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68" r:id="rId22"/>
    <p:sldId id="370" r:id="rId23"/>
    <p:sldId id="369" r:id="rId24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5" autoAdjust="0"/>
    <p:restoredTop sz="94061" autoAdjust="0"/>
  </p:normalViewPr>
  <p:slideViewPr>
    <p:cSldViewPr>
      <p:cViewPr varScale="1">
        <p:scale>
          <a:sx n="44" d="100"/>
          <a:sy n="44" d="100"/>
        </p:scale>
        <p:origin x="72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C0818-8D1D-416C-9CE8-7328083ADE4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866EF-9AB8-4C9D-95D3-576C3B8E8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3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93302" y="4047333"/>
            <a:ext cx="6301394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rgbClr val="1CA3B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1CA3B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1CA3B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559050" cy="1587500"/>
          </a:xfrm>
          <a:custGeom>
            <a:avLst/>
            <a:gdLst/>
            <a:ahLst/>
            <a:cxnLst/>
            <a:rect l="l" t="t" r="r" b="b"/>
            <a:pathLst>
              <a:path w="2559050" h="1587500">
                <a:moveTo>
                  <a:pt x="2265630" y="88899"/>
                </a:moveTo>
                <a:lnTo>
                  <a:pt x="2256914" y="88899"/>
                </a:lnTo>
                <a:lnTo>
                  <a:pt x="2255462" y="76199"/>
                </a:lnTo>
                <a:lnTo>
                  <a:pt x="2258367" y="76199"/>
                </a:lnTo>
                <a:lnTo>
                  <a:pt x="2258367" y="38099"/>
                </a:lnTo>
                <a:lnTo>
                  <a:pt x="2258185" y="25399"/>
                </a:lnTo>
                <a:lnTo>
                  <a:pt x="2257754" y="12699"/>
                </a:lnTo>
                <a:lnTo>
                  <a:pt x="2255462" y="12699"/>
                </a:lnTo>
                <a:lnTo>
                  <a:pt x="2255462" y="0"/>
                </a:lnTo>
                <a:lnTo>
                  <a:pt x="2260040" y="0"/>
                </a:lnTo>
                <a:lnTo>
                  <a:pt x="2262362" y="12699"/>
                </a:lnTo>
                <a:lnTo>
                  <a:pt x="2264269" y="25399"/>
                </a:lnTo>
                <a:lnTo>
                  <a:pt x="2265630" y="38099"/>
                </a:lnTo>
                <a:lnTo>
                  <a:pt x="2265630" y="88899"/>
                </a:lnTo>
                <a:close/>
              </a:path>
              <a:path w="2559050" h="1587500">
                <a:moveTo>
                  <a:pt x="2243843" y="215899"/>
                </a:moveTo>
                <a:lnTo>
                  <a:pt x="2230769" y="215899"/>
                </a:lnTo>
                <a:lnTo>
                  <a:pt x="2233674" y="203199"/>
                </a:lnTo>
                <a:lnTo>
                  <a:pt x="2235127" y="190499"/>
                </a:lnTo>
                <a:lnTo>
                  <a:pt x="2239484" y="190499"/>
                </a:lnTo>
                <a:lnTo>
                  <a:pt x="2243841" y="165099"/>
                </a:lnTo>
                <a:lnTo>
                  <a:pt x="2246746" y="152399"/>
                </a:lnTo>
                <a:lnTo>
                  <a:pt x="2248199" y="152399"/>
                </a:lnTo>
                <a:lnTo>
                  <a:pt x="2252556" y="126999"/>
                </a:lnTo>
                <a:lnTo>
                  <a:pt x="2254009" y="101599"/>
                </a:lnTo>
                <a:lnTo>
                  <a:pt x="2254009" y="88899"/>
                </a:lnTo>
                <a:lnTo>
                  <a:pt x="2264564" y="88899"/>
                </a:lnTo>
                <a:lnTo>
                  <a:pt x="2263633" y="101599"/>
                </a:lnTo>
                <a:lnTo>
                  <a:pt x="2262975" y="101599"/>
                </a:lnTo>
                <a:lnTo>
                  <a:pt x="2262726" y="114299"/>
                </a:lnTo>
                <a:lnTo>
                  <a:pt x="2259820" y="139699"/>
                </a:lnTo>
                <a:lnTo>
                  <a:pt x="2256916" y="152399"/>
                </a:lnTo>
                <a:lnTo>
                  <a:pt x="2256915" y="165099"/>
                </a:lnTo>
                <a:lnTo>
                  <a:pt x="2252558" y="177799"/>
                </a:lnTo>
                <a:lnTo>
                  <a:pt x="2246748" y="203199"/>
                </a:lnTo>
                <a:lnTo>
                  <a:pt x="2243843" y="203199"/>
                </a:lnTo>
                <a:lnTo>
                  <a:pt x="2243843" y="215899"/>
                </a:lnTo>
                <a:close/>
              </a:path>
              <a:path w="2559050" h="1587500">
                <a:moveTo>
                  <a:pt x="2236581" y="228599"/>
                </a:moveTo>
                <a:lnTo>
                  <a:pt x="2224573" y="228599"/>
                </a:lnTo>
                <a:lnTo>
                  <a:pt x="2227864" y="215899"/>
                </a:lnTo>
                <a:lnTo>
                  <a:pt x="2239486" y="215899"/>
                </a:lnTo>
                <a:lnTo>
                  <a:pt x="2236581" y="228599"/>
                </a:lnTo>
                <a:close/>
              </a:path>
              <a:path w="2559050" h="1587500">
                <a:moveTo>
                  <a:pt x="2230634" y="241299"/>
                </a:moveTo>
                <a:lnTo>
                  <a:pt x="2217447" y="241299"/>
                </a:lnTo>
                <a:lnTo>
                  <a:pt x="2221146" y="228599"/>
                </a:lnTo>
                <a:lnTo>
                  <a:pt x="2233676" y="228599"/>
                </a:lnTo>
                <a:lnTo>
                  <a:pt x="2230634" y="241299"/>
                </a:lnTo>
                <a:close/>
              </a:path>
              <a:path w="2559050" h="1587500">
                <a:moveTo>
                  <a:pt x="2213341" y="279399"/>
                </a:moveTo>
                <a:lnTo>
                  <a:pt x="2194457" y="279399"/>
                </a:lnTo>
                <a:lnTo>
                  <a:pt x="2200267" y="266699"/>
                </a:lnTo>
                <a:lnTo>
                  <a:pt x="2204625" y="266699"/>
                </a:lnTo>
                <a:lnTo>
                  <a:pt x="2207530" y="253999"/>
                </a:lnTo>
                <a:lnTo>
                  <a:pt x="2210435" y="253999"/>
                </a:lnTo>
                <a:lnTo>
                  <a:pt x="2213339" y="241299"/>
                </a:lnTo>
                <a:lnTo>
                  <a:pt x="2227866" y="241299"/>
                </a:lnTo>
                <a:lnTo>
                  <a:pt x="2225097" y="253999"/>
                </a:lnTo>
                <a:lnTo>
                  <a:pt x="2214793" y="266699"/>
                </a:lnTo>
                <a:lnTo>
                  <a:pt x="2213341" y="279399"/>
                </a:lnTo>
                <a:close/>
              </a:path>
              <a:path w="2559050" h="1587500">
                <a:moveTo>
                  <a:pt x="2204876" y="292099"/>
                </a:moveTo>
                <a:lnTo>
                  <a:pt x="2187195" y="292099"/>
                </a:lnTo>
                <a:lnTo>
                  <a:pt x="2191552" y="279399"/>
                </a:lnTo>
                <a:lnTo>
                  <a:pt x="2208984" y="279399"/>
                </a:lnTo>
                <a:lnTo>
                  <a:pt x="2204876" y="292099"/>
                </a:lnTo>
                <a:close/>
              </a:path>
              <a:path w="2559050" h="1587500">
                <a:moveTo>
                  <a:pt x="2188649" y="317499"/>
                </a:moveTo>
                <a:lnTo>
                  <a:pt x="2174123" y="317499"/>
                </a:lnTo>
                <a:lnTo>
                  <a:pt x="2179932" y="304799"/>
                </a:lnTo>
                <a:lnTo>
                  <a:pt x="2184290" y="292099"/>
                </a:lnTo>
                <a:lnTo>
                  <a:pt x="2201176" y="292099"/>
                </a:lnTo>
                <a:lnTo>
                  <a:pt x="2197750" y="304799"/>
                </a:lnTo>
                <a:lnTo>
                  <a:pt x="2194459" y="304799"/>
                </a:lnTo>
                <a:lnTo>
                  <a:pt x="2188649" y="317499"/>
                </a:lnTo>
                <a:close/>
              </a:path>
              <a:path w="2559050" h="1587500">
                <a:moveTo>
                  <a:pt x="2171219" y="342899"/>
                </a:moveTo>
                <a:lnTo>
                  <a:pt x="2153788" y="342899"/>
                </a:lnTo>
                <a:lnTo>
                  <a:pt x="2165408" y="317499"/>
                </a:lnTo>
                <a:lnTo>
                  <a:pt x="2182839" y="317499"/>
                </a:lnTo>
                <a:lnTo>
                  <a:pt x="2171219" y="342899"/>
                </a:lnTo>
                <a:close/>
              </a:path>
              <a:path w="2559050" h="1587500">
                <a:moveTo>
                  <a:pt x="2161052" y="355599"/>
                </a:moveTo>
                <a:lnTo>
                  <a:pt x="2137810" y="355599"/>
                </a:lnTo>
                <a:lnTo>
                  <a:pt x="2146525" y="342899"/>
                </a:lnTo>
                <a:lnTo>
                  <a:pt x="2165409" y="342899"/>
                </a:lnTo>
                <a:lnTo>
                  <a:pt x="2161052" y="355599"/>
                </a:lnTo>
                <a:close/>
              </a:path>
              <a:path w="2559050" h="1587500">
                <a:moveTo>
                  <a:pt x="2012899" y="495299"/>
                </a:moveTo>
                <a:lnTo>
                  <a:pt x="1979490" y="495299"/>
                </a:lnTo>
                <a:lnTo>
                  <a:pt x="1987070" y="482599"/>
                </a:lnTo>
                <a:lnTo>
                  <a:pt x="2001141" y="482599"/>
                </a:lnTo>
                <a:lnTo>
                  <a:pt x="2007087" y="469899"/>
                </a:lnTo>
                <a:lnTo>
                  <a:pt x="2018525" y="469899"/>
                </a:lnTo>
                <a:lnTo>
                  <a:pt x="2024040" y="457199"/>
                </a:lnTo>
                <a:lnTo>
                  <a:pt x="2034684" y="457199"/>
                </a:lnTo>
                <a:lnTo>
                  <a:pt x="2052114" y="444499"/>
                </a:lnTo>
                <a:lnTo>
                  <a:pt x="2056471" y="431799"/>
                </a:lnTo>
                <a:lnTo>
                  <a:pt x="2060829" y="431799"/>
                </a:lnTo>
                <a:lnTo>
                  <a:pt x="2076806" y="419099"/>
                </a:lnTo>
                <a:lnTo>
                  <a:pt x="2094236" y="406399"/>
                </a:lnTo>
                <a:lnTo>
                  <a:pt x="2126190" y="368299"/>
                </a:lnTo>
                <a:lnTo>
                  <a:pt x="2134905" y="355599"/>
                </a:lnTo>
                <a:lnTo>
                  <a:pt x="2155242" y="355599"/>
                </a:lnTo>
                <a:lnTo>
                  <a:pt x="2150884" y="368299"/>
                </a:lnTo>
                <a:lnTo>
                  <a:pt x="2146527" y="368299"/>
                </a:lnTo>
                <a:lnTo>
                  <a:pt x="2143622" y="380999"/>
                </a:lnTo>
                <a:lnTo>
                  <a:pt x="2136359" y="380999"/>
                </a:lnTo>
                <a:lnTo>
                  <a:pt x="2127644" y="393699"/>
                </a:lnTo>
                <a:lnTo>
                  <a:pt x="2121835" y="393699"/>
                </a:lnTo>
                <a:lnTo>
                  <a:pt x="2113120" y="406399"/>
                </a:lnTo>
                <a:lnTo>
                  <a:pt x="2107310" y="419099"/>
                </a:lnTo>
                <a:lnTo>
                  <a:pt x="2101500" y="419099"/>
                </a:lnTo>
                <a:lnTo>
                  <a:pt x="2092513" y="431799"/>
                </a:lnTo>
                <a:lnTo>
                  <a:pt x="2082981" y="444499"/>
                </a:lnTo>
                <a:lnTo>
                  <a:pt x="2072904" y="444499"/>
                </a:lnTo>
                <a:lnTo>
                  <a:pt x="2062283" y="457199"/>
                </a:lnTo>
                <a:lnTo>
                  <a:pt x="2018708" y="482599"/>
                </a:lnTo>
                <a:lnTo>
                  <a:pt x="2012899" y="495299"/>
                </a:lnTo>
                <a:close/>
              </a:path>
              <a:path w="2559050" h="1587500">
                <a:moveTo>
                  <a:pt x="1177720" y="419099"/>
                </a:moveTo>
                <a:lnTo>
                  <a:pt x="832031" y="419099"/>
                </a:lnTo>
                <a:lnTo>
                  <a:pt x="888678" y="406399"/>
                </a:lnTo>
                <a:lnTo>
                  <a:pt x="1118168" y="406399"/>
                </a:lnTo>
                <a:lnTo>
                  <a:pt x="1177720" y="419099"/>
                </a:lnTo>
                <a:close/>
              </a:path>
              <a:path w="2559050" h="1587500">
                <a:moveTo>
                  <a:pt x="1383632" y="431799"/>
                </a:moveTo>
                <a:lnTo>
                  <a:pt x="483436" y="431799"/>
                </a:lnTo>
                <a:lnTo>
                  <a:pt x="544440" y="419099"/>
                </a:lnTo>
                <a:lnTo>
                  <a:pt x="1325578" y="419099"/>
                </a:lnTo>
                <a:lnTo>
                  <a:pt x="1383632" y="431799"/>
                </a:lnTo>
                <a:close/>
              </a:path>
              <a:path w="2559050" h="1587500">
                <a:moveTo>
                  <a:pt x="495192" y="444499"/>
                </a:moveTo>
                <a:lnTo>
                  <a:pt x="277909" y="444499"/>
                </a:lnTo>
                <a:lnTo>
                  <a:pt x="306233" y="431799"/>
                </a:lnTo>
                <a:lnTo>
                  <a:pt x="524105" y="431799"/>
                </a:lnTo>
                <a:lnTo>
                  <a:pt x="495192" y="444499"/>
                </a:lnTo>
                <a:close/>
              </a:path>
              <a:path w="2559050" h="1587500">
                <a:moveTo>
                  <a:pt x="1581328" y="444499"/>
                </a:moveTo>
                <a:lnTo>
                  <a:pt x="1235957" y="444499"/>
                </a:lnTo>
                <a:lnTo>
                  <a:pt x="1180491" y="431799"/>
                </a:lnTo>
                <a:lnTo>
                  <a:pt x="1552574" y="431799"/>
                </a:lnTo>
                <a:lnTo>
                  <a:pt x="1581328" y="444499"/>
                </a:lnTo>
                <a:close/>
              </a:path>
              <a:path w="2559050" h="1587500">
                <a:moveTo>
                  <a:pt x="249473" y="457199"/>
                </a:moveTo>
                <a:lnTo>
                  <a:pt x="130482" y="457199"/>
                </a:lnTo>
                <a:lnTo>
                  <a:pt x="194392" y="444499"/>
                </a:lnTo>
                <a:lnTo>
                  <a:pt x="279385" y="444499"/>
                </a:lnTo>
                <a:lnTo>
                  <a:pt x="249473" y="457199"/>
                </a:lnTo>
                <a:close/>
              </a:path>
              <a:path w="2559050" h="1587500">
                <a:moveTo>
                  <a:pt x="1696256" y="457199"/>
                </a:moveTo>
                <a:lnTo>
                  <a:pt x="1475481" y="457199"/>
                </a:lnTo>
                <a:lnTo>
                  <a:pt x="1450199" y="444499"/>
                </a:lnTo>
                <a:lnTo>
                  <a:pt x="1681867" y="444499"/>
                </a:lnTo>
                <a:lnTo>
                  <a:pt x="1696256" y="457199"/>
                </a:lnTo>
                <a:close/>
              </a:path>
              <a:path w="2559050" h="1587500">
                <a:moveTo>
                  <a:pt x="0" y="482599"/>
                </a:moveTo>
                <a:lnTo>
                  <a:pt x="0" y="469899"/>
                </a:lnTo>
                <a:lnTo>
                  <a:pt x="20094" y="457199"/>
                </a:lnTo>
                <a:lnTo>
                  <a:pt x="146460" y="457199"/>
                </a:lnTo>
                <a:lnTo>
                  <a:pt x="133388" y="469899"/>
                </a:lnTo>
                <a:lnTo>
                  <a:pt x="21547" y="469899"/>
                </a:lnTo>
                <a:lnTo>
                  <a:pt x="0" y="482599"/>
                </a:lnTo>
                <a:close/>
              </a:path>
              <a:path w="2559050" h="1587500">
                <a:moveTo>
                  <a:pt x="2159599" y="533399"/>
                </a:moveTo>
                <a:lnTo>
                  <a:pt x="2097142" y="533399"/>
                </a:lnTo>
                <a:lnTo>
                  <a:pt x="2050663" y="520699"/>
                </a:lnTo>
                <a:lnTo>
                  <a:pt x="2014351" y="520699"/>
                </a:lnTo>
                <a:lnTo>
                  <a:pt x="1989659" y="507999"/>
                </a:lnTo>
                <a:lnTo>
                  <a:pt x="1935917" y="507999"/>
                </a:lnTo>
                <a:lnTo>
                  <a:pt x="1816814" y="482599"/>
                </a:lnTo>
                <a:lnTo>
                  <a:pt x="1702068" y="469899"/>
                </a:lnTo>
                <a:lnTo>
                  <a:pt x="1619753" y="469899"/>
                </a:lnTo>
                <a:lnTo>
                  <a:pt x="1591679" y="457199"/>
                </a:lnTo>
                <a:lnTo>
                  <a:pt x="1754355" y="457199"/>
                </a:lnTo>
                <a:lnTo>
                  <a:pt x="1872006" y="469899"/>
                </a:lnTo>
                <a:lnTo>
                  <a:pt x="1933010" y="482599"/>
                </a:lnTo>
                <a:lnTo>
                  <a:pt x="1979490" y="495299"/>
                </a:lnTo>
                <a:lnTo>
                  <a:pt x="2001279" y="495299"/>
                </a:lnTo>
                <a:lnTo>
                  <a:pt x="2049211" y="507999"/>
                </a:lnTo>
                <a:lnTo>
                  <a:pt x="2105857" y="520699"/>
                </a:lnTo>
                <a:lnTo>
                  <a:pt x="2159599" y="533399"/>
                </a:lnTo>
                <a:close/>
              </a:path>
              <a:path w="2559050" h="1587500">
                <a:moveTo>
                  <a:pt x="1600393" y="685799"/>
                </a:moveTo>
                <a:lnTo>
                  <a:pt x="1566988" y="685799"/>
                </a:lnTo>
                <a:lnTo>
                  <a:pt x="1587436" y="673099"/>
                </a:lnTo>
                <a:lnTo>
                  <a:pt x="1607475" y="660399"/>
                </a:lnTo>
                <a:lnTo>
                  <a:pt x="1627243" y="660399"/>
                </a:lnTo>
                <a:lnTo>
                  <a:pt x="1646874" y="647699"/>
                </a:lnTo>
                <a:lnTo>
                  <a:pt x="1681734" y="634999"/>
                </a:lnTo>
                <a:lnTo>
                  <a:pt x="1723855" y="622299"/>
                </a:lnTo>
                <a:lnTo>
                  <a:pt x="1739969" y="609599"/>
                </a:lnTo>
                <a:lnTo>
                  <a:pt x="1803878" y="584199"/>
                </a:lnTo>
                <a:lnTo>
                  <a:pt x="1819719" y="584199"/>
                </a:lnTo>
                <a:lnTo>
                  <a:pt x="1867787" y="558799"/>
                </a:lnTo>
                <a:lnTo>
                  <a:pt x="1899469" y="546099"/>
                </a:lnTo>
                <a:lnTo>
                  <a:pt x="1915583" y="533399"/>
                </a:lnTo>
                <a:lnTo>
                  <a:pt x="1922346" y="533399"/>
                </a:lnTo>
                <a:lnTo>
                  <a:pt x="1936417" y="520699"/>
                </a:lnTo>
                <a:lnTo>
                  <a:pt x="1948990" y="520699"/>
                </a:lnTo>
                <a:lnTo>
                  <a:pt x="1953347" y="507999"/>
                </a:lnTo>
                <a:lnTo>
                  <a:pt x="1979491" y="507999"/>
                </a:lnTo>
                <a:lnTo>
                  <a:pt x="1931559" y="533399"/>
                </a:lnTo>
                <a:lnTo>
                  <a:pt x="1863543" y="571499"/>
                </a:lnTo>
                <a:lnTo>
                  <a:pt x="1840053" y="584199"/>
                </a:lnTo>
                <a:lnTo>
                  <a:pt x="1792121" y="609599"/>
                </a:lnTo>
                <a:lnTo>
                  <a:pt x="1768155" y="609599"/>
                </a:lnTo>
                <a:lnTo>
                  <a:pt x="1744189" y="622299"/>
                </a:lnTo>
                <a:lnTo>
                  <a:pt x="1732206" y="634999"/>
                </a:lnTo>
                <a:lnTo>
                  <a:pt x="1708240" y="634999"/>
                </a:lnTo>
                <a:lnTo>
                  <a:pt x="1696257" y="647699"/>
                </a:lnTo>
                <a:lnTo>
                  <a:pt x="1648325" y="660399"/>
                </a:lnTo>
                <a:lnTo>
                  <a:pt x="1600393" y="685799"/>
                </a:lnTo>
                <a:close/>
              </a:path>
              <a:path w="2559050" h="1587500">
                <a:moveTo>
                  <a:pt x="2228705" y="546099"/>
                </a:moveTo>
                <a:lnTo>
                  <a:pt x="2178481" y="546099"/>
                </a:lnTo>
                <a:lnTo>
                  <a:pt x="2134907" y="533399"/>
                </a:lnTo>
                <a:lnTo>
                  <a:pt x="2214793" y="533399"/>
                </a:lnTo>
                <a:lnTo>
                  <a:pt x="2228705" y="546099"/>
                </a:lnTo>
                <a:close/>
              </a:path>
              <a:path w="2559050" h="1587500">
                <a:moveTo>
                  <a:pt x="2268535" y="558799"/>
                </a:moveTo>
                <a:lnTo>
                  <a:pt x="2198634" y="558799"/>
                </a:lnTo>
                <a:lnTo>
                  <a:pt x="2188898" y="546099"/>
                </a:lnTo>
                <a:lnTo>
                  <a:pt x="2255440" y="546099"/>
                </a:lnTo>
                <a:lnTo>
                  <a:pt x="2268535" y="558799"/>
                </a:lnTo>
                <a:close/>
              </a:path>
              <a:path w="2559050" h="1587500">
                <a:moveTo>
                  <a:pt x="2316944" y="571499"/>
                </a:moveTo>
                <a:lnTo>
                  <a:pt x="2256915" y="571499"/>
                </a:lnTo>
                <a:lnTo>
                  <a:pt x="2235128" y="558799"/>
                </a:lnTo>
                <a:lnTo>
                  <a:pt x="2309749" y="558799"/>
                </a:lnTo>
                <a:lnTo>
                  <a:pt x="2316944" y="571499"/>
                </a:lnTo>
                <a:close/>
              </a:path>
              <a:path w="2559050" h="1587500">
                <a:moveTo>
                  <a:pt x="2349874" y="584199"/>
                </a:moveTo>
                <a:lnTo>
                  <a:pt x="2307752" y="584199"/>
                </a:lnTo>
                <a:lnTo>
                  <a:pt x="2283060" y="571499"/>
                </a:lnTo>
                <a:lnTo>
                  <a:pt x="2339707" y="571499"/>
                </a:lnTo>
                <a:lnTo>
                  <a:pt x="2349874" y="584199"/>
                </a:lnTo>
                <a:close/>
              </a:path>
              <a:path w="2559050" h="1587500">
                <a:moveTo>
                  <a:pt x="2403616" y="609599"/>
                </a:moveTo>
                <a:lnTo>
                  <a:pt x="2371661" y="609599"/>
                </a:lnTo>
                <a:lnTo>
                  <a:pt x="2355684" y="596899"/>
                </a:lnTo>
                <a:lnTo>
                  <a:pt x="2332444" y="584199"/>
                </a:lnTo>
                <a:lnTo>
                  <a:pt x="2362946" y="584199"/>
                </a:lnTo>
                <a:lnTo>
                  <a:pt x="2377471" y="596899"/>
                </a:lnTo>
                <a:lnTo>
                  <a:pt x="2387639" y="596899"/>
                </a:lnTo>
                <a:lnTo>
                  <a:pt x="2403616" y="609599"/>
                </a:lnTo>
                <a:close/>
              </a:path>
              <a:path w="2559050" h="1587500">
                <a:moveTo>
                  <a:pt x="2425403" y="622299"/>
                </a:moveTo>
                <a:lnTo>
                  <a:pt x="2397806" y="622299"/>
                </a:lnTo>
                <a:lnTo>
                  <a:pt x="2384734" y="609599"/>
                </a:lnTo>
                <a:lnTo>
                  <a:pt x="2415236" y="609599"/>
                </a:lnTo>
                <a:lnTo>
                  <a:pt x="2425403" y="622299"/>
                </a:lnTo>
                <a:close/>
              </a:path>
              <a:path w="2559050" h="1587500">
                <a:moveTo>
                  <a:pt x="2450095" y="634999"/>
                </a:moveTo>
                <a:lnTo>
                  <a:pt x="2423951" y="634999"/>
                </a:lnTo>
                <a:lnTo>
                  <a:pt x="2413783" y="622299"/>
                </a:lnTo>
                <a:lnTo>
                  <a:pt x="2439928" y="622299"/>
                </a:lnTo>
                <a:lnTo>
                  <a:pt x="2450095" y="634999"/>
                </a:lnTo>
                <a:close/>
              </a:path>
              <a:path w="2559050" h="1587500">
                <a:moveTo>
                  <a:pt x="2484955" y="660399"/>
                </a:moveTo>
                <a:lnTo>
                  <a:pt x="2455905" y="660399"/>
                </a:lnTo>
                <a:lnTo>
                  <a:pt x="2447190" y="647699"/>
                </a:lnTo>
                <a:lnTo>
                  <a:pt x="2431213" y="634999"/>
                </a:lnTo>
                <a:lnTo>
                  <a:pt x="2458810" y="634999"/>
                </a:lnTo>
                <a:lnTo>
                  <a:pt x="2473335" y="647699"/>
                </a:lnTo>
                <a:lnTo>
                  <a:pt x="2484955" y="660399"/>
                </a:lnTo>
                <a:close/>
              </a:path>
              <a:path w="2559050" h="1587500">
                <a:moveTo>
                  <a:pt x="2515457" y="698499"/>
                </a:moveTo>
                <a:lnTo>
                  <a:pt x="2492217" y="698499"/>
                </a:lnTo>
                <a:lnTo>
                  <a:pt x="2486407" y="685799"/>
                </a:lnTo>
                <a:lnTo>
                  <a:pt x="2476240" y="673099"/>
                </a:lnTo>
                <a:lnTo>
                  <a:pt x="2461715" y="660399"/>
                </a:lnTo>
                <a:lnTo>
                  <a:pt x="2489313" y="660399"/>
                </a:lnTo>
                <a:lnTo>
                  <a:pt x="2515457" y="698499"/>
                </a:lnTo>
                <a:close/>
              </a:path>
              <a:path w="2559050" h="1587500">
                <a:moveTo>
                  <a:pt x="1552461" y="698499"/>
                </a:moveTo>
                <a:lnTo>
                  <a:pt x="1526318" y="698499"/>
                </a:lnTo>
                <a:lnTo>
                  <a:pt x="1546517" y="685799"/>
                </a:lnTo>
                <a:lnTo>
                  <a:pt x="1576427" y="685799"/>
                </a:lnTo>
                <a:lnTo>
                  <a:pt x="1552461" y="698499"/>
                </a:lnTo>
                <a:close/>
              </a:path>
              <a:path w="2559050" h="1587500">
                <a:moveTo>
                  <a:pt x="1534079" y="711199"/>
                </a:moveTo>
                <a:lnTo>
                  <a:pt x="1485649" y="711199"/>
                </a:lnTo>
                <a:lnTo>
                  <a:pt x="1506120" y="698499"/>
                </a:lnTo>
                <a:lnTo>
                  <a:pt x="1546152" y="698499"/>
                </a:lnTo>
                <a:lnTo>
                  <a:pt x="1534079" y="711199"/>
                </a:lnTo>
                <a:close/>
              </a:path>
              <a:path w="2559050" h="1587500">
                <a:moveTo>
                  <a:pt x="2522720" y="711199"/>
                </a:moveTo>
                <a:lnTo>
                  <a:pt x="2503837" y="711199"/>
                </a:lnTo>
                <a:lnTo>
                  <a:pt x="2500932" y="698499"/>
                </a:lnTo>
                <a:lnTo>
                  <a:pt x="2518362" y="698499"/>
                </a:lnTo>
                <a:lnTo>
                  <a:pt x="2522720" y="711199"/>
                </a:lnTo>
                <a:close/>
              </a:path>
              <a:path w="2559050" h="1587500">
                <a:moveTo>
                  <a:pt x="1498720" y="723899"/>
                </a:moveTo>
                <a:lnTo>
                  <a:pt x="1442074" y="723899"/>
                </a:lnTo>
                <a:lnTo>
                  <a:pt x="1468219" y="711199"/>
                </a:lnTo>
                <a:lnTo>
                  <a:pt x="1527769" y="711199"/>
                </a:lnTo>
                <a:lnTo>
                  <a:pt x="1498720" y="723899"/>
                </a:lnTo>
                <a:close/>
              </a:path>
              <a:path w="2559050" h="1587500">
                <a:moveTo>
                  <a:pt x="2550317" y="774699"/>
                </a:moveTo>
                <a:lnTo>
                  <a:pt x="2532887" y="774699"/>
                </a:lnTo>
                <a:lnTo>
                  <a:pt x="2529982" y="761999"/>
                </a:lnTo>
                <a:lnTo>
                  <a:pt x="2528529" y="749299"/>
                </a:lnTo>
                <a:lnTo>
                  <a:pt x="2522719" y="749299"/>
                </a:lnTo>
                <a:lnTo>
                  <a:pt x="2519814" y="736599"/>
                </a:lnTo>
                <a:lnTo>
                  <a:pt x="2515457" y="723899"/>
                </a:lnTo>
                <a:lnTo>
                  <a:pt x="2511100" y="723899"/>
                </a:lnTo>
                <a:lnTo>
                  <a:pt x="2505290" y="711199"/>
                </a:lnTo>
                <a:lnTo>
                  <a:pt x="2530050" y="711199"/>
                </a:lnTo>
                <a:lnTo>
                  <a:pt x="2536700" y="736599"/>
                </a:lnTo>
                <a:lnTo>
                  <a:pt x="2542532" y="749299"/>
                </a:lnTo>
                <a:lnTo>
                  <a:pt x="2547412" y="761999"/>
                </a:lnTo>
                <a:lnTo>
                  <a:pt x="2548864" y="761999"/>
                </a:lnTo>
                <a:lnTo>
                  <a:pt x="2550317" y="774699"/>
                </a:lnTo>
                <a:close/>
              </a:path>
              <a:path w="2559050" h="1587500">
                <a:moveTo>
                  <a:pt x="1466879" y="736599"/>
                </a:moveTo>
                <a:lnTo>
                  <a:pt x="1404309" y="736599"/>
                </a:lnTo>
                <a:lnTo>
                  <a:pt x="1413274" y="723899"/>
                </a:lnTo>
                <a:lnTo>
                  <a:pt x="1472575" y="723899"/>
                </a:lnTo>
                <a:lnTo>
                  <a:pt x="1466879" y="736599"/>
                </a:lnTo>
                <a:close/>
              </a:path>
              <a:path w="2559050" h="1587500">
                <a:moveTo>
                  <a:pt x="1372354" y="761999"/>
                </a:moveTo>
                <a:lnTo>
                  <a:pt x="1293693" y="761999"/>
                </a:lnTo>
                <a:lnTo>
                  <a:pt x="1318839" y="749299"/>
                </a:lnTo>
                <a:lnTo>
                  <a:pt x="1367997" y="749299"/>
                </a:lnTo>
                <a:lnTo>
                  <a:pt x="1383974" y="736599"/>
                </a:lnTo>
                <a:lnTo>
                  <a:pt x="1427548" y="736599"/>
                </a:lnTo>
                <a:lnTo>
                  <a:pt x="1402856" y="749299"/>
                </a:lnTo>
                <a:lnTo>
                  <a:pt x="1372354" y="761999"/>
                </a:lnTo>
                <a:close/>
              </a:path>
              <a:path w="2559050" h="1587500">
                <a:moveTo>
                  <a:pt x="1248893" y="787399"/>
                </a:moveTo>
                <a:lnTo>
                  <a:pt x="1171912" y="787399"/>
                </a:lnTo>
                <a:lnTo>
                  <a:pt x="1224201" y="774699"/>
                </a:lnTo>
                <a:lnTo>
                  <a:pt x="1253251" y="761999"/>
                </a:lnTo>
                <a:lnTo>
                  <a:pt x="1334589" y="761999"/>
                </a:lnTo>
                <a:lnTo>
                  <a:pt x="1308445" y="774699"/>
                </a:lnTo>
                <a:lnTo>
                  <a:pt x="1272132" y="774699"/>
                </a:lnTo>
                <a:lnTo>
                  <a:pt x="1248893" y="787399"/>
                </a:lnTo>
                <a:close/>
              </a:path>
              <a:path w="2559050" h="1587500">
                <a:moveTo>
                  <a:pt x="2554674" y="800099"/>
                </a:moveTo>
                <a:lnTo>
                  <a:pt x="2537244" y="800099"/>
                </a:lnTo>
                <a:lnTo>
                  <a:pt x="2537244" y="787399"/>
                </a:lnTo>
                <a:lnTo>
                  <a:pt x="2534339" y="774699"/>
                </a:lnTo>
                <a:lnTo>
                  <a:pt x="2551769" y="774699"/>
                </a:lnTo>
                <a:lnTo>
                  <a:pt x="2554674" y="787399"/>
                </a:lnTo>
                <a:lnTo>
                  <a:pt x="2554674" y="800099"/>
                </a:lnTo>
                <a:close/>
              </a:path>
              <a:path w="2559050" h="1587500">
                <a:moveTo>
                  <a:pt x="1114311" y="812799"/>
                </a:moveTo>
                <a:lnTo>
                  <a:pt x="1016496" y="812799"/>
                </a:lnTo>
                <a:lnTo>
                  <a:pt x="1073143" y="800099"/>
                </a:lnTo>
                <a:lnTo>
                  <a:pt x="1126885" y="787399"/>
                </a:lnTo>
                <a:lnTo>
                  <a:pt x="1195151" y="787399"/>
                </a:lnTo>
                <a:lnTo>
                  <a:pt x="1114311" y="812799"/>
                </a:lnTo>
                <a:close/>
              </a:path>
              <a:path w="2559050" h="1587500">
                <a:moveTo>
                  <a:pt x="2557579" y="812799"/>
                </a:moveTo>
                <a:lnTo>
                  <a:pt x="2540149" y="812799"/>
                </a:lnTo>
                <a:lnTo>
                  <a:pt x="2540149" y="800099"/>
                </a:lnTo>
                <a:lnTo>
                  <a:pt x="2556127" y="800099"/>
                </a:lnTo>
                <a:lnTo>
                  <a:pt x="2557579" y="812799"/>
                </a:lnTo>
                <a:close/>
              </a:path>
              <a:path w="2559050" h="1587500">
                <a:moveTo>
                  <a:pt x="930799" y="838199"/>
                </a:moveTo>
                <a:lnTo>
                  <a:pt x="773932" y="838199"/>
                </a:lnTo>
                <a:lnTo>
                  <a:pt x="823316" y="825499"/>
                </a:lnTo>
                <a:lnTo>
                  <a:pt x="914823" y="825499"/>
                </a:lnTo>
                <a:lnTo>
                  <a:pt x="962755" y="812799"/>
                </a:lnTo>
                <a:lnTo>
                  <a:pt x="1041188" y="812799"/>
                </a:lnTo>
                <a:lnTo>
                  <a:pt x="930799" y="838199"/>
                </a:lnTo>
                <a:close/>
              </a:path>
              <a:path w="2559050" h="1587500">
                <a:moveTo>
                  <a:pt x="2559031" y="838199"/>
                </a:moveTo>
                <a:lnTo>
                  <a:pt x="2543054" y="838199"/>
                </a:lnTo>
                <a:lnTo>
                  <a:pt x="2543054" y="812799"/>
                </a:lnTo>
                <a:lnTo>
                  <a:pt x="2559031" y="812799"/>
                </a:lnTo>
                <a:lnTo>
                  <a:pt x="2559031" y="838199"/>
                </a:lnTo>
                <a:close/>
              </a:path>
              <a:path w="2559050" h="1587500">
                <a:moveTo>
                  <a:pt x="820411" y="850899"/>
                </a:moveTo>
                <a:lnTo>
                  <a:pt x="657733" y="850899"/>
                </a:lnTo>
                <a:lnTo>
                  <a:pt x="691140" y="838199"/>
                </a:lnTo>
                <a:lnTo>
                  <a:pt x="866891" y="838199"/>
                </a:lnTo>
                <a:lnTo>
                  <a:pt x="820411" y="850899"/>
                </a:lnTo>
                <a:close/>
              </a:path>
              <a:path w="2559050" h="1587500">
                <a:moveTo>
                  <a:pt x="2554129" y="863599"/>
                </a:moveTo>
                <a:lnTo>
                  <a:pt x="2538697" y="863599"/>
                </a:lnTo>
                <a:lnTo>
                  <a:pt x="2541602" y="838199"/>
                </a:lnTo>
                <a:lnTo>
                  <a:pt x="2557579" y="838199"/>
                </a:lnTo>
                <a:lnTo>
                  <a:pt x="2557579" y="850899"/>
                </a:lnTo>
                <a:lnTo>
                  <a:pt x="2555650" y="850899"/>
                </a:lnTo>
                <a:lnTo>
                  <a:pt x="2554129" y="863599"/>
                </a:lnTo>
                <a:close/>
              </a:path>
              <a:path w="2559050" h="1587500">
                <a:moveTo>
                  <a:pt x="159532" y="863599"/>
                </a:moveTo>
                <a:lnTo>
                  <a:pt x="0" y="863599"/>
                </a:lnTo>
                <a:lnTo>
                  <a:pt x="0" y="850899"/>
                </a:lnTo>
                <a:lnTo>
                  <a:pt x="99981" y="850899"/>
                </a:lnTo>
                <a:lnTo>
                  <a:pt x="159532" y="863599"/>
                </a:lnTo>
                <a:close/>
              </a:path>
              <a:path w="2559050" h="1587500">
                <a:moveTo>
                  <a:pt x="688235" y="863599"/>
                </a:moveTo>
                <a:lnTo>
                  <a:pt x="447124" y="863599"/>
                </a:lnTo>
                <a:lnTo>
                  <a:pt x="557512" y="850899"/>
                </a:lnTo>
                <a:lnTo>
                  <a:pt x="718737" y="850899"/>
                </a:lnTo>
                <a:lnTo>
                  <a:pt x="688235" y="863599"/>
                </a:lnTo>
                <a:close/>
              </a:path>
              <a:path w="2559050" h="1587500">
                <a:moveTo>
                  <a:pt x="501092" y="876299"/>
                </a:moveTo>
                <a:lnTo>
                  <a:pt x="197297" y="876299"/>
                </a:lnTo>
                <a:lnTo>
                  <a:pt x="171402" y="863599"/>
                </a:lnTo>
                <a:lnTo>
                  <a:pt x="553881" y="863599"/>
                </a:lnTo>
                <a:lnTo>
                  <a:pt x="501092" y="876299"/>
                </a:lnTo>
                <a:close/>
              </a:path>
              <a:path w="2559050" h="1587500">
                <a:moveTo>
                  <a:pt x="2506742" y="977899"/>
                </a:moveTo>
                <a:lnTo>
                  <a:pt x="2491128" y="977899"/>
                </a:lnTo>
                <a:lnTo>
                  <a:pt x="2496575" y="965199"/>
                </a:lnTo>
                <a:lnTo>
                  <a:pt x="2503837" y="952499"/>
                </a:lnTo>
                <a:lnTo>
                  <a:pt x="2508195" y="952499"/>
                </a:lnTo>
                <a:lnTo>
                  <a:pt x="2511100" y="939799"/>
                </a:lnTo>
                <a:lnTo>
                  <a:pt x="2514141" y="939799"/>
                </a:lnTo>
                <a:lnTo>
                  <a:pt x="2516910" y="927099"/>
                </a:lnTo>
                <a:lnTo>
                  <a:pt x="2519678" y="927099"/>
                </a:lnTo>
                <a:lnTo>
                  <a:pt x="2522720" y="914399"/>
                </a:lnTo>
                <a:lnTo>
                  <a:pt x="2525625" y="914399"/>
                </a:lnTo>
                <a:lnTo>
                  <a:pt x="2525625" y="901699"/>
                </a:lnTo>
                <a:lnTo>
                  <a:pt x="2531434" y="901699"/>
                </a:lnTo>
                <a:lnTo>
                  <a:pt x="2531434" y="888999"/>
                </a:lnTo>
                <a:lnTo>
                  <a:pt x="2534339" y="876299"/>
                </a:lnTo>
                <a:lnTo>
                  <a:pt x="2535792" y="876299"/>
                </a:lnTo>
                <a:lnTo>
                  <a:pt x="2537244" y="863599"/>
                </a:lnTo>
                <a:lnTo>
                  <a:pt x="2552881" y="863599"/>
                </a:lnTo>
                <a:lnTo>
                  <a:pt x="2551769" y="876299"/>
                </a:lnTo>
                <a:lnTo>
                  <a:pt x="2547412" y="888999"/>
                </a:lnTo>
                <a:lnTo>
                  <a:pt x="2545959" y="888999"/>
                </a:lnTo>
                <a:lnTo>
                  <a:pt x="2543054" y="901699"/>
                </a:lnTo>
                <a:lnTo>
                  <a:pt x="2537244" y="914399"/>
                </a:lnTo>
                <a:lnTo>
                  <a:pt x="2534339" y="927099"/>
                </a:lnTo>
                <a:lnTo>
                  <a:pt x="2521267" y="952499"/>
                </a:lnTo>
                <a:lnTo>
                  <a:pt x="2514005" y="965199"/>
                </a:lnTo>
                <a:lnTo>
                  <a:pt x="2509647" y="965199"/>
                </a:lnTo>
                <a:lnTo>
                  <a:pt x="2506742" y="977899"/>
                </a:lnTo>
                <a:close/>
              </a:path>
              <a:path w="2559050" h="1587500">
                <a:moveTo>
                  <a:pt x="2473335" y="1028699"/>
                </a:moveTo>
                <a:lnTo>
                  <a:pt x="2460263" y="1028699"/>
                </a:lnTo>
                <a:lnTo>
                  <a:pt x="2466073" y="1015999"/>
                </a:lnTo>
                <a:lnTo>
                  <a:pt x="2474788" y="1003299"/>
                </a:lnTo>
                <a:lnTo>
                  <a:pt x="2485681" y="977899"/>
                </a:lnTo>
                <a:lnTo>
                  <a:pt x="2503247" y="977899"/>
                </a:lnTo>
                <a:lnTo>
                  <a:pt x="2499480" y="990599"/>
                </a:lnTo>
                <a:lnTo>
                  <a:pt x="2492217" y="990599"/>
                </a:lnTo>
                <a:lnTo>
                  <a:pt x="2487860" y="1003299"/>
                </a:lnTo>
                <a:lnTo>
                  <a:pt x="2482050" y="1003299"/>
                </a:lnTo>
                <a:lnTo>
                  <a:pt x="2477693" y="1015999"/>
                </a:lnTo>
                <a:lnTo>
                  <a:pt x="2476240" y="1015999"/>
                </a:lnTo>
                <a:lnTo>
                  <a:pt x="2473335" y="1028699"/>
                </a:lnTo>
                <a:close/>
              </a:path>
              <a:path w="2559050" h="1587500">
                <a:moveTo>
                  <a:pt x="2453000" y="1054099"/>
                </a:moveTo>
                <a:lnTo>
                  <a:pt x="2431213" y="1054099"/>
                </a:lnTo>
                <a:lnTo>
                  <a:pt x="2439928" y="1041399"/>
                </a:lnTo>
                <a:lnTo>
                  <a:pt x="2448643" y="1041399"/>
                </a:lnTo>
                <a:lnTo>
                  <a:pt x="2451548" y="1028699"/>
                </a:lnTo>
                <a:lnTo>
                  <a:pt x="2467525" y="1028699"/>
                </a:lnTo>
                <a:lnTo>
                  <a:pt x="2461715" y="1041399"/>
                </a:lnTo>
                <a:lnTo>
                  <a:pt x="2453000" y="1054099"/>
                </a:lnTo>
                <a:close/>
              </a:path>
              <a:path w="2559050" h="1587500">
                <a:moveTo>
                  <a:pt x="2413783" y="1092199"/>
                </a:moveTo>
                <a:lnTo>
                  <a:pt x="2399258" y="1092199"/>
                </a:lnTo>
                <a:lnTo>
                  <a:pt x="2428308" y="1054099"/>
                </a:lnTo>
                <a:lnTo>
                  <a:pt x="2447190" y="1054099"/>
                </a:lnTo>
                <a:lnTo>
                  <a:pt x="2441380" y="1066799"/>
                </a:lnTo>
                <a:lnTo>
                  <a:pt x="2425403" y="1079499"/>
                </a:lnTo>
                <a:lnTo>
                  <a:pt x="2413783" y="1092199"/>
                </a:lnTo>
                <a:close/>
              </a:path>
              <a:path w="2559050" h="1587500">
                <a:moveTo>
                  <a:pt x="2400711" y="1104899"/>
                </a:moveTo>
                <a:lnTo>
                  <a:pt x="2384733" y="1104899"/>
                </a:lnTo>
                <a:lnTo>
                  <a:pt x="2393448" y="1092199"/>
                </a:lnTo>
                <a:lnTo>
                  <a:pt x="2406521" y="1092199"/>
                </a:lnTo>
                <a:lnTo>
                  <a:pt x="2400711" y="1104899"/>
                </a:lnTo>
                <a:close/>
              </a:path>
              <a:path w="2559050" h="1587500">
                <a:moveTo>
                  <a:pt x="2387638" y="1117599"/>
                </a:moveTo>
                <a:lnTo>
                  <a:pt x="2364399" y="1117599"/>
                </a:lnTo>
                <a:lnTo>
                  <a:pt x="2378923" y="1104899"/>
                </a:lnTo>
                <a:lnTo>
                  <a:pt x="2397806" y="1104899"/>
                </a:lnTo>
                <a:lnTo>
                  <a:pt x="2387638" y="1117599"/>
                </a:lnTo>
                <a:close/>
              </a:path>
              <a:path w="2559050" h="1587500">
                <a:moveTo>
                  <a:pt x="2370209" y="1130299"/>
                </a:moveTo>
                <a:lnTo>
                  <a:pt x="2344064" y="1130299"/>
                </a:lnTo>
                <a:lnTo>
                  <a:pt x="2355684" y="1117599"/>
                </a:lnTo>
                <a:lnTo>
                  <a:pt x="2383281" y="1117599"/>
                </a:lnTo>
                <a:lnTo>
                  <a:pt x="2370209" y="1130299"/>
                </a:lnTo>
                <a:close/>
              </a:path>
              <a:path w="2559050" h="1587500">
                <a:moveTo>
                  <a:pt x="2335349" y="1155699"/>
                </a:moveTo>
                <a:lnTo>
                  <a:pt x="2297584" y="1155699"/>
                </a:lnTo>
                <a:lnTo>
                  <a:pt x="2315014" y="1142999"/>
                </a:lnTo>
                <a:lnTo>
                  <a:pt x="2330991" y="1142999"/>
                </a:lnTo>
                <a:lnTo>
                  <a:pt x="2333896" y="1130299"/>
                </a:lnTo>
                <a:lnTo>
                  <a:pt x="2354231" y="1130299"/>
                </a:lnTo>
                <a:lnTo>
                  <a:pt x="2351326" y="1142999"/>
                </a:lnTo>
                <a:lnTo>
                  <a:pt x="2335349" y="1155699"/>
                </a:lnTo>
                <a:close/>
              </a:path>
              <a:path w="2559050" h="1587500">
                <a:moveTo>
                  <a:pt x="2301942" y="1168399"/>
                </a:moveTo>
                <a:lnTo>
                  <a:pt x="2283060" y="1168399"/>
                </a:lnTo>
                <a:lnTo>
                  <a:pt x="2287417" y="1155699"/>
                </a:lnTo>
                <a:lnTo>
                  <a:pt x="2316467" y="1155699"/>
                </a:lnTo>
                <a:lnTo>
                  <a:pt x="2301942" y="1168399"/>
                </a:lnTo>
                <a:close/>
              </a:path>
              <a:path w="2559050" h="1587500">
                <a:moveTo>
                  <a:pt x="2264178" y="1193799"/>
                </a:moveTo>
                <a:lnTo>
                  <a:pt x="2230997" y="1193799"/>
                </a:lnTo>
                <a:lnTo>
                  <a:pt x="2256915" y="1181099"/>
                </a:lnTo>
                <a:lnTo>
                  <a:pt x="2263451" y="1168399"/>
                </a:lnTo>
                <a:lnTo>
                  <a:pt x="2293227" y="1168399"/>
                </a:lnTo>
                <a:lnTo>
                  <a:pt x="2288870" y="1181099"/>
                </a:lnTo>
                <a:lnTo>
                  <a:pt x="2276660" y="1181099"/>
                </a:lnTo>
                <a:lnTo>
                  <a:pt x="2264178" y="1193799"/>
                </a:lnTo>
                <a:close/>
              </a:path>
              <a:path w="2559050" h="1587500">
                <a:moveTo>
                  <a:pt x="2085522" y="1282699"/>
                </a:moveTo>
                <a:lnTo>
                  <a:pt x="2044852" y="1282699"/>
                </a:lnTo>
                <a:lnTo>
                  <a:pt x="2126555" y="1244599"/>
                </a:lnTo>
                <a:lnTo>
                  <a:pt x="2153789" y="1219199"/>
                </a:lnTo>
                <a:lnTo>
                  <a:pt x="2205352" y="1193799"/>
                </a:lnTo>
                <a:lnTo>
                  <a:pt x="2251695" y="1193799"/>
                </a:lnTo>
                <a:lnTo>
                  <a:pt x="2239485" y="1206499"/>
                </a:lnTo>
                <a:lnTo>
                  <a:pt x="2188648" y="1219199"/>
                </a:lnTo>
                <a:lnTo>
                  <a:pt x="2161051" y="1244599"/>
                </a:lnTo>
                <a:lnTo>
                  <a:pt x="2133454" y="1257299"/>
                </a:lnTo>
                <a:lnTo>
                  <a:pt x="2085522" y="1282699"/>
                </a:lnTo>
                <a:close/>
              </a:path>
              <a:path w="2559050" h="1587500">
                <a:moveTo>
                  <a:pt x="1927747" y="1358899"/>
                </a:moveTo>
                <a:lnTo>
                  <a:pt x="1875775" y="1358899"/>
                </a:lnTo>
                <a:lnTo>
                  <a:pt x="1889437" y="1346199"/>
                </a:lnTo>
                <a:lnTo>
                  <a:pt x="1903576" y="1346199"/>
                </a:lnTo>
                <a:lnTo>
                  <a:pt x="1917579" y="1333499"/>
                </a:lnTo>
                <a:lnTo>
                  <a:pt x="1931309" y="1333499"/>
                </a:lnTo>
                <a:lnTo>
                  <a:pt x="1944631" y="1320799"/>
                </a:lnTo>
                <a:lnTo>
                  <a:pt x="1995468" y="1308099"/>
                </a:lnTo>
                <a:lnTo>
                  <a:pt x="2020160" y="1295399"/>
                </a:lnTo>
                <a:lnTo>
                  <a:pt x="2032642" y="1282699"/>
                </a:lnTo>
                <a:lnTo>
                  <a:pt x="2072223" y="1282699"/>
                </a:lnTo>
                <a:lnTo>
                  <a:pt x="2045080" y="1295399"/>
                </a:lnTo>
                <a:lnTo>
                  <a:pt x="2031781" y="1308099"/>
                </a:lnTo>
                <a:lnTo>
                  <a:pt x="1979491" y="1333499"/>
                </a:lnTo>
                <a:lnTo>
                  <a:pt x="1953959" y="1346199"/>
                </a:lnTo>
                <a:lnTo>
                  <a:pt x="1927747" y="1358899"/>
                </a:lnTo>
                <a:close/>
              </a:path>
              <a:path w="2559050" h="1587500">
                <a:moveTo>
                  <a:pt x="1834470" y="1396999"/>
                </a:moveTo>
                <a:lnTo>
                  <a:pt x="1781953" y="1396999"/>
                </a:lnTo>
                <a:lnTo>
                  <a:pt x="1805193" y="1384299"/>
                </a:lnTo>
                <a:lnTo>
                  <a:pt x="1821352" y="1384299"/>
                </a:lnTo>
                <a:lnTo>
                  <a:pt x="1829908" y="1371599"/>
                </a:lnTo>
                <a:lnTo>
                  <a:pt x="1850628" y="1371599"/>
                </a:lnTo>
                <a:lnTo>
                  <a:pt x="1862929" y="1358899"/>
                </a:lnTo>
                <a:lnTo>
                  <a:pt x="1901261" y="1358899"/>
                </a:lnTo>
                <a:lnTo>
                  <a:pt x="1874913" y="1371599"/>
                </a:lnTo>
                <a:lnTo>
                  <a:pt x="1861613" y="1384299"/>
                </a:lnTo>
                <a:lnTo>
                  <a:pt x="1834470" y="1396999"/>
                </a:lnTo>
                <a:close/>
              </a:path>
              <a:path w="2559050" h="1587500">
                <a:moveTo>
                  <a:pt x="1808098" y="1409699"/>
                </a:moveTo>
                <a:lnTo>
                  <a:pt x="1747457" y="1409699"/>
                </a:lnTo>
                <a:lnTo>
                  <a:pt x="1765976" y="1396999"/>
                </a:lnTo>
                <a:lnTo>
                  <a:pt x="1821171" y="1396999"/>
                </a:lnTo>
                <a:lnTo>
                  <a:pt x="1808098" y="1409699"/>
                </a:lnTo>
                <a:close/>
              </a:path>
              <a:path w="2559050" h="1587500">
                <a:moveTo>
                  <a:pt x="1768881" y="1422399"/>
                </a:moveTo>
                <a:lnTo>
                  <a:pt x="1710418" y="1422399"/>
                </a:lnTo>
                <a:lnTo>
                  <a:pt x="1728938" y="1409699"/>
                </a:lnTo>
                <a:lnTo>
                  <a:pt x="1781954" y="1409699"/>
                </a:lnTo>
                <a:lnTo>
                  <a:pt x="1768881" y="1422399"/>
                </a:lnTo>
                <a:close/>
              </a:path>
              <a:path w="2559050" h="1587500">
                <a:moveTo>
                  <a:pt x="1710782" y="1435099"/>
                </a:moveTo>
                <a:lnTo>
                  <a:pt x="1671565" y="1435099"/>
                </a:lnTo>
                <a:lnTo>
                  <a:pt x="1691899" y="1422399"/>
                </a:lnTo>
                <a:lnTo>
                  <a:pt x="1741284" y="1422399"/>
                </a:lnTo>
                <a:lnTo>
                  <a:pt x="1710782" y="1435099"/>
                </a:lnTo>
                <a:close/>
              </a:path>
              <a:path w="2559050" h="1587500">
                <a:moveTo>
                  <a:pt x="1681188" y="1447799"/>
                </a:moveTo>
                <a:lnTo>
                  <a:pt x="1617823" y="1447799"/>
                </a:lnTo>
                <a:lnTo>
                  <a:pt x="1645420" y="1435099"/>
                </a:lnTo>
                <a:lnTo>
                  <a:pt x="1695781" y="1435099"/>
                </a:lnTo>
                <a:lnTo>
                  <a:pt x="1681188" y="1447799"/>
                </a:lnTo>
                <a:close/>
              </a:path>
              <a:path w="2559050" h="1587500">
                <a:moveTo>
                  <a:pt x="1648326" y="1460499"/>
                </a:moveTo>
                <a:lnTo>
                  <a:pt x="1552234" y="1460499"/>
                </a:lnTo>
                <a:lnTo>
                  <a:pt x="1577380" y="1447799"/>
                </a:lnTo>
                <a:lnTo>
                  <a:pt x="1652683" y="1447799"/>
                </a:lnTo>
                <a:lnTo>
                  <a:pt x="1648326" y="1460499"/>
                </a:lnTo>
                <a:close/>
              </a:path>
              <a:path w="2559050" h="1587500">
                <a:moveTo>
                  <a:pt x="1482743" y="1498599"/>
                </a:moveTo>
                <a:lnTo>
                  <a:pt x="1383247" y="1498599"/>
                </a:lnTo>
                <a:lnTo>
                  <a:pt x="1408892" y="1485899"/>
                </a:lnTo>
                <a:lnTo>
                  <a:pt x="1448972" y="1485899"/>
                </a:lnTo>
                <a:lnTo>
                  <a:pt x="1463133" y="1473199"/>
                </a:lnTo>
                <a:lnTo>
                  <a:pt x="1514878" y="1473199"/>
                </a:lnTo>
                <a:lnTo>
                  <a:pt x="1526793" y="1460499"/>
                </a:lnTo>
                <a:lnTo>
                  <a:pt x="1620229" y="1460499"/>
                </a:lnTo>
                <a:lnTo>
                  <a:pt x="1564581" y="1473199"/>
                </a:lnTo>
                <a:lnTo>
                  <a:pt x="1536484" y="1485899"/>
                </a:lnTo>
                <a:lnTo>
                  <a:pt x="1482743" y="1498599"/>
                </a:lnTo>
                <a:close/>
              </a:path>
              <a:path w="2559050" h="1587500">
                <a:moveTo>
                  <a:pt x="1395594" y="1511299"/>
                </a:moveTo>
                <a:lnTo>
                  <a:pt x="1306243" y="1511299"/>
                </a:lnTo>
                <a:lnTo>
                  <a:pt x="1331684" y="1498599"/>
                </a:lnTo>
                <a:lnTo>
                  <a:pt x="1427548" y="1498599"/>
                </a:lnTo>
                <a:lnTo>
                  <a:pt x="1395594" y="1511299"/>
                </a:lnTo>
                <a:close/>
              </a:path>
              <a:path w="2559050" h="1587500">
                <a:moveTo>
                  <a:pt x="1308445" y="1523999"/>
                </a:moveTo>
                <a:lnTo>
                  <a:pt x="1171911" y="1523999"/>
                </a:lnTo>
                <a:lnTo>
                  <a:pt x="1232915" y="1511299"/>
                </a:lnTo>
                <a:lnTo>
                  <a:pt x="1365092" y="1511299"/>
                </a:lnTo>
                <a:lnTo>
                  <a:pt x="1308445" y="1523999"/>
                </a:lnTo>
                <a:close/>
              </a:path>
              <a:path w="2559050" h="1587500">
                <a:moveTo>
                  <a:pt x="1254703" y="1536699"/>
                </a:moveTo>
                <a:lnTo>
                  <a:pt x="1086918" y="1536699"/>
                </a:lnTo>
                <a:lnTo>
                  <a:pt x="1115264" y="1523999"/>
                </a:lnTo>
                <a:lnTo>
                  <a:pt x="1268411" y="1523999"/>
                </a:lnTo>
                <a:lnTo>
                  <a:pt x="1254703" y="1536699"/>
                </a:lnTo>
                <a:close/>
              </a:path>
              <a:path w="2559050" h="1587500">
                <a:moveTo>
                  <a:pt x="1138505" y="1549399"/>
                </a:moveTo>
                <a:lnTo>
                  <a:pt x="971355" y="1549399"/>
                </a:lnTo>
                <a:lnTo>
                  <a:pt x="1029681" y="1536699"/>
                </a:lnTo>
                <a:lnTo>
                  <a:pt x="1199509" y="1536699"/>
                </a:lnTo>
                <a:lnTo>
                  <a:pt x="1138505" y="1549399"/>
                </a:lnTo>
                <a:close/>
              </a:path>
              <a:path w="2559050" h="1587500">
                <a:moveTo>
                  <a:pt x="849461" y="1574799"/>
                </a:moveTo>
                <a:lnTo>
                  <a:pt x="152270" y="1574799"/>
                </a:lnTo>
                <a:lnTo>
                  <a:pt x="0" y="1562099"/>
                </a:lnTo>
                <a:lnTo>
                  <a:pt x="0" y="1549399"/>
                </a:lnTo>
                <a:lnTo>
                  <a:pt x="113778" y="1549399"/>
                </a:lnTo>
                <a:lnTo>
                  <a:pt x="170425" y="1562099"/>
                </a:lnTo>
                <a:lnTo>
                  <a:pt x="962754" y="1562099"/>
                </a:lnTo>
                <a:lnTo>
                  <a:pt x="849461" y="1574799"/>
                </a:lnTo>
                <a:close/>
              </a:path>
              <a:path w="2559050" h="1587500">
                <a:moveTo>
                  <a:pt x="992167" y="1562099"/>
                </a:moveTo>
                <a:lnTo>
                  <a:pt x="820411" y="1562099"/>
                </a:lnTo>
                <a:lnTo>
                  <a:pt x="885772" y="1549399"/>
                </a:lnTo>
                <a:lnTo>
                  <a:pt x="1050993" y="1549399"/>
                </a:lnTo>
                <a:lnTo>
                  <a:pt x="992167" y="1562099"/>
                </a:lnTo>
                <a:close/>
              </a:path>
              <a:path w="2559050" h="1587500">
                <a:moveTo>
                  <a:pt x="670806" y="1587499"/>
                </a:moveTo>
                <a:lnTo>
                  <a:pt x="209098" y="1587499"/>
                </a:lnTo>
                <a:lnTo>
                  <a:pt x="180616" y="1574799"/>
                </a:lnTo>
                <a:lnTo>
                  <a:pt x="734715" y="1574799"/>
                </a:lnTo>
                <a:lnTo>
                  <a:pt x="670806" y="1587499"/>
                </a:lnTo>
                <a:close/>
              </a:path>
            </a:pathLst>
          </a:custGeom>
          <a:solidFill>
            <a:srgbClr val="2F18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624674" y="8618477"/>
            <a:ext cx="2856865" cy="1667510"/>
          </a:xfrm>
          <a:custGeom>
            <a:avLst/>
            <a:gdLst/>
            <a:ahLst/>
            <a:cxnLst/>
            <a:rect l="l" t="t" r="r" b="b"/>
            <a:pathLst>
              <a:path w="2856865" h="1667509">
                <a:moveTo>
                  <a:pt x="976256" y="437487"/>
                </a:moveTo>
                <a:lnTo>
                  <a:pt x="594928" y="818815"/>
                </a:lnTo>
                <a:lnTo>
                  <a:pt x="604017" y="791765"/>
                </a:lnTo>
                <a:lnTo>
                  <a:pt x="957326" y="438456"/>
                </a:lnTo>
                <a:lnTo>
                  <a:pt x="976256" y="437487"/>
                </a:lnTo>
                <a:close/>
              </a:path>
              <a:path w="2856865" h="1667509">
                <a:moveTo>
                  <a:pt x="619057" y="812646"/>
                </a:moveTo>
                <a:lnTo>
                  <a:pt x="474081" y="957622"/>
                </a:lnTo>
                <a:lnTo>
                  <a:pt x="497967" y="915776"/>
                </a:lnTo>
                <a:lnTo>
                  <a:pt x="647757" y="765986"/>
                </a:lnTo>
                <a:lnTo>
                  <a:pt x="619057" y="812646"/>
                </a:lnTo>
                <a:close/>
              </a:path>
              <a:path w="2856865" h="1667509">
                <a:moveTo>
                  <a:pt x="1050519" y="381185"/>
                </a:moveTo>
                <a:lnTo>
                  <a:pt x="962865" y="468838"/>
                </a:lnTo>
                <a:lnTo>
                  <a:pt x="937645" y="476098"/>
                </a:lnTo>
                <a:lnTo>
                  <a:pt x="1023822" y="389921"/>
                </a:lnTo>
                <a:lnTo>
                  <a:pt x="1050519" y="381185"/>
                </a:lnTo>
                <a:close/>
              </a:path>
              <a:path w="2856865" h="1667509">
                <a:moveTo>
                  <a:pt x="472791" y="976873"/>
                </a:moveTo>
                <a:lnTo>
                  <a:pt x="410140" y="1039524"/>
                </a:lnTo>
                <a:lnTo>
                  <a:pt x="439161" y="992542"/>
                </a:lnTo>
                <a:lnTo>
                  <a:pt x="526461" y="905242"/>
                </a:lnTo>
                <a:lnTo>
                  <a:pt x="472791" y="976873"/>
                </a:lnTo>
                <a:close/>
              </a:path>
              <a:path w="2856865" h="1667509">
                <a:moveTo>
                  <a:pt x="1112649" y="337015"/>
                </a:moveTo>
                <a:lnTo>
                  <a:pt x="1062323" y="387341"/>
                </a:lnTo>
                <a:lnTo>
                  <a:pt x="1025612" y="406092"/>
                </a:lnTo>
                <a:lnTo>
                  <a:pt x="1085952" y="345751"/>
                </a:lnTo>
                <a:lnTo>
                  <a:pt x="1112649" y="337015"/>
                </a:lnTo>
                <a:close/>
              </a:path>
              <a:path w="2856865" h="1667509">
                <a:moveTo>
                  <a:pt x="339020" y="1146565"/>
                </a:moveTo>
                <a:lnTo>
                  <a:pt x="282259" y="1203326"/>
                </a:lnTo>
                <a:lnTo>
                  <a:pt x="371112" y="1078552"/>
                </a:lnTo>
                <a:lnTo>
                  <a:pt x="427440" y="1022224"/>
                </a:lnTo>
                <a:lnTo>
                  <a:pt x="421175" y="1046450"/>
                </a:lnTo>
                <a:lnTo>
                  <a:pt x="360193" y="1107431"/>
                </a:lnTo>
                <a:lnTo>
                  <a:pt x="339020" y="1146565"/>
                </a:lnTo>
                <a:close/>
              </a:path>
              <a:path w="2856865" h="1667509">
                <a:moveTo>
                  <a:pt x="1223350" y="262235"/>
                </a:moveTo>
                <a:lnTo>
                  <a:pt x="1180293" y="305292"/>
                </a:lnTo>
                <a:lnTo>
                  <a:pt x="1162117" y="305507"/>
                </a:lnTo>
                <a:lnTo>
                  <a:pt x="1112385" y="355239"/>
                </a:lnTo>
                <a:lnTo>
                  <a:pt x="1094755" y="354909"/>
                </a:lnTo>
                <a:lnTo>
                  <a:pt x="1148596" y="301068"/>
                </a:lnTo>
                <a:lnTo>
                  <a:pt x="1195578" y="272047"/>
                </a:lnTo>
                <a:lnTo>
                  <a:pt x="1223350" y="262235"/>
                </a:lnTo>
                <a:close/>
              </a:path>
              <a:path w="2856865" h="1667509">
                <a:moveTo>
                  <a:pt x="289570" y="1213976"/>
                </a:moveTo>
                <a:lnTo>
                  <a:pt x="216777" y="1286769"/>
                </a:lnTo>
                <a:lnTo>
                  <a:pt x="226637" y="1258948"/>
                </a:lnTo>
                <a:lnTo>
                  <a:pt x="294920" y="1190665"/>
                </a:lnTo>
                <a:lnTo>
                  <a:pt x="289570" y="1213976"/>
                </a:lnTo>
                <a:close/>
              </a:path>
              <a:path w="2856865" h="1667509">
                <a:moveTo>
                  <a:pt x="1527106" y="84203"/>
                </a:moveTo>
                <a:lnTo>
                  <a:pt x="1494319" y="116990"/>
                </a:lnTo>
                <a:lnTo>
                  <a:pt x="1480412" y="112936"/>
                </a:lnTo>
                <a:lnTo>
                  <a:pt x="1471040" y="122308"/>
                </a:lnTo>
                <a:lnTo>
                  <a:pt x="1442546" y="132842"/>
                </a:lnTo>
                <a:lnTo>
                  <a:pt x="1423032" y="152356"/>
                </a:lnTo>
                <a:lnTo>
                  <a:pt x="1375023" y="182404"/>
                </a:lnTo>
                <a:lnTo>
                  <a:pt x="1357570" y="181897"/>
                </a:lnTo>
                <a:lnTo>
                  <a:pt x="1332150" y="207317"/>
                </a:lnTo>
                <a:lnTo>
                  <a:pt x="1198395" y="287190"/>
                </a:lnTo>
                <a:lnTo>
                  <a:pt x="1242431" y="243154"/>
                </a:lnTo>
                <a:lnTo>
                  <a:pt x="1270299" y="233246"/>
                </a:lnTo>
                <a:lnTo>
                  <a:pt x="1288514" y="215032"/>
                </a:lnTo>
                <a:lnTo>
                  <a:pt x="1315211" y="206295"/>
                </a:lnTo>
                <a:lnTo>
                  <a:pt x="1350644" y="170862"/>
                </a:lnTo>
                <a:lnTo>
                  <a:pt x="1393774" y="145692"/>
                </a:lnTo>
                <a:lnTo>
                  <a:pt x="1420214" y="137213"/>
                </a:lnTo>
                <a:lnTo>
                  <a:pt x="1434594" y="122834"/>
                </a:lnTo>
                <a:lnTo>
                  <a:pt x="1463088" y="112300"/>
                </a:lnTo>
                <a:lnTo>
                  <a:pt x="1509042" y="84306"/>
                </a:lnTo>
                <a:lnTo>
                  <a:pt x="1527106" y="84203"/>
                </a:lnTo>
                <a:close/>
              </a:path>
              <a:path w="2856865" h="1667509">
                <a:moveTo>
                  <a:pt x="225500" y="1296006"/>
                </a:moveTo>
                <a:lnTo>
                  <a:pt x="188270" y="1333237"/>
                </a:lnTo>
                <a:lnTo>
                  <a:pt x="197937" y="1305609"/>
                </a:lnTo>
                <a:lnTo>
                  <a:pt x="245791" y="1257754"/>
                </a:lnTo>
                <a:lnTo>
                  <a:pt x="225500" y="1296006"/>
                </a:lnTo>
                <a:close/>
              </a:path>
              <a:path w="2856865" h="1667509">
                <a:moveTo>
                  <a:pt x="191216" y="1348251"/>
                </a:moveTo>
                <a:lnTo>
                  <a:pt x="153520" y="1385947"/>
                </a:lnTo>
                <a:lnTo>
                  <a:pt x="153349" y="1368157"/>
                </a:lnTo>
                <a:lnTo>
                  <a:pt x="196406" y="1325100"/>
                </a:lnTo>
                <a:lnTo>
                  <a:pt x="191216" y="1348251"/>
                </a:lnTo>
                <a:close/>
              </a:path>
              <a:path w="2856865" h="1667509">
                <a:moveTo>
                  <a:pt x="118403" y="1474945"/>
                </a:moveTo>
                <a:lnTo>
                  <a:pt x="80402" y="1512946"/>
                </a:lnTo>
                <a:lnTo>
                  <a:pt x="80345" y="1495043"/>
                </a:lnTo>
                <a:lnTo>
                  <a:pt x="97419" y="1477968"/>
                </a:lnTo>
                <a:lnTo>
                  <a:pt x="97362" y="1460065"/>
                </a:lnTo>
                <a:lnTo>
                  <a:pt x="125092" y="1432335"/>
                </a:lnTo>
                <a:lnTo>
                  <a:pt x="125356" y="1414111"/>
                </a:lnTo>
                <a:lnTo>
                  <a:pt x="163357" y="1376110"/>
                </a:lnTo>
                <a:lnTo>
                  <a:pt x="144606" y="1412821"/>
                </a:lnTo>
                <a:lnTo>
                  <a:pt x="122775" y="1452613"/>
                </a:lnTo>
                <a:lnTo>
                  <a:pt x="118403" y="1474945"/>
                </a:lnTo>
                <a:close/>
              </a:path>
              <a:path w="2856865" h="1667509">
                <a:moveTo>
                  <a:pt x="22758" y="1660393"/>
                </a:moveTo>
                <a:lnTo>
                  <a:pt x="17999" y="1665152"/>
                </a:lnTo>
                <a:lnTo>
                  <a:pt x="0" y="1665191"/>
                </a:lnTo>
                <a:lnTo>
                  <a:pt x="2326" y="1644904"/>
                </a:lnTo>
                <a:lnTo>
                  <a:pt x="27496" y="1601774"/>
                </a:lnTo>
                <a:lnTo>
                  <a:pt x="36232" y="1575076"/>
                </a:lnTo>
                <a:lnTo>
                  <a:pt x="53949" y="1557360"/>
                </a:lnTo>
                <a:lnTo>
                  <a:pt x="62685" y="1530663"/>
                </a:lnTo>
                <a:lnTo>
                  <a:pt x="99916" y="1493432"/>
                </a:lnTo>
                <a:lnTo>
                  <a:pt x="72949" y="1538359"/>
                </a:lnTo>
                <a:lnTo>
                  <a:pt x="73456" y="1555813"/>
                </a:lnTo>
                <a:lnTo>
                  <a:pt x="56510" y="1572759"/>
                </a:lnTo>
                <a:lnTo>
                  <a:pt x="48544" y="1598686"/>
                </a:lnTo>
                <a:lnTo>
                  <a:pt x="31597" y="1615632"/>
                </a:lnTo>
                <a:lnTo>
                  <a:pt x="32104" y="1633086"/>
                </a:lnTo>
                <a:lnTo>
                  <a:pt x="22758" y="1660393"/>
                </a:lnTo>
                <a:close/>
              </a:path>
              <a:path w="2856865" h="1667509">
                <a:moveTo>
                  <a:pt x="1652541" y="30609"/>
                </a:moveTo>
                <a:lnTo>
                  <a:pt x="1637134" y="46016"/>
                </a:lnTo>
                <a:lnTo>
                  <a:pt x="1618911" y="46279"/>
                </a:lnTo>
                <a:lnTo>
                  <a:pt x="1591443" y="55786"/>
                </a:lnTo>
                <a:lnTo>
                  <a:pt x="1499534" y="111774"/>
                </a:lnTo>
                <a:lnTo>
                  <a:pt x="1544887" y="66422"/>
                </a:lnTo>
                <a:lnTo>
                  <a:pt x="1562950" y="66319"/>
                </a:lnTo>
                <a:lnTo>
                  <a:pt x="1585160" y="44109"/>
                </a:lnTo>
                <a:lnTo>
                  <a:pt x="1598890" y="48339"/>
                </a:lnTo>
                <a:lnTo>
                  <a:pt x="1616094" y="31136"/>
                </a:lnTo>
                <a:lnTo>
                  <a:pt x="1629182" y="36008"/>
                </a:lnTo>
                <a:lnTo>
                  <a:pt x="1640480" y="24710"/>
                </a:lnTo>
                <a:lnTo>
                  <a:pt x="1652541" y="30609"/>
                </a:lnTo>
                <a:close/>
              </a:path>
              <a:path w="2856865" h="1667509">
                <a:moveTo>
                  <a:pt x="971966" y="1663092"/>
                </a:moveTo>
                <a:lnTo>
                  <a:pt x="967576" y="1667482"/>
                </a:lnTo>
                <a:lnTo>
                  <a:pt x="16971" y="1666179"/>
                </a:lnTo>
                <a:lnTo>
                  <a:pt x="17999" y="1665152"/>
                </a:lnTo>
                <a:lnTo>
                  <a:pt x="971966" y="1663092"/>
                </a:lnTo>
                <a:close/>
              </a:path>
              <a:path w="2856865" h="1667509">
                <a:moveTo>
                  <a:pt x="1724673" y="12360"/>
                </a:moveTo>
                <a:lnTo>
                  <a:pt x="1717482" y="19550"/>
                </a:lnTo>
                <a:lnTo>
                  <a:pt x="1696177" y="22895"/>
                </a:lnTo>
                <a:lnTo>
                  <a:pt x="1672818" y="28293"/>
                </a:lnTo>
                <a:lnTo>
                  <a:pt x="1646378" y="36773"/>
                </a:lnTo>
                <a:lnTo>
                  <a:pt x="1664866" y="18285"/>
                </a:lnTo>
                <a:lnTo>
                  <a:pt x="1683090" y="18021"/>
                </a:lnTo>
                <a:lnTo>
                  <a:pt x="1689252" y="11859"/>
                </a:lnTo>
                <a:lnTo>
                  <a:pt x="1702341" y="16731"/>
                </a:lnTo>
                <a:lnTo>
                  <a:pt x="1713638" y="5433"/>
                </a:lnTo>
                <a:lnTo>
                  <a:pt x="1724673" y="12360"/>
                </a:lnTo>
                <a:close/>
              </a:path>
              <a:path w="2856865" h="1667509">
                <a:moveTo>
                  <a:pt x="1743923" y="11069"/>
                </a:moveTo>
                <a:lnTo>
                  <a:pt x="1736733" y="18260"/>
                </a:lnTo>
                <a:lnTo>
                  <a:pt x="1721590" y="15442"/>
                </a:lnTo>
                <a:lnTo>
                  <a:pt x="1725700" y="11332"/>
                </a:lnTo>
                <a:lnTo>
                  <a:pt x="1743923" y="11069"/>
                </a:lnTo>
                <a:close/>
              </a:path>
              <a:path w="2856865" h="1667509">
                <a:moveTo>
                  <a:pt x="1783629" y="7285"/>
                </a:moveTo>
                <a:lnTo>
                  <a:pt x="1774208" y="16706"/>
                </a:lnTo>
                <a:lnTo>
                  <a:pt x="1753930" y="19023"/>
                </a:lnTo>
                <a:lnTo>
                  <a:pt x="1740841" y="14152"/>
                </a:lnTo>
                <a:lnTo>
                  <a:pt x="1749059" y="5934"/>
                </a:lnTo>
                <a:lnTo>
                  <a:pt x="1767282" y="5671"/>
                </a:lnTo>
                <a:lnTo>
                  <a:pt x="1771391" y="1563"/>
                </a:lnTo>
                <a:lnTo>
                  <a:pt x="1783629" y="7285"/>
                </a:lnTo>
                <a:close/>
              </a:path>
              <a:path w="2856865" h="1667509">
                <a:moveTo>
                  <a:pt x="1803730" y="5144"/>
                </a:moveTo>
                <a:lnTo>
                  <a:pt x="1792431" y="16443"/>
                </a:lnTo>
                <a:lnTo>
                  <a:pt x="1779343" y="11571"/>
                </a:lnTo>
                <a:lnTo>
                  <a:pt x="1790914" y="0"/>
                </a:lnTo>
                <a:lnTo>
                  <a:pt x="1803730" y="5144"/>
                </a:lnTo>
                <a:close/>
              </a:path>
              <a:path w="2856865" h="1667509">
                <a:moveTo>
                  <a:pt x="1901775" y="14862"/>
                </a:moveTo>
                <a:lnTo>
                  <a:pt x="1898693" y="17945"/>
                </a:lnTo>
                <a:lnTo>
                  <a:pt x="1868408" y="12309"/>
                </a:lnTo>
                <a:lnTo>
                  <a:pt x="1847103" y="15653"/>
                </a:lnTo>
                <a:lnTo>
                  <a:pt x="1796540" y="12334"/>
                </a:lnTo>
                <a:lnTo>
                  <a:pt x="1806811" y="2063"/>
                </a:lnTo>
                <a:lnTo>
                  <a:pt x="1817845" y="8989"/>
                </a:lnTo>
                <a:lnTo>
                  <a:pt x="1825035" y="1800"/>
                </a:lnTo>
                <a:lnTo>
                  <a:pt x="1841204" y="3591"/>
                </a:lnTo>
                <a:lnTo>
                  <a:pt x="1843259" y="1536"/>
                </a:lnTo>
                <a:lnTo>
                  <a:pt x="1853266" y="9490"/>
                </a:lnTo>
                <a:lnTo>
                  <a:pt x="1861482" y="1273"/>
                </a:lnTo>
                <a:lnTo>
                  <a:pt x="1872517" y="8199"/>
                </a:lnTo>
                <a:lnTo>
                  <a:pt x="1875438" y="5279"/>
                </a:lnTo>
                <a:lnTo>
                  <a:pt x="1887146" y="11531"/>
                </a:lnTo>
                <a:lnTo>
                  <a:pt x="1901775" y="14862"/>
                </a:lnTo>
                <a:close/>
              </a:path>
              <a:path w="2856865" h="1667509">
                <a:moveTo>
                  <a:pt x="1928979" y="23579"/>
                </a:moveTo>
                <a:lnTo>
                  <a:pt x="1925897" y="26661"/>
                </a:lnTo>
                <a:lnTo>
                  <a:pt x="1914863" y="19735"/>
                </a:lnTo>
                <a:lnTo>
                  <a:pt x="1899720" y="16917"/>
                </a:lnTo>
                <a:lnTo>
                  <a:pt x="1904086" y="12551"/>
                </a:lnTo>
                <a:lnTo>
                  <a:pt x="1915377" y="19221"/>
                </a:lnTo>
                <a:lnTo>
                  <a:pt x="1917688" y="16910"/>
                </a:lnTo>
                <a:lnTo>
                  <a:pt x="1928979" y="23579"/>
                </a:lnTo>
                <a:close/>
              </a:path>
              <a:path w="2856865" h="1667509">
                <a:moveTo>
                  <a:pt x="1942453" y="28066"/>
                </a:moveTo>
                <a:lnTo>
                  <a:pt x="1937959" y="32560"/>
                </a:lnTo>
                <a:lnTo>
                  <a:pt x="1926924" y="25634"/>
                </a:lnTo>
                <a:lnTo>
                  <a:pt x="1931274" y="21284"/>
                </a:lnTo>
                <a:lnTo>
                  <a:pt x="1942453" y="28066"/>
                </a:lnTo>
                <a:close/>
              </a:path>
              <a:path w="2856865" h="1667509">
                <a:moveTo>
                  <a:pt x="2109611" y="202157"/>
                </a:moveTo>
                <a:lnTo>
                  <a:pt x="2100367" y="211402"/>
                </a:lnTo>
                <a:lnTo>
                  <a:pt x="2092414" y="201394"/>
                </a:lnTo>
                <a:lnTo>
                  <a:pt x="2095495" y="198313"/>
                </a:lnTo>
                <a:lnTo>
                  <a:pt x="2086514" y="189333"/>
                </a:lnTo>
                <a:lnTo>
                  <a:pt x="2080615" y="177272"/>
                </a:lnTo>
                <a:lnTo>
                  <a:pt x="2073689" y="166238"/>
                </a:lnTo>
                <a:lnTo>
                  <a:pt x="2065736" y="156230"/>
                </a:lnTo>
                <a:lnTo>
                  <a:pt x="2050857" y="135188"/>
                </a:lnTo>
                <a:lnTo>
                  <a:pt x="2042903" y="125181"/>
                </a:lnTo>
                <a:lnTo>
                  <a:pt x="2033923" y="116201"/>
                </a:lnTo>
                <a:lnTo>
                  <a:pt x="2026997" y="105166"/>
                </a:lnTo>
                <a:lnTo>
                  <a:pt x="2025970" y="106193"/>
                </a:lnTo>
                <a:lnTo>
                  <a:pt x="2019044" y="95159"/>
                </a:lnTo>
                <a:lnTo>
                  <a:pt x="1992087" y="68234"/>
                </a:lnTo>
                <a:lnTo>
                  <a:pt x="1982690" y="59671"/>
                </a:lnTo>
                <a:lnTo>
                  <a:pt x="1982096" y="60265"/>
                </a:lnTo>
                <a:lnTo>
                  <a:pt x="1973116" y="51285"/>
                </a:lnTo>
                <a:lnTo>
                  <a:pt x="1972088" y="52312"/>
                </a:lnTo>
                <a:lnTo>
                  <a:pt x="1963108" y="43332"/>
                </a:lnTo>
                <a:lnTo>
                  <a:pt x="1962081" y="44359"/>
                </a:lnTo>
                <a:lnTo>
                  <a:pt x="1940013" y="30506"/>
                </a:lnTo>
                <a:lnTo>
                  <a:pt x="1944459" y="26060"/>
                </a:lnTo>
                <a:lnTo>
                  <a:pt x="1955156" y="33323"/>
                </a:lnTo>
                <a:lnTo>
                  <a:pt x="1966255" y="40185"/>
                </a:lnTo>
                <a:lnTo>
                  <a:pt x="1997240" y="63082"/>
                </a:lnTo>
                <a:lnTo>
                  <a:pt x="2033161" y="99003"/>
                </a:lnTo>
                <a:lnTo>
                  <a:pt x="2041387" y="108737"/>
                </a:lnTo>
                <a:lnTo>
                  <a:pt x="2040729" y="109395"/>
                </a:lnTo>
                <a:lnTo>
                  <a:pt x="2049244" y="118841"/>
                </a:lnTo>
                <a:lnTo>
                  <a:pt x="2049067" y="119018"/>
                </a:lnTo>
                <a:lnTo>
                  <a:pt x="2058047" y="127998"/>
                </a:lnTo>
                <a:lnTo>
                  <a:pt x="2066001" y="138005"/>
                </a:lnTo>
                <a:lnTo>
                  <a:pt x="2064973" y="139032"/>
                </a:lnTo>
                <a:lnTo>
                  <a:pt x="2073954" y="148013"/>
                </a:lnTo>
                <a:lnTo>
                  <a:pt x="2080880" y="159047"/>
                </a:lnTo>
                <a:lnTo>
                  <a:pt x="2086779" y="171108"/>
                </a:lnTo>
                <a:lnTo>
                  <a:pt x="2095759" y="180088"/>
                </a:lnTo>
                <a:lnTo>
                  <a:pt x="2100631" y="193177"/>
                </a:lnTo>
                <a:lnTo>
                  <a:pt x="2109611" y="202157"/>
                </a:lnTo>
                <a:close/>
              </a:path>
              <a:path w="2856865" h="1667509">
                <a:moveTo>
                  <a:pt x="2115510" y="214219"/>
                </a:moveTo>
                <a:lnTo>
                  <a:pt x="2105239" y="224491"/>
                </a:lnTo>
                <a:lnTo>
                  <a:pt x="2098312" y="213456"/>
                </a:lnTo>
                <a:lnTo>
                  <a:pt x="2106530" y="205239"/>
                </a:lnTo>
                <a:lnTo>
                  <a:pt x="2115510" y="214219"/>
                </a:lnTo>
                <a:close/>
              </a:path>
              <a:path w="2856865" h="1667509">
                <a:moveTo>
                  <a:pt x="2120382" y="227307"/>
                </a:moveTo>
                <a:lnTo>
                  <a:pt x="2109469" y="238221"/>
                </a:lnTo>
                <a:lnTo>
                  <a:pt x="2102912" y="226817"/>
                </a:lnTo>
                <a:lnTo>
                  <a:pt x="2113456" y="216273"/>
                </a:lnTo>
                <a:lnTo>
                  <a:pt x="2120382" y="227307"/>
                </a:lnTo>
                <a:close/>
              </a:path>
              <a:path w="2856865" h="1667509">
                <a:moveTo>
                  <a:pt x="2125158" y="240492"/>
                </a:moveTo>
                <a:lnTo>
                  <a:pt x="2112929" y="252722"/>
                </a:lnTo>
                <a:lnTo>
                  <a:pt x="2106853" y="240837"/>
                </a:lnTo>
                <a:lnTo>
                  <a:pt x="2118328" y="229362"/>
                </a:lnTo>
                <a:lnTo>
                  <a:pt x="2125158" y="240492"/>
                </a:lnTo>
                <a:close/>
              </a:path>
              <a:path w="2856865" h="1667509">
                <a:moveTo>
                  <a:pt x="2131917" y="269654"/>
                </a:moveTo>
                <a:lnTo>
                  <a:pt x="2124727" y="276844"/>
                </a:lnTo>
                <a:lnTo>
                  <a:pt x="2110875" y="254776"/>
                </a:lnTo>
                <a:lnTo>
                  <a:pt x="2123200" y="242450"/>
                </a:lnTo>
                <a:lnTo>
                  <a:pt x="2130223" y="253388"/>
                </a:lnTo>
                <a:lnTo>
                  <a:pt x="2131917" y="269654"/>
                </a:lnTo>
                <a:close/>
              </a:path>
              <a:path w="2856865" h="1667509">
                <a:moveTo>
                  <a:pt x="2137816" y="281715"/>
                </a:moveTo>
                <a:lnTo>
                  <a:pt x="2126517" y="293014"/>
                </a:lnTo>
                <a:lnTo>
                  <a:pt x="2121646" y="279926"/>
                </a:lnTo>
                <a:lnTo>
                  <a:pt x="2130890" y="270681"/>
                </a:lnTo>
                <a:lnTo>
                  <a:pt x="2137816" y="281715"/>
                </a:lnTo>
                <a:close/>
              </a:path>
              <a:path w="2856865" h="1667509">
                <a:moveTo>
                  <a:pt x="2140249" y="297243"/>
                </a:moveTo>
                <a:lnTo>
                  <a:pt x="2130362" y="307130"/>
                </a:lnTo>
                <a:lnTo>
                  <a:pt x="2124463" y="295068"/>
                </a:lnTo>
                <a:lnTo>
                  <a:pt x="2133885" y="285647"/>
                </a:lnTo>
                <a:lnTo>
                  <a:pt x="2140249" y="297243"/>
                </a:lnTo>
                <a:close/>
              </a:path>
              <a:path w="2856865" h="1667509">
                <a:moveTo>
                  <a:pt x="2148324" y="325089"/>
                </a:moveTo>
                <a:lnTo>
                  <a:pt x="2135998" y="337415"/>
                </a:lnTo>
                <a:lnTo>
                  <a:pt x="2130099" y="325353"/>
                </a:lnTo>
                <a:lnTo>
                  <a:pt x="2125227" y="312265"/>
                </a:lnTo>
                <a:lnTo>
                  <a:pt x="2137826" y="299666"/>
                </a:lnTo>
                <a:lnTo>
                  <a:pt x="2144479" y="310974"/>
                </a:lnTo>
                <a:lnTo>
                  <a:pt x="2140371" y="315082"/>
                </a:lnTo>
                <a:lnTo>
                  <a:pt x="2148324" y="325089"/>
                </a:lnTo>
                <a:close/>
              </a:path>
              <a:path w="2856865" h="1667509">
                <a:moveTo>
                  <a:pt x="2152933" y="356401"/>
                </a:moveTo>
                <a:lnTo>
                  <a:pt x="2139580" y="369754"/>
                </a:lnTo>
                <a:lnTo>
                  <a:pt x="2133681" y="357693"/>
                </a:lnTo>
                <a:lnTo>
                  <a:pt x="2132917" y="340496"/>
                </a:lnTo>
                <a:lnTo>
                  <a:pt x="2145243" y="328170"/>
                </a:lnTo>
                <a:lnTo>
                  <a:pt x="2146007" y="345367"/>
                </a:lnTo>
                <a:lnTo>
                  <a:pt x="2152933" y="356401"/>
                </a:lnTo>
                <a:close/>
              </a:path>
              <a:path w="2856865" h="1667509">
                <a:moveTo>
                  <a:pt x="2156778" y="370517"/>
                </a:moveTo>
                <a:lnTo>
                  <a:pt x="2140344" y="386951"/>
                </a:lnTo>
                <a:lnTo>
                  <a:pt x="2137526" y="371808"/>
                </a:lnTo>
                <a:lnTo>
                  <a:pt x="2150879" y="358456"/>
                </a:lnTo>
                <a:lnTo>
                  <a:pt x="2156778" y="370517"/>
                </a:lnTo>
                <a:close/>
              </a:path>
              <a:path w="2856865" h="1667509">
                <a:moveTo>
                  <a:pt x="2145928" y="560971"/>
                </a:moveTo>
                <a:lnTo>
                  <a:pt x="2128724" y="578176"/>
                </a:lnTo>
                <a:lnTo>
                  <a:pt x="2124526" y="564413"/>
                </a:lnTo>
                <a:lnTo>
                  <a:pt x="2132726" y="556213"/>
                </a:lnTo>
                <a:lnTo>
                  <a:pt x="2127838" y="543140"/>
                </a:lnTo>
                <a:lnTo>
                  <a:pt x="2135156" y="535823"/>
                </a:lnTo>
                <a:lnTo>
                  <a:pt x="2130284" y="522734"/>
                </a:lnTo>
                <a:lnTo>
                  <a:pt x="2133629" y="501429"/>
                </a:lnTo>
                <a:lnTo>
                  <a:pt x="2139791" y="495267"/>
                </a:lnTo>
                <a:lnTo>
                  <a:pt x="2142108" y="474989"/>
                </a:lnTo>
                <a:lnTo>
                  <a:pt x="2145453" y="453684"/>
                </a:lnTo>
                <a:lnTo>
                  <a:pt x="2141107" y="404148"/>
                </a:lnTo>
                <a:lnTo>
                  <a:pt x="2138290" y="389005"/>
                </a:lnTo>
                <a:lnTo>
                  <a:pt x="2152670" y="374625"/>
                </a:lnTo>
                <a:lnTo>
                  <a:pt x="2158569" y="386687"/>
                </a:lnTo>
                <a:lnTo>
                  <a:pt x="2153433" y="391822"/>
                </a:lnTo>
                <a:lnTo>
                  <a:pt x="2157278" y="405937"/>
                </a:lnTo>
                <a:lnTo>
                  <a:pt x="2160096" y="421080"/>
                </a:lnTo>
                <a:lnTo>
                  <a:pt x="2155988" y="425188"/>
                </a:lnTo>
                <a:lnTo>
                  <a:pt x="2158806" y="440331"/>
                </a:lnTo>
                <a:lnTo>
                  <a:pt x="2154697" y="444439"/>
                </a:lnTo>
                <a:lnTo>
                  <a:pt x="2159570" y="457528"/>
                </a:lnTo>
                <a:lnTo>
                  <a:pt x="2153215" y="463883"/>
                </a:lnTo>
                <a:lnTo>
                  <a:pt x="2155455" y="479603"/>
                </a:lnTo>
                <a:lnTo>
                  <a:pt x="2157310" y="495709"/>
                </a:lnTo>
                <a:lnTo>
                  <a:pt x="2158780" y="512199"/>
                </a:lnTo>
                <a:lnTo>
                  <a:pt x="2145928" y="560971"/>
                </a:lnTo>
                <a:close/>
              </a:path>
              <a:path w="2856865" h="1667509">
                <a:moveTo>
                  <a:pt x="1548853" y="1068244"/>
                </a:moveTo>
                <a:lnTo>
                  <a:pt x="1178728" y="1438369"/>
                </a:lnTo>
                <a:lnTo>
                  <a:pt x="1252939" y="1346197"/>
                </a:lnTo>
                <a:lnTo>
                  <a:pt x="1518481" y="1080655"/>
                </a:lnTo>
                <a:lnTo>
                  <a:pt x="1548853" y="1068244"/>
                </a:lnTo>
                <a:close/>
              </a:path>
              <a:path w="2856865" h="1667509">
                <a:moveTo>
                  <a:pt x="1320391" y="1314666"/>
                </a:moveTo>
                <a:lnTo>
                  <a:pt x="981783" y="1653275"/>
                </a:lnTo>
                <a:lnTo>
                  <a:pt x="994018" y="1623080"/>
                </a:lnTo>
                <a:lnTo>
                  <a:pt x="1331760" y="1285338"/>
                </a:lnTo>
                <a:lnTo>
                  <a:pt x="1320391" y="1314666"/>
                </a:lnTo>
                <a:close/>
              </a:path>
              <a:path w="2856865" h="1667509">
                <a:moveTo>
                  <a:pt x="1719467" y="915591"/>
                </a:moveTo>
                <a:lnTo>
                  <a:pt x="1462960" y="1172098"/>
                </a:lnTo>
                <a:lnTo>
                  <a:pt x="1447818" y="1169280"/>
                </a:lnTo>
                <a:lnTo>
                  <a:pt x="1691005" y="926093"/>
                </a:lnTo>
                <a:lnTo>
                  <a:pt x="1719467" y="915591"/>
                </a:lnTo>
                <a:close/>
              </a:path>
              <a:path w="2856865" h="1667509">
                <a:moveTo>
                  <a:pt x="1378788" y="1662213"/>
                </a:moveTo>
                <a:lnTo>
                  <a:pt x="971966" y="1663092"/>
                </a:lnTo>
                <a:lnTo>
                  <a:pt x="975225" y="1659832"/>
                </a:lnTo>
                <a:lnTo>
                  <a:pt x="1378788" y="1662213"/>
                </a:lnTo>
                <a:close/>
              </a:path>
              <a:path w="2856865" h="1667509">
                <a:moveTo>
                  <a:pt x="1849897" y="803121"/>
                </a:moveTo>
                <a:lnTo>
                  <a:pt x="1604190" y="1048828"/>
                </a:lnTo>
                <a:lnTo>
                  <a:pt x="1556519" y="1078539"/>
                </a:lnTo>
                <a:lnTo>
                  <a:pt x="1820873" y="814185"/>
                </a:lnTo>
                <a:lnTo>
                  <a:pt x="1849897" y="803121"/>
                </a:lnTo>
                <a:close/>
              </a:path>
              <a:path w="2856865" h="1667509">
                <a:moveTo>
                  <a:pt x="2185457" y="557364"/>
                </a:moveTo>
                <a:lnTo>
                  <a:pt x="2124861" y="617960"/>
                </a:lnTo>
                <a:lnTo>
                  <a:pt x="2095340" y="629521"/>
                </a:lnTo>
                <a:lnTo>
                  <a:pt x="2096367" y="628494"/>
                </a:lnTo>
                <a:lnTo>
                  <a:pt x="1913050" y="775890"/>
                </a:lnTo>
                <a:lnTo>
                  <a:pt x="1893776" y="795163"/>
                </a:lnTo>
                <a:lnTo>
                  <a:pt x="1865426" y="805553"/>
                </a:lnTo>
                <a:lnTo>
                  <a:pt x="1785316" y="885663"/>
                </a:lnTo>
                <a:lnTo>
                  <a:pt x="1734868" y="918151"/>
                </a:lnTo>
                <a:lnTo>
                  <a:pt x="1890979" y="762039"/>
                </a:lnTo>
                <a:lnTo>
                  <a:pt x="1941042" y="729937"/>
                </a:lnTo>
                <a:lnTo>
                  <a:pt x="2033214" y="655725"/>
                </a:lnTo>
                <a:lnTo>
                  <a:pt x="2085331" y="621569"/>
                </a:lnTo>
                <a:lnTo>
                  <a:pt x="2137712" y="569188"/>
                </a:lnTo>
                <a:lnTo>
                  <a:pt x="2142584" y="582276"/>
                </a:lnTo>
                <a:lnTo>
                  <a:pt x="2185457" y="557364"/>
                </a:lnTo>
                <a:close/>
              </a:path>
              <a:path w="2856865" h="1667509">
                <a:moveTo>
                  <a:pt x="2001785" y="974522"/>
                </a:moveTo>
                <a:lnTo>
                  <a:pt x="1975677" y="1000631"/>
                </a:lnTo>
                <a:lnTo>
                  <a:pt x="1985864" y="954523"/>
                </a:lnTo>
                <a:lnTo>
                  <a:pt x="1999745" y="940641"/>
                </a:lnTo>
                <a:lnTo>
                  <a:pt x="2015414" y="907012"/>
                </a:lnTo>
                <a:lnTo>
                  <a:pt x="2027239" y="859267"/>
                </a:lnTo>
                <a:lnTo>
                  <a:pt x="2038632" y="847873"/>
                </a:lnTo>
                <a:lnTo>
                  <a:pt x="2065862" y="784722"/>
                </a:lnTo>
                <a:lnTo>
                  <a:pt x="2068084" y="764540"/>
                </a:lnTo>
                <a:lnTo>
                  <a:pt x="2084112" y="712590"/>
                </a:lnTo>
                <a:lnTo>
                  <a:pt x="2097535" y="681207"/>
                </a:lnTo>
                <a:lnTo>
                  <a:pt x="2108929" y="669813"/>
                </a:lnTo>
                <a:lnTo>
                  <a:pt x="2104731" y="656051"/>
                </a:lnTo>
                <a:lnTo>
                  <a:pt x="2114680" y="646101"/>
                </a:lnTo>
                <a:lnTo>
                  <a:pt x="2110482" y="632339"/>
                </a:lnTo>
                <a:lnTo>
                  <a:pt x="2136158" y="606663"/>
                </a:lnTo>
                <a:lnTo>
                  <a:pt x="2120226" y="658516"/>
                </a:lnTo>
                <a:lnTo>
                  <a:pt x="2099071" y="733552"/>
                </a:lnTo>
                <a:lnTo>
                  <a:pt x="2091442" y="759142"/>
                </a:lnTo>
                <a:lnTo>
                  <a:pt x="2074496" y="776088"/>
                </a:lnTo>
                <a:lnTo>
                  <a:pt x="2050597" y="853869"/>
                </a:lnTo>
                <a:lnTo>
                  <a:pt x="2042124" y="862342"/>
                </a:lnTo>
                <a:lnTo>
                  <a:pt x="2042631" y="879795"/>
                </a:lnTo>
                <a:lnTo>
                  <a:pt x="2034157" y="888269"/>
                </a:lnTo>
                <a:lnTo>
                  <a:pt x="2034664" y="905722"/>
                </a:lnTo>
                <a:lnTo>
                  <a:pt x="2009752" y="948595"/>
                </a:lnTo>
                <a:lnTo>
                  <a:pt x="2001785" y="974522"/>
                </a:lnTo>
                <a:close/>
              </a:path>
              <a:path w="2856865" h="1667509">
                <a:moveTo>
                  <a:pt x="2272494" y="488287"/>
                </a:moveTo>
                <a:lnTo>
                  <a:pt x="2176544" y="584237"/>
                </a:lnTo>
                <a:lnTo>
                  <a:pt x="2160808" y="582013"/>
                </a:lnTo>
                <a:lnTo>
                  <a:pt x="2225513" y="517308"/>
                </a:lnTo>
                <a:lnTo>
                  <a:pt x="2272494" y="488287"/>
                </a:lnTo>
                <a:close/>
              </a:path>
              <a:path w="2856865" h="1667509">
                <a:moveTo>
                  <a:pt x="2310649" y="468093"/>
                </a:moveTo>
                <a:lnTo>
                  <a:pt x="2237311" y="541431"/>
                </a:lnTo>
                <a:lnTo>
                  <a:pt x="2195465" y="565317"/>
                </a:lnTo>
                <a:lnTo>
                  <a:pt x="2282347" y="478434"/>
                </a:lnTo>
                <a:lnTo>
                  <a:pt x="2310649" y="468093"/>
                </a:lnTo>
                <a:close/>
              </a:path>
              <a:path w="2856865" h="1667509">
                <a:moveTo>
                  <a:pt x="2348869" y="447834"/>
                </a:moveTo>
                <a:lnTo>
                  <a:pt x="2303806" y="492896"/>
                </a:lnTo>
                <a:lnTo>
                  <a:pt x="2264014" y="514728"/>
                </a:lnTo>
                <a:lnTo>
                  <a:pt x="2330340" y="448402"/>
                </a:lnTo>
                <a:lnTo>
                  <a:pt x="2348869" y="447834"/>
                </a:lnTo>
                <a:close/>
              </a:path>
              <a:path w="2856865" h="1667509">
                <a:moveTo>
                  <a:pt x="2389896" y="424767"/>
                </a:moveTo>
                <a:lnTo>
                  <a:pt x="2340517" y="474146"/>
                </a:lnTo>
                <a:lnTo>
                  <a:pt x="2324749" y="471954"/>
                </a:lnTo>
                <a:lnTo>
                  <a:pt x="2376342" y="420360"/>
                </a:lnTo>
                <a:lnTo>
                  <a:pt x="2389896" y="424767"/>
                </a:lnTo>
                <a:close/>
              </a:path>
              <a:path w="2856865" h="1667509">
                <a:moveTo>
                  <a:pt x="2435771" y="396853"/>
                </a:moveTo>
                <a:lnTo>
                  <a:pt x="2386471" y="446152"/>
                </a:lnTo>
                <a:lnTo>
                  <a:pt x="2368248" y="446415"/>
                </a:lnTo>
                <a:lnTo>
                  <a:pt x="2415493" y="399170"/>
                </a:lnTo>
                <a:lnTo>
                  <a:pt x="2435771" y="396853"/>
                </a:lnTo>
                <a:close/>
              </a:path>
              <a:path w="2856865" h="1667509">
                <a:moveTo>
                  <a:pt x="2461184" y="389400"/>
                </a:moveTo>
                <a:lnTo>
                  <a:pt x="2424209" y="426375"/>
                </a:lnTo>
                <a:lnTo>
                  <a:pt x="2413175" y="419449"/>
                </a:lnTo>
                <a:lnTo>
                  <a:pt x="2442960" y="389664"/>
                </a:lnTo>
                <a:lnTo>
                  <a:pt x="2461184" y="389400"/>
                </a:lnTo>
                <a:close/>
              </a:path>
              <a:path w="2856865" h="1667509">
                <a:moveTo>
                  <a:pt x="2487624" y="380921"/>
                </a:moveTo>
                <a:lnTo>
                  <a:pt x="2465029" y="403516"/>
                </a:lnTo>
                <a:lnTo>
                  <a:pt x="2439615" y="410969"/>
                </a:lnTo>
                <a:lnTo>
                  <a:pt x="2474535" y="376049"/>
                </a:lnTo>
                <a:lnTo>
                  <a:pt x="2487624" y="380921"/>
                </a:lnTo>
                <a:close/>
              </a:path>
              <a:path w="2856865" h="1667509">
                <a:moveTo>
                  <a:pt x="2516118" y="370387"/>
                </a:moveTo>
                <a:lnTo>
                  <a:pt x="2494550" y="391955"/>
                </a:lnTo>
                <a:lnTo>
                  <a:pt x="2476326" y="392218"/>
                </a:lnTo>
                <a:lnTo>
                  <a:pt x="2498922" y="369623"/>
                </a:lnTo>
                <a:lnTo>
                  <a:pt x="2516118" y="370387"/>
                </a:lnTo>
                <a:close/>
              </a:path>
              <a:path w="2856865" h="1667509">
                <a:moveTo>
                  <a:pt x="2651901" y="360327"/>
                </a:moveTo>
                <a:lnTo>
                  <a:pt x="2639577" y="372652"/>
                </a:lnTo>
                <a:lnTo>
                  <a:pt x="2624434" y="369834"/>
                </a:lnTo>
                <a:lnTo>
                  <a:pt x="2620326" y="373942"/>
                </a:lnTo>
                <a:lnTo>
                  <a:pt x="2604156" y="372152"/>
                </a:lnTo>
                <a:lnTo>
                  <a:pt x="2584905" y="373442"/>
                </a:lnTo>
                <a:lnTo>
                  <a:pt x="2571817" y="368570"/>
                </a:lnTo>
                <a:lnTo>
                  <a:pt x="2565654" y="374732"/>
                </a:lnTo>
                <a:lnTo>
                  <a:pt x="2545376" y="377050"/>
                </a:lnTo>
                <a:lnTo>
                  <a:pt x="2540241" y="382185"/>
                </a:lnTo>
                <a:lnTo>
                  <a:pt x="2524071" y="380394"/>
                </a:lnTo>
                <a:lnTo>
                  <a:pt x="2503793" y="382712"/>
                </a:lnTo>
                <a:lnTo>
                  <a:pt x="2523308" y="363197"/>
                </a:lnTo>
                <a:lnTo>
                  <a:pt x="2542559" y="361907"/>
                </a:lnTo>
                <a:lnTo>
                  <a:pt x="2549748" y="354718"/>
                </a:lnTo>
                <a:lnTo>
                  <a:pt x="2564891" y="357535"/>
                </a:lnTo>
                <a:lnTo>
                  <a:pt x="2584141" y="356245"/>
                </a:lnTo>
                <a:lnTo>
                  <a:pt x="2601338" y="357009"/>
                </a:lnTo>
                <a:lnTo>
                  <a:pt x="2604419" y="353928"/>
                </a:lnTo>
                <a:lnTo>
                  <a:pt x="2625724" y="350583"/>
                </a:lnTo>
                <a:lnTo>
                  <a:pt x="2640867" y="353401"/>
                </a:lnTo>
                <a:lnTo>
                  <a:pt x="2651901" y="360327"/>
                </a:lnTo>
                <a:close/>
              </a:path>
              <a:path w="2856865" h="1667509">
                <a:moveTo>
                  <a:pt x="1968906" y="1043322"/>
                </a:moveTo>
                <a:lnTo>
                  <a:pt x="1936138" y="1076091"/>
                </a:lnTo>
                <a:lnTo>
                  <a:pt x="1941440" y="1052828"/>
                </a:lnTo>
                <a:lnTo>
                  <a:pt x="1955723" y="1038545"/>
                </a:lnTo>
                <a:lnTo>
                  <a:pt x="1961217" y="1015090"/>
                </a:lnTo>
                <a:lnTo>
                  <a:pt x="1984839" y="991469"/>
                </a:lnTo>
                <a:lnTo>
                  <a:pt x="1968906" y="1043322"/>
                </a:lnTo>
                <a:close/>
              </a:path>
              <a:path w="2856865" h="1667509">
                <a:moveTo>
                  <a:pt x="1960427" y="1069762"/>
                </a:moveTo>
                <a:lnTo>
                  <a:pt x="1918318" y="1111871"/>
                </a:lnTo>
                <a:lnTo>
                  <a:pt x="1921663" y="1090566"/>
                </a:lnTo>
                <a:lnTo>
                  <a:pt x="1955908" y="1056321"/>
                </a:lnTo>
                <a:lnTo>
                  <a:pt x="1960427" y="1069762"/>
                </a:lnTo>
                <a:close/>
              </a:path>
              <a:path w="2856865" h="1667509">
                <a:moveTo>
                  <a:pt x="2718371" y="383660"/>
                </a:moveTo>
                <a:lnTo>
                  <a:pt x="2705019" y="397012"/>
                </a:lnTo>
                <a:lnTo>
                  <a:pt x="2695012" y="389059"/>
                </a:lnTo>
                <a:lnTo>
                  <a:pt x="2692958" y="391113"/>
                </a:lnTo>
                <a:lnTo>
                  <a:pt x="2682950" y="383160"/>
                </a:lnTo>
                <a:lnTo>
                  <a:pt x="2681923" y="384187"/>
                </a:lnTo>
                <a:lnTo>
                  <a:pt x="2670889" y="377261"/>
                </a:lnTo>
                <a:lnTo>
                  <a:pt x="2667807" y="380342"/>
                </a:lnTo>
                <a:lnTo>
                  <a:pt x="2655746" y="374443"/>
                </a:lnTo>
                <a:lnTo>
                  <a:pt x="2651638" y="378551"/>
                </a:lnTo>
                <a:lnTo>
                  <a:pt x="2641631" y="370598"/>
                </a:lnTo>
                <a:lnTo>
                  <a:pt x="2654983" y="357246"/>
                </a:lnTo>
                <a:lnTo>
                  <a:pt x="2669146" y="361043"/>
                </a:lnTo>
                <a:lnTo>
                  <a:pt x="2682829" y="365321"/>
                </a:lnTo>
                <a:lnTo>
                  <a:pt x="2695933" y="370177"/>
                </a:lnTo>
                <a:lnTo>
                  <a:pt x="2708364" y="375707"/>
                </a:lnTo>
                <a:lnTo>
                  <a:pt x="2718371" y="383660"/>
                </a:lnTo>
                <a:close/>
              </a:path>
              <a:path w="2856865" h="1667509">
                <a:moveTo>
                  <a:pt x="1941676" y="1106473"/>
                </a:moveTo>
                <a:lnTo>
                  <a:pt x="1901895" y="1146255"/>
                </a:lnTo>
                <a:lnTo>
                  <a:pt x="1899831" y="1130358"/>
                </a:lnTo>
                <a:lnTo>
                  <a:pt x="1939886" y="1090304"/>
                </a:lnTo>
                <a:lnTo>
                  <a:pt x="1941676" y="1106473"/>
                </a:lnTo>
                <a:close/>
              </a:path>
              <a:path w="2856865" h="1667509">
                <a:moveTo>
                  <a:pt x="1529947" y="1661887"/>
                </a:moveTo>
                <a:lnTo>
                  <a:pt x="1528736" y="1663098"/>
                </a:lnTo>
                <a:lnTo>
                  <a:pt x="1378788" y="1662213"/>
                </a:lnTo>
                <a:lnTo>
                  <a:pt x="1529947" y="1661887"/>
                </a:lnTo>
                <a:close/>
              </a:path>
              <a:path w="2856865" h="1667509">
                <a:moveTo>
                  <a:pt x="1921899" y="1144211"/>
                </a:moveTo>
                <a:lnTo>
                  <a:pt x="1876709" y="1189401"/>
                </a:lnTo>
                <a:lnTo>
                  <a:pt x="1883135" y="1165015"/>
                </a:lnTo>
                <a:lnTo>
                  <a:pt x="1917524" y="1130625"/>
                </a:lnTo>
                <a:lnTo>
                  <a:pt x="1921899" y="1144211"/>
                </a:lnTo>
                <a:close/>
              </a:path>
              <a:path w="2856865" h="1667509">
                <a:moveTo>
                  <a:pt x="1899040" y="1185030"/>
                </a:moveTo>
                <a:lnTo>
                  <a:pt x="1855038" y="1229033"/>
                </a:lnTo>
                <a:lnTo>
                  <a:pt x="1859088" y="1207022"/>
                </a:lnTo>
                <a:lnTo>
                  <a:pt x="1907520" y="1158590"/>
                </a:lnTo>
                <a:lnTo>
                  <a:pt x="1899040" y="1185030"/>
                </a:lnTo>
                <a:close/>
              </a:path>
              <a:path w="2856865" h="1667509">
                <a:moveTo>
                  <a:pt x="1875155" y="1226876"/>
                </a:moveTo>
                <a:lnTo>
                  <a:pt x="1821748" y="1280283"/>
                </a:lnTo>
                <a:lnTo>
                  <a:pt x="1821851" y="1262220"/>
                </a:lnTo>
                <a:lnTo>
                  <a:pt x="1871310" y="1212761"/>
                </a:lnTo>
                <a:lnTo>
                  <a:pt x="1875155" y="1226876"/>
                </a:lnTo>
                <a:close/>
              </a:path>
              <a:path w="2856865" h="1667509">
                <a:moveTo>
                  <a:pt x="1840998" y="1278993"/>
                </a:moveTo>
                <a:lnTo>
                  <a:pt x="1790673" y="1329319"/>
                </a:lnTo>
                <a:lnTo>
                  <a:pt x="1802234" y="1299797"/>
                </a:lnTo>
                <a:lnTo>
                  <a:pt x="1841262" y="1260769"/>
                </a:lnTo>
                <a:lnTo>
                  <a:pt x="1840998" y="1278993"/>
                </a:lnTo>
                <a:close/>
              </a:path>
              <a:path w="2856865" h="1667509">
                <a:moveTo>
                  <a:pt x="2786031" y="441724"/>
                </a:moveTo>
                <a:lnTo>
                  <a:pt x="2775070" y="452684"/>
                </a:lnTo>
                <a:lnTo>
                  <a:pt x="2767117" y="442677"/>
                </a:lnTo>
                <a:lnTo>
                  <a:pt x="2768144" y="441650"/>
                </a:lnTo>
                <a:lnTo>
                  <a:pt x="2750184" y="423689"/>
                </a:lnTo>
                <a:lnTo>
                  <a:pt x="2748130" y="425744"/>
                </a:lnTo>
                <a:lnTo>
                  <a:pt x="2739149" y="416763"/>
                </a:lnTo>
                <a:lnTo>
                  <a:pt x="2717081" y="402911"/>
                </a:lnTo>
                <a:lnTo>
                  <a:pt x="2707073" y="394958"/>
                </a:lnTo>
                <a:lnTo>
                  <a:pt x="2719398" y="382633"/>
                </a:lnTo>
                <a:lnTo>
                  <a:pt x="2729405" y="390586"/>
                </a:lnTo>
                <a:lnTo>
                  <a:pt x="2731459" y="388532"/>
                </a:lnTo>
                <a:lnTo>
                  <a:pt x="2740440" y="397513"/>
                </a:lnTo>
                <a:lnTo>
                  <a:pt x="2750447" y="405466"/>
                </a:lnTo>
                <a:lnTo>
                  <a:pt x="2751474" y="404439"/>
                </a:lnTo>
                <a:lnTo>
                  <a:pt x="2761481" y="412392"/>
                </a:lnTo>
                <a:lnTo>
                  <a:pt x="2770462" y="421372"/>
                </a:lnTo>
                <a:lnTo>
                  <a:pt x="2778415" y="431380"/>
                </a:lnTo>
                <a:lnTo>
                  <a:pt x="2786031" y="441724"/>
                </a:lnTo>
                <a:close/>
              </a:path>
              <a:path w="2856865" h="1667509">
                <a:moveTo>
                  <a:pt x="1788516" y="1349437"/>
                </a:moveTo>
                <a:lnTo>
                  <a:pt x="1738704" y="1399249"/>
                </a:lnTo>
                <a:lnTo>
                  <a:pt x="1745835" y="1374156"/>
                </a:lnTo>
                <a:lnTo>
                  <a:pt x="1798728" y="1321263"/>
                </a:lnTo>
                <a:lnTo>
                  <a:pt x="1788516" y="1349437"/>
                </a:lnTo>
                <a:close/>
              </a:path>
              <a:path w="2856865" h="1667509">
                <a:moveTo>
                  <a:pt x="1722610" y="1451263"/>
                </a:moveTo>
                <a:lnTo>
                  <a:pt x="1632743" y="1541130"/>
                </a:lnTo>
                <a:lnTo>
                  <a:pt x="1661764" y="1494149"/>
                </a:lnTo>
                <a:lnTo>
                  <a:pt x="1701819" y="1454094"/>
                </a:lnTo>
                <a:lnTo>
                  <a:pt x="1730840" y="1407112"/>
                </a:lnTo>
                <a:lnTo>
                  <a:pt x="1779112" y="1358841"/>
                </a:lnTo>
                <a:lnTo>
                  <a:pt x="1730930" y="1424983"/>
                </a:lnTo>
                <a:lnTo>
                  <a:pt x="1722610" y="1451263"/>
                </a:lnTo>
                <a:close/>
              </a:path>
              <a:path w="2856865" h="1667509">
                <a:moveTo>
                  <a:pt x="1619127" y="1572706"/>
                </a:moveTo>
                <a:lnTo>
                  <a:pt x="1557504" y="1634330"/>
                </a:lnTo>
                <a:lnTo>
                  <a:pt x="1567011" y="1606862"/>
                </a:lnTo>
                <a:lnTo>
                  <a:pt x="1688204" y="1485669"/>
                </a:lnTo>
                <a:lnTo>
                  <a:pt x="1619127" y="1572706"/>
                </a:lnTo>
                <a:close/>
              </a:path>
              <a:path w="2856865" h="1667509">
                <a:moveTo>
                  <a:pt x="1606540" y="1603255"/>
                </a:moveTo>
                <a:lnTo>
                  <a:pt x="1547947" y="1661848"/>
                </a:lnTo>
                <a:lnTo>
                  <a:pt x="1529947" y="1661887"/>
                </a:lnTo>
                <a:lnTo>
                  <a:pt x="1601667" y="1590166"/>
                </a:lnTo>
                <a:lnTo>
                  <a:pt x="1606540" y="1603255"/>
                </a:lnTo>
                <a:close/>
              </a:path>
              <a:path w="2856865" h="1667509">
                <a:moveTo>
                  <a:pt x="2447916" y="1659904"/>
                </a:moveTo>
                <a:lnTo>
                  <a:pt x="2446023" y="1661797"/>
                </a:lnTo>
                <a:lnTo>
                  <a:pt x="1547595" y="1662200"/>
                </a:lnTo>
                <a:lnTo>
                  <a:pt x="1547947" y="1661848"/>
                </a:lnTo>
                <a:lnTo>
                  <a:pt x="2447916" y="1659904"/>
                </a:lnTo>
                <a:close/>
              </a:path>
              <a:path w="2856865" h="1667509">
                <a:moveTo>
                  <a:pt x="2793053" y="452662"/>
                </a:moveTo>
                <a:lnTo>
                  <a:pt x="2781996" y="463719"/>
                </a:lnTo>
                <a:lnTo>
                  <a:pt x="2774043" y="453712"/>
                </a:lnTo>
                <a:lnTo>
                  <a:pt x="2784956" y="442799"/>
                </a:lnTo>
                <a:lnTo>
                  <a:pt x="2793053" y="452662"/>
                </a:lnTo>
                <a:close/>
              </a:path>
              <a:path w="2856865" h="1667509">
                <a:moveTo>
                  <a:pt x="2807146" y="474490"/>
                </a:moveTo>
                <a:lnTo>
                  <a:pt x="2795849" y="485788"/>
                </a:lnTo>
                <a:lnTo>
                  <a:pt x="2788923" y="474753"/>
                </a:lnTo>
                <a:lnTo>
                  <a:pt x="2780969" y="464746"/>
                </a:lnTo>
                <a:lnTo>
                  <a:pt x="2792267" y="453448"/>
                </a:lnTo>
                <a:lnTo>
                  <a:pt x="2801247" y="462429"/>
                </a:lnTo>
                <a:lnTo>
                  <a:pt x="2807146" y="474490"/>
                </a:lnTo>
                <a:close/>
              </a:path>
              <a:path w="2856865" h="1667509">
                <a:moveTo>
                  <a:pt x="2833561" y="537878"/>
                </a:moveTo>
                <a:lnTo>
                  <a:pt x="2823290" y="548149"/>
                </a:lnTo>
                <a:lnTo>
                  <a:pt x="2815337" y="538141"/>
                </a:lnTo>
                <a:lnTo>
                  <a:pt x="2819541" y="533937"/>
                </a:lnTo>
                <a:lnTo>
                  <a:pt x="2812519" y="522999"/>
                </a:lnTo>
                <a:lnTo>
                  <a:pt x="2814477" y="521041"/>
                </a:lnTo>
                <a:lnTo>
                  <a:pt x="2807647" y="509910"/>
                </a:lnTo>
                <a:lnTo>
                  <a:pt x="2800721" y="498876"/>
                </a:lnTo>
                <a:lnTo>
                  <a:pt x="2801748" y="497849"/>
                </a:lnTo>
                <a:lnTo>
                  <a:pt x="2794822" y="486815"/>
                </a:lnTo>
                <a:lnTo>
                  <a:pt x="2806119" y="475517"/>
                </a:lnTo>
                <a:lnTo>
                  <a:pt x="2813045" y="486551"/>
                </a:lnTo>
                <a:lnTo>
                  <a:pt x="2817917" y="499640"/>
                </a:lnTo>
                <a:lnTo>
                  <a:pt x="2815863" y="501694"/>
                </a:lnTo>
                <a:lnTo>
                  <a:pt x="2833561" y="537878"/>
                </a:lnTo>
                <a:close/>
              </a:path>
              <a:path w="2856865" h="1667509">
                <a:moveTo>
                  <a:pt x="2835351" y="554048"/>
                </a:moveTo>
                <a:lnTo>
                  <a:pt x="2825081" y="564318"/>
                </a:lnTo>
                <a:lnTo>
                  <a:pt x="2821236" y="550203"/>
                </a:lnTo>
                <a:lnTo>
                  <a:pt x="2828425" y="543014"/>
                </a:lnTo>
                <a:lnTo>
                  <a:pt x="2835351" y="554048"/>
                </a:lnTo>
                <a:close/>
              </a:path>
              <a:path w="2856865" h="1667509">
                <a:moveTo>
                  <a:pt x="2842432" y="582889"/>
                </a:moveTo>
                <a:lnTo>
                  <a:pt x="2831487" y="593833"/>
                </a:lnTo>
                <a:lnTo>
                  <a:pt x="2821229" y="568170"/>
                </a:lnTo>
                <a:lnTo>
                  <a:pt x="2832270" y="557129"/>
                </a:lnTo>
                <a:lnTo>
                  <a:pt x="2838779" y="568581"/>
                </a:lnTo>
                <a:lnTo>
                  <a:pt x="2836115" y="571245"/>
                </a:lnTo>
                <a:lnTo>
                  <a:pt x="2842432" y="582889"/>
                </a:lnTo>
                <a:close/>
              </a:path>
              <a:path w="2856865" h="1667509">
                <a:moveTo>
                  <a:pt x="2849441" y="629761"/>
                </a:moveTo>
                <a:lnTo>
                  <a:pt x="2838143" y="641059"/>
                </a:lnTo>
                <a:lnTo>
                  <a:pt x="2835325" y="625916"/>
                </a:lnTo>
                <a:lnTo>
                  <a:pt x="2830453" y="612828"/>
                </a:lnTo>
                <a:lnTo>
                  <a:pt x="2827636" y="597685"/>
                </a:lnTo>
                <a:lnTo>
                  <a:pt x="2839960" y="585360"/>
                </a:lnTo>
                <a:lnTo>
                  <a:pt x="2845859" y="597422"/>
                </a:lnTo>
                <a:lnTo>
                  <a:pt x="2841751" y="601530"/>
                </a:lnTo>
                <a:lnTo>
                  <a:pt x="2847650" y="613591"/>
                </a:lnTo>
                <a:lnTo>
                  <a:pt x="2844569" y="616672"/>
                </a:lnTo>
                <a:lnTo>
                  <a:pt x="2849441" y="629761"/>
                </a:lnTo>
                <a:close/>
              </a:path>
              <a:path w="2856865" h="1667509">
                <a:moveTo>
                  <a:pt x="2853023" y="662100"/>
                </a:moveTo>
                <a:lnTo>
                  <a:pt x="2841725" y="673398"/>
                </a:lnTo>
                <a:lnTo>
                  <a:pt x="2838907" y="658255"/>
                </a:lnTo>
                <a:lnTo>
                  <a:pt x="2840961" y="656202"/>
                </a:lnTo>
                <a:lnTo>
                  <a:pt x="2836089" y="643113"/>
                </a:lnTo>
                <a:lnTo>
                  <a:pt x="2845333" y="633869"/>
                </a:lnTo>
                <a:lnTo>
                  <a:pt x="2848151" y="649012"/>
                </a:lnTo>
                <a:lnTo>
                  <a:pt x="2853023" y="662100"/>
                </a:lnTo>
                <a:close/>
              </a:path>
              <a:path w="2856865" h="1667509">
                <a:moveTo>
                  <a:pt x="2856341" y="712664"/>
                </a:moveTo>
                <a:lnTo>
                  <a:pt x="2841962" y="727043"/>
                </a:lnTo>
                <a:lnTo>
                  <a:pt x="2837090" y="713954"/>
                </a:lnTo>
                <a:lnTo>
                  <a:pt x="2839671" y="675452"/>
                </a:lnTo>
                <a:lnTo>
                  <a:pt x="2848914" y="666209"/>
                </a:lnTo>
                <a:lnTo>
                  <a:pt x="2855577" y="695467"/>
                </a:lnTo>
                <a:lnTo>
                  <a:pt x="2856341" y="712664"/>
                </a:lnTo>
                <a:close/>
              </a:path>
              <a:path w="2856865" h="1667509">
                <a:moveTo>
                  <a:pt x="2852733" y="752193"/>
                </a:moveTo>
                <a:lnTo>
                  <a:pt x="2839381" y="765544"/>
                </a:lnTo>
                <a:lnTo>
                  <a:pt x="2840671" y="746294"/>
                </a:lnTo>
                <a:lnTo>
                  <a:pt x="2835799" y="733205"/>
                </a:lnTo>
                <a:lnTo>
                  <a:pt x="2847097" y="721907"/>
                </a:lnTo>
                <a:lnTo>
                  <a:pt x="2854023" y="732942"/>
                </a:lnTo>
                <a:lnTo>
                  <a:pt x="2846834" y="740131"/>
                </a:lnTo>
                <a:lnTo>
                  <a:pt x="2852733" y="752193"/>
                </a:lnTo>
                <a:close/>
              </a:path>
              <a:path w="2856865" h="1667509">
                <a:moveTo>
                  <a:pt x="2848361" y="774525"/>
                </a:moveTo>
                <a:lnTo>
                  <a:pt x="2833983" y="788903"/>
                </a:lnTo>
                <a:lnTo>
                  <a:pt x="2833219" y="771707"/>
                </a:lnTo>
                <a:lnTo>
                  <a:pt x="2843489" y="761436"/>
                </a:lnTo>
                <a:lnTo>
                  <a:pt x="2848361" y="774525"/>
                </a:lnTo>
                <a:close/>
              </a:path>
              <a:path w="2856865" h="1667509">
                <a:moveTo>
                  <a:pt x="2838591" y="820216"/>
                </a:moveTo>
                <a:lnTo>
                  <a:pt x="2819077" y="839730"/>
                </a:lnTo>
                <a:lnTo>
                  <a:pt x="2822422" y="818425"/>
                </a:lnTo>
                <a:lnTo>
                  <a:pt x="2830638" y="810208"/>
                </a:lnTo>
                <a:lnTo>
                  <a:pt x="2824739" y="798147"/>
                </a:lnTo>
                <a:lnTo>
                  <a:pt x="2839118" y="783768"/>
                </a:lnTo>
                <a:lnTo>
                  <a:pt x="2836800" y="804046"/>
                </a:lnTo>
                <a:lnTo>
                  <a:pt x="2838591" y="820216"/>
                </a:lnTo>
                <a:close/>
              </a:path>
              <a:path w="2856865" h="1667509">
                <a:moveTo>
                  <a:pt x="2831139" y="845629"/>
                </a:moveTo>
                <a:lnTo>
                  <a:pt x="2813165" y="863603"/>
                </a:lnTo>
                <a:lnTo>
                  <a:pt x="2808807" y="850001"/>
                </a:lnTo>
                <a:lnTo>
                  <a:pt x="2832429" y="826378"/>
                </a:lnTo>
                <a:lnTo>
                  <a:pt x="2831139" y="845629"/>
                </a:lnTo>
                <a:close/>
              </a:path>
              <a:path w="2856865" h="1667509">
                <a:moveTo>
                  <a:pt x="2672867" y="1291268"/>
                </a:moveTo>
                <a:lnTo>
                  <a:pt x="2647191" y="1316945"/>
                </a:lnTo>
                <a:lnTo>
                  <a:pt x="2646716" y="1299460"/>
                </a:lnTo>
                <a:lnTo>
                  <a:pt x="2655414" y="1290762"/>
                </a:lnTo>
                <a:lnTo>
                  <a:pt x="2655516" y="1272698"/>
                </a:lnTo>
                <a:lnTo>
                  <a:pt x="2665177" y="1263038"/>
                </a:lnTo>
                <a:lnTo>
                  <a:pt x="2666195" y="1244060"/>
                </a:lnTo>
                <a:lnTo>
                  <a:pt x="2685805" y="1224449"/>
                </a:lnTo>
                <a:lnTo>
                  <a:pt x="2686245" y="1206049"/>
                </a:lnTo>
                <a:lnTo>
                  <a:pt x="2704232" y="1152141"/>
                </a:lnTo>
                <a:lnTo>
                  <a:pt x="2712711" y="1125701"/>
                </a:lnTo>
                <a:lnTo>
                  <a:pt x="2721537" y="1116875"/>
                </a:lnTo>
                <a:lnTo>
                  <a:pt x="2721191" y="1099261"/>
                </a:lnTo>
                <a:lnTo>
                  <a:pt x="2762299" y="986310"/>
                </a:lnTo>
                <a:lnTo>
                  <a:pt x="2799300" y="877468"/>
                </a:lnTo>
                <a:lnTo>
                  <a:pt x="2821895" y="854872"/>
                </a:lnTo>
                <a:lnTo>
                  <a:pt x="2822242" y="872486"/>
                </a:lnTo>
                <a:lnTo>
                  <a:pt x="2813415" y="881313"/>
                </a:lnTo>
                <a:lnTo>
                  <a:pt x="2813569" y="899119"/>
                </a:lnTo>
                <a:lnTo>
                  <a:pt x="2804936" y="907753"/>
                </a:lnTo>
                <a:lnTo>
                  <a:pt x="2786949" y="961661"/>
                </a:lnTo>
                <a:lnTo>
                  <a:pt x="2765882" y="1018649"/>
                </a:lnTo>
                <a:lnTo>
                  <a:pt x="2749949" y="1070503"/>
                </a:lnTo>
                <a:lnTo>
                  <a:pt x="2749525" y="1088887"/>
                </a:lnTo>
                <a:lnTo>
                  <a:pt x="2739312" y="1117060"/>
                </a:lnTo>
                <a:lnTo>
                  <a:pt x="2729908" y="1126464"/>
                </a:lnTo>
                <a:lnTo>
                  <a:pt x="2710895" y="1181399"/>
                </a:lnTo>
                <a:lnTo>
                  <a:pt x="2701821" y="1208433"/>
                </a:lnTo>
                <a:lnTo>
                  <a:pt x="2672867" y="1291268"/>
                </a:lnTo>
                <a:close/>
              </a:path>
              <a:path w="2856865" h="1667509">
                <a:moveTo>
                  <a:pt x="2652827" y="1347230"/>
                </a:moveTo>
                <a:lnTo>
                  <a:pt x="2620988" y="1379069"/>
                </a:lnTo>
                <a:lnTo>
                  <a:pt x="2616115" y="1365981"/>
                </a:lnTo>
                <a:lnTo>
                  <a:pt x="2632548" y="1349548"/>
                </a:lnTo>
                <a:lnTo>
                  <a:pt x="2629137" y="1334999"/>
                </a:lnTo>
                <a:lnTo>
                  <a:pt x="2663463" y="1300672"/>
                </a:lnTo>
                <a:lnTo>
                  <a:pt x="2653251" y="1328846"/>
                </a:lnTo>
                <a:lnTo>
                  <a:pt x="2652827" y="1347230"/>
                </a:lnTo>
                <a:close/>
              </a:path>
              <a:path w="2856865" h="1667509">
                <a:moveTo>
                  <a:pt x="2643320" y="1374697"/>
                </a:moveTo>
                <a:lnTo>
                  <a:pt x="2596588" y="1421429"/>
                </a:lnTo>
                <a:lnTo>
                  <a:pt x="2600703" y="1399354"/>
                </a:lnTo>
                <a:lnTo>
                  <a:pt x="2643583" y="1356474"/>
                </a:lnTo>
                <a:lnTo>
                  <a:pt x="2643320" y="1374697"/>
                </a:lnTo>
                <a:close/>
              </a:path>
              <a:path w="2856865" h="1667509">
                <a:moveTo>
                  <a:pt x="2624570" y="1411408"/>
                </a:moveTo>
                <a:lnTo>
                  <a:pt x="2579378" y="1456599"/>
                </a:lnTo>
                <a:lnTo>
                  <a:pt x="2583493" y="1434524"/>
                </a:lnTo>
                <a:lnTo>
                  <a:pt x="2624833" y="1393185"/>
                </a:lnTo>
                <a:lnTo>
                  <a:pt x="2624570" y="1411408"/>
                </a:lnTo>
                <a:close/>
              </a:path>
              <a:path w="2856865" h="1667509">
                <a:moveTo>
                  <a:pt x="2601711" y="1452227"/>
                </a:moveTo>
                <a:lnTo>
                  <a:pt x="2558574" y="1495364"/>
                </a:lnTo>
                <a:lnTo>
                  <a:pt x="2565000" y="1470978"/>
                </a:lnTo>
                <a:lnTo>
                  <a:pt x="2614299" y="1421679"/>
                </a:lnTo>
                <a:lnTo>
                  <a:pt x="2601711" y="1452227"/>
                </a:lnTo>
                <a:close/>
              </a:path>
              <a:path w="2856865" h="1667509">
                <a:moveTo>
                  <a:pt x="2579639" y="1492260"/>
                </a:moveTo>
                <a:lnTo>
                  <a:pt x="2525445" y="1546454"/>
                </a:lnTo>
                <a:lnTo>
                  <a:pt x="2535979" y="1517960"/>
                </a:lnTo>
                <a:lnTo>
                  <a:pt x="2580785" y="1473154"/>
                </a:lnTo>
                <a:lnTo>
                  <a:pt x="2579639" y="1492260"/>
                </a:lnTo>
                <a:close/>
              </a:path>
              <a:path w="2856865" h="1667509">
                <a:moveTo>
                  <a:pt x="2525272" y="1582548"/>
                </a:moveTo>
                <a:lnTo>
                  <a:pt x="2473565" y="1634255"/>
                </a:lnTo>
                <a:lnTo>
                  <a:pt x="2472914" y="1616945"/>
                </a:lnTo>
                <a:lnTo>
                  <a:pt x="2507561" y="1582298"/>
                </a:lnTo>
                <a:lnTo>
                  <a:pt x="2516362" y="1555537"/>
                </a:lnTo>
                <a:lnTo>
                  <a:pt x="2566528" y="1505371"/>
                </a:lnTo>
                <a:lnTo>
                  <a:pt x="2555641" y="1534219"/>
                </a:lnTo>
                <a:lnTo>
                  <a:pt x="2525272" y="1582548"/>
                </a:lnTo>
                <a:close/>
              </a:path>
              <a:path w="2856865" h="1667509">
                <a:moveTo>
                  <a:pt x="2476384" y="1649397"/>
                </a:moveTo>
                <a:lnTo>
                  <a:pt x="2465915" y="1659865"/>
                </a:lnTo>
                <a:lnTo>
                  <a:pt x="2447916" y="1659904"/>
                </a:lnTo>
                <a:lnTo>
                  <a:pt x="2505405" y="1602415"/>
                </a:lnTo>
                <a:lnTo>
                  <a:pt x="2476384" y="1649397"/>
                </a:lnTo>
                <a:close/>
              </a:path>
            </a:pathLst>
          </a:custGeom>
          <a:solidFill>
            <a:srgbClr val="2F18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34624" cy="102869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27378" y="0"/>
            <a:ext cx="8560621" cy="102869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06833" y="9459"/>
            <a:ext cx="8381166" cy="430971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86916" y="5580102"/>
            <a:ext cx="4112412" cy="41020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1CA3B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34624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27378" y="0"/>
            <a:ext cx="8560621" cy="10286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876108" cy="449033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1CA3B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6879E5-6761-1A98-5F22-0ECF902CE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5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0334624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27378" y="0"/>
            <a:ext cx="8560621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89787" y="1603439"/>
            <a:ext cx="8508425" cy="3473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rgbClr val="1CA3B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89787" y="1603439"/>
            <a:ext cx="8508425" cy="3473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rgbClr val="1CA3B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2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35.png"/><Relationship Id="rId9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2.png"/><Relationship Id="rId7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png"/><Relationship Id="rId21" Type="http://schemas.openxmlformats.org/officeDocument/2006/relationships/image" Target="../media/image135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8121" y="2605426"/>
            <a:ext cx="11231880" cy="1618392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 marR="5080" algn="ctr">
              <a:lnSpc>
                <a:spcPts val="9970"/>
              </a:lnSpc>
              <a:spcBef>
                <a:spcPts val="2120"/>
              </a:spcBef>
            </a:pPr>
            <a:r>
              <a:rPr lang="fa-IR" sz="10000" spc="-450" dirty="0">
                <a:cs typeface="B Nazanin" panose="00000700000000000000" pitchFamily="2" charset="-78"/>
              </a:rPr>
              <a:t>تم : حیوانات جنگل</a:t>
            </a:r>
            <a:endParaRPr sz="3900" dirty="0">
              <a:latin typeface="Trebuchet MS"/>
              <a:cs typeface="B Nazanin" panose="00000700000000000000" pitchFamily="2" charset="-78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04092" y="0"/>
            <a:ext cx="5983906" cy="35979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92765" y="4138721"/>
            <a:ext cx="3395233" cy="10001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92435" y="7865001"/>
            <a:ext cx="3565406" cy="242199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3161263" y="6253980"/>
            <a:ext cx="5130165" cy="4041775"/>
            <a:chOff x="13161263" y="6253980"/>
            <a:chExt cx="5130165" cy="4041775"/>
          </a:xfrm>
        </p:grpSpPr>
        <p:sp>
          <p:nvSpPr>
            <p:cNvPr id="7" name="object 7"/>
            <p:cNvSpPr/>
            <p:nvPr/>
          </p:nvSpPr>
          <p:spPr>
            <a:xfrm>
              <a:off x="15445631" y="8254132"/>
              <a:ext cx="2845435" cy="2041525"/>
            </a:xfrm>
            <a:custGeom>
              <a:avLst/>
              <a:gdLst/>
              <a:ahLst/>
              <a:cxnLst/>
              <a:rect l="l" t="t" r="r" b="b"/>
              <a:pathLst>
                <a:path w="2845434" h="2041525">
                  <a:moveTo>
                    <a:pt x="680828" y="1552424"/>
                  </a:moveTo>
                  <a:lnTo>
                    <a:pt x="707467" y="1545608"/>
                  </a:lnTo>
                  <a:lnTo>
                    <a:pt x="705948" y="1559106"/>
                  </a:lnTo>
                  <a:lnTo>
                    <a:pt x="692658" y="1588725"/>
                  </a:lnTo>
                  <a:lnTo>
                    <a:pt x="690901" y="1602284"/>
                  </a:lnTo>
                  <a:lnTo>
                    <a:pt x="685839" y="1616688"/>
                  </a:lnTo>
                  <a:lnTo>
                    <a:pt x="680573" y="1631145"/>
                  </a:lnTo>
                  <a:lnTo>
                    <a:pt x="671760" y="1672728"/>
                  </a:lnTo>
                  <a:lnTo>
                    <a:pt x="665438" y="1687454"/>
                  </a:lnTo>
                  <a:lnTo>
                    <a:pt x="656761" y="1729002"/>
                  </a:lnTo>
                  <a:lnTo>
                    <a:pt x="644151" y="1758447"/>
                  </a:lnTo>
                  <a:lnTo>
                    <a:pt x="641625" y="1785312"/>
                  </a:lnTo>
                  <a:lnTo>
                    <a:pt x="636359" y="1799769"/>
                  </a:lnTo>
                  <a:lnTo>
                    <a:pt x="631298" y="1814173"/>
                  </a:lnTo>
                  <a:lnTo>
                    <a:pt x="620878" y="1882385"/>
                  </a:lnTo>
                  <a:lnTo>
                    <a:pt x="617826" y="1896275"/>
                  </a:lnTo>
                  <a:lnTo>
                    <a:pt x="612541" y="1923846"/>
                  </a:lnTo>
                  <a:lnTo>
                    <a:pt x="606262" y="1977890"/>
                  </a:lnTo>
                  <a:lnTo>
                    <a:pt x="600704" y="2005530"/>
                  </a:lnTo>
                  <a:lnTo>
                    <a:pt x="596337" y="2032866"/>
                  </a:lnTo>
                  <a:lnTo>
                    <a:pt x="574467" y="2038463"/>
                  </a:lnTo>
                  <a:lnTo>
                    <a:pt x="574966" y="2025226"/>
                  </a:lnTo>
                  <a:lnTo>
                    <a:pt x="575837" y="2011894"/>
                  </a:lnTo>
                  <a:lnTo>
                    <a:pt x="579448" y="2010970"/>
                  </a:lnTo>
                  <a:lnTo>
                    <a:pt x="581361" y="1984262"/>
                  </a:lnTo>
                  <a:lnTo>
                    <a:pt x="583478" y="1957501"/>
                  </a:lnTo>
                  <a:lnTo>
                    <a:pt x="589153" y="1942940"/>
                  </a:lnTo>
                  <a:lnTo>
                    <a:pt x="592292" y="1915919"/>
                  </a:lnTo>
                  <a:lnTo>
                    <a:pt x="602834" y="1834566"/>
                  </a:lnTo>
                  <a:lnTo>
                    <a:pt x="609497" y="1819752"/>
                  </a:lnTo>
                  <a:lnTo>
                    <a:pt x="610947" y="1806271"/>
                  </a:lnTo>
                  <a:lnTo>
                    <a:pt x="612193" y="1792843"/>
                  </a:lnTo>
                  <a:lnTo>
                    <a:pt x="613848" y="1779311"/>
                  </a:lnTo>
                  <a:lnTo>
                    <a:pt x="616524" y="1765517"/>
                  </a:lnTo>
                  <a:lnTo>
                    <a:pt x="622724" y="1763930"/>
                  </a:lnTo>
                  <a:lnTo>
                    <a:pt x="628010" y="1736359"/>
                  </a:lnTo>
                  <a:lnTo>
                    <a:pt x="631061" y="1722469"/>
                  </a:lnTo>
                  <a:lnTo>
                    <a:pt x="636551" y="1694846"/>
                  </a:lnTo>
                  <a:lnTo>
                    <a:pt x="651496" y="1651694"/>
                  </a:lnTo>
                  <a:lnTo>
                    <a:pt x="661925" y="1622807"/>
                  </a:lnTo>
                  <a:lnTo>
                    <a:pt x="663921" y="1609187"/>
                  </a:lnTo>
                  <a:lnTo>
                    <a:pt x="666325" y="1595463"/>
                  </a:lnTo>
                  <a:lnTo>
                    <a:pt x="672491" y="1593885"/>
                  </a:lnTo>
                  <a:lnTo>
                    <a:pt x="675543" y="1579995"/>
                  </a:lnTo>
                  <a:lnTo>
                    <a:pt x="680828" y="1552424"/>
                  </a:lnTo>
                  <a:close/>
                </a:path>
                <a:path w="2845434" h="2041525">
                  <a:moveTo>
                    <a:pt x="116078" y="1552735"/>
                  </a:moveTo>
                  <a:lnTo>
                    <a:pt x="153141" y="1543251"/>
                  </a:lnTo>
                  <a:lnTo>
                    <a:pt x="147072" y="1571023"/>
                  </a:lnTo>
                  <a:lnTo>
                    <a:pt x="138876" y="1586229"/>
                  </a:lnTo>
                  <a:lnTo>
                    <a:pt x="134238" y="1613634"/>
                  </a:lnTo>
                  <a:lnTo>
                    <a:pt x="129395" y="1641092"/>
                  </a:lnTo>
                  <a:lnTo>
                    <a:pt x="122889" y="1642757"/>
                  </a:lnTo>
                  <a:lnTo>
                    <a:pt x="119735" y="1656673"/>
                  </a:lnTo>
                  <a:lnTo>
                    <a:pt x="116991" y="1670484"/>
                  </a:lnTo>
                  <a:lnTo>
                    <a:pt x="114859" y="1684139"/>
                  </a:lnTo>
                  <a:lnTo>
                    <a:pt x="111072" y="1711327"/>
                  </a:lnTo>
                  <a:lnTo>
                    <a:pt x="108668" y="1725051"/>
                  </a:lnTo>
                  <a:lnTo>
                    <a:pt x="102502" y="1726629"/>
                  </a:lnTo>
                  <a:lnTo>
                    <a:pt x="96433" y="1754400"/>
                  </a:lnTo>
                  <a:lnTo>
                    <a:pt x="91386" y="1781910"/>
                  </a:lnTo>
                  <a:lnTo>
                    <a:pt x="83600" y="1797011"/>
                  </a:lnTo>
                  <a:lnTo>
                    <a:pt x="78757" y="1824469"/>
                  </a:lnTo>
                  <a:lnTo>
                    <a:pt x="76047" y="1838272"/>
                  </a:lnTo>
                  <a:lnTo>
                    <a:pt x="72260" y="1865459"/>
                  </a:lnTo>
                  <a:lnTo>
                    <a:pt x="58984" y="1908184"/>
                  </a:lnTo>
                  <a:lnTo>
                    <a:pt x="57193" y="1921751"/>
                  </a:lnTo>
                  <a:lnTo>
                    <a:pt x="52628" y="1922920"/>
                  </a:lnTo>
                  <a:lnTo>
                    <a:pt x="50613" y="1949654"/>
                  </a:lnTo>
                  <a:lnTo>
                    <a:pt x="49196" y="1963125"/>
                  </a:lnTo>
                  <a:lnTo>
                    <a:pt x="44291" y="1964380"/>
                  </a:lnTo>
                  <a:lnTo>
                    <a:pt x="40777" y="1991498"/>
                  </a:lnTo>
                  <a:lnTo>
                    <a:pt x="33740" y="2006408"/>
                  </a:lnTo>
                  <a:lnTo>
                    <a:pt x="30995" y="2020219"/>
                  </a:lnTo>
                  <a:lnTo>
                    <a:pt x="27841" y="2034136"/>
                  </a:lnTo>
                  <a:lnTo>
                    <a:pt x="0" y="2041260"/>
                  </a:lnTo>
                  <a:lnTo>
                    <a:pt x="1121" y="2027864"/>
                  </a:lnTo>
                  <a:lnTo>
                    <a:pt x="5106" y="2026844"/>
                  </a:lnTo>
                  <a:lnTo>
                    <a:pt x="5569" y="2013616"/>
                  </a:lnTo>
                  <a:lnTo>
                    <a:pt x="10460" y="1999256"/>
                  </a:lnTo>
                  <a:lnTo>
                    <a:pt x="10922" y="1986028"/>
                  </a:lnTo>
                  <a:lnTo>
                    <a:pt x="24491" y="1930119"/>
                  </a:lnTo>
                  <a:lnTo>
                    <a:pt x="49448" y="1818860"/>
                  </a:lnTo>
                  <a:lnTo>
                    <a:pt x="55415" y="1791115"/>
                  </a:lnTo>
                  <a:lnTo>
                    <a:pt x="58704" y="1777163"/>
                  </a:lnTo>
                  <a:lnTo>
                    <a:pt x="67703" y="1748643"/>
                  </a:lnTo>
                  <a:lnTo>
                    <a:pt x="76258" y="1720235"/>
                  </a:lnTo>
                  <a:lnTo>
                    <a:pt x="85631" y="1691618"/>
                  </a:lnTo>
                  <a:lnTo>
                    <a:pt x="91039" y="1650907"/>
                  </a:lnTo>
                  <a:lnTo>
                    <a:pt x="95725" y="1636598"/>
                  </a:lnTo>
                  <a:lnTo>
                    <a:pt x="109294" y="1580690"/>
                  </a:lnTo>
                  <a:lnTo>
                    <a:pt x="112258" y="1579931"/>
                  </a:lnTo>
                  <a:lnTo>
                    <a:pt x="111868" y="1566922"/>
                  </a:lnTo>
                  <a:lnTo>
                    <a:pt x="115036" y="1566111"/>
                  </a:lnTo>
                  <a:lnTo>
                    <a:pt x="116078" y="1552735"/>
                  </a:lnTo>
                  <a:close/>
                </a:path>
                <a:path w="2845434" h="2041525">
                  <a:moveTo>
                    <a:pt x="1154582" y="854392"/>
                  </a:moveTo>
                  <a:lnTo>
                    <a:pt x="1230683" y="834919"/>
                  </a:lnTo>
                  <a:lnTo>
                    <a:pt x="1212439" y="852697"/>
                  </a:lnTo>
                  <a:lnTo>
                    <a:pt x="1190229" y="858380"/>
                  </a:lnTo>
                  <a:lnTo>
                    <a:pt x="1171984" y="876158"/>
                  </a:lnTo>
                  <a:lnTo>
                    <a:pt x="1164028" y="891303"/>
                  </a:lnTo>
                  <a:lnTo>
                    <a:pt x="1147949" y="895417"/>
                  </a:lnTo>
                  <a:lnTo>
                    <a:pt x="1142683" y="909874"/>
                  </a:lnTo>
                  <a:lnTo>
                    <a:pt x="1134474" y="911975"/>
                  </a:lnTo>
                  <a:lnTo>
                    <a:pt x="1108068" y="944950"/>
                  </a:lnTo>
                  <a:lnTo>
                    <a:pt x="1080694" y="965064"/>
                  </a:lnTo>
                  <a:lnTo>
                    <a:pt x="1076334" y="966179"/>
                  </a:lnTo>
                  <a:lnTo>
                    <a:pt x="1077302" y="979041"/>
                  </a:lnTo>
                  <a:lnTo>
                    <a:pt x="1059861" y="983504"/>
                  </a:lnTo>
                  <a:lnTo>
                    <a:pt x="1046318" y="1000079"/>
                  </a:lnTo>
                  <a:lnTo>
                    <a:pt x="1018413" y="1033437"/>
                  </a:lnTo>
                  <a:lnTo>
                    <a:pt x="1004870" y="1050012"/>
                  </a:lnTo>
                  <a:lnTo>
                    <a:pt x="988737" y="1067249"/>
                  </a:lnTo>
                  <a:lnTo>
                    <a:pt x="960438" y="1113818"/>
                  </a:lnTo>
                  <a:lnTo>
                    <a:pt x="944306" y="1131056"/>
                  </a:lnTo>
                  <a:lnTo>
                    <a:pt x="913540" y="1165146"/>
                  </a:lnTo>
                  <a:lnTo>
                    <a:pt x="905958" y="1180196"/>
                  </a:lnTo>
                  <a:lnTo>
                    <a:pt x="896250" y="1182680"/>
                  </a:lnTo>
                  <a:lnTo>
                    <a:pt x="890098" y="1197363"/>
                  </a:lnTo>
                  <a:lnTo>
                    <a:pt x="883743" y="1212099"/>
                  </a:lnTo>
                  <a:lnTo>
                    <a:pt x="856081" y="1245395"/>
                  </a:lnTo>
                  <a:lnTo>
                    <a:pt x="831882" y="1290915"/>
                  </a:lnTo>
                  <a:lnTo>
                    <a:pt x="808311" y="1336274"/>
                  </a:lnTo>
                  <a:lnTo>
                    <a:pt x="785682" y="1381393"/>
                  </a:lnTo>
                  <a:lnTo>
                    <a:pt x="764308" y="1426189"/>
                  </a:lnTo>
                  <a:lnTo>
                    <a:pt x="748210" y="1443418"/>
                  </a:lnTo>
                  <a:lnTo>
                    <a:pt x="735873" y="1472793"/>
                  </a:lnTo>
                  <a:lnTo>
                    <a:pt x="723945" y="1502064"/>
                  </a:lnTo>
                  <a:lnTo>
                    <a:pt x="712221" y="1531282"/>
                  </a:lnTo>
                  <a:lnTo>
                    <a:pt x="711725" y="1544518"/>
                  </a:lnTo>
                  <a:lnTo>
                    <a:pt x="687028" y="1550838"/>
                  </a:lnTo>
                  <a:lnTo>
                    <a:pt x="700596" y="1494929"/>
                  </a:lnTo>
                  <a:lnTo>
                    <a:pt x="707477" y="1493168"/>
                  </a:lnTo>
                  <a:lnTo>
                    <a:pt x="715760" y="1464830"/>
                  </a:lnTo>
                  <a:lnTo>
                    <a:pt x="719493" y="1450766"/>
                  </a:lnTo>
                  <a:lnTo>
                    <a:pt x="730141" y="1434932"/>
                  </a:lnTo>
                  <a:lnTo>
                    <a:pt x="738663" y="1406533"/>
                  </a:lnTo>
                  <a:lnTo>
                    <a:pt x="750741" y="1390333"/>
                  </a:lnTo>
                  <a:lnTo>
                    <a:pt x="762615" y="1374186"/>
                  </a:lnTo>
                  <a:lnTo>
                    <a:pt x="771376" y="1345726"/>
                  </a:lnTo>
                  <a:lnTo>
                    <a:pt x="796010" y="1313204"/>
                  </a:lnTo>
                  <a:lnTo>
                    <a:pt x="804770" y="1284744"/>
                  </a:lnTo>
                  <a:lnTo>
                    <a:pt x="811991" y="1282896"/>
                  </a:lnTo>
                  <a:lnTo>
                    <a:pt x="821773" y="1254174"/>
                  </a:lnTo>
                  <a:lnTo>
                    <a:pt x="828995" y="1252326"/>
                  </a:lnTo>
                  <a:lnTo>
                    <a:pt x="832762" y="1238253"/>
                  </a:lnTo>
                  <a:lnTo>
                    <a:pt x="840290" y="1236327"/>
                  </a:lnTo>
                  <a:lnTo>
                    <a:pt x="863649" y="1191022"/>
                  </a:lnTo>
                  <a:lnTo>
                    <a:pt x="907243" y="1140539"/>
                  </a:lnTo>
                  <a:lnTo>
                    <a:pt x="932681" y="1094703"/>
                  </a:lnTo>
                  <a:lnTo>
                    <a:pt x="963447" y="1060612"/>
                  </a:lnTo>
                  <a:lnTo>
                    <a:pt x="1022798" y="992988"/>
                  </a:lnTo>
                  <a:lnTo>
                    <a:pt x="1055744" y="958339"/>
                  </a:lnTo>
                  <a:lnTo>
                    <a:pt x="1066645" y="955549"/>
                  </a:lnTo>
                  <a:lnTo>
                    <a:pt x="1072217" y="941014"/>
                  </a:lnTo>
                  <a:lnTo>
                    <a:pt x="1154582" y="854392"/>
                  </a:lnTo>
                  <a:close/>
                </a:path>
                <a:path w="2845434" h="2041525">
                  <a:moveTo>
                    <a:pt x="489801" y="801645"/>
                  </a:moveTo>
                  <a:lnTo>
                    <a:pt x="541647" y="788378"/>
                  </a:lnTo>
                  <a:lnTo>
                    <a:pt x="529943" y="804482"/>
                  </a:lnTo>
                  <a:lnTo>
                    <a:pt x="525257" y="818791"/>
                  </a:lnTo>
                  <a:lnTo>
                    <a:pt x="527437" y="818233"/>
                  </a:lnTo>
                  <a:lnTo>
                    <a:pt x="438410" y="919669"/>
                  </a:lnTo>
                  <a:lnTo>
                    <a:pt x="426720" y="948878"/>
                  </a:lnTo>
                  <a:lnTo>
                    <a:pt x="411882" y="965784"/>
                  </a:lnTo>
                  <a:lnTo>
                    <a:pt x="405560" y="980511"/>
                  </a:lnTo>
                  <a:lnTo>
                    <a:pt x="396499" y="982830"/>
                  </a:lnTo>
                  <a:lnTo>
                    <a:pt x="390586" y="997452"/>
                  </a:lnTo>
                  <a:lnTo>
                    <a:pt x="384265" y="1012179"/>
                  </a:lnTo>
                  <a:lnTo>
                    <a:pt x="355679" y="1045712"/>
                  </a:lnTo>
                  <a:lnTo>
                    <a:pt x="322489" y="1106642"/>
                  </a:lnTo>
                  <a:lnTo>
                    <a:pt x="314498" y="1121796"/>
                  </a:lnTo>
                  <a:lnTo>
                    <a:pt x="306711" y="1136897"/>
                  </a:lnTo>
                  <a:lnTo>
                    <a:pt x="298516" y="1152104"/>
                  </a:lnTo>
                  <a:lnTo>
                    <a:pt x="292447" y="1179875"/>
                  </a:lnTo>
                  <a:lnTo>
                    <a:pt x="282855" y="1195439"/>
                  </a:lnTo>
                  <a:lnTo>
                    <a:pt x="264489" y="1226357"/>
                  </a:lnTo>
                  <a:lnTo>
                    <a:pt x="258045" y="1254224"/>
                  </a:lnTo>
                  <a:lnTo>
                    <a:pt x="251539" y="1255889"/>
                  </a:lnTo>
                  <a:lnTo>
                    <a:pt x="248385" y="1269805"/>
                  </a:lnTo>
                  <a:lnTo>
                    <a:pt x="245640" y="1283616"/>
                  </a:lnTo>
                  <a:lnTo>
                    <a:pt x="240360" y="1284968"/>
                  </a:lnTo>
                  <a:lnTo>
                    <a:pt x="238263" y="1298614"/>
                  </a:lnTo>
                  <a:lnTo>
                    <a:pt x="230101" y="1313811"/>
                  </a:lnTo>
                  <a:lnTo>
                    <a:pt x="228004" y="1327457"/>
                  </a:lnTo>
                  <a:lnTo>
                    <a:pt x="224612" y="1341434"/>
                  </a:lnTo>
                  <a:lnTo>
                    <a:pt x="214679" y="1357085"/>
                  </a:lnTo>
                  <a:lnTo>
                    <a:pt x="207861" y="1385048"/>
                  </a:lnTo>
                  <a:lnTo>
                    <a:pt x="204230" y="1399086"/>
                  </a:lnTo>
                  <a:lnTo>
                    <a:pt x="200191" y="1413229"/>
                  </a:lnTo>
                  <a:lnTo>
                    <a:pt x="190852" y="1441837"/>
                  </a:lnTo>
                  <a:lnTo>
                    <a:pt x="182296" y="1470245"/>
                  </a:lnTo>
                  <a:lnTo>
                    <a:pt x="177610" y="1484553"/>
                  </a:lnTo>
                  <a:lnTo>
                    <a:pt x="164285" y="1514181"/>
                  </a:lnTo>
                  <a:lnTo>
                    <a:pt x="159720" y="1515349"/>
                  </a:lnTo>
                  <a:lnTo>
                    <a:pt x="157705" y="1542083"/>
                  </a:lnTo>
                  <a:lnTo>
                    <a:pt x="120643" y="1551567"/>
                  </a:lnTo>
                  <a:lnTo>
                    <a:pt x="125806" y="1537137"/>
                  </a:lnTo>
                  <a:lnTo>
                    <a:pt x="127223" y="1523665"/>
                  </a:lnTo>
                  <a:lnTo>
                    <a:pt x="133544" y="1508938"/>
                  </a:lnTo>
                  <a:lnTo>
                    <a:pt x="145370" y="1479694"/>
                  </a:lnTo>
                  <a:lnTo>
                    <a:pt x="151692" y="1464967"/>
                  </a:lnTo>
                  <a:lnTo>
                    <a:pt x="154743" y="1451077"/>
                  </a:lnTo>
                  <a:lnTo>
                    <a:pt x="160029" y="1423506"/>
                  </a:lnTo>
                  <a:lnTo>
                    <a:pt x="163080" y="1409616"/>
                  </a:lnTo>
                  <a:lnTo>
                    <a:pt x="184123" y="1364904"/>
                  </a:lnTo>
                  <a:lnTo>
                    <a:pt x="192154" y="1323521"/>
                  </a:lnTo>
                  <a:lnTo>
                    <a:pt x="194320" y="1309858"/>
                  </a:lnTo>
                  <a:lnTo>
                    <a:pt x="200451" y="1308289"/>
                  </a:lnTo>
                  <a:lnTo>
                    <a:pt x="204252" y="1294207"/>
                  </a:lnTo>
                  <a:lnTo>
                    <a:pt x="208871" y="1279916"/>
                  </a:lnTo>
                  <a:lnTo>
                    <a:pt x="214239" y="1265433"/>
                  </a:lnTo>
                  <a:lnTo>
                    <a:pt x="225792" y="1236259"/>
                  </a:lnTo>
                  <a:lnTo>
                    <a:pt x="236528" y="1207293"/>
                  </a:lnTo>
                  <a:lnTo>
                    <a:pt x="242304" y="1192706"/>
                  </a:lnTo>
                  <a:lnTo>
                    <a:pt x="251229" y="1190422"/>
                  </a:lnTo>
                  <a:lnTo>
                    <a:pt x="261965" y="1161456"/>
                  </a:lnTo>
                  <a:lnTo>
                    <a:pt x="273519" y="1132282"/>
                  </a:lnTo>
                  <a:lnTo>
                    <a:pt x="284288" y="1103307"/>
                  </a:lnTo>
                  <a:lnTo>
                    <a:pt x="293452" y="1100963"/>
                  </a:lnTo>
                  <a:lnTo>
                    <a:pt x="299876" y="1086210"/>
                  </a:lnTo>
                  <a:lnTo>
                    <a:pt x="306504" y="1071404"/>
                  </a:lnTo>
                  <a:lnTo>
                    <a:pt x="318568" y="1042099"/>
                  </a:lnTo>
                  <a:lnTo>
                    <a:pt x="334394" y="1024940"/>
                  </a:lnTo>
                  <a:lnTo>
                    <a:pt x="350629" y="1007677"/>
                  </a:lnTo>
                  <a:lnTo>
                    <a:pt x="377244" y="948429"/>
                  </a:lnTo>
                  <a:lnTo>
                    <a:pt x="388417" y="945570"/>
                  </a:lnTo>
                  <a:lnTo>
                    <a:pt x="391571" y="931654"/>
                  </a:lnTo>
                  <a:lnTo>
                    <a:pt x="398077" y="929989"/>
                  </a:lnTo>
                  <a:lnTo>
                    <a:pt x="413855" y="899734"/>
                  </a:lnTo>
                  <a:lnTo>
                    <a:pt x="422050" y="884527"/>
                  </a:lnTo>
                  <a:lnTo>
                    <a:pt x="434415" y="881363"/>
                  </a:lnTo>
                  <a:lnTo>
                    <a:pt x="443973" y="865808"/>
                  </a:lnTo>
                  <a:lnTo>
                    <a:pt x="452918" y="850410"/>
                  </a:lnTo>
                  <a:lnTo>
                    <a:pt x="464602" y="847420"/>
                  </a:lnTo>
                  <a:lnTo>
                    <a:pt x="481265" y="816938"/>
                  </a:lnTo>
                  <a:lnTo>
                    <a:pt x="489801" y="801645"/>
                  </a:lnTo>
                  <a:close/>
                </a:path>
                <a:path w="2845434" h="2041525">
                  <a:moveTo>
                    <a:pt x="2767612" y="559622"/>
                  </a:moveTo>
                  <a:lnTo>
                    <a:pt x="2800314" y="551254"/>
                  </a:lnTo>
                  <a:lnTo>
                    <a:pt x="2812625" y="561213"/>
                  </a:lnTo>
                  <a:lnTo>
                    <a:pt x="2824324" y="571329"/>
                  </a:lnTo>
                  <a:lnTo>
                    <a:pt x="2832193" y="569315"/>
                  </a:lnTo>
                  <a:lnTo>
                    <a:pt x="2843006" y="579657"/>
                  </a:lnTo>
                  <a:lnTo>
                    <a:pt x="2844756" y="579210"/>
                  </a:lnTo>
                  <a:lnTo>
                    <a:pt x="2845431" y="605255"/>
                  </a:lnTo>
                  <a:lnTo>
                    <a:pt x="2814392" y="586979"/>
                  </a:lnTo>
                  <a:lnTo>
                    <a:pt x="2781934" y="569067"/>
                  </a:lnTo>
                  <a:lnTo>
                    <a:pt x="2776654" y="570418"/>
                  </a:lnTo>
                  <a:lnTo>
                    <a:pt x="2767612" y="559622"/>
                  </a:lnTo>
                  <a:close/>
                </a:path>
                <a:path w="2845434" h="2041525">
                  <a:moveTo>
                    <a:pt x="2626907" y="516972"/>
                  </a:moveTo>
                  <a:lnTo>
                    <a:pt x="2655248" y="509720"/>
                  </a:lnTo>
                  <a:lnTo>
                    <a:pt x="2676723" y="517334"/>
                  </a:lnTo>
                  <a:lnTo>
                    <a:pt x="2720491" y="532352"/>
                  </a:lnTo>
                  <a:lnTo>
                    <a:pt x="2738818" y="527663"/>
                  </a:lnTo>
                  <a:lnTo>
                    <a:pt x="2749835" y="537953"/>
                  </a:lnTo>
                  <a:lnTo>
                    <a:pt x="2757499" y="535991"/>
                  </a:lnTo>
                  <a:lnTo>
                    <a:pt x="2768721" y="546229"/>
                  </a:lnTo>
                  <a:lnTo>
                    <a:pt x="2777816" y="543902"/>
                  </a:lnTo>
                  <a:lnTo>
                    <a:pt x="2790741" y="553704"/>
                  </a:lnTo>
                  <a:lnTo>
                    <a:pt x="2754804" y="562900"/>
                  </a:lnTo>
                  <a:lnTo>
                    <a:pt x="2670266" y="532095"/>
                  </a:lnTo>
                  <a:lnTo>
                    <a:pt x="2626907" y="516972"/>
                  </a:lnTo>
                  <a:close/>
                </a:path>
                <a:path w="2845434" h="2041525">
                  <a:moveTo>
                    <a:pt x="2596166" y="511729"/>
                  </a:moveTo>
                  <a:lnTo>
                    <a:pt x="2632750" y="502367"/>
                  </a:lnTo>
                  <a:lnTo>
                    <a:pt x="2645471" y="512221"/>
                  </a:lnTo>
                  <a:lnTo>
                    <a:pt x="2617436" y="519395"/>
                  </a:lnTo>
                  <a:lnTo>
                    <a:pt x="2596166" y="511729"/>
                  </a:lnTo>
                  <a:close/>
                </a:path>
                <a:path w="2845434" h="2041525">
                  <a:moveTo>
                    <a:pt x="2539794" y="499935"/>
                  </a:moveTo>
                  <a:lnTo>
                    <a:pt x="2590209" y="487035"/>
                  </a:lnTo>
                  <a:lnTo>
                    <a:pt x="2611888" y="494596"/>
                  </a:lnTo>
                  <a:lnTo>
                    <a:pt x="2623587" y="504712"/>
                  </a:lnTo>
                  <a:lnTo>
                    <a:pt x="2586696" y="514152"/>
                  </a:lnTo>
                  <a:lnTo>
                    <a:pt x="2563551" y="506965"/>
                  </a:lnTo>
                  <a:lnTo>
                    <a:pt x="2539794" y="499935"/>
                  </a:lnTo>
                  <a:close/>
                </a:path>
                <a:path w="2845434" h="2041525">
                  <a:moveTo>
                    <a:pt x="2234487" y="499404"/>
                  </a:moveTo>
                  <a:lnTo>
                    <a:pt x="2314981" y="478806"/>
                  </a:lnTo>
                  <a:lnTo>
                    <a:pt x="2340374" y="485418"/>
                  </a:lnTo>
                  <a:lnTo>
                    <a:pt x="2363027" y="479621"/>
                  </a:lnTo>
                  <a:lnTo>
                    <a:pt x="2389033" y="486076"/>
                  </a:lnTo>
                  <a:lnTo>
                    <a:pt x="2434543" y="474430"/>
                  </a:lnTo>
                  <a:lnTo>
                    <a:pt x="2459936" y="481042"/>
                  </a:lnTo>
                  <a:lnTo>
                    <a:pt x="2481567" y="475507"/>
                  </a:lnTo>
                  <a:lnTo>
                    <a:pt x="2504677" y="482703"/>
                  </a:lnTo>
                  <a:lnTo>
                    <a:pt x="2528196" y="489793"/>
                  </a:lnTo>
                  <a:lnTo>
                    <a:pt x="2548567" y="484581"/>
                  </a:lnTo>
                  <a:lnTo>
                    <a:pt x="2571678" y="491776"/>
                  </a:lnTo>
                  <a:lnTo>
                    <a:pt x="2518776" y="505313"/>
                  </a:lnTo>
                  <a:lnTo>
                    <a:pt x="2494405" y="498440"/>
                  </a:lnTo>
                  <a:lnTo>
                    <a:pt x="2461791" y="493677"/>
                  </a:lnTo>
                  <a:lnTo>
                    <a:pt x="2432120" y="501269"/>
                  </a:lnTo>
                  <a:lnTo>
                    <a:pt x="2365052" y="492212"/>
                  </a:lnTo>
                  <a:lnTo>
                    <a:pt x="2234487" y="499404"/>
                  </a:lnTo>
                  <a:close/>
                </a:path>
                <a:path w="2845434" h="2041525">
                  <a:moveTo>
                    <a:pt x="1225803" y="796840"/>
                  </a:moveTo>
                  <a:lnTo>
                    <a:pt x="1322070" y="772207"/>
                  </a:lnTo>
                  <a:lnTo>
                    <a:pt x="1312887" y="787666"/>
                  </a:lnTo>
                  <a:lnTo>
                    <a:pt x="1287815" y="794081"/>
                  </a:lnTo>
                  <a:lnTo>
                    <a:pt x="1277883" y="809732"/>
                  </a:lnTo>
                  <a:lnTo>
                    <a:pt x="1251721" y="816427"/>
                  </a:lnTo>
                  <a:lnTo>
                    <a:pt x="1241788" y="832077"/>
                  </a:lnTo>
                  <a:lnTo>
                    <a:pt x="1174237" y="849363"/>
                  </a:lnTo>
                  <a:lnTo>
                    <a:pt x="1190949" y="831977"/>
                  </a:lnTo>
                  <a:lnTo>
                    <a:pt x="1208069" y="814487"/>
                  </a:lnTo>
                  <a:lnTo>
                    <a:pt x="1225803" y="796840"/>
                  </a:lnTo>
                  <a:close/>
                </a:path>
                <a:path w="2845434" h="2041525">
                  <a:moveTo>
                    <a:pt x="1304532" y="750476"/>
                  </a:moveTo>
                  <a:lnTo>
                    <a:pt x="1430981" y="718120"/>
                  </a:lnTo>
                  <a:lnTo>
                    <a:pt x="1408308" y="737031"/>
                  </a:lnTo>
                  <a:lnTo>
                    <a:pt x="1360632" y="762339"/>
                  </a:lnTo>
                  <a:lnTo>
                    <a:pt x="1256154" y="789074"/>
                  </a:lnTo>
                  <a:lnTo>
                    <a:pt x="1264077" y="773937"/>
                  </a:lnTo>
                  <a:lnTo>
                    <a:pt x="1296575" y="765622"/>
                  </a:lnTo>
                  <a:lnTo>
                    <a:pt x="1304532" y="750476"/>
                  </a:lnTo>
                  <a:close/>
                </a:path>
                <a:path w="2845434" h="2041525">
                  <a:moveTo>
                    <a:pt x="1415963" y="695744"/>
                  </a:moveTo>
                  <a:lnTo>
                    <a:pt x="1542242" y="663431"/>
                  </a:lnTo>
                  <a:lnTo>
                    <a:pt x="1530299" y="679596"/>
                  </a:lnTo>
                  <a:lnTo>
                    <a:pt x="1467075" y="695774"/>
                  </a:lnTo>
                  <a:lnTo>
                    <a:pt x="1439701" y="715888"/>
                  </a:lnTo>
                  <a:lnTo>
                    <a:pt x="1345954" y="739877"/>
                  </a:lnTo>
                  <a:lnTo>
                    <a:pt x="1386409" y="716416"/>
                  </a:lnTo>
                  <a:lnTo>
                    <a:pt x="1415963" y="695744"/>
                  </a:lnTo>
                  <a:close/>
                </a:path>
                <a:path w="2845434" h="2041525">
                  <a:moveTo>
                    <a:pt x="2165560" y="503932"/>
                  </a:moveTo>
                  <a:lnTo>
                    <a:pt x="2245236" y="483544"/>
                  </a:lnTo>
                  <a:lnTo>
                    <a:pt x="2271378" y="489964"/>
                  </a:lnTo>
                  <a:lnTo>
                    <a:pt x="2195585" y="509358"/>
                  </a:lnTo>
                  <a:lnTo>
                    <a:pt x="2165560" y="503932"/>
                  </a:lnTo>
                  <a:close/>
                </a:path>
                <a:path w="2845434" h="2041525">
                  <a:moveTo>
                    <a:pt x="2063589" y="516916"/>
                  </a:moveTo>
                  <a:lnTo>
                    <a:pt x="2195487" y="483165"/>
                  </a:lnTo>
                  <a:lnTo>
                    <a:pt x="2221834" y="489532"/>
                  </a:lnTo>
                  <a:lnTo>
                    <a:pt x="2094534" y="522107"/>
                  </a:lnTo>
                  <a:lnTo>
                    <a:pt x="2063589" y="516916"/>
                  </a:lnTo>
                  <a:close/>
                </a:path>
                <a:path w="2845434" h="2041525">
                  <a:moveTo>
                    <a:pt x="1471678" y="668378"/>
                  </a:moveTo>
                  <a:lnTo>
                    <a:pt x="1698925" y="610229"/>
                  </a:lnTo>
                  <a:lnTo>
                    <a:pt x="1679557" y="628294"/>
                  </a:lnTo>
                  <a:lnTo>
                    <a:pt x="1431224" y="691839"/>
                  </a:lnTo>
                  <a:lnTo>
                    <a:pt x="1471678" y="668378"/>
                  </a:lnTo>
                  <a:close/>
                </a:path>
                <a:path w="2845434" h="2041525">
                  <a:moveTo>
                    <a:pt x="1557916" y="633202"/>
                  </a:moveTo>
                  <a:lnTo>
                    <a:pt x="2082242" y="499034"/>
                  </a:lnTo>
                  <a:lnTo>
                    <a:pt x="2108281" y="505480"/>
                  </a:lnTo>
                  <a:lnTo>
                    <a:pt x="1539127" y="651119"/>
                  </a:lnTo>
                  <a:lnTo>
                    <a:pt x="1557916" y="633202"/>
                  </a:lnTo>
                  <a:close/>
                </a:path>
                <a:path w="2845434" h="2041525">
                  <a:moveTo>
                    <a:pt x="1752071" y="570411"/>
                  </a:moveTo>
                  <a:lnTo>
                    <a:pt x="1892384" y="534507"/>
                  </a:lnTo>
                  <a:lnTo>
                    <a:pt x="1917640" y="541153"/>
                  </a:lnTo>
                  <a:lnTo>
                    <a:pt x="1732328" y="588572"/>
                  </a:lnTo>
                  <a:lnTo>
                    <a:pt x="1752071" y="570411"/>
                  </a:lnTo>
                  <a:close/>
                </a:path>
                <a:path w="2845434" h="2041525">
                  <a:moveTo>
                    <a:pt x="519477" y="767833"/>
                  </a:moveTo>
                  <a:lnTo>
                    <a:pt x="575888" y="753398"/>
                  </a:lnTo>
                  <a:lnTo>
                    <a:pt x="549482" y="786373"/>
                  </a:lnTo>
                  <a:lnTo>
                    <a:pt x="501894" y="798550"/>
                  </a:lnTo>
                  <a:lnTo>
                    <a:pt x="511452" y="782995"/>
                  </a:lnTo>
                  <a:lnTo>
                    <a:pt x="516732" y="781644"/>
                  </a:lnTo>
                  <a:lnTo>
                    <a:pt x="519477" y="767833"/>
                  </a:lnTo>
                  <a:close/>
                </a:path>
                <a:path w="2845434" h="2041525">
                  <a:moveTo>
                    <a:pt x="637323" y="659022"/>
                  </a:moveTo>
                  <a:lnTo>
                    <a:pt x="707428" y="641083"/>
                  </a:lnTo>
                  <a:lnTo>
                    <a:pt x="671212" y="676569"/>
                  </a:lnTo>
                  <a:lnTo>
                    <a:pt x="649955" y="682008"/>
                  </a:lnTo>
                  <a:lnTo>
                    <a:pt x="631847" y="699751"/>
                  </a:lnTo>
                  <a:lnTo>
                    <a:pt x="634027" y="699193"/>
                  </a:lnTo>
                  <a:lnTo>
                    <a:pt x="619564" y="716003"/>
                  </a:lnTo>
                  <a:lnTo>
                    <a:pt x="605714" y="732657"/>
                  </a:lnTo>
                  <a:lnTo>
                    <a:pt x="592273" y="749205"/>
                  </a:lnTo>
                  <a:lnTo>
                    <a:pt x="538826" y="762882"/>
                  </a:lnTo>
                  <a:lnTo>
                    <a:pt x="548758" y="747231"/>
                  </a:lnTo>
                  <a:lnTo>
                    <a:pt x="555299" y="745557"/>
                  </a:lnTo>
                  <a:lnTo>
                    <a:pt x="565231" y="729906"/>
                  </a:lnTo>
                  <a:lnTo>
                    <a:pt x="588245" y="710908"/>
                  </a:lnTo>
                  <a:lnTo>
                    <a:pt x="598177" y="695258"/>
                  </a:lnTo>
                  <a:lnTo>
                    <a:pt x="619011" y="676817"/>
                  </a:lnTo>
                  <a:lnTo>
                    <a:pt x="625892" y="675057"/>
                  </a:lnTo>
                  <a:lnTo>
                    <a:pt x="637323" y="659022"/>
                  </a:lnTo>
                  <a:close/>
                </a:path>
                <a:path w="2845434" h="2041525">
                  <a:moveTo>
                    <a:pt x="655738" y="641201"/>
                  </a:moveTo>
                  <a:lnTo>
                    <a:pt x="724173" y="623689"/>
                  </a:lnTo>
                  <a:lnTo>
                    <a:pt x="717272" y="638564"/>
                  </a:lnTo>
                  <a:lnTo>
                    <a:pt x="644204" y="657262"/>
                  </a:lnTo>
                  <a:lnTo>
                    <a:pt x="655738" y="641201"/>
                  </a:lnTo>
                  <a:close/>
                </a:path>
                <a:path w="2845434" h="2041525">
                  <a:moveTo>
                    <a:pt x="681136" y="621593"/>
                  </a:moveTo>
                  <a:lnTo>
                    <a:pt x="766535" y="599740"/>
                  </a:lnTo>
                  <a:lnTo>
                    <a:pt x="745702" y="618180"/>
                  </a:lnTo>
                  <a:lnTo>
                    <a:pt x="670215" y="637496"/>
                  </a:lnTo>
                  <a:lnTo>
                    <a:pt x="681136" y="621593"/>
                  </a:lnTo>
                  <a:close/>
                </a:path>
                <a:path w="2845434" h="2041525">
                  <a:moveTo>
                    <a:pt x="2596656" y="26563"/>
                  </a:moveTo>
                  <a:lnTo>
                    <a:pt x="2643869" y="14482"/>
                  </a:lnTo>
                  <a:lnTo>
                    <a:pt x="2657578" y="24083"/>
                  </a:lnTo>
                  <a:lnTo>
                    <a:pt x="2678289" y="18783"/>
                  </a:lnTo>
                  <a:lnTo>
                    <a:pt x="2691248" y="28577"/>
                  </a:lnTo>
                  <a:lnTo>
                    <a:pt x="2710869" y="23556"/>
                  </a:lnTo>
                  <a:lnTo>
                    <a:pt x="2723828" y="33349"/>
                  </a:lnTo>
                  <a:lnTo>
                    <a:pt x="2770580" y="34495"/>
                  </a:lnTo>
                  <a:lnTo>
                    <a:pt x="2822659" y="47387"/>
                  </a:lnTo>
                  <a:lnTo>
                    <a:pt x="2844665" y="54865"/>
                  </a:lnTo>
                  <a:lnTo>
                    <a:pt x="2843714" y="68218"/>
                  </a:lnTo>
                  <a:lnTo>
                    <a:pt x="2840572" y="69022"/>
                  </a:lnTo>
                  <a:lnTo>
                    <a:pt x="2820085" y="61155"/>
                  </a:lnTo>
                  <a:lnTo>
                    <a:pt x="2802337" y="65696"/>
                  </a:lnTo>
                  <a:lnTo>
                    <a:pt x="2781237" y="57986"/>
                  </a:lnTo>
                  <a:lnTo>
                    <a:pt x="2699847" y="39485"/>
                  </a:lnTo>
                  <a:lnTo>
                    <a:pt x="2628146" y="31614"/>
                  </a:lnTo>
                  <a:lnTo>
                    <a:pt x="2596656" y="26563"/>
                  </a:lnTo>
                  <a:close/>
                </a:path>
                <a:path w="2845434" h="2041525">
                  <a:moveTo>
                    <a:pt x="704558" y="602490"/>
                  </a:moveTo>
                  <a:lnTo>
                    <a:pt x="776468" y="584089"/>
                  </a:lnTo>
                  <a:lnTo>
                    <a:pt x="773076" y="598067"/>
                  </a:lnTo>
                  <a:lnTo>
                    <a:pt x="694592" y="618150"/>
                  </a:lnTo>
                  <a:lnTo>
                    <a:pt x="704558" y="602490"/>
                  </a:lnTo>
                  <a:close/>
                </a:path>
                <a:path w="2845434" h="2041525">
                  <a:moveTo>
                    <a:pt x="754366" y="563527"/>
                  </a:moveTo>
                  <a:lnTo>
                    <a:pt x="850633" y="538893"/>
                  </a:lnTo>
                  <a:lnTo>
                    <a:pt x="838724" y="555050"/>
                  </a:lnTo>
                  <a:lnTo>
                    <a:pt x="785189" y="581858"/>
                  </a:lnTo>
                  <a:lnTo>
                    <a:pt x="717878" y="599082"/>
                  </a:lnTo>
                  <a:lnTo>
                    <a:pt x="728457" y="583265"/>
                  </a:lnTo>
                  <a:lnTo>
                    <a:pt x="742799" y="579596"/>
                  </a:lnTo>
                  <a:lnTo>
                    <a:pt x="754366" y="563527"/>
                  </a:lnTo>
                  <a:close/>
                </a:path>
                <a:path w="2845434" h="2041525">
                  <a:moveTo>
                    <a:pt x="899411" y="460866"/>
                  </a:moveTo>
                  <a:lnTo>
                    <a:pt x="995609" y="436250"/>
                  </a:lnTo>
                  <a:lnTo>
                    <a:pt x="987073" y="451543"/>
                  </a:lnTo>
                  <a:lnTo>
                    <a:pt x="975593" y="454481"/>
                  </a:lnTo>
                  <a:lnTo>
                    <a:pt x="930778" y="479057"/>
                  </a:lnTo>
                  <a:lnTo>
                    <a:pt x="922821" y="494203"/>
                  </a:lnTo>
                  <a:lnTo>
                    <a:pt x="901429" y="499677"/>
                  </a:lnTo>
                  <a:lnTo>
                    <a:pt x="893472" y="514822"/>
                  </a:lnTo>
                  <a:lnTo>
                    <a:pt x="878415" y="518675"/>
                  </a:lnTo>
                  <a:lnTo>
                    <a:pt x="866098" y="534936"/>
                  </a:lnTo>
                  <a:lnTo>
                    <a:pt x="783798" y="555995"/>
                  </a:lnTo>
                  <a:lnTo>
                    <a:pt x="795366" y="539926"/>
                  </a:lnTo>
                  <a:lnTo>
                    <a:pt x="867555" y="495236"/>
                  </a:lnTo>
                  <a:lnTo>
                    <a:pt x="883687" y="477998"/>
                  </a:lnTo>
                  <a:lnTo>
                    <a:pt x="899411" y="460866"/>
                  </a:lnTo>
                  <a:close/>
                </a:path>
                <a:path w="2845434" h="2041525">
                  <a:moveTo>
                    <a:pt x="2560805" y="22628"/>
                  </a:moveTo>
                  <a:lnTo>
                    <a:pt x="2612311" y="9448"/>
                  </a:lnTo>
                  <a:lnTo>
                    <a:pt x="2624282" y="19494"/>
                  </a:lnTo>
                  <a:lnTo>
                    <a:pt x="2572129" y="32839"/>
                  </a:lnTo>
                  <a:lnTo>
                    <a:pt x="2560805" y="22628"/>
                  </a:lnTo>
                  <a:close/>
                </a:path>
                <a:path w="2845434" h="2041525">
                  <a:moveTo>
                    <a:pt x="934415" y="438799"/>
                  </a:moveTo>
                  <a:lnTo>
                    <a:pt x="1042059" y="411255"/>
                  </a:lnTo>
                  <a:lnTo>
                    <a:pt x="1033114" y="426653"/>
                  </a:lnTo>
                  <a:lnTo>
                    <a:pt x="918283" y="456037"/>
                  </a:lnTo>
                  <a:lnTo>
                    <a:pt x="934415" y="438799"/>
                  </a:lnTo>
                  <a:close/>
                </a:path>
                <a:path w="2845434" h="2041525">
                  <a:moveTo>
                    <a:pt x="2500632" y="24916"/>
                  </a:moveTo>
                  <a:lnTo>
                    <a:pt x="2573735" y="6210"/>
                  </a:lnTo>
                  <a:lnTo>
                    <a:pt x="2586796" y="15977"/>
                  </a:lnTo>
                  <a:lnTo>
                    <a:pt x="2541524" y="27561"/>
                  </a:lnTo>
                  <a:lnTo>
                    <a:pt x="2500632" y="24916"/>
                  </a:lnTo>
                  <a:close/>
                </a:path>
                <a:path w="2845434" h="2041525">
                  <a:moveTo>
                    <a:pt x="1010964" y="392993"/>
                  </a:moveTo>
                  <a:lnTo>
                    <a:pt x="1137411" y="360637"/>
                  </a:lnTo>
                  <a:lnTo>
                    <a:pt x="1088236" y="386329"/>
                  </a:lnTo>
                  <a:lnTo>
                    <a:pt x="1065223" y="405327"/>
                  </a:lnTo>
                  <a:lnTo>
                    <a:pt x="954717" y="433604"/>
                  </a:lnTo>
                  <a:lnTo>
                    <a:pt x="972689" y="415896"/>
                  </a:lnTo>
                  <a:lnTo>
                    <a:pt x="993810" y="410492"/>
                  </a:lnTo>
                  <a:lnTo>
                    <a:pt x="1010964" y="392993"/>
                  </a:lnTo>
                  <a:close/>
                </a:path>
                <a:path w="2845434" h="2041525">
                  <a:moveTo>
                    <a:pt x="2378978" y="16718"/>
                  </a:moveTo>
                  <a:lnTo>
                    <a:pt x="2439545" y="1220"/>
                  </a:lnTo>
                  <a:lnTo>
                    <a:pt x="2483435" y="3098"/>
                  </a:lnTo>
                  <a:lnTo>
                    <a:pt x="2506545" y="10294"/>
                  </a:lnTo>
                  <a:lnTo>
                    <a:pt x="2553296" y="11440"/>
                  </a:lnTo>
                  <a:lnTo>
                    <a:pt x="2481352" y="29850"/>
                  </a:lnTo>
                  <a:lnTo>
                    <a:pt x="2458923" y="22480"/>
                  </a:lnTo>
                  <a:lnTo>
                    <a:pt x="2440051" y="27309"/>
                  </a:lnTo>
                  <a:lnTo>
                    <a:pt x="2418030" y="19834"/>
                  </a:lnTo>
                  <a:lnTo>
                    <a:pt x="2390540" y="26869"/>
                  </a:lnTo>
                  <a:lnTo>
                    <a:pt x="2378978" y="16718"/>
                  </a:lnTo>
                  <a:close/>
                </a:path>
                <a:path w="2845434" h="2041525">
                  <a:moveTo>
                    <a:pt x="1070665" y="364607"/>
                  </a:moveTo>
                  <a:lnTo>
                    <a:pt x="1187677" y="334665"/>
                  </a:lnTo>
                  <a:lnTo>
                    <a:pt x="1161393" y="354500"/>
                  </a:lnTo>
                  <a:lnTo>
                    <a:pt x="1053204" y="382184"/>
                  </a:lnTo>
                  <a:lnTo>
                    <a:pt x="1070665" y="364607"/>
                  </a:lnTo>
                  <a:close/>
                </a:path>
                <a:path w="2845434" h="2041525">
                  <a:moveTo>
                    <a:pt x="1157944" y="316055"/>
                  </a:moveTo>
                  <a:lnTo>
                    <a:pt x="1326360" y="272960"/>
                  </a:lnTo>
                  <a:lnTo>
                    <a:pt x="1301575" y="292411"/>
                  </a:lnTo>
                  <a:lnTo>
                    <a:pt x="1243392" y="307299"/>
                  </a:lnTo>
                  <a:lnTo>
                    <a:pt x="1217109" y="327134"/>
                  </a:lnTo>
                  <a:lnTo>
                    <a:pt x="1090661" y="359490"/>
                  </a:lnTo>
                  <a:lnTo>
                    <a:pt x="1146377" y="332124"/>
                  </a:lnTo>
                  <a:lnTo>
                    <a:pt x="1157944" y="316055"/>
                  </a:lnTo>
                  <a:close/>
                </a:path>
                <a:path w="2845434" h="2041525">
                  <a:moveTo>
                    <a:pt x="2337949" y="14107"/>
                  </a:moveTo>
                  <a:lnTo>
                    <a:pt x="2385913" y="1834"/>
                  </a:lnTo>
                  <a:lnTo>
                    <a:pt x="2419583" y="6328"/>
                  </a:lnTo>
                  <a:lnTo>
                    <a:pt x="2350908" y="23901"/>
                  </a:lnTo>
                  <a:lnTo>
                    <a:pt x="2337949" y="14107"/>
                  </a:lnTo>
                  <a:close/>
                </a:path>
                <a:path w="2845434" h="2041525">
                  <a:moveTo>
                    <a:pt x="2253250" y="22672"/>
                  </a:moveTo>
                  <a:lnTo>
                    <a:pt x="2341853" y="0"/>
                  </a:lnTo>
                  <a:lnTo>
                    <a:pt x="2359751" y="8529"/>
                  </a:lnTo>
                  <a:lnTo>
                    <a:pt x="2297412" y="24480"/>
                  </a:lnTo>
                  <a:lnTo>
                    <a:pt x="2253250" y="22672"/>
                  </a:lnTo>
                  <a:close/>
                </a:path>
                <a:path w="2845434" h="2041525">
                  <a:moveTo>
                    <a:pt x="1290836" y="255831"/>
                  </a:moveTo>
                  <a:lnTo>
                    <a:pt x="1485754" y="205954"/>
                  </a:lnTo>
                  <a:lnTo>
                    <a:pt x="1383044" y="258455"/>
                  </a:lnTo>
                  <a:lnTo>
                    <a:pt x="1202092" y="304758"/>
                  </a:lnTo>
                  <a:lnTo>
                    <a:pt x="1230624" y="284348"/>
                  </a:lnTo>
                  <a:lnTo>
                    <a:pt x="1262713" y="276137"/>
                  </a:lnTo>
                  <a:lnTo>
                    <a:pt x="1290836" y="255831"/>
                  </a:lnTo>
                  <a:close/>
                </a:path>
                <a:path w="2845434" h="2041525">
                  <a:moveTo>
                    <a:pt x="2196484" y="24088"/>
                  </a:moveTo>
                  <a:lnTo>
                    <a:pt x="2261343" y="7492"/>
                  </a:lnTo>
                  <a:lnTo>
                    <a:pt x="2295558" y="11846"/>
                  </a:lnTo>
                  <a:lnTo>
                    <a:pt x="2232334" y="28024"/>
                  </a:lnTo>
                  <a:lnTo>
                    <a:pt x="2196484" y="24088"/>
                  </a:lnTo>
                  <a:close/>
                </a:path>
                <a:path w="2845434" h="2041525">
                  <a:moveTo>
                    <a:pt x="2095229" y="36889"/>
                  </a:moveTo>
                  <a:lnTo>
                    <a:pt x="2196060" y="11087"/>
                  </a:lnTo>
                  <a:lnTo>
                    <a:pt x="2230276" y="15441"/>
                  </a:lnTo>
                  <a:lnTo>
                    <a:pt x="2131079" y="40824"/>
                  </a:lnTo>
                  <a:lnTo>
                    <a:pt x="2095229" y="36889"/>
                  </a:lnTo>
                  <a:close/>
                </a:path>
                <a:path w="2845434" h="2041525">
                  <a:moveTo>
                    <a:pt x="1373872" y="221474"/>
                  </a:moveTo>
                  <a:lnTo>
                    <a:pt x="1591614" y="165757"/>
                  </a:lnTo>
                  <a:lnTo>
                    <a:pt x="1540463" y="191955"/>
                  </a:lnTo>
                  <a:lnTo>
                    <a:pt x="1348236" y="241144"/>
                  </a:lnTo>
                  <a:lnTo>
                    <a:pt x="1373872" y="221474"/>
                  </a:lnTo>
                  <a:close/>
                </a:path>
                <a:path w="2845434" h="2041525">
                  <a:moveTo>
                    <a:pt x="1517529" y="158496"/>
                  </a:moveTo>
                  <a:lnTo>
                    <a:pt x="2038789" y="25113"/>
                  </a:lnTo>
                  <a:lnTo>
                    <a:pt x="2164993" y="19037"/>
                  </a:lnTo>
                  <a:lnTo>
                    <a:pt x="2029824" y="53625"/>
                  </a:lnTo>
                  <a:lnTo>
                    <a:pt x="2010325" y="45505"/>
                  </a:lnTo>
                  <a:lnTo>
                    <a:pt x="1490359" y="178558"/>
                  </a:lnTo>
                  <a:lnTo>
                    <a:pt x="1517529" y="158496"/>
                  </a:lnTo>
                  <a:close/>
                </a:path>
                <a:path w="2845434" h="2041525">
                  <a:moveTo>
                    <a:pt x="1429315" y="194178"/>
                  </a:moveTo>
                  <a:lnTo>
                    <a:pt x="1698835" y="125212"/>
                  </a:lnTo>
                  <a:lnTo>
                    <a:pt x="1683759" y="142179"/>
                  </a:lnTo>
                  <a:lnTo>
                    <a:pt x="1403066" y="214004"/>
                  </a:lnTo>
                  <a:lnTo>
                    <a:pt x="1429315" y="194178"/>
                  </a:lnTo>
                  <a:close/>
                </a:path>
                <a:path w="2845434" h="2041525">
                  <a:moveTo>
                    <a:pt x="1649209" y="111692"/>
                  </a:moveTo>
                  <a:lnTo>
                    <a:pt x="1874309" y="54092"/>
                  </a:lnTo>
                  <a:lnTo>
                    <a:pt x="1912340" y="57469"/>
                  </a:lnTo>
                  <a:lnTo>
                    <a:pt x="1631101" y="129435"/>
                  </a:lnTo>
                  <a:lnTo>
                    <a:pt x="1649209" y="111692"/>
                  </a:lnTo>
                  <a:close/>
                </a:path>
              </a:pathLst>
            </a:custGeom>
            <a:solidFill>
              <a:srgbClr val="ABF7FA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61263" y="6253980"/>
              <a:ext cx="5126737" cy="2850187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929640" y="4998203"/>
            <a:ext cx="76835" cy="24765"/>
          </a:xfrm>
          <a:custGeom>
            <a:avLst/>
            <a:gdLst/>
            <a:ahLst/>
            <a:cxnLst/>
            <a:rect l="l" t="t" r="r" b="b"/>
            <a:pathLst>
              <a:path w="76835" h="24764">
                <a:moveTo>
                  <a:pt x="18320" y="10140"/>
                </a:moveTo>
                <a:lnTo>
                  <a:pt x="16139" y="11667"/>
                </a:lnTo>
                <a:lnTo>
                  <a:pt x="13522" y="14066"/>
                </a:lnTo>
                <a:lnTo>
                  <a:pt x="10687" y="16247"/>
                </a:lnTo>
                <a:lnTo>
                  <a:pt x="6543" y="19736"/>
                </a:lnTo>
                <a:lnTo>
                  <a:pt x="4143" y="21481"/>
                </a:lnTo>
                <a:lnTo>
                  <a:pt x="0" y="24752"/>
                </a:lnTo>
                <a:lnTo>
                  <a:pt x="5234" y="23443"/>
                </a:lnTo>
                <a:lnTo>
                  <a:pt x="8287" y="22789"/>
                </a:lnTo>
                <a:lnTo>
                  <a:pt x="11995" y="21263"/>
                </a:lnTo>
                <a:lnTo>
                  <a:pt x="13522" y="19954"/>
                </a:lnTo>
                <a:lnTo>
                  <a:pt x="14830" y="18864"/>
                </a:lnTo>
                <a:lnTo>
                  <a:pt x="16139" y="18646"/>
                </a:lnTo>
                <a:lnTo>
                  <a:pt x="18739" y="18646"/>
                </a:lnTo>
                <a:lnTo>
                  <a:pt x="21919" y="17024"/>
                </a:lnTo>
                <a:lnTo>
                  <a:pt x="30534" y="15211"/>
                </a:lnTo>
                <a:lnTo>
                  <a:pt x="42420" y="13807"/>
                </a:lnTo>
                <a:lnTo>
                  <a:pt x="56270" y="12975"/>
                </a:lnTo>
                <a:lnTo>
                  <a:pt x="66739" y="12757"/>
                </a:lnTo>
                <a:lnTo>
                  <a:pt x="69792" y="11885"/>
                </a:lnTo>
                <a:lnTo>
                  <a:pt x="70527" y="11013"/>
                </a:lnTo>
                <a:lnTo>
                  <a:pt x="18320" y="11013"/>
                </a:lnTo>
                <a:lnTo>
                  <a:pt x="18320" y="10140"/>
                </a:lnTo>
                <a:close/>
              </a:path>
              <a:path w="76835" h="24764">
                <a:moveTo>
                  <a:pt x="18739" y="18646"/>
                </a:moveTo>
                <a:lnTo>
                  <a:pt x="16139" y="18646"/>
                </a:lnTo>
                <a:lnTo>
                  <a:pt x="16139" y="20826"/>
                </a:lnTo>
                <a:lnTo>
                  <a:pt x="17012" y="20608"/>
                </a:lnTo>
                <a:lnTo>
                  <a:pt x="17884" y="19082"/>
                </a:lnTo>
                <a:lnTo>
                  <a:pt x="18739" y="18646"/>
                </a:lnTo>
                <a:close/>
              </a:path>
              <a:path w="76835" h="24764">
                <a:moveTo>
                  <a:pt x="64067" y="0"/>
                </a:moveTo>
                <a:lnTo>
                  <a:pt x="29880" y="7087"/>
                </a:lnTo>
                <a:lnTo>
                  <a:pt x="23555" y="9486"/>
                </a:lnTo>
                <a:lnTo>
                  <a:pt x="18320" y="11013"/>
                </a:lnTo>
                <a:lnTo>
                  <a:pt x="70527" y="11013"/>
                </a:lnTo>
                <a:lnTo>
                  <a:pt x="73282" y="7741"/>
                </a:lnTo>
                <a:lnTo>
                  <a:pt x="75463" y="4906"/>
                </a:lnTo>
                <a:lnTo>
                  <a:pt x="76772" y="2071"/>
                </a:lnTo>
                <a:lnTo>
                  <a:pt x="76117" y="1417"/>
                </a:lnTo>
                <a:lnTo>
                  <a:pt x="71994" y="402"/>
                </a:lnTo>
                <a:lnTo>
                  <a:pt x="640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3627667"/>
            <a:ext cx="6432550" cy="6661784"/>
            <a:chOff x="0" y="3627667"/>
            <a:chExt cx="6432550" cy="6661784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627667"/>
              <a:ext cx="5723745" cy="665933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5778915"/>
              <a:ext cx="1822450" cy="2019300"/>
            </a:xfrm>
            <a:custGeom>
              <a:avLst/>
              <a:gdLst/>
              <a:ahLst/>
              <a:cxnLst/>
              <a:rect l="l" t="t" r="r" b="b"/>
              <a:pathLst>
                <a:path w="1822450" h="2019300">
                  <a:moveTo>
                    <a:pt x="542048" y="12699"/>
                  </a:moveTo>
                  <a:lnTo>
                    <a:pt x="2768" y="12699"/>
                  </a:lnTo>
                  <a:lnTo>
                    <a:pt x="28323" y="0"/>
                  </a:lnTo>
                  <a:lnTo>
                    <a:pt x="527977" y="0"/>
                  </a:lnTo>
                  <a:lnTo>
                    <a:pt x="542048" y="12699"/>
                  </a:lnTo>
                  <a:close/>
                </a:path>
                <a:path w="1822450" h="2019300">
                  <a:moveTo>
                    <a:pt x="24192" y="25399"/>
                  </a:moveTo>
                  <a:lnTo>
                    <a:pt x="0" y="25399"/>
                  </a:lnTo>
                  <a:lnTo>
                    <a:pt x="0" y="12699"/>
                  </a:lnTo>
                  <a:lnTo>
                    <a:pt x="77480" y="12699"/>
                  </a:lnTo>
                  <a:lnTo>
                    <a:pt x="24192" y="25399"/>
                  </a:lnTo>
                  <a:close/>
                </a:path>
                <a:path w="1822450" h="2019300">
                  <a:moveTo>
                    <a:pt x="634371" y="25399"/>
                  </a:moveTo>
                  <a:lnTo>
                    <a:pt x="510410" y="25399"/>
                  </a:lnTo>
                  <a:lnTo>
                    <a:pt x="487443" y="12699"/>
                  </a:lnTo>
                  <a:lnTo>
                    <a:pt x="609316" y="12699"/>
                  </a:lnTo>
                  <a:lnTo>
                    <a:pt x="634371" y="25399"/>
                  </a:lnTo>
                  <a:close/>
                </a:path>
                <a:path w="1822450" h="2019300">
                  <a:moveTo>
                    <a:pt x="709537" y="38099"/>
                  </a:moveTo>
                  <a:lnTo>
                    <a:pt x="638364" y="38099"/>
                  </a:lnTo>
                  <a:lnTo>
                    <a:pt x="599147" y="25399"/>
                  </a:lnTo>
                  <a:lnTo>
                    <a:pt x="684481" y="25399"/>
                  </a:lnTo>
                  <a:lnTo>
                    <a:pt x="709537" y="38099"/>
                  </a:lnTo>
                  <a:close/>
                </a:path>
                <a:path w="1822450" h="2019300">
                  <a:moveTo>
                    <a:pt x="840691" y="63499"/>
                  </a:moveTo>
                  <a:lnTo>
                    <a:pt x="779800" y="63499"/>
                  </a:lnTo>
                  <a:lnTo>
                    <a:pt x="766795" y="50799"/>
                  </a:lnTo>
                  <a:lnTo>
                    <a:pt x="696464" y="50799"/>
                  </a:lnTo>
                  <a:lnTo>
                    <a:pt x="684231" y="38099"/>
                  </a:lnTo>
                  <a:lnTo>
                    <a:pt x="760374" y="38099"/>
                  </a:lnTo>
                  <a:lnTo>
                    <a:pt x="814115" y="50799"/>
                  </a:lnTo>
                  <a:lnTo>
                    <a:pt x="840691" y="63499"/>
                  </a:lnTo>
                  <a:close/>
                </a:path>
                <a:path w="1822450" h="2019300">
                  <a:moveTo>
                    <a:pt x="1181367" y="152399"/>
                  </a:moveTo>
                  <a:lnTo>
                    <a:pt x="1134999" y="152399"/>
                  </a:lnTo>
                  <a:lnTo>
                    <a:pt x="1128032" y="139699"/>
                  </a:lnTo>
                  <a:lnTo>
                    <a:pt x="1114778" y="139699"/>
                  </a:lnTo>
                  <a:lnTo>
                    <a:pt x="1087181" y="126999"/>
                  </a:lnTo>
                  <a:lnTo>
                    <a:pt x="1059584" y="126999"/>
                  </a:lnTo>
                  <a:lnTo>
                    <a:pt x="1004390" y="114299"/>
                  </a:lnTo>
                  <a:lnTo>
                    <a:pt x="992407" y="101599"/>
                  </a:lnTo>
                  <a:lnTo>
                    <a:pt x="956458" y="101599"/>
                  </a:lnTo>
                  <a:lnTo>
                    <a:pt x="805400" y="63499"/>
                  </a:lnTo>
                  <a:lnTo>
                    <a:pt x="867676" y="63499"/>
                  </a:lnTo>
                  <a:lnTo>
                    <a:pt x="894388" y="76199"/>
                  </a:lnTo>
                  <a:lnTo>
                    <a:pt x="920147" y="76199"/>
                  </a:lnTo>
                  <a:lnTo>
                    <a:pt x="945202" y="88899"/>
                  </a:lnTo>
                  <a:lnTo>
                    <a:pt x="995312" y="88899"/>
                  </a:lnTo>
                  <a:lnTo>
                    <a:pt x="1043608" y="101599"/>
                  </a:lnTo>
                  <a:lnTo>
                    <a:pt x="1068300" y="114299"/>
                  </a:lnTo>
                  <a:lnTo>
                    <a:pt x="1088635" y="114299"/>
                  </a:lnTo>
                  <a:lnTo>
                    <a:pt x="1116232" y="126999"/>
                  </a:lnTo>
                  <a:lnTo>
                    <a:pt x="1168521" y="139699"/>
                  </a:lnTo>
                  <a:lnTo>
                    <a:pt x="1181367" y="152399"/>
                  </a:lnTo>
                  <a:close/>
                </a:path>
                <a:path w="1822450" h="2019300">
                  <a:moveTo>
                    <a:pt x="1307959" y="203199"/>
                  </a:moveTo>
                  <a:lnTo>
                    <a:pt x="1286171" y="203199"/>
                  </a:lnTo>
                  <a:lnTo>
                    <a:pt x="1273099" y="190499"/>
                  </a:lnTo>
                  <a:lnTo>
                    <a:pt x="1246954" y="177799"/>
                  </a:lnTo>
                  <a:lnTo>
                    <a:pt x="1142375" y="152399"/>
                  </a:lnTo>
                  <a:lnTo>
                    <a:pt x="1206513" y="152399"/>
                  </a:lnTo>
                  <a:lnTo>
                    <a:pt x="1219358" y="165099"/>
                  </a:lnTo>
                  <a:lnTo>
                    <a:pt x="1250768" y="165099"/>
                  </a:lnTo>
                  <a:lnTo>
                    <a:pt x="1257486" y="177799"/>
                  </a:lnTo>
                  <a:lnTo>
                    <a:pt x="1281815" y="177799"/>
                  </a:lnTo>
                  <a:lnTo>
                    <a:pt x="1287625" y="190499"/>
                  </a:lnTo>
                  <a:lnTo>
                    <a:pt x="1303602" y="190499"/>
                  </a:lnTo>
                  <a:lnTo>
                    <a:pt x="1307959" y="203199"/>
                  </a:lnTo>
                  <a:close/>
                </a:path>
                <a:path w="1822450" h="2019300">
                  <a:moveTo>
                    <a:pt x="1371869" y="241299"/>
                  </a:moveTo>
                  <a:lnTo>
                    <a:pt x="1361699" y="241299"/>
                  </a:lnTo>
                  <a:lnTo>
                    <a:pt x="1344270" y="228599"/>
                  </a:lnTo>
                  <a:lnTo>
                    <a:pt x="1323935" y="215899"/>
                  </a:lnTo>
                  <a:lnTo>
                    <a:pt x="1299243" y="203199"/>
                  </a:lnTo>
                  <a:lnTo>
                    <a:pt x="1325389" y="203199"/>
                  </a:lnTo>
                  <a:lnTo>
                    <a:pt x="1338462" y="215899"/>
                  </a:lnTo>
                  <a:lnTo>
                    <a:pt x="1347177" y="215899"/>
                  </a:lnTo>
                  <a:lnTo>
                    <a:pt x="1352986" y="228599"/>
                  </a:lnTo>
                  <a:lnTo>
                    <a:pt x="1368964" y="228599"/>
                  </a:lnTo>
                  <a:lnTo>
                    <a:pt x="1371869" y="241299"/>
                  </a:lnTo>
                  <a:close/>
                </a:path>
                <a:path w="1822450" h="2019300">
                  <a:moveTo>
                    <a:pt x="1386393" y="253999"/>
                  </a:moveTo>
                  <a:lnTo>
                    <a:pt x="1376225" y="253999"/>
                  </a:lnTo>
                  <a:lnTo>
                    <a:pt x="1367509" y="241299"/>
                  </a:lnTo>
                  <a:lnTo>
                    <a:pt x="1373321" y="241299"/>
                  </a:lnTo>
                  <a:lnTo>
                    <a:pt x="1386393" y="253999"/>
                  </a:lnTo>
                  <a:close/>
                </a:path>
                <a:path w="1822450" h="2019300">
                  <a:moveTo>
                    <a:pt x="1417145" y="279399"/>
                  </a:moveTo>
                  <a:lnTo>
                    <a:pt x="1403822" y="279399"/>
                  </a:lnTo>
                  <a:lnTo>
                    <a:pt x="1387844" y="266699"/>
                  </a:lnTo>
                  <a:lnTo>
                    <a:pt x="1382034" y="253999"/>
                  </a:lnTo>
                  <a:lnTo>
                    <a:pt x="1393656" y="253999"/>
                  </a:lnTo>
                  <a:lnTo>
                    <a:pt x="1406728" y="266699"/>
                  </a:lnTo>
                  <a:lnTo>
                    <a:pt x="1412538" y="266699"/>
                  </a:lnTo>
                  <a:lnTo>
                    <a:pt x="1417145" y="279399"/>
                  </a:lnTo>
                  <a:close/>
                </a:path>
                <a:path w="1822450" h="2019300">
                  <a:moveTo>
                    <a:pt x="1432872" y="292099"/>
                  </a:moveTo>
                  <a:lnTo>
                    <a:pt x="1416894" y="292099"/>
                  </a:lnTo>
                  <a:lnTo>
                    <a:pt x="1411084" y="279399"/>
                  </a:lnTo>
                  <a:lnTo>
                    <a:pt x="1427448" y="279399"/>
                  </a:lnTo>
                  <a:lnTo>
                    <a:pt x="1432872" y="292099"/>
                  </a:lnTo>
                  <a:close/>
                </a:path>
                <a:path w="1822450" h="2019300">
                  <a:moveTo>
                    <a:pt x="1495329" y="368299"/>
                  </a:moveTo>
                  <a:lnTo>
                    <a:pt x="1490970" y="368299"/>
                  </a:lnTo>
                  <a:lnTo>
                    <a:pt x="1473541" y="342899"/>
                  </a:lnTo>
                  <a:lnTo>
                    <a:pt x="1456111" y="330199"/>
                  </a:lnTo>
                  <a:lnTo>
                    <a:pt x="1422704" y="292099"/>
                  </a:lnTo>
                  <a:lnTo>
                    <a:pt x="1437230" y="292099"/>
                  </a:lnTo>
                  <a:lnTo>
                    <a:pt x="1440135" y="304799"/>
                  </a:lnTo>
                  <a:lnTo>
                    <a:pt x="1450302" y="304799"/>
                  </a:lnTo>
                  <a:lnTo>
                    <a:pt x="1460469" y="317499"/>
                  </a:lnTo>
                  <a:lnTo>
                    <a:pt x="1463375" y="317499"/>
                  </a:lnTo>
                  <a:lnTo>
                    <a:pt x="1464827" y="330199"/>
                  </a:lnTo>
                  <a:lnTo>
                    <a:pt x="1476447" y="330199"/>
                  </a:lnTo>
                  <a:lnTo>
                    <a:pt x="1479352" y="342899"/>
                  </a:lnTo>
                  <a:lnTo>
                    <a:pt x="1483482" y="342899"/>
                  </a:lnTo>
                  <a:lnTo>
                    <a:pt x="1487341" y="355599"/>
                  </a:lnTo>
                  <a:lnTo>
                    <a:pt x="1495329" y="368299"/>
                  </a:lnTo>
                  <a:close/>
                </a:path>
                <a:path w="1822450" h="2019300">
                  <a:moveTo>
                    <a:pt x="1508401" y="393699"/>
                  </a:moveTo>
                  <a:lnTo>
                    <a:pt x="1504043" y="393699"/>
                  </a:lnTo>
                  <a:lnTo>
                    <a:pt x="1501138" y="380999"/>
                  </a:lnTo>
                  <a:lnTo>
                    <a:pt x="1492423" y="368299"/>
                  </a:lnTo>
                  <a:lnTo>
                    <a:pt x="1498597" y="368299"/>
                  </a:lnTo>
                  <a:lnTo>
                    <a:pt x="1501865" y="380999"/>
                  </a:lnTo>
                  <a:lnTo>
                    <a:pt x="1505133" y="380999"/>
                  </a:lnTo>
                  <a:lnTo>
                    <a:pt x="1508401" y="393699"/>
                  </a:lnTo>
                  <a:close/>
                </a:path>
                <a:path w="1822450" h="2019300">
                  <a:moveTo>
                    <a:pt x="1514756" y="406399"/>
                  </a:moveTo>
                  <a:lnTo>
                    <a:pt x="1508400" y="406399"/>
                  </a:lnTo>
                  <a:lnTo>
                    <a:pt x="1505495" y="393699"/>
                  </a:lnTo>
                  <a:lnTo>
                    <a:pt x="1511647" y="393699"/>
                  </a:lnTo>
                  <a:lnTo>
                    <a:pt x="1514756" y="406399"/>
                  </a:lnTo>
                  <a:close/>
                </a:path>
                <a:path w="1822450" h="2019300">
                  <a:moveTo>
                    <a:pt x="1509854" y="647699"/>
                  </a:moveTo>
                  <a:lnTo>
                    <a:pt x="1496780" y="647699"/>
                  </a:lnTo>
                  <a:lnTo>
                    <a:pt x="1498233" y="634999"/>
                  </a:lnTo>
                  <a:lnTo>
                    <a:pt x="1502590" y="634999"/>
                  </a:lnTo>
                  <a:lnTo>
                    <a:pt x="1502590" y="622299"/>
                  </a:lnTo>
                  <a:lnTo>
                    <a:pt x="1506947" y="609599"/>
                  </a:lnTo>
                  <a:lnTo>
                    <a:pt x="1509852" y="596899"/>
                  </a:lnTo>
                  <a:lnTo>
                    <a:pt x="1511305" y="584199"/>
                  </a:lnTo>
                  <a:lnTo>
                    <a:pt x="1515662" y="558799"/>
                  </a:lnTo>
                  <a:lnTo>
                    <a:pt x="1517115" y="546099"/>
                  </a:lnTo>
                  <a:lnTo>
                    <a:pt x="1517115" y="533399"/>
                  </a:lnTo>
                  <a:lnTo>
                    <a:pt x="1520020" y="520699"/>
                  </a:lnTo>
                  <a:lnTo>
                    <a:pt x="1518567" y="520699"/>
                  </a:lnTo>
                  <a:lnTo>
                    <a:pt x="1521473" y="507999"/>
                  </a:lnTo>
                  <a:lnTo>
                    <a:pt x="1521450" y="469899"/>
                  </a:lnTo>
                  <a:lnTo>
                    <a:pt x="1521291" y="469899"/>
                  </a:lnTo>
                  <a:lnTo>
                    <a:pt x="1520860" y="457199"/>
                  </a:lnTo>
                  <a:lnTo>
                    <a:pt x="1520020" y="457199"/>
                  </a:lnTo>
                  <a:lnTo>
                    <a:pt x="1520020" y="444499"/>
                  </a:lnTo>
                  <a:lnTo>
                    <a:pt x="1518567" y="444499"/>
                  </a:lnTo>
                  <a:lnTo>
                    <a:pt x="1518567" y="431799"/>
                  </a:lnTo>
                  <a:lnTo>
                    <a:pt x="1517115" y="431799"/>
                  </a:lnTo>
                  <a:lnTo>
                    <a:pt x="1511305" y="406399"/>
                  </a:lnTo>
                  <a:lnTo>
                    <a:pt x="1517593" y="406399"/>
                  </a:lnTo>
                  <a:lnTo>
                    <a:pt x="1520021" y="419099"/>
                  </a:lnTo>
                  <a:lnTo>
                    <a:pt x="1523017" y="431799"/>
                  </a:lnTo>
                  <a:lnTo>
                    <a:pt x="1525468" y="444499"/>
                  </a:lnTo>
                  <a:lnTo>
                    <a:pt x="1527375" y="457199"/>
                  </a:lnTo>
                  <a:lnTo>
                    <a:pt x="1528736" y="469899"/>
                  </a:lnTo>
                  <a:lnTo>
                    <a:pt x="1528736" y="520699"/>
                  </a:lnTo>
                  <a:lnTo>
                    <a:pt x="1527670" y="533399"/>
                  </a:lnTo>
                  <a:lnTo>
                    <a:pt x="1526739" y="533399"/>
                  </a:lnTo>
                  <a:lnTo>
                    <a:pt x="1526081" y="546099"/>
                  </a:lnTo>
                  <a:lnTo>
                    <a:pt x="1525831" y="546099"/>
                  </a:lnTo>
                  <a:lnTo>
                    <a:pt x="1525831" y="558799"/>
                  </a:lnTo>
                  <a:lnTo>
                    <a:pt x="1524379" y="571499"/>
                  </a:lnTo>
                  <a:lnTo>
                    <a:pt x="1522926" y="571499"/>
                  </a:lnTo>
                  <a:lnTo>
                    <a:pt x="1522926" y="584199"/>
                  </a:lnTo>
                  <a:lnTo>
                    <a:pt x="1520021" y="596899"/>
                  </a:lnTo>
                  <a:lnTo>
                    <a:pt x="1515664" y="609599"/>
                  </a:lnTo>
                  <a:lnTo>
                    <a:pt x="1515664" y="622299"/>
                  </a:lnTo>
                  <a:lnTo>
                    <a:pt x="1509854" y="634999"/>
                  </a:lnTo>
                  <a:lnTo>
                    <a:pt x="1509854" y="647699"/>
                  </a:lnTo>
                  <a:close/>
                </a:path>
                <a:path w="1822450" h="2019300">
                  <a:moveTo>
                    <a:pt x="1505497" y="660399"/>
                  </a:moveTo>
                  <a:lnTo>
                    <a:pt x="1490970" y="660399"/>
                  </a:lnTo>
                  <a:lnTo>
                    <a:pt x="1493875" y="647699"/>
                  </a:lnTo>
                  <a:lnTo>
                    <a:pt x="1505497" y="647699"/>
                  </a:lnTo>
                  <a:lnTo>
                    <a:pt x="1505497" y="660399"/>
                  </a:lnTo>
                  <a:close/>
                </a:path>
                <a:path w="1822450" h="2019300">
                  <a:moveTo>
                    <a:pt x="1499686" y="673099"/>
                  </a:moveTo>
                  <a:lnTo>
                    <a:pt x="1484252" y="673099"/>
                  </a:lnTo>
                  <a:lnTo>
                    <a:pt x="1487679" y="660399"/>
                  </a:lnTo>
                  <a:lnTo>
                    <a:pt x="1502592" y="660399"/>
                  </a:lnTo>
                  <a:lnTo>
                    <a:pt x="1499686" y="673099"/>
                  </a:lnTo>
                  <a:close/>
                </a:path>
                <a:path w="1822450" h="2019300">
                  <a:moveTo>
                    <a:pt x="1493740" y="685799"/>
                  </a:moveTo>
                  <a:lnTo>
                    <a:pt x="1476445" y="685799"/>
                  </a:lnTo>
                  <a:lnTo>
                    <a:pt x="1480553" y="673099"/>
                  </a:lnTo>
                  <a:lnTo>
                    <a:pt x="1496781" y="673099"/>
                  </a:lnTo>
                  <a:lnTo>
                    <a:pt x="1493740" y="685799"/>
                  </a:lnTo>
                  <a:close/>
                </a:path>
                <a:path w="1822450" h="2019300">
                  <a:moveTo>
                    <a:pt x="1477899" y="711199"/>
                  </a:moveTo>
                  <a:lnTo>
                    <a:pt x="1467730" y="711199"/>
                  </a:lnTo>
                  <a:lnTo>
                    <a:pt x="1473540" y="685799"/>
                  </a:lnTo>
                  <a:lnTo>
                    <a:pt x="1490972" y="685799"/>
                  </a:lnTo>
                  <a:lnTo>
                    <a:pt x="1488203" y="698499"/>
                  </a:lnTo>
                  <a:lnTo>
                    <a:pt x="1477899" y="711199"/>
                  </a:lnTo>
                  <a:close/>
                </a:path>
                <a:path w="1822450" h="2019300">
                  <a:moveTo>
                    <a:pt x="1473542" y="723899"/>
                  </a:moveTo>
                  <a:lnTo>
                    <a:pt x="1457563" y="723899"/>
                  </a:lnTo>
                  <a:lnTo>
                    <a:pt x="1463373" y="711199"/>
                  </a:lnTo>
                  <a:lnTo>
                    <a:pt x="1476447" y="711199"/>
                  </a:lnTo>
                  <a:lnTo>
                    <a:pt x="1473542" y="723899"/>
                  </a:lnTo>
                  <a:close/>
                </a:path>
                <a:path w="1822450" h="2019300">
                  <a:moveTo>
                    <a:pt x="1464282" y="736599"/>
                  </a:moveTo>
                  <a:lnTo>
                    <a:pt x="1450301" y="736599"/>
                  </a:lnTo>
                  <a:lnTo>
                    <a:pt x="1454658" y="723899"/>
                  </a:lnTo>
                  <a:lnTo>
                    <a:pt x="1467982" y="723899"/>
                  </a:lnTo>
                  <a:lnTo>
                    <a:pt x="1464282" y="736599"/>
                  </a:lnTo>
                  <a:close/>
                </a:path>
                <a:path w="1822450" h="2019300">
                  <a:moveTo>
                    <a:pt x="1450302" y="761999"/>
                  </a:moveTo>
                  <a:lnTo>
                    <a:pt x="1432871" y="761999"/>
                  </a:lnTo>
                  <a:lnTo>
                    <a:pt x="1437228" y="749299"/>
                  </a:lnTo>
                  <a:lnTo>
                    <a:pt x="1443038" y="736599"/>
                  </a:lnTo>
                  <a:lnTo>
                    <a:pt x="1460855" y="736599"/>
                  </a:lnTo>
                  <a:lnTo>
                    <a:pt x="1457565" y="749299"/>
                  </a:lnTo>
                  <a:lnTo>
                    <a:pt x="1451755" y="749299"/>
                  </a:lnTo>
                  <a:lnTo>
                    <a:pt x="1450302" y="761999"/>
                  </a:lnTo>
                  <a:close/>
                </a:path>
                <a:path w="1822450" h="2019300">
                  <a:moveTo>
                    <a:pt x="1431420" y="787399"/>
                  </a:moveTo>
                  <a:lnTo>
                    <a:pt x="1412536" y="787399"/>
                  </a:lnTo>
                  <a:lnTo>
                    <a:pt x="1416894" y="774699"/>
                  </a:lnTo>
                  <a:lnTo>
                    <a:pt x="1428513" y="761999"/>
                  </a:lnTo>
                  <a:lnTo>
                    <a:pt x="1445945" y="761999"/>
                  </a:lnTo>
                  <a:lnTo>
                    <a:pt x="1434325" y="774699"/>
                  </a:lnTo>
                  <a:lnTo>
                    <a:pt x="1431420" y="787399"/>
                  </a:lnTo>
                  <a:close/>
                </a:path>
                <a:path w="1822450" h="2019300">
                  <a:moveTo>
                    <a:pt x="1424157" y="800099"/>
                  </a:moveTo>
                  <a:lnTo>
                    <a:pt x="1400916" y="800099"/>
                  </a:lnTo>
                  <a:lnTo>
                    <a:pt x="1409631" y="787399"/>
                  </a:lnTo>
                  <a:lnTo>
                    <a:pt x="1428515" y="787399"/>
                  </a:lnTo>
                  <a:lnTo>
                    <a:pt x="1424157" y="800099"/>
                  </a:lnTo>
                  <a:close/>
                </a:path>
                <a:path w="1822450" h="2019300">
                  <a:moveTo>
                    <a:pt x="1281814" y="927099"/>
                  </a:moveTo>
                  <a:lnTo>
                    <a:pt x="1257484" y="927099"/>
                  </a:lnTo>
                  <a:lnTo>
                    <a:pt x="1264247" y="914399"/>
                  </a:lnTo>
                  <a:lnTo>
                    <a:pt x="1275844" y="914399"/>
                  </a:lnTo>
                  <a:lnTo>
                    <a:pt x="1281631" y="901699"/>
                  </a:lnTo>
                  <a:lnTo>
                    <a:pt x="1291980" y="901699"/>
                  </a:lnTo>
                  <a:lnTo>
                    <a:pt x="1297790" y="888999"/>
                  </a:lnTo>
                  <a:lnTo>
                    <a:pt x="1315220" y="876299"/>
                  </a:lnTo>
                  <a:lnTo>
                    <a:pt x="1323935" y="876299"/>
                  </a:lnTo>
                  <a:lnTo>
                    <a:pt x="1339912" y="863599"/>
                  </a:lnTo>
                  <a:lnTo>
                    <a:pt x="1357342" y="850899"/>
                  </a:lnTo>
                  <a:lnTo>
                    <a:pt x="1389296" y="812799"/>
                  </a:lnTo>
                  <a:lnTo>
                    <a:pt x="1398011" y="800099"/>
                  </a:lnTo>
                  <a:lnTo>
                    <a:pt x="1418348" y="800099"/>
                  </a:lnTo>
                  <a:lnTo>
                    <a:pt x="1413990" y="812799"/>
                  </a:lnTo>
                  <a:lnTo>
                    <a:pt x="1406728" y="812799"/>
                  </a:lnTo>
                  <a:lnTo>
                    <a:pt x="1399465" y="825499"/>
                  </a:lnTo>
                  <a:lnTo>
                    <a:pt x="1390750" y="838199"/>
                  </a:lnTo>
                  <a:lnTo>
                    <a:pt x="1384941" y="838199"/>
                  </a:lnTo>
                  <a:lnTo>
                    <a:pt x="1376226" y="850899"/>
                  </a:lnTo>
                  <a:lnTo>
                    <a:pt x="1370415" y="850899"/>
                  </a:lnTo>
                  <a:lnTo>
                    <a:pt x="1364606" y="863599"/>
                  </a:lnTo>
                  <a:lnTo>
                    <a:pt x="1355618" y="863599"/>
                  </a:lnTo>
                  <a:lnTo>
                    <a:pt x="1346087" y="876299"/>
                  </a:lnTo>
                  <a:lnTo>
                    <a:pt x="1336010" y="888999"/>
                  </a:lnTo>
                  <a:lnTo>
                    <a:pt x="1325389" y="901699"/>
                  </a:lnTo>
                  <a:lnTo>
                    <a:pt x="1281814" y="927099"/>
                  </a:lnTo>
                  <a:close/>
                </a:path>
                <a:path w="1822450" h="2019300">
                  <a:moveTo>
                    <a:pt x="165129" y="876299"/>
                  </a:moveTo>
                  <a:lnTo>
                    <a:pt x="0" y="876299"/>
                  </a:lnTo>
                  <a:lnTo>
                    <a:pt x="0" y="863599"/>
                  </a:lnTo>
                  <a:lnTo>
                    <a:pt x="95137" y="850899"/>
                  </a:lnTo>
                  <a:lnTo>
                    <a:pt x="470670" y="850899"/>
                  </a:lnTo>
                  <a:lnTo>
                    <a:pt x="500923" y="863599"/>
                  </a:lnTo>
                  <a:lnTo>
                    <a:pt x="193906" y="863599"/>
                  </a:lnTo>
                  <a:lnTo>
                    <a:pt x="165129" y="876299"/>
                  </a:lnTo>
                  <a:close/>
                </a:path>
                <a:path w="1822450" h="2019300">
                  <a:moveTo>
                    <a:pt x="729507" y="876299"/>
                  </a:moveTo>
                  <a:lnTo>
                    <a:pt x="366751" y="876299"/>
                  </a:lnTo>
                  <a:lnTo>
                    <a:pt x="358037" y="863599"/>
                  </a:lnTo>
                  <a:lnTo>
                    <a:pt x="701955" y="863599"/>
                  </a:lnTo>
                  <a:lnTo>
                    <a:pt x="729507" y="876299"/>
                  </a:lnTo>
                  <a:close/>
                </a:path>
                <a:path w="1822450" h="2019300">
                  <a:moveTo>
                    <a:pt x="901263" y="888999"/>
                  </a:moveTo>
                  <a:lnTo>
                    <a:pt x="553781" y="888999"/>
                  </a:lnTo>
                  <a:lnTo>
                    <a:pt x="499063" y="876299"/>
                  </a:lnTo>
                  <a:lnTo>
                    <a:pt x="872916" y="876299"/>
                  </a:lnTo>
                  <a:lnTo>
                    <a:pt x="901263" y="888999"/>
                  </a:lnTo>
                  <a:close/>
                </a:path>
                <a:path w="1822450" h="2019300">
                  <a:moveTo>
                    <a:pt x="1312316" y="952499"/>
                  </a:moveTo>
                  <a:lnTo>
                    <a:pt x="1226620" y="952499"/>
                  </a:lnTo>
                  <a:lnTo>
                    <a:pt x="1197571" y="939799"/>
                  </a:lnTo>
                  <a:lnTo>
                    <a:pt x="1199023" y="939799"/>
                  </a:lnTo>
                  <a:lnTo>
                    <a:pt x="965174" y="914399"/>
                  </a:lnTo>
                  <a:lnTo>
                    <a:pt x="937917" y="914399"/>
                  </a:lnTo>
                  <a:lnTo>
                    <a:pt x="910524" y="901699"/>
                  </a:lnTo>
                  <a:lnTo>
                    <a:pt x="797231" y="901699"/>
                  </a:lnTo>
                  <a:lnTo>
                    <a:pt x="738587" y="888999"/>
                  </a:lnTo>
                  <a:lnTo>
                    <a:pt x="959362" y="888999"/>
                  </a:lnTo>
                  <a:lnTo>
                    <a:pt x="1017461" y="901699"/>
                  </a:lnTo>
                  <a:lnTo>
                    <a:pt x="1135112" y="914399"/>
                  </a:lnTo>
                  <a:lnTo>
                    <a:pt x="1196116" y="927099"/>
                  </a:lnTo>
                  <a:lnTo>
                    <a:pt x="1270194" y="927099"/>
                  </a:lnTo>
                  <a:lnTo>
                    <a:pt x="1264384" y="939799"/>
                  </a:lnTo>
                  <a:lnTo>
                    <a:pt x="1312316" y="952499"/>
                  </a:lnTo>
                  <a:close/>
                </a:path>
                <a:path w="1822450" h="2019300">
                  <a:moveTo>
                    <a:pt x="887465" y="1117599"/>
                  </a:moveTo>
                  <a:lnTo>
                    <a:pt x="850542" y="1117599"/>
                  </a:lnTo>
                  <a:lnTo>
                    <a:pt x="890349" y="1092199"/>
                  </a:lnTo>
                  <a:lnTo>
                    <a:pt x="909980" y="1092199"/>
                  </a:lnTo>
                  <a:lnTo>
                    <a:pt x="944840" y="1079499"/>
                  </a:lnTo>
                  <a:lnTo>
                    <a:pt x="986961" y="1054099"/>
                  </a:lnTo>
                  <a:lnTo>
                    <a:pt x="1003075" y="1054099"/>
                  </a:lnTo>
                  <a:lnTo>
                    <a:pt x="1066984" y="1028699"/>
                  </a:lnTo>
                  <a:lnTo>
                    <a:pt x="1082825" y="1015999"/>
                  </a:lnTo>
                  <a:lnTo>
                    <a:pt x="1130893" y="990599"/>
                  </a:lnTo>
                  <a:lnTo>
                    <a:pt x="1162575" y="977899"/>
                  </a:lnTo>
                  <a:lnTo>
                    <a:pt x="1178689" y="977899"/>
                  </a:lnTo>
                  <a:lnTo>
                    <a:pt x="1185452" y="965199"/>
                  </a:lnTo>
                  <a:lnTo>
                    <a:pt x="1199523" y="965199"/>
                  </a:lnTo>
                  <a:lnTo>
                    <a:pt x="1206286" y="952499"/>
                  </a:lnTo>
                  <a:lnTo>
                    <a:pt x="1242597" y="952499"/>
                  </a:lnTo>
                  <a:lnTo>
                    <a:pt x="1194665" y="977899"/>
                  </a:lnTo>
                  <a:lnTo>
                    <a:pt x="1126648" y="1015999"/>
                  </a:lnTo>
                  <a:lnTo>
                    <a:pt x="1103159" y="1028699"/>
                  </a:lnTo>
                  <a:lnTo>
                    <a:pt x="1079193" y="1028699"/>
                  </a:lnTo>
                  <a:lnTo>
                    <a:pt x="1007295" y="1066799"/>
                  </a:lnTo>
                  <a:lnTo>
                    <a:pt x="995312" y="1066799"/>
                  </a:lnTo>
                  <a:lnTo>
                    <a:pt x="983329" y="1079499"/>
                  </a:lnTo>
                  <a:lnTo>
                    <a:pt x="971346" y="1079499"/>
                  </a:lnTo>
                  <a:lnTo>
                    <a:pt x="959363" y="1092199"/>
                  </a:lnTo>
                  <a:lnTo>
                    <a:pt x="911431" y="1104899"/>
                  </a:lnTo>
                  <a:lnTo>
                    <a:pt x="887465" y="1117599"/>
                  </a:lnTo>
                  <a:close/>
                </a:path>
                <a:path w="1822450" h="2019300">
                  <a:moveTo>
                    <a:pt x="1422705" y="965199"/>
                  </a:moveTo>
                  <a:lnTo>
                    <a:pt x="1287011" y="965199"/>
                  </a:lnTo>
                  <a:lnTo>
                    <a:pt x="1277457" y="952499"/>
                  </a:lnTo>
                  <a:lnTo>
                    <a:pt x="1368963" y="952499"/>
                  </a:lnTo>
                  <a:lnTo>
                    <a:pt x="1422705" y="965199"/>
                  </a:lnTo>
                  <a:close/>
                </a:path>
                <a:path w="1822450" h="2019300">
                  <a:moveTo>
                    <a:pt x="1463964" y="977899"/>
                  </a:moveTo>
                  <a:lnTo>
                    <a:pt x="1360248" y="977899"/>
                  </a:lnTo>
                  <a:lnTo>
                    <a:pt x="1313769" y="965199"/>
                  </a:lnTo>
                  <a:lnTo>
                    <a:pt x="1436640" y="965199"/>
                  </a:lnTo>
                  <a:lnTo>
                    <a:pt x="1463964" y="977899"/>
                  </a:lnTo>
                  <a:close/>
                </a:path>
                <a:path w="1822450" h="2019300">
                  <a:moveTo>
                    <a:pt x="1505315" y="990599"/>
                  </a:moveTo>
                  <a:lnTo>
                    <a:pt x="1441587" y="990599"/>
                  </a:lnTo>
                  <a:lnTo>
                    <a:pt x="1398013" y="977899"/>
                  </a:lnTo>
                  <a:lnTo>
                    <a:pt x="1491811" y="977899"/>
                  </a:lnTo>
                  <a:lnTo>
                    <a:pt x="1505315" y="990599"/>
                  </a:lnTo>
                  <a:close/>
                </a:path>
                <a:path w="1822450" h="2019300">
                  <a:moveTo>
                    <a:pt x="1550637" y="1003299"/>
                  </a:moveTo>
                  <a:lnTo>
                    <a:pt x="1480804" y="1003299"/>
                  </a:lnTo>
                  <a:lnTo>
                    <a:pt x="1471204" y="990599"/>
                  </a:lnTo>
                  <a:lnTo>
                    <a:pt x="1544169" y="990599"/>
                  </a:lnTo>
                  <a:lnTo>
                    <a:pt x="1550637" y="1003299"/>
                  </a:lnTo>
                  <a:close/>
                </a:path>
                <a:path w="1822450" h="2019300">
                  <a:moveTo>
                    <a:pt x="1602813" y="1015999"/>
                  </a:moveTo>
                  <a:lnTo>
                    <a:pt x="1533093" y="1015999"/>
                  </a:lnTo>
                  <a:lnTo>
                    <a:pt x="1520021" y="1003299"/>
                  </a:lnTo>
                  <a:lnTo>
                    <a:pt x="1586835" y="1003299"/>
                  </a:lnTo>
                  <a:lnTo>
                    <a:pt x="1602813" y="1015999"/>
                  </a:lnTo>
                  <a:close/>
                </a:path>
                <a:path w="1822450" h="2019300">
                  <a:moveTo>
                    <a:pt x="1626052" y="1028699"/>
                  </a:moveTo>
                  <a:lnTo>
                    <a:pt x="1573763" y="1028699"/>
                  </a:lnTo>
                  <a:lnTo>
                    <a:pt x="1570858" y="1015999"/>
                  </a:lnTo>
                  <a:lnTo>
                    <a:pt x="1612980" y="1015999"/>
                  </a:lnTo>
                  <a:lnTo>
                    <a:pt x="1626052" y="1028699"/>
                  </a:lnTo>
                  <a:close/>
                </a:path>
                <a:path w="1822450" h="2019300">
                  <a:moveTo>
                    <a:pt x="1650745" y="1041399"/>
                  </a:moveTo>
                  <a:lnTo>
                    <a:pt x="1618790" y="1041399"/>
                  </a:lnTo>
                  <a:lnTo>
                    <a:pt x="1595550" y="1028699"/>
                  </a:lnTo>
                  <a:lnTo>
                    <a:pt x="1644935" y="1028699"/>
                  </a:lnTo>
                  <a:lnTo>
                    <a:pt x="1650745" y="1041399"/>
                  </a:lnTo>
                  <a:close/>
                </a:path>
                <a:path w="1822450" h="2019300">
                  <a:moveTo>
                    <a:pt x="1678342" y="1054099"/>
                  </a:moveTo>
                  <a:lnTo>
                    <a:pt x="1647840" y="1054099"/>
                  </a:lnTo>
                  <a:lnTo>
                    <a:pt x="1634767" y="1041399"/>
                  </a:lnTo>
                  <a:lnTo>
                    <a:pt x="1666722" y="1041399"/>
                  </a:lnTo>
                  <a:lnTo>
                    <a:pt x="1678342" y="1054099"/>
                  </a:lnTo>
                  <a:close/>
                </a:path>
                <a:path w="1822450" h="2019300">
                  <a:moveTo>
                    <a:pt x="1781468" y="1142999"/>
                  </a:moveTo>
                  <a:lnTo>
                    <a:pt x="1764038" y="1142999"/>
                  </a:lnTo>
                  <a:lnTo>
                    <a:pt x="1755323" y="1130299"/>
                  </a:lnTo>
                  <a:lnTo>
                    <a:pt x="1749513" y="1130299"/>
                  </a:lnTo>
                  <a:lnTo>
                    <a:pt x="1739346" y="1117599"/>
                  </a:lnTo>
                  <a:lnTo>
                    <a:pt x="1724821" y="1104899"/>
                  </a:lnTo>
                  <a:lnTo>
                    <a:pt x="1719011" y="1092199"/>
                  </a:lnTo>
                  <a:lnTo>
                    <a:pt x="1710296" y="1092199"/>
                  </a:lnTo>
                  <a:lnTo>
                    <a:pt x="1694319" y="1079499"/>
                  </a:lnTo>
                  <a:lnTo>
                    <a:pt x="1687057" y="1079499"/>
                  </a:lnTo>
                  <a:lnTo>
                    <a:pt x="1676889" y="1066799"/>
                  </a:lnTo>
                  <a:lnTo>
                    <a:pt x="1660912" y="1054099"/>
                  </a:lnTo>
                  <a:lnTo>
                    <a:pt x="1688509" y="1054099"/>
                  </a:lnTo>
                  <a:lnTo>
                    <a:pt x="1703034" y="1066799"/>
                  </a:lnTo>
                  <a:lnTo>
                    <a:pt x="1713201" y="1066799"/>
                  </a:lnTo>
                  <a:lnTo>
                    <a:pt x="1721916" y="1079499"/>
                  </a:lnTo>
                  <a:lnTo>
                    <a:pt x="1736441" y="1092199"/>
                  </a:lnTo>
                  <a:lnTo>
                    <a:pt x="1748061" y="1104899"/>
                  </a:lnTo>
                  <a:lnTo>
                    <a:pt x="1752418" y="1104899"/>
                  </a:lnTo>
                  <a:lnTo>
                    <a:pt x="1769848" y="1117599"/>
                  </a:lnTo>
                  <a:lnTo>
                    <a:pt x="1778563" y="1130299"/>
                  </a:lnTo>
                  <a:lnTo>
                    <a:pt x="1781468" y="1142999"/>
                  </a:lnTo>
                  <a:close/>
                </a:path>
                <a:path w="1822450" h="2019300">
                  <a:moveTo>
                    <a:pt x="815567" y="1142999"/>
                  </a:moveTo>
                  <a:lnTo>
                    <a:pt x="769225" y="1142999"/>
                  </a:lnTo>
                  <a:lnTo>
                    <a:pt x="789424" y="1130299"/>
                  </a:lnTo>
                  <a:lnTo>
                    <a:pt x="809623" y="1130299"/>
                  </a:lnTo>
                  <a:lnTo>
                    <a:pt x="830093" y="1117599"/>
                  </a:lnTo>
                  <a:lnTo>
                    <a:pt x="863499" y="1117599"/>
                  </a:lnTo>
                  <a:lnTo>
                    <a:pt x="815567" y="1142999"/>
                  </a:lnTo>
                  <a:close/>
                </a:path>
                <a:path w="1822450" h="2019300">
                  <a:moveTo>
                    <a:pt x="790875" y="1155699"/>
                  </a:moveTo>
                  <a:lnTo>
                    <a:pt x="731325" y="1155699"/>
                  </a:lnTo>
                  <a:lnTo>
                    <a:pt x="748755" y="1142999"/>
                  </a:lnTo>
                  <a:lnTo>
                    <a:pt x="797184" y="1142999"/>
                  </a:lnTo>
                  <a:lnTo>
                    <a:pt x="790875" y="1155699"/>
                  </a:lnTo>
                  <a:close/>
                </a:path>
                <a:path w="1822450" h="2019300">
                  <a:moveTo>
                    <a:pt x="1811970" y="1206499"/>
                  </a:moveTo>
                  <a:lnTo>
                    <a:pt x="1793088" y="1206499"/>
                  </a:lnTo>
                  <a:lnTo>
                    <a:pt x="1791635" y="1193799"/>
                  </a:lnTo>
                  <a:lnTo>
                    <a:pt x="1788730" y="1193799"/>
                  </a:lnTo>
                  <a:lnTo>
                    <a:pt x="1787278" y="1181099"/>
                  </a:lnTo>
                  <a:lnTo>
                    <a:pt x="1785825" y="1181099"/>
                  </a:lnTo>
                  <a:lnTo>
                    <a:pt x="1782920" y="1168399"/>
                  </a:lnTo>
                  <a:lnTo>
                    <a:pt x="1778563" y="1168399"/>
                  </a:lnTo>
                  <a:lnTo>
                    <a:pt x="1774205" y="1155699"/>
                  </a:lnTo>
                  <a:lnTo>
                    <a:pt x="1768396" y="1155699"/>
                  </a:lnTo>
                  <a:lnTo>
                    <a:pt x="1766943" y="1142999"/>
                  </a:lnTo>
                  <a:lnTo>
                    <a:pt x="1785825" y="1142999"/>
                  </a:lnTo>
                  <a:lnTo>
                    <a:pt x="1793156" y="1155699"/>
                  </a:lnTo>
                  <a:lnTo>
                    <a:pt x="1799806" y="1168399"/>
                  </a:lnTo>
                  <a:lnTo>
                    <a:pt x="1805638" y="1181099"/>
                  </a:lnTo>
                  <a:lnTo>
                    <a:pt x="1810518" y="1193799"/>
                  </a:lnTo>
                  <a:lnTo>
                    <a:pt x="1811970" y="1206499"/>
                  </a:lnTo>
                  <a:close/>
                </a:path>
                <a:path w="1822450" h="2019300">
                  <a:moveTo>
                    <a:pt x="751658" y="1168399"/>
                  </a:moveTo>
                  <a:lnTo>
                    <a:pt x="695398" y="1168399"/>
                  </a:lnTo>
                  <a:lnTo>
                    <a:pt x="705180" y="1155699"/>
                  </a:lnTo>
                  <a:lnTo>
                    <a:pt x="761826" y="1155699"/>
                  </a:lnTo>
                  <a:lnTo>
                    <a:pt x="751658" y="1168399"/>
                  </a:lnTo>
                  <a:close/>
                </a:path>
                <a:path w="1822450" h="2019300">
                  <a:moveTo>
                    <a:pt x="710989" y="1181099"/>
                  </a:moveTo>
                  <a:lnTo>
                    <a:pt x="647080" y="1181099"/>
                  </a:lnTo>
                  <a:lnTo>
                    <a:pt x="668868" y="1168399"/>
                  </a:lnTo>
                  <a:lnTo>
                    <a:pt x="717502" y="1168399"/>
                  </a:lnTo>
                  <a:lnTo>
                    <a:pt x="710989" y="1181099"/>
                  </a:lnTo>
                  <a:close/>
                </a:path>
                <a:path w="1822450" h="2019300">
                  <a:moveTo>
                    <a:pt x="665962" y="1193799"/>
                  </a:moveTo>
                  <a:lnTo>
                    <a:pt x="603732" y="1193799"/>
                  </a:lnTo>
                  <a:lnTo>
                    <a:pt x="622161" y="1181099"/>
                  </a:lnTo>
                  <a:lnTo>
                    <a:pt x="690654" y="1181099"/>
                  </a:lnTo>
                  <a:lnTo>
                    <a:pt x="665962" y="1193799"/>
                  </a:lnTo>
                  <a:close/>
                </a:path>
                <a:path w="1822450" h="2019300">
                  <a:moveTo>
                    <a:pt x="619483" y="1206499"/>
                  </a:moveTo>
                  <a:lnTo>
                    <a:pt x="543954" y="1206499"/>
                  </a:lnTo>
                  <a:lnTo>
                    <a:pt x="556799" y="1193799"/>
                  </a:lnTo>
                  <a:lnTo>
                    <a:pt x="626745" y="1193799"/>
                  </a:lnTo>
                  <a:lnTo>
                    <a:pt x="619483" y="1206499"/>
                  </a:lnTo>
                  <a:close/>
                </a:path>
                <a:path w="1822450" h="2019300">
                  <a:moveTo>
                    <a:pt x="558478" y="1219199"/>
                  </a:moveTo>
                  <a:lnTo>
                    <a:pt x="487307" y="1219199"/>
                  </a:lnTo>
                  <a:lnTo>
                    <a:pt x="516357" y="1206499"/>
                  </a:lnTo>
                  <a:lnTo>
                    <a:pt x="571550" y="1206499"/>
                  </a:lnTo>
                  <a:lnTo>
                    <a:pt x="558478" y="1219199"/>
                  </a:lnTo>
                  <a:close/>
                </a:path>
                <a:path w="1822450" h="2019300">
                  <a:moveTo>
                    <a:pt x="1818756" y="1295399"/>
                  </a:moveTo>
                  <a:lnTo>
                    <a:pt x="1803255" y="1295399"/>
                  </a:lnTo>
                  <a:lnTo>
                    <a:pt x="1804708" y="1282699"/>
                  </a:lnTo>
                  <a:lnTo>
                    <a:pt x="1806160" y="1282699"/>
                  </a:lnTo>
                  <a:lnTo>
                    <a:pt x="1806160" y="1257299"/>
                  </a:lnTo>
                  <a:lnTo>
                    <a:pt x="1803255" y="1257299"/>
                  </a:lnTo>
                  <a:lnTo>
                    <a:pt x="1803255" y="1244599"/>
                  </a:lnTo>
                  <a:lnTo>
                    <a:pt x="1797445" y="1219199"/>
                  </a:lnTo>
                  <a:lnTo>
                    <a:pt x="1795993" y="1206499"/>
                  </a:lnTo>
                  <a:lnTo>
                    <a:pt x="1813423" y="1206499"/>
                  </a:lnTo>
                  <a:lnTo>
                    <a:pt x="1814875" y="1219199"/>
                  </a:lnTo>
                  <a:lnTo>
                    <a:pt x="1817780" y="1219199"/>
                  </a:lnTo>
                  <a:lnTo>
                    <a:pt x="1817780" y="1231899"/>
                  </a:lnTo>
                  <a:lnTo>
                    <a:pt x="1819233" y="1244599"/>
                  </a:lnTo>
                  <a:lnTo>
                    <a:pt x="1820685" y="1244599"/>
                  </a:lnTo>
                  <a:lnTo>
                    <a:pt x="1822137" y="1257299"/>
                  </a:lnTo>
                  <a:lnTo>
                    <a:pt x="1822137" y="1269999"/>
                  </a:lnTo>
                  <a:lnTo>
                    <a:pt x="1820685" y="1282699"/>
                  </a:lnTo>
                  <a:lnTo>
                    <a:pt x="1818756" y="1295399"/>
                  </a:lnTo>
                  <a:close/>
                </a:path>
                <a:path w="1822450" h="2019300">
                  <a:moveTo>
                    <a:pt x="471556" y="1231899"/>
                  </a:moveTo>
                  <a:lnTo>
                    <a:pt x="401111" y="1231899"/>
                  </a:lnTo>
                  <a:lnTo>
                    <a:pt x="423897" y="1219199"/>
                  </a:lnTo>
                  <a:lnTo>
                    <a:pt x="498699" y="1219199"/>
                  </a:lnTo>
                  <a:lnTo>
                    <a:pt x="471556" y="1231899"/>
                  </a:lnTo>
                  <a:close/>
                </a:path>
                <a:path w="1822450" h="2019300">
                  <a:moveTo>
                    <a:pt x="352952" y="1257299"/>
                  </a:moveTo>
                  <a:lnTo>
                    <a:pt x="225860" y="1257299"/>
                  </a:lnTo>
                  <a:lnTo>
                    <a:pt x="279602" y="1244599"/>
                  </a:lnTo>
                  <a:lnTo>
                    <a:pt x="336249" y="1244599"/>
                  </a:lnTo>
                  <a:lnTo>
                    <a:pt x="389991" y="1231899"/>
                  </a:lnTo>
                  <a:lnTo>
                    <a:pt x="458257" y="1231899"/>
                  </a:lnTo>
                  <a:lnTo>
                    <a:pt x="377417" y="1244599"/>
                  </a:lnTo>
                  <a:lnTo>
                    <a:pt x="352952" y="1257299"/>
                  </a:lnTo>
                  <a:close/>
                </a:path>
                <a:path w="1822450" h="2019300">
                  <a:moveTo>
                    <a:pt x="193905" y="1269999"/>
                  </a:moveTo>
                  <a:lnTo>
                    <a:pt x="106757" y="1269999"/>
                  </a:lnTo>
                  <a:lnTo>
                    <a:pt x="132901" y="1257299"/>
                  </a:lnTo>
                  <a:lnTo>
                    <a:pt x="304294" y="1257299"/>
                  </a:lnTo>
                  <a:lnTo>
                    <a:pt x="193905" y="1269999"/>
                  </a:lnTo>
                  <a:close/>
                </a:path>
                <a:path w="1822450" h="2019300">
                  <a:moveTo>
                    <a:pt x="35585" y="1295399"/>
                  </a:moveTo>
                  <a:lnTo>
                    <a:pt x="0" y="1295399"/>
                  </a:lnTo>
                  <a:lnTo>
                    <a:pt x="0" y="1282699"/>
                  </a:lnTo>
                  <a:lnTo>
                    <a:pt x="23103" y="1269999"/>
                  </a:lnTo>
                  <a:lnTo>
                    <a:pt x="169213" y="1269999"/>
                  </a:lnTo>
                  <a:lnTo>
                    <a:pt x="163403" y="1282699"/>
                  </a:lnTo>
                  <a:lnTo>
                    <a:pt x="57372" y="1282699"/>
                  </a:lnTo>
                  <a:lnTo>
                    <a:pt x="35585" y="1295399"/>
                  </a:lnTo>
                  <a:close/>
                </a:path>
                <a:path w="1822450" h="2019300">
                  <a:moveTo>
                    <a:pt x="1815987" y="1308099"/>
                  </a:moveTo>
                  <a:lnTo>
                    <a:pt x="1800350" y="1308099"/>
                  </a:lnTo>
                  <a:lnTo>
                    <a:pt x="1801803" y="1295399"/>
                  </a:lnTo>
                  <a:lnTo>
                    <a:pt x="1817235" y="1295399"/>
                  </a:lnTo>
                  <a:lnTo>
                    <a:pt x="1815987" y="1308099"/>
                  </a:lnTo>
                  <a:close/>
                </a:path>
                <a:path w="1822450" h="2019300">
                  <a:moveTo>
                    <a:pt x="1810518" y="1333499"/>
                  </a:moveTo>
                  <a:lnTo>
                    <a:pt x="1794540" y="1333499"/>
                  </a:lnTo>
                  <a:lnTo>
                    <a:pt x="1797445" y="1320799"/>
                  </a:lnTo>
                  <a:lnTo>
                    <a:pt x="1798898" y="1308099"/>
                  </a:lnTo>
                  <a:lnTo>
                    <a:pt x="1814875" y="1308099"/>
                  </a:lnTo>
                  <a:lnTo>
                    <a:pt x="1814875" y="1320799"/>
                  </a:lnTo>
                  <a:lnTo>
                    <a:pt x="1810518" y="1333499"/>
                  </a:lnTo>
                  <a:close/>
                </a:path>
                <a:path w="1822450" h="2019300">
                  <a:moveTo>
                    <a:pt x="1784373" y="1396999"/>
                  </a:moveTo>
                  <a:lnTo>
                    <a:pt x="1769848" y="1396999"/>
                  </a:lnTo>
                  <a:lnTo>
                    <a:pt x="1771301" y="1384299"/>
                  </a:lnTo>
                  <a:lnTo>
                    <a:pt x="1777247" y="1384299"/>
                  </a:lnTo>
                  <a:lnTo>
                    <a:pt x="1780016" y="1371599"/>
                  </a:lnTo>
                  <a:lnTo>
                    <a:pt x="1782784" y="1371599"/>
                  </a:lnTo>
                  <a:lnTo>
                    <a:pt x="1785825" y="1358899"/>
                  </a:lnTo>
                  <a:lnTo>
                    <a:pt x="1788730" y="1346199"/>
                  </a:lnTo>
                  <a:lnTo>
                    <a:pt x="1790183" y="1346199"/>
                  </a:lnTo>
                  <a:lnTo>
                    <a:pt x="1793088" y="1333499"/>
                  </a:lnTo>
                  <a:lnTo>
                    <a:pt x="1809065" y="1333499"/>
                  </a:lnTo>
                  <a:lnTo>
                    <a:pt x="1806160" y="1346199"/>
                  </a:lnTo>
                  <a:lnTo>
                    <a:pt x="1800350" y="1358899"/>
                  </a:lnTo>
                  <a:lnTo>
                    <a:pt x="1797445" y="1358899"/>
                  </a:lnTo>
                  <a:lnTo>
                    <a:pt x="1784373" y="1396999"/>
                  </a:lnTo>
                  <a:close/>
                </a:path>
                <a:path w="1822450" h="2019300">
                  <a:moveTo>
                    <a:pt x="1774206" y="1409699"/>
                  </a:moveTo>
                  <a:lnTo>
                    <a:pt x="1759681" y="1409699"/>
                  </a:lnTo>
                  <a:lnTo>
                    <a:pt x="1766943" y="1396999"/>
                  </a:lnTo>
                  <a:lnTo>
                    <a:pt x="1777111" y="1396999"/>
                  </a:lnTo>
                  <a:lnTo>
                    <a:pt x="1774206" y="1409699"/>
                  </a:lnTo>
                  <a:close/>
                </a:path>
                <a:path w="1822450" h="2019300">
                  <a:moveTo>
                    <a:pt x="1758818" y="1435099"/>
                  </a:moveTo>
                  <a:lnTo>
                    <a:pt x="1743340" y="1435099"/>
                  </a:lnTo>
                  <a:lnTo>
                    <a:pt x="1754234" y="1409699"/>
                  </a:lnTo>
                  <a:lnTo>
                    <a:pt x="1769848" y="1409699"/>
                  </a:lnTo>
                  <a:lnTo>
                    <a:pt x="1766353" y="1422399"/>
                  </a:lnTo>
                  <a:lnTo>
                    <a:pt x="1762586" y="1422399"/>
                  </a:lnTo>
                  <a:lnTo>
                    <a:pt x="1758818" y="1435099"/>
                  </a:lnTo>
                  <a:close/>
                </a:path>
                <a:path w="1822450" h="2019300">
                  <a:moveTo>
                    <a:pt x="1730631" y="1473199"/>
                  </a:moveTo>
                  <a:lnTo>
                    <a:pt x="1714654" y="1473199"/>
                  </a:lnTo>
                  <a:lnTo>
                    <a:pt x="1723369" y="1460499"/>
                  </a:lnTo>
                  <a:lnTo>
                    <a:pt x="1729179" y="1447799"/>
                  </a:lnTo>
                  <a:lnTo>
                    <a:pt x="1737894" y="1435099"/>
                  </a:lnTo>
                  <a:lnTo>
                    <a:pt x="1755323" y="1435099"/>
                  </a:lnTo>
                  <a:lnTo>
                    <a:pt x="1750966" y="1447799"/>
                  </a:lnTo>
                  <a:lnTo>
                    <a:pt x="1745156" y="1447799"/>
                  </a:lnTo>
                  <a:lnTo>
                    <a:pt x="1740799" y="1460499"/>
                  </a:lnTo>
                  <a:lnTo>
                    <a:pt x="1736441" y="1460499"/>
                  </a:lnTo>
                  <a:lnTo>
                    <a:pt x="1730631" y="1473199"/>
                  </a:lnTo>
                  <a:close/>
                </a:path>
                <a:path w="1822450" h="2019300">
                  <a:moveTo>
                    <a:pt x="1710296" y="1498599"/>
                  </a:moveTo>
                  <a:lnTo>
                    <a:pt x="1694319" y="1498599"/>
                  </a:lnTo>
                  <a:lnTo>
                    <a:pt x="1703034" y="1485899"/>
                  </a:lnTo>
                  <a:lnTo>
                    <a:pt x="1705939" y="1485899"/>
                  </a:lnTo>
                  <a:lnTo>
                    <a:pt x="1711749" y="1473199"/>
                  </a:lnTo>
                  <a:lnTo>
                    <a:pt x="1724821" y="1473199"/>
                  </a:lnTo>
                  <a:lnTo>
                    <a:pt x="1716106" y="1485899"/>
                  </a:lnTo>
                  <a:lnTo>
                    <a:pt x="1710296" y="1498599"/>
                  </a:lnTo>
                  <a:close/>
                </a:path>
                <a:path w="1822450" h="2019300">
                  <a:moveTo>
                    <a:pt x="1676889" y="1536699"/>
                  </a:moveTo>
                  <a:lnTo>
                    <a:pt x="1656554" y="1536699"/>
                  </a:lnTo>
                  <a:lnTo>
                    <a:pt x="1662364" y="1523999"/>
                  </a:lnTo>
                  <a:lnTo>
                    <a:pt x="1691414" y="1498599"/>
                  </a:lnTo>
                  <a:lnTo>
                    <a:pt x="1704486" y="1498599"/>
                  </a:lnTo>
                  <a:lnTo>
                    <a:pt x="1688509" y="1523999"/>
                  </a:lnTo>
                  <a:lnTo>
                    <a:pt x="1676889" y="1536699"/>
                  </a:lnTo>
                  <a:close/>
                </a:path>
                <a:path w="1822450" h="2019300">
                  <a:moveTo>
                    <a:pt x="1646387" y="1562099"/>
                  </a:moveTo>
                  <a:lnTo>
                    <a:pt x="1627504" y="1562099"/>
                  </a:lnTo>
                  <a:lnTo>
                    <a:pt x="1642029" y="1549399"/>
                  </a:lnTo>
                  <a:lnTo>
                    <a:pt x="1647839" y="1536699"/>
                  </a:lnTo>
                  <a:lnTo>
                    <a:pt x="1663816" y="1536699"/>
                  </a:lnTo>
                  <a:lnTo>
                    <a:pt x="1660912" y="1549399"/>
                  </a:lnTo>
                  <a:lnTo>
                    <a:pt x="1650744" y="1549399"/>
                  </a:lnTo>
                  <a:lnTo>
                    <a:pt x="1646387" y="1562099"/>
                  </a:lnTo>
                  <a:close/>
                </a:path>
                <a:path w="1822450" h="2019300">
                  <a:moveTo>
                    <a:pt x="1627504" y="1574799"/>
                  </a:moveTo>
                  <a:lnTo>
                    <a:pt x="1607170" y="1574799"/>
                  </a:lnTo>
                  <a:lnTo>
                    <a:pt x="1618790" y="1562099"/>
                  </a:lnTo>
                  <a:lnTo>
                    <a:pt x="1633314" y="1562099"/>
                  </a:lnTo>
                  <a:lnTo>
                    <a:pt x="1627504" y="1574799"/>
                  </a:lnTo>
                  <a:close/>
                </a:path>
                <a:path w="1822450" h="2019300">
                  <a:moveTo>
                    <a:pt x="1588288" y="1600199"/>
                  </a:moveTo>
                  <a:lnTo>
                    <a:pt x="1560690" y="1600199"/>
                  </a:lnTo>
                  <a:lnTo>
                    <a:pt x="1578120" y="1587499"/>
                  </a:lnTo>
                  <a:lnTo>
                    <a:pt x="1589740" y="1587499"/>
                  </a:lnTo>
                  <a:lnTo>
                    <a:pt x="1594097" y="1574799"/>
                  </a:lnTo>
                  <a:lnTo>
                    <a:pt x="1614432" y="1574799"/>
                  </a:lnTo>
                  <a:lnTo>
                    <a:pt x="1598455" y="1587499"/>
                  </a:lnTo>
                  <a:lnTo>
                    <a:pt x="1588288" y="1600199"/>
                  </a:lnTo>
                  <a:close/>
                </a:path>
                <a:path w="1822450" h="2019300">
                  <a:moveTo>
                    <a:pt x="1565048" y="1612899"/>
                  </a:moveTo>
                  <a:lnTo>
                    <a:pt x="1539629" y="1612899"/>
                  </a:lnTo>
                  <a:lnTo>
                    <a:pt x="1546165" y="1600199"/>
                  </a:lnTo>
                  <a:lnTo>
                    <a:pt x="1579573" y="1600199"/>
                  </a:lnTo>
                  <a:lnTo>
                    <a:pt x="1565048" y="1612899"/>
                  </a:lnTo>
                  <a:close/>
                </a:path>
                <a:path w="1822450" h="2019300">
                  <a:moveTo>
                    <a:pt x="1138018" y="1816099"/>
                  </a:moveTo>
                  <a:lnTo>
                    <a:pt x="1101706" y="1816099"/>
                  </a:lnTo>
                  <a:lnTo>
                    <a:pt x="1113734" y="1803399"/>
                  </a:lnTo>
                  <a:lnTo>
                    <a:pt x="1126035" y="1803399"/>
                  </a:lnTo>
                  <a:lnTo>
                    <a:pt x="1138880" y="1790699"/>
                  </a:lnTo>
                  <a:lnTo>
                    <a:pt x="1152543" y="1790699"/>
                  </a:lnTo>
                  <a:lnTo>
                    <a:pt x="1166682" y="1777999"/>
                  </a:lnTo>
                  <a:lnTo>
                    <a:pt x="1194415" y="1777999"/>
                  </a:lnTo>
                  <a:lnTo>
                    <a:pt x="1207737" y="1765299"/>
                  </a:lnTo>
                  <a:lnTo>
                    <a:pt x="1258574" y="1739899"/>
                  </a:lnTo>
                  <a:lnTo>
                    <a:pt x="1283266" y="1727199"/>
                  </a:lnTo>
                  <a:lnTo>
                    <a:pt x="1295748" y="1727199"/>
                  </a:lnTo>
                  <a:lnTo>
                    <a:pt x="1307958" y="1714499"/>
                  </a:lnTo>
                  <a:lnTo>
                    <a:pt x="1416894" y="1663699"/>
                  </a:lnTo>
                  <a:lnTo>
                    <a:pt x="1520021" y="1612899"/>
                  </a:lnTo>
                  <a:lnTo>
                    <a:pt x="1551976" y="1612899"/>
                  </a:lnTo>
                  <a:lnTo>
                    <a:pt x="1539766" y="1625599"/>
                  </a:lnTo>
                  <a:lnTo>
                    <a:pt x="1527283" y="1625599"/>
                  </a:lnTo>
                  <a:lnTo>
                    <a:pt x="1514801" y="1638299"/>
                  </a:lnTo>
                  <a:lnTo>
                    <a:pt x="1502591" y="1638299"/>
                  </a:lnTo>
                  <a:lnTo>
                    <a:pt x="1451754" y="1663699"/>
                  </a:lnTo>
                  <a:lnTo>
                    <a:pt x="1396560" y="1689099"/>
                  </a:lnTo>
                  <a:lnTo>
                    <a:pt x="1348628" y="1714499"/>
                  </a:lnTo>
                  <a:lnTo>
                    <a:pt x="1335329" y="1727199"/>
                  </a:lnTo>
                  <a:lnTo>
                    <a:pt x="1308186" y="1739899"/>
                  </a:lnTo>
                  <a:lnTo>
                    <a:pt x="1294887" y="1739899"/>
                  </a:lnTo>
                  <a:lnTo>
                    <a:pt x="1242597" y="1765299"/>
                  </a:lnTo>
                  <a:lnTo>
                    <a:pt x="1217065" y="1777999"/>
                  </a:lnTo>
                  <a:lnTo>
                    <a:pt x="1138018" y="1816099"/>
                  </a:lnTo>
                  <a:close/>
                </a:path>
                <a:path w="1822450" h="2019300">
                  <a:moveTo>
                    <a:pt x="1084277" y="1841499"/>
                  </a:moveTo>
                  <a:lnTo>
                    <a:pt x="1039249" y="1841499"/>
                  </a:lnTo>
                  <a:lnTo>
                    <a:pt x="1045059" y="1828799"/>
                  </a:lnTo>
                  <a:lnTo>
                    <a:pt x="1068299" y="1828799"/>
                  </a:lnTo>
                  <a:lnTo>
                    <a:pt x="1076174" y="1816099"/>
                  </a:lnTo>
                  <a:lnTo>
                    <a:pt x="1124719" y="1816099"/>
                  </a:lnTo>
                  <a:lnTo>
                    <a:pt x="1097576" y="1828799"/>
                  </a:lnTo>
                  <a:lnTo>
                    <a:pt x="1084277" y="1841499"/>
                  </a:lnTo>
                  <a:close/>
                </a:path>
                <a:path w="1822450" h="2019300">
                  <a:moveTo>
                    <a:pt x="1058132" y="1854199"/>
                  </a:moveTo>
                  <a:lnTo>
                    <a:pt x="992043" y="1854199"/>
                  </a:lnTo>
                  <a:lnTo>
                    <a:pt x="1010563" y="1841499"/>
                  </a:lnTo>
                  <a:lnTo>
                    <a:pt x="1071204" y="1841499"/>
                  </a:lnTo>
                  <a:lnTo>
                    <a:pt x="1058132" y="1854199"/>
                  </a:lnTo>
                  <a:close/>
                </a:path>
                <a:path w="1822450" h="2019300">
                  <a:moveTo>
                    <a:pt x="1018915" y="1866899"/>
                  </a:moveTo>
                  <a:lnTo>
                    <a:pt x="955005" y="1866899"/>
                  </a:lnTo>
                  <a:lnTo>
                    <a:pt x="973524" y="1854199"/>
                  </a:lnTo>
                  <a:lnTo>
                    <a:pt x="1031987" y="1854199"/>
                  </a:lnTo>
                  <a:lnTo>
                    <a:pt x="1018915" y="1866899"/>
                  </a:lnTo>
                  <a:close/>
                </a:path>
                <a:path w="1822450" h="2019300">
                  <a:moveTo>
                    <a:pt x="973888" y="1879599"/>
                  </a:moveTo>
                  <a:lnTo>
                    <a:pt x="912883" y="1879599"/>
                  </a:lnTo>
                  <a:lnTo>
                    <a:pt x="934670" y="1866899"/>
                  </a:lnTo>
                  <a:lnTo>
                    <a:pt x="1004390" y="1866899"/>
                  </a:lnTo>
                  <a:lnTo>
                    <a:pt x="973888" y="1879599"/>
                  </a:lnTo>
                  <a:close/>
                </a:path>
                <a:path w="1822450" h="2019300">
                  <a:moveTo>
                    <a:pt x="929973" y="1892299"/>
                  </a:moveTo>
                  <a:lnTo>
                    <a:pt x="853332" y="1892299"/>
                  </a:lnTo>
                  <a:lnTo>
                    <a:pt x="880929" y="1879599"/>
                  </a:lnTo>
                  <a:lnTo>
                    <a:pt x="944294" y="1879599"/>
                  </a:lnTo>
                  <a:lnTo>
                    <a:pt x="929973" y="1892299"/>
                  </a:lnTo>
                  <a:close/>
                </a:path>
                <a:path w="1822450" h="2019300">
                  <a:moveTo>
                    <a:pt x="827687" y="1917699"/>
                  </a:moveTo>
                  <a:lnTo>
                    <a:pt x="754563" y="1917699"/>
                  </a:lnTo>
                  <a:lnTo>
                    <a:pt x="766341" y="1904999"/>
                  </a:lnTo>
                  <a:lnTo>
                    <a:pt x="815340" y="1904999"/>
                  </a:lnTo>
                  <a:lnTo>
                    <a:pt x="840486" y="1892299"/>
                  </a:lnTo>
                  <a:lnTo>
                    <a:pt x="911431" y="1892299"/>
                  </a:lnTo>
                  <a:lnTo>
                    <a:pt x="883335" y="1904999"/>
                  </a:lnTo>
                  <a:lnTo>
                    <a:pt x="827687" y="1917699"/>
                  </a:lnTo>
                  <a:close/>
                </a:path>
                <a:path w="1822450" h="2019300">
                  <a:moveTo>
                    <a:pt x="745849" y="1930399"/>
                  </a:moveTo>
                  <a:lnTo>
                    <a:pt x="671998" y="1930399"/>
                  </a:lnTo>
                  <a:lnTo>
                    <a:pt x="697916" y="1917699"/>
                  </a:lnTo>
                  <a:lnTo>
                    <a:pt x="799590" y="1917699"/>
                  </a:lnTo>
                  <a:lnTo>
                    <a:pt x="745849" y="1930399"/>
                  </a:lnTo>
                  <a:close/>
                </a:path>
                <a:path w="1822450" h="2019300">
                  <a:moveTo>
                    <a:pt x="718796" y="1943099"/>
                  </a:moveTo>
                  <a:lnTo>
                    <a:pt x="620708" y="1943099"/>
                  </a:lnTo>
                  <a:lnTo>
                    <a:pt x="646353" y="1930399"/>
                  </a:lnTo>
                  <a:lnTo>
                    <a:pt x="732527" y="1930399"/>
                  </a:lnTo>
                  <a:lnTo>
                    <a:pt x="718796" y="1943099"/>
                  </a:lnTo>
                  <a:close/>
                </a:path>
                <a:path w="1822450" h="2019300">
                  <a:moveTo>
                    <a:pt x="658700" y="1955799"/>
                  </a:moveTo>
                  <a:lnTo>
                    <a:pt x="544861" y="1955799"/>
                  </a:lnTo>
                  <a:lnTo>
                    <a:pt x="569349" y="1943099"/>
                  </a:lnTo>
                  <a:lnTo>
                    <a:pt x="690654" y="1943099"/>
                  </a:lnTo>
                  <a:lnTo>
                    <a:pt x="658700" y="1955799"/>
                  </a:lnTo>
                  <a:close/>
                </a:path>
                <a:path w="1822450" h="2019300">
                  <a:moveTo>
                    <a:pt x="571551" y="1968499"/>
                  </a:moveTo>
                  <a:lnTo>
                    <a:pt x="435017" y="1968499"/>
                  </a:lnTo>
                  <a:lnTo>
                    <a:pt x="496021" y="1955799"/>
                  </a:lnTo>
                  <a:lnTo>
                    <a:pt x="628198" y="1955799"/>
                  </a:lnTo>
                  <a:lnTo>
                    <a:pt x="571551" y="1968499"/>
                  </a:lnTo>
                  <a:close/>
                </a:path>
                <a:path w="1822450" h="2019300">
                  <a:moveTo>
                    <a:pt x="490212" y="1981199"/>
                  </a:moveTo>
                  <a:lnTo>
                    <a:pt x="321542" y="1981199"/>
                  </a:lnTo>
                  <a:lnTo>
                    <a:pt x="350024" y="1968499"/>
                  </a:lnTo>
                  <a:lnTo>
                    <a:pt x="503874" y="1968499"/>
                  </a:lnTo>
                  <a:lnTo>
                    <a:pt x="490212" y="1981199"/>
                  </a:lnTo>
                  <a:close/>
                </a:path>
                <a:path w="1822450" h="2019300">
                  <a:moveTo>
                    <a:pt x="343511" y="1993899"/>
                  </a:moveTo>
                  <a:lnTo>
                    <a:pt x="177224" y="1993899"/>
                  </a:lnTo>
                  <a:lnTo>
                    <a:pt x="234461" y="1981199"/>
                  </a:lnTo>
                  <a:lnTo>
                    <a:pt x="401611" y="1981199"/>
                  </a:lnTo>
                  <a:lnTo>
                    <a:pt x="343511" y="1993899"/>
                  </a:lnTo>
                  <a:close/>
                </a:path>
                <a:path w="1822450" h="2019300">
                  <a:moveTo>
                    <a:pt x="0" y="2019299"/>
                  </a:moveTo>
                  <a:lnTo>
                    <a:pt x="0" y="2006599"/>
                  </a:lnTo>
                  <a:lnTo>
                    <a:pt x="31227" y="1993899"/>
                  </a:lnTo>
                  <a:lnTo>
                    <a:pt x="314098" y="1993899"/>
                  </a:lnTo>
                  <a:lnTo>
                    <a:pt x="255273" y="2006599"/>
                  </a:lnTo>
                  <a:lnTo>
                    <a:pt x="112567" y="2006599"/>
                  </a:lnTo>
                  <a:lnTo>
                    <a:pt x="0" y="2019299"/>
                  </a:lnTo>
                  <a:close/>
                </a:path>
              </a:pathLst>
            </a:custGeom>
            <a:solidFill>
              <a:srgbClr val="2F1805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0338" y="4914899"/>
              <a:ext cx="4621596" cy="537455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3083839" y="6196463"/>
            <a:ext cx="6985" cy="5080"/>
          </a:xfrm>
          <a:custGeom>
            <a:avLst/>
            <a:gdLst/>
            <a:ahLst/>
            <a:cxnLst/>
            <a:rect l="l" t="t" r="r" b="b"/>
            <a:pathLst>
              <a:path w="6985" h="5079">
                <a:moveTo>
                  <a:pt x="218" y="0"/>
                </a:moveTo>
                <a:lnTo>
                  <a:pt x="0" y="218"/>
                </a:lnTo>
                <a:lnTo>
                  <a:pt x="1962" y="2398"/>
                </a:lnTo>
                <a:lnTo>
                  <a:pt x="3489" y="3925"/>
                </a:lnTo>
                <a:lnTo>
                  <a:pt x="5234" y="4579"/>
                </a:lnTo>
                <a:lnTo>
                  <a:pt x="6543" y="3271"/>
                </a:lnTo>
                <a:lnTo>
                  <a:pt x="5452" y="1962"/>
                </a:lnTo>
                <a:lnTo>
                  <a:pt x="3271" y="1308"/>
                </a:lnTo>
                <a:lnTo>
                  <a:pt x="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73261" y="6199652"/>
            <a:ext cx="220345" cy="22860"/>
          </a:xfrm>
          <a:custGeom>
            <a:avLst/>
            <a:gdLst/>
            <a:ahLst/>
            <a:cxnLst/>
            <a:rect l="l" t="t" r="r" b="b"/>
            <a:pathLst>
              <a:path w="220344" h="22860">
                <a:moveTo>
                  <a:pt x="217802" y="16083"/>
                </a:moveTo>
                <a:lnTo>
                  <a:pt x="157470" y="16083"/>
                </a:lnTo>
                <a:lnTo>
                  <a:pt x="182238" y="17163"/>
                </a:lnTo>
                <a:lnTo>
                  <a:pt x="196946" y="20145"/>
                </a:lnTo>
                <a:lnTo>
                  <a:pt x="203271" y="22762"/>
                </a:lnTo>
                <a:lnTo>
                  <a:pt x="212213" y="21672"/>
                </a:lnTo>
                <a:lnTo>
                  <a:pt x="217802" y="16083"/>
                </a:lnTo>
                <a:close/>
              </a:path>
              <a:path w="220344" h="22860">
                <a:moveTo>
                  <a:pt x="108983" y="0"/>
                </a:moveTo>
                <a:lnTo>
                  <a:pt x="99891" y="736"/>
                </a:lnTo>
                <a:lnTo>
                  <a:pt x="96244" y="1829"/>
                </a:lnTo>
                <a:lnTo>
                  <a:pt x="88222" y="2780"/>
                </a:lnTo>
                <a:lnTo>
                  <a:pt x="76765" y="3526"/>
                </a:lnTo>
                <a:lnTo>
                  <a:pt x="62813" y="4007"/>
                </a:lnTo>
                <a:lnTo>
                  <a:pt x="53217" y="4225"/>
                </a:lnTo>
                <a:lnTo>
                  <a:pt x="44056" y="5315"/>
                </a:lnTo>
                <a:lnTo>
                  <a:pt x="40567" y="7496"/>
                </a:lnTo>
                <a:lnTo>
                  <a:pt x="31624" y="8805"/>
                </a:lnTo>
                <a:lnTo>
                  <a:pt x="654" y="9658"/>
                </a:lnTo>
                <a:lnTo>
                  <a:pt x="654" y="12948"/>
                </a:lnTo>
                <a:lnTo>
                  <a:pt x="3571" y="17450"/>
                </a:lnTo>
                <a:lnTo>
                  <a:pt x="11559" y="20336"/>
                </a:lnTo>
                <a:lnTo>
                  <a:pt x="23473" y="21382"/>
                </a:lnTo>
                <a:lnTo>
                  <a:pt x="38167" y="20363"/>
                </a:lnTo>
                <a:lnTo>
                  <a:pt x="42748" y="19709"/>
                </a:lnTo>
                <a:lnTo>
                  <a:pt x="78080" y="19709"/>
                </a:lnTo>
                <a:lnTo>
                  <a:pt x="122723" y="16925"/>
                </a:lnTo>
                <a:lnTo>
                  <a:pt x="157470" y="16083"/>
                </a:lnTo>
                <a:lnTo>
                  <a:pt x="217802" y="16083"/>
                </a:lnTo>
                <a:lnTo>
                  <a:pt x="220283" y="13602"/>
                </a:lnTo>
                <a:lnTo>
                  <a:pt x="216139" y="10331"/>
                </a:lnTo>
                <a:lnTo>
                  <a:pt x="188658" y="6842"/>
                </a:lnTo>
                <a:lnTo>
                  <a:pt x="186259" y="6406"/>
                </a:lnTo>
                <a:lnTo>
                  <a:pt x="180749" y="4225"/>
                </a:lnTo>
                <a:lnTo>
                  <a:pt x="171428" y="4225"/>
                </a:lnTo>
                <a:lnTo>
                  <a:pt x="166630" y="4007"/>
                </a:lnTo>
                <a:lnTo>
                  <a:pt x="161614" y="2698"/>
                </a:lnTo>
                <a:lnTo>
                  <a:pt x="148350" y="1226"/>
                </a:lnTo>
                <a:lnTo>
                  <a:pt x="127971" y="245"/>
                </a:lnTo>
                <a:lnTo>
                  <a:pt x="108983" y="0"/>
                </a:lnTo>
                <a:close/>
              </a:path>
              <a:path w="220344" h="22860">
                <a:moveTo>
                  <a:pt x="78080" y="19709"/>
                </a:moveTo>
                <a:lnTo>
                  <a:pt x="46892" y="19709"/>
                </a:lnTo>
                <a:lnTo>
                  <a:pt x="47546" y="20363"/>
                </a:lnTo>
                <a:lnTo>
                  <a:pt x="49342" y="21058"/>
                </a:lnTo>
                <a:lnTo>
                  <a:pt x="54062" y="21181"/>
                </a:lnTo>
                <a:lnTo>
                  <a:pt x="63157" y="20731"/>
                </a:lnTo>
                <a:lnTo>
                  <a:pt x="78080" y="19709"/>
                </a:lnTo>
                <a:close/>
              </a:path>
              <a:path w="220344" h="22860">
                <a:moveTo>
                  <a:pt x="654" y="9459"/>
                </a:moveTo>
                <a:lnTo>
                  <a:pt x="0" y="9677"/>
                </a:lnTo>
                <a:lnTo>
                  <a:pt x="654" y="9658"/>
                </a:lnTo>
                <a:lnTo>
                  <a:pt x="654" y="9459"/>
                </a:lnTo>
                <a:close/>
              </a:path>
              <a:path w="220344" h="22860">
                <a:moveTo>
                  <a:pt x="175790" y="2262"/>
                </a:moveTo>
                <a:lnTo>
                  <a:pt x="172519" y="2262"/>
                </a:lnTo>
                <a:lnTo>
                  <a:pt x="171864" y="3134"/>
                </a:lnTo>
                <a:lnTo>
                  <a:pt x="171428" y="4225"/>
                </a:lnTo>
                <a:lnTo>
                  <a:pt x="180749" y="4225"/>
                </a:lnTo>
                <a:lnTo>
                  <a:pt x="175790" y="22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29205" y="6221106"/>
            <a:ext cx="6985" cy="3810"/>
          </a:xfrm>
          <a:custGeom>
            <a:avLst/>
            <a:gdLst/>
            <a:ahLst/>
            <a:cxnLst/>
            <a:rect l="l" t="t" r="r" b="b"/>
            <a:pathLst>
              <a:path w="6985" h="3810">
                <a:moveTo>
                  <a:pt x="6324" y="0"/>
                </a:moveTo>
                <a:lnTo>
                  <a:pt x="872" y="0"/>
                </a:lnTo>
                <a:lnTo>
                  <a:pt x="0" y="872"/>
                </a:lnTo>
                <a:lnTo>
                  <a:pt x="654" y="1962"/>
                </a:lnTo>
                <a:lnTo>
                  <a:pt x="1308" y="3053"/>
                </a:lnTo>
                <a:lnTo>
                  <a:pt x="2835" y="3271"/>
                </a:lnTo>
                <a:lnTo>
                  <a:pt x="3925" y="2617"/>
                </a:lnTo>
                <a:lnTo>
                  <a:pt x="6761" y="654"/>
                </a:lnTo>
                <a:lnTo>
                  <a:pt x="63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37710" y="6397536"/>
            <a:ext cx="19050" cy="11430"/>
          </a:xfrm>
          <a:custGeom>
            <a:avLst/>
            <a:gdLst/>
            <a:ahLst/>
            <a:cxnLst/>
            <a:rect l="l" t="t" r="r" b="b"/>
            <a:pathLst>
              <a:path w="19050" h="11429">
                <a:moveTo>
                  <a:pt x="10687" y="0"/>
                </a:moveTo>
                <a:lnTo>
                  <a:pt x="7197" y="1308"/>
                </a:lnTo>
                <a:lnTo>
                  <a:pt x="5452" y="3053"/>
                </a:lnTo>
                <a:lnTo>
                  <a:pt x="0" y="8723"/>
                </a:lnTo>
                <a:lnTo>
                  <a:pt x="4143" y="10904"/>
                </a:lnTo>
                <a:lnTo>
                  <a:pt x="11123" y="6106"/>
                </a:lnTo>
                <a:lnTo>
                  <a:pt x="18538" y="654"/>
                </a:lnTo>
                <a:lnTo>
                  <a:pt x="18756" y="654"/>
                </a:lnTo>
                <a:lnTo>
                  <a:pt x="13086" y="218"/>
                </a:lnTo>
                <a:lnTo>
                  <a:pt x="106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569118" y="6688459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4">
                <a:moveTo>
                  <a:pt x="654" y="0"/>
                </a:moveTo>
                <a:lnTo>
                  <a:pt x="0" y="436"/>
                </a:lnTo>
                <a:lnTo>
                  <a:pt x="0" y="4143"/>
                </a:lnTo>
                <a:lnTo>
                  <a:pt x="0" y="5888"/>
                </a:lnTo>
                <a:lnTo>
                  <a:pt x="872" y="6760"/>
                </a:lnTo>
                <a:lnTo>
                  <a:pt x="3053" y="5452"/>
                </a:lnTo>
                <a:lnTo>
                  <a:pt x="3271" y="3925"/>
                </a:lnTo>
                <a:lnTo>
                  <a:pt x="2617" y="2835"/>
                </a:lnTo>
                <a:lnTo>
                  <a:pt x="6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50797" y="6744070"/>
            <a:ext cx="12065" cy="13335"/>
          </a:xfrm>
          <a:custGeom>
            <a:avLst/>
            <a:gdLst/>
            <a:ahLst/>
            <a:cxnLst/>
            <a:rect l="l" t="t" r="r" b="b"/>
            <a:pathLst>
              <a:path w="12064" h="13334">
                <a:moveTo>
                  <a:pt x="9814" y="0"/>
                </a:moveTo>
                <a:lnTo>
                  <a:pt x="7851" y="1090"/>
                </a:lnTo>
                <a:lnTo>
                  <a:pt x="5888" y="3053"/>
                </a:lnTo>
                <a:lnTo>
                  <a:pt x="3925" y="5015"/>
                </a:lnTo>
                <a:lnTo>
                  <a:pt x="2835" y="7414"/>
                </a:lnTo>
                <a:lnTo>
                  <a:pt x="4143" y="9595"/>
                </a:lnTo>
                <a:lnTo>
                  <a:pt x="3271" y="10904"/>
                </a:lnTo>
                <a:lnTo>
                  <a:pt x="1962" y="11340"/>
                </a:lnTo>
                <a:lnTo>
                  <a:pt x="218" y="12212"/>
                </a:lnTo>
                <a:lnTo>
                  <a:pt x="0" y="12648"/>
                </a:lnTo>
                <a:lnTo>
                  <a:pt x="1526" y="12648"/>
                </a:lnTo>
                <a:lnTo>
                  <a:pt x="4362" y="12866"/>
                </a:lnTo>
                <a:lnTo>
                  <a:pt x="11995" y="2180"/>
                </a:lnTo>
                <a:lnTo>
                  <a:pt x="98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50578" y="6444208"/>
            <a:ext cx="12700" cy="24765"/>
          </a:xfrm>
          <a:custGeom>
            <a:avLst/>
            <a:gdLst/>
            <a:ahLst/>
            <a:cxnLst/>
            <a:rect l="l" t="t" r="r" b="b"/>
            <a:pathLst>
              <a:path w="12700" h="24764">
                <a:moveTo>
                  <a:pt x="4572" y="23126"/>
                </a:moveTo>
                <a:lnTo>
                  <a:pt x="3924" y="21374"/>
                </a:lnTo>
                <a:lnTo>
                  <a:pt x="2387" y="19850"/>
                </a:lnTo>
                <a:lnTo>
                  <a:pt x="215" y="17881"/>
                </a:lnTo>
                <a:lnTo>
                  <a:pt x="0" y="18110"/>
                </a:lnTo>
                <a:lnTo>
                  <a:pt x="1308" y="21158"/>
                </a:lnTo>
                <a:lnTo>
                  <a:pt x="1955" y="23342"/>
                </a:lnTo>
                <a:lnTo>
                  <a:pt x="3263" y="24434"/>
                </a:lnTo>
                <a:lnTo>
                  <a:pt x="4572" y="23126"/>
                </a:lnTo>
                <a:close/>
              </a:path>
              <a:path w="12700" h="24764">
                <a:moveTo>
                  <a:pt x="8064" y="10248"/>
                </a:moveTo>
                <a:lnTo>
                  <a:pt x="7404" y="9169"/>
                </a:lnTo>
                <a:lnTo>
                  <a:pt x="6756" y="8293"/>
                </a:lnTo>
                <a:lnTo>
                  <a:pt x="5880" y="7416"/>
                </a:lnTo>
                <a:lnTo>
                  <a:pt x="5016" y="7416"/>
                </a:lnTo>
                <a:lnTo>
                  <a:pt x="4140" y="8293"/>
                </a:lnTo>
                <a:lnTo>
                  <a:pt x="3479" y="9169"/>
                </a:lnTo>
                <a:lnTo>
                  <a:pt x="2832" y="10248"/>
                </a:lnTo>
                <a:lnTo>
                  <a:pt x="3695" y="11125"/>
                </a:lnTo>
                <a:lnTo>
                  <a:pt x="7188" y="11125"/>
                </a:lnTo>
                <a:lnTo>
                  <a:pt x="8064" y="10248"/>
                </a:lnTo>
                <a:close/>
              </a:path>
              <a:path w="12700" h="24764">
                <a:moveTo>
                  <a:pt x="12649" y="3924"/>
                </a:moveTo>
                <a:lnTo>
                  <a:pt x="11988" y="2844"/>
                </a:lnTo>
                <a:lnTo>
                  <a:pt x="10020" y="0"/>
                </a:lnTo>
                <a:lnTo>
                  <a:pt x="9372" y="444"/>
                </a:lnTo>
                <a:lnTo>
                  <a:pt x="9372" y="4152"/>
                </a:lnTo>
                <a:lnTo>
                  <a:pt x="9372" y="5892"/>
                </a:lnTo>
                <a:lnTo>
                  <a:pt x="10248" y="6769"/>
                </a:lnTo>
                <a:lnTo>
                  <a:pt x="12420" y="5461"/>
                </a:lnTo>
                <a:lnTo>
                  <a:pt x="12649" y="39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20150" y="636068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9405" y="112102"/>
                </a:moveTo>
                <a:lnTo>
                  <a:pt x="1092" y="100330"/>
                </a:lnTo>
                <a:lnTo>
                  <a:pt x="863" y="100545"/>
                </a:lnTo>
                <a:lnTo>
                  <a:pt x="863" y="100761"/>
                </a:lnTo>
                <a:lnTo>
                  <a:pt x="647" y="104025"/>
                </a:lnTo>
                <a:lnTo>
                  <a:pt x="431" y="108178"/>
                </a:lnTo>
                <a:lnTo>
                  <a:pt x="0" y="113842"/>
                </a:lnTo>
                <a:lnTo>
                  <a:pt x="1092" y="115811"/>
                </a:lnTo>
                <a:lnTo>
                  <a:pt x="4572" y="117335"/>
                </a:lnTo>
                <a:lnTo>
                  <a:pt x="11341" y="119735"/>
                </a:lnTo>
                <a:lnTo>
                  <a:pt x="19405" y="112102"/>
                </a:lnTo>
                <a:close/>
              </a:path>
              <a:path w="228600" h="228600">
                <a:moveTo>
                  <a:pt x="33807" y="9817"/>
                </a:moveTo>
                <a:lnTo>
                  <a:pt x="31623" y="9169"/>
                </a:lnTo>
                <a:lnTo>
                  <a:pt x="25730" y="9169"/>
                </a:lnTo>
                <a:lnTo>
                  <a:pt x="23990" y="7861"/>
                </a:lnTo>
                <a:lnTo>
                  <a:pt x="24206" y="5461"/>
                </a:lnTo>
                <a:lnTo>
                  <a:pt x="24422" y="3492"/>
                </a:lnTo>
                <a:lnTo>
                  <a:pt x="23329" y="1308"/>
                </a:lnTo>
                <a:lnTo>
                  <a:pt x="21590" y="660"/>
                </a:lnTo>
                <a:lnTo>
                  <a:pt x="19621" y="0"/>
                </a:lnTo>
                <a:lnTo>
                  <a:pt x="19189" y="660"/>
                </a:lnTo>
                <a:lnTo>
                  <a:pt x="20066" y="3276"/>
                </a:lnTo>
                <a:lnTo>
                  <a:pt x="22021" y="8953"/>
                </a:lnTo>
                <a:lnTo>
                  <a:pt x="25298" y="12433"/>
                </a:lnTo>
                <a:lnTo>
                  <a:pt x="27482" y="11341"/>
                </a:lnTo>
                <a:lnTo>
                  <a:pt x="28346" y="10693"/>
                </a:lnTo>
                <a:lnTo>
                  <a:pt x="30099" y="12001"/>
                </a:lnTo>
                <a:lnTo>
                  <a:pt x="31407" y="13957"/>
                </a:lnTo>
                <a:lnTo>
                  <a:pt x="33362" y="17449"/>
                </a:lnTo>
                <a:lnTo>
                  <a:pt x="33807" y="17018"/>
                </a:lnTo>
                <a:lnTo>
                  <a:pt x="33807" y="9817"/>
                </a:lnTo>
                <a:close/>
              </a:path>
              <a:path w="228600" h="228600">
                <a:moveTo>
                  <a:pt x="47980" y="85712"/>
                </a:moveTo>
                <a:lnTo>
                  <a:pt x="46012" y="81127"/>
                </a:lnTo>
                <a:lnTo>
                  <a:pt x="44488" y="76987"/>
                </a:lnTo>
                <a:lnTo>
                  <a:pt x="38379" y="76987"/>
                </a:lnTo>
                <a:lnTo>
                  <a:pt x="32931" y="81127"/>
                </a:lnTo>
                <a:lnTo>
                  <a:pt x="27698" y="85064"/>
                </a:lnTo>
                <a:lnTo>
                  <a:pt x="29883" y="90944"/>
                </a:lnTo>
                <a:lnTo>
                  <a:pt x="42964" y="90944"/>
                </a:lnTo>
                <a:lnTo>
                  <a:pt x="47980" y="85712"/>
                </a:lnTo>
                <a:close/>
              </a:path>
              <a:path w="228600" h="228600">
                <a:moveTo>
                  <a:pt x="117551" y="84620"/>
                </a:moveTo>
                <a:lnTo>
                  <a:pt x="116027" y="82880"/>
                </a:lnTo>
                <a:lnTo>
                  <a:pt x="115366" y="82219"/>
                </a:lnTo>
                <a:lnTo>
                  <a:pt x="113411" y="83527"/>
                </a:lnTo>
                <a:lnTo>
                  <a:pt x="95961" y="109918"/>
                </a:lnTo>
                <a:lnTo>
                  <a:pt x="96393" y="111658"/>
                </a:lnTo>
                <a:lnTo>
                  <a:pt x="96177" y="112534"/>
                </a:lnTo>
                <a:lnTo>
                  <a:pt x="78295" y="131292"/>
                </a:lnTo>
                <a:lnTo>
                  <a:pt x="72174" y="139420"/>
                </a:lnTo>
                <a:lnTo>
                  <a:pt x="66624" y="146316"/>
                </a:lnTo>
                <a:lnTo>
                  <a:pt x="62230" y="151193"/>
                </a:lnTo>
                <a:lnTo>
                  <a:pt x="59537" y="153314"/>
                </a:lnTo>
                <a:lnTo>
                  <a:pt x="56629" y="156438"/>
                </a:lnTo>
                <a:lnTo>
                  <a:pt x="53238" y="163372"/>
                </a:lnTo>
                <a:lnTo>
                  <a:pt x="50063" y="172491"/>
                </a:lnTo>
                <a:lnTo>
                  <a:pt x="47764" y="182105"/>
                </a:lnTo>
                <a:lnTo>
                  <a:pt x="46888" y="187553"/>
                </a:lnTo>
                <a:lnTo>
                  <a:pt x="52336" y="183413"/>
                </a:lnTo>
                <a:lnTo>
                  <a:pt x="55829" y="175996"/>
                </a:lnTo>
                <a:lnTo>
                  <a:pt x="57797" y="172072"/>
                </a:lnTo>
                <a:lnTo>
                  <a:pt x="61937" y="167500"/>
                </a:lnTo>
                <a:lnTo>
                  <a:pt x="64985" y="165747"/>
                </a:lnTo>
                <a:lnTo>
                  <a:pt x="68262" y="164223"/>
                </a:lnTo>
                <a:lnTo>
                  <a:pt x="70878" y="162039"/>
                </a:lnTo>
                <a:lnTo>
                  <a:pt x="71094" y="161175"/>
                </a:lnTo>
                <a:lnTo>
                  <a:pt x="71755" y="154622"/>
                </a:lnTo>
                <a:lnTo>
                  <a:pt x="73710" y="150266"/>
                </a:lnTo>
                <a:lnTo>
                  <a:pt x="81127" y="139801"/>
                </a:lnTo>
                <a:lnTo>
                  <a:pt x="85712" y="133261"/>
                </a:lnTo>
                <a:lnTo>
                  <a:pt x="91821" y="123875"/>
                </a:lnTo>
                <a:lnTo>
                  <a:pt x="97485" y="113842"/>
                </a:lnTo>
                <a:lnTo>
                  <a:pt x="102069" y="107302"/>
                </a:lnTo>
                <a:lnTo>
                  <a:pt x="107734" y="101193"/>
                </a:lnTo>
                <a:lnTo>
                  <a:pt x="110134" y="97485"/>
                </a:lnTo>
                <a:lnTo>
                  <a:pt x="110134" y="94437"/>
                </a:lnTo>
                <a:lnTo>
                  <a:pt x="111010" y="93129"/>
                </a:lnTo>
                <a:lnTo>
                  <a:pt x="114503" y="93129"/>
                </a:lnTo>
                <a:lnTo>
                  <a:pt x="117551" y="84620"/>
                </a:lnTo>
                <a:close/>
              </a:path>
              <a:path w="228600" h="228600">
                <a:moveTo>
                  <a:pt x="142417" y="62382"/>
                </a:moveTo>
                <a:lnTo>
                  <a:pt x="140233" y="63246"/>
                </a:lnTo>
                <a:lnTo>
                  <a:pt x="137833" y="64122"/>
                </a:lnTo>
                <a:lnTo>
                  <a:pt x="136093" y="63246"/>
                </a:lnTo>
                <a:lnTo>
                  <a:pt x="135216" y="60629"/>
                </a:lnTo>
                <a:lnTo>
                  <a:pt x="134569" y="58458"/>
                </a:lnTo>
                <a:lnTo>
                  <a:pt x="130200" y="52349"/>
                </a:lnTo>
                <a:lnTo>
                  <a:pt x="125399" y="47332"/>
                </a:lnTo>
                <a:lnTo>
                  <a:pt x="120611" y="42100"/>
                </a:lnTo>
                <a:lnTo>
                  <a:pt x="116687" y="37084"/>
                </a:lnTo>
                <a:lnTo>
                  <a:pt x="116687" y="33807"/>
                </a:lnTo>
                <a:lnTo>
                  <a:pt x="111442" y="33591"/>
                </a:lnTo>
                <a:lnTo>
                  <a:pt x="109486" y="35775"/>
                </a:lnTo>
                <a:lnTo>
                  <a:pt x="107086" y="37947"/>
                </a:lnTo>
                <a:lnTo>
                  <a:pt x="107734" y="51689"/>
                </a:lnTo>
                <a:lnTo>
                  <a:pt x="111442" y="51689"/>
                </a:lnTo>
                <a:lnTo>
                  <a:pt x="112318" y="52997"/>
                </a:lnTo>
                <a:lnTo>
                  <a:pt x="112318" y="56489"/>
                </a:lnTo>
                <a:lnTo>
                  <a:pt x="115366" y="60845"/>
                </a:lnTo>
                <a:lnTo>
                  <a:pt x="122567" y="68046"/>
                </a:lnTo>
                <a:lnTo>
                  <a:pt x="125399" y="71970"/>
                </a:lnTo>
                <a:lnTo>
                  <a:pt x="125399" y="76987"/>
                </a:lnTo>
                <a:lnTo>
                  <a:pt x="131076" y="74803"/>
                </a:lnTo>
                <a:lnTo>
                  <a:pt x="137401" y="68262"/>
                </a:lnTo>
                <a:lnTo>
                  <a:pt x="141109" y="64554"/>
                </a:lnTo>
                <a:lnTo>
                  <a:pt x="142417" y="62382"/>
                </a:lnTo>
                <a:close/>
              </a:path>
              <a:path w="228600" h="228600">
                <a:moveTo>
                  <a:pt x="177749" y="122351"/>
                </a:moveTo>
                <a:lnTo>
                  <a:pt x="177317" y="121475"/>
                </a:lnTo>
                <a:lnTo>
                  <a:pt x="176225" y="121475"/>
                </a:lnTo>
                <a:lnTo>
                  <a:pt x="175133" y="122351"/>
                </a:lnTo>
                <a:lnTo>
                  <a:pt x="174485" y="123659"/>
                </a:lnTo>
                <a:lnTo>
                  <a:pt x="173824" y="124752"/>
                </a:lnTo>
                <a:lnTo>
                  <a:pt x="174256" y="125844"/>
                </a:lnTo>
                <a:lnTo>
                  <a:pt x="176657" y="125844"/>
                </a:lnTo>
                <a:lnTo>
                  <a:pt x="177749" y="124752"/>
                </a:lnTo>
                <a:lnTo>
                  <a:pt x="177749" y="122351"/>
                </a:lnTo>
                <a:close/>
              </a:path>
              <a:path w="228600" h="228600">
                <a:moveTo>
                  <a:pt x="223329" y="221792"/>
                </a:moveTo>
                <a:lnTo>
                  <a:pt x="221805" y="214160"/>
                </a:lnTo>
                <a:lnTo>
                  <a:pt x="221373" y="211112"/>
                </a:lnTo>
                <a:lnTo>
                  <a:pt x="220065" y="208711"/>
                </a:lnTo>
                <a:lnTo>
                  <a:pt x="217881" y="208711"/>
                </a:lnTo>
                <a:lnTo>
                  <a:pt x="217004" y="207187"/>
                </a:lnTo>
                <a:lnTo>
                  <a:pt x="217004" y="203695"/>
                </a:lnTo>
                <a:lnTo>
                  <a:pt x="215912" y="202171"/>
                </a:lnTo>
                <a:lnTo>
                  <a:pt x="213525" y="202171"/>
                </a:lnTo>
                <a:lnTo>
                  <a:pt x="214604" y="206095"/>
                </a:lnTo>
                <a:lnTo>
                  <a:pt x="217004" y="210896"/>
                </a:lnTo>
                <a:lnTo>
                  <a:pt x="222237" y="220929"/>
                </a:lnTo>
                <a:lnTo>
                  <a:pt x="223329" y="221792"/>
                </a:lnTo>
                <a:close/>
              </a:path>
              <a:path w="228600" h="228600">
                <a:moveTo>
                  <a:pt x="228130" y="228117"/>
                </a:moveTo>
                <a:lnTo>
                  <a:pt x="227914" y="227685"/>
                </a:lnTo>
                <a:lnTo>
                  <a:pt x="226174" y="226809"/>
                </a:lnTo>
                <a:lnTo>
                  <a:pt x="224866" y="226377"/>
                </a:lnTo>
                <a:lnTo>
                  <a:pt x="223989" y="224853"/>
                </a:lnTo>
                <a:lnTo>
                  <a:pt x="224866" y="223761"/>
                </a:lnTo>
                <a:lnTo>
                  <a:pt x="225513" y="222669"/>
                </a:lnTo>
                <a:lnTo>
                  <a:pt x="224421" y="221792"/>
                </a:lnTo>
                <a:lnTo>
                  <a:pt x="223329" y="221792"/>
                </a:lnTo>
                <a:lnTo>
                  <a:pt x="219405" y="221792"/>
                </a:lnTo>
                <a:lnTo>
                  <a:pt x="219189" y="222453"/>
                </a:lnTo>
                <a:lnTo>
                  <a:pt x="221373" y="225069"/>
                </a:lnTo>
                <a:lnTo>
                  <a:pt x="222897" y="226809"/>
                </a:lnTo>
                <a:lnTo>
                  <a:pt x="225298" y="228333"/>
                </a:lnTo>
                <a:lnTo>
                  <a:pt x="226606" y="228117"/>
                </a:lnTo>
                <a:lnTo>
                  <a:pt x="228130" y="228117"/>
                </a:lnTo>
                <a:close/>
              </a:path>
              <a:path w="228600" h="228600">
                <a:moveTo>
                  <a:pt x="228346" y="108394"/>
                </a:moveTo>
                <a:lnTo>
                  <a:pt x="225729" y="105117"/>
                </a:lnTo>
                <a:lnTo>
                  <a:pt x="224637" y="103809"/>
                </a:lnTo>
                <a:lnTo>
                  <a:pt x="224205" y="101854"/>
                </a:lnTo>
                <a:lnTo>
                  <a:pt x="224866" y="101193"/>
                </a:lnTo>
                <a:lnTo>
                  <a:pt x="225729" y="100545"/>
                </a:lnTo>
                <a:lnTo>
                  <a:pt x="224637" y="96177"/>
                </a:lnTo>
                <a:lnTo>
                  <a:pt x="220281" y="87020"/>
                </a:lnTo>
                <a:lnTo>
                  <a:pt x="218541" y="82003"/>
                </a:lnTo>
                <a:lnTo>
                  <a:pt x="218541" y="79171"/>
                </a:lnTo>
                <a:lnTo>
                  <a:pt x="217665" y="77863"/>
                </a:lnTo>
                <a:lnTo>
                  <a:pt x="215696" y="77863"/>
                </a:lnTo>
                <a:lnTo>
                  <a:pt x="215265" y="75679"/>
                </a:lnTo>
                <a:lnTo>
                  <a:pt x="215696" y="72847"/>
                </a:lnTo>
                <a:lnTo>
                  <a:pt x="215912" y="70231"/>
                </a:lnTo>
                <a:lnTo>
                  <a:pt x="215696" y="66522"/>
                </a:lnTo>
                <a:lnTo>
                  <a:pt x="214604" y="64782"/>
                </a:lnTo>
                <a:lnTo>
                  <a:pt x="211556" y="58889"/>
                </a:lnTo>
                <a:lnTo>
                  <a:pt x="209816" y="52781"/>
                </a:lnTo>
                <a:lnTo>
                  <a:pt x="209588" y="48425"/>
                </a:lnTo>
                <a:lnTo>
                  <a:pt x="209372" y="41871"/>
                </a:lnTo>
                <a:lnTo>
                  <a:pt x="200647" y="42532"/>
                </a:lnTo>
                <a:lnTo>
                  <a:pt x="200431" y="49072"/>
                </a:lnTo>
                <a:lnTo>
                  <a:pt x="200215" y="51689"/>
                </a:lnTo>
                <a:lnTo>
                  <a:pt x="201091" y="54521"/>
                </a:lnTo>
                <a:lnTo>
                  <a:pt x="203263" y="55829"/>
                </a:lnTo>
                <a:lnTo>
                  <a:pt x="203492" y="58229"/>
                </a:lnTo>
                <a:lnTo>
                  <a:pt x="202831" y="60629"/>
                </a:lnTo>
                <a:lnTo>
                  <a:pt x="201955" y="63030"/>
                </a:lnTo>
                <a:lnTo>
                  <a:pt x="202399" y="64782"/>
                </a:lnTo>
                <a:lnTo>
                  <a:pt x="205232" y="64782"/>
                </a:lnTo>
                <a:lnTo>
                  <a:pt x="205663" y="65646"/>
                </a:lnTo>
                <a:lnTo>
                  <a:pt x="205016" y="66954"/>
                </a:lnTo>
                <a:lnTo>
                  <a:pt x="204355" y="68046"/>
                </a:lnTo>
                <a:lnTo>
                  <a:pt x="204800" y="71107"/>
                </a:lnTo>
                <a:lnTo>
                  <a:pt x="207416" y="75895"/>
                </a:lnTo>
                <a:lnTo>
                  <a:pt x="208940" y="81127"/>
                </a:lnTo>
                <a:lnTo>
                  <a:pt x="209372" y="85064"/>
                </a:lnTo>
                <a:lnTo>
                  <a:pt x="209588" y="88988"/>
                </a:lnTo>
                <a:lnTo>
                  <a:pt x="211124" y="94653"/>
                </a:lnTo>
                <a:lnTo>
                  <a:pt x="212217" y="97701"/>
                </a:lnTo>
                <a:lnTo>
                  <a:pt x="213525" y="100977"/>
                </a:lnTo>
                <a:lnTo>
                  <a:pt x="213956" y="104254"/>
                </a:lnTo>
                <a:lnTo>
                  <a:pt x="213296" y="104902"/>
                </a:lnTo>
                <a:lnTo>
                  <a:pt x="212432" y="105562"/>
                </a:lnTo>
                <a:lnTo>
                  <a:pt x="213080" y="106210"/>
                </a:lnTo>
                <a:lnTo>
                  <a:pt x="218541" y="106210"/>
                </a:lnTo>
                <a:lnTo>
                  <a:pt x="217449" y="114503"/>
                </a:lnTo>
                <a:lnTo>
                  <a:pt x="213080" y="116903"/>
                </a:lnTo>
                <a:lnTo>
                  <a:pt x="208280" y="119519"/>
                </a:lnTo>
                <a:lnTo>
                  <a:pt x="194983" y="118859"/>
                </a:lnTo>
                <a:lnTo>
                  <a:pt x="195414" y="116243"/>
                </a:lnTo>
                <a:lnTo>
                  <a:pt x="195414" y="115150"/>
                </a:lnTo>
                <a:lnTo>
                  <a:pt x="194538" y="113626"/>
                </a:lnTo>
                <a:lnTo>
                  <a:pt x="193230" y="112979"/>
                </a:lnTo>
                <a:lnTo>
                  <a:pt x="191922" y="112102"/>
                </a:lnTo>
                <a:lnTo>
                  <a:pt x="190614" y="109486"/>
                </a:lnTo>
                <a:lnTo>
                  <a:pt x="190182" y="107302"/>
                </a:lnTo>
                <a:lnTo>
                  <a:pt x="189750" y="104902"/>
                </a:lnTo>
                <a:lnTo>
                  <a:pt x="188442" y="100761"/>
                </a:lnTo>
                <a:lnTo>
                  <a:pt x="186905" y="98361"/>
                </a:lnTo>
                <a:lnTo>
                  <a:pt x="185597" y="95745"/>
                </a:lnTo>
                <a:lnTo>
                  <a:pt x="185166" y="93129"/>
                </a:lnTo>
                <a:lnTo>
                  <a:pt x="185826" y="92252"/>
                </a:lnTo>
                <a:lnTo>
                  <a:pt x="186474" y="91605"/>
                </a:lnTo>
                <a:lnTo>
                  <a:pt x="186042" y="90944"/>
                </a:lnTo>
                <a:lnTo>
                  <a:pt x="183642" y="90944"/>
                </a:lnTo>
                <a:lnTo>
                  <a:pt x="182765" y="89204"/>
                </a:lnTo>
                <a:lnTo>
                  <a:pt x="183197" y="87020"/>
                </a:lnTo>
                <a:lnTo>
                  <a:pt x="183426" y="85064"/>
                </a:lnTo>
                <a:lnTo>
                  <a:pt x="182765" y="82219"/>
                </a:lnTo>
                <a:lnTo>
                  <a:pt x="181673" y="80695"/>
                </a:lnTo>
                <a:lnTo>
                  <a:pt x="177368" y="74383"/>
                </a:lnTo>
                <a:lnTo>
                  <a:pt x="171704" y="65049"/>
                </a:lnTo>
                <a:lnTo>
                  <a:pt x="166776" y="56286"/>
                </a:lnTo>
                <a:lnTo>
                  <a:pt x="164668" y="51689"/>
                </a:lnTo>
                <a:lnTo>
                  <a:pt x="164668" y="50825"/>
                </a:lnTo>
                <a:lnTo>
                  <a:pt x="163131" y="48856"/>
                </a:lnTo>
                <a:lnTo>
                  <a:pt x="159651" y="45808"/>
                </a:lnTo>
                <a:lnTo>
                  <a:pt x="158559" y="43840"/>
                </a:lnTo>
                <a:lnTo>
                  <a:pt x="159207" y="42964"/>
                </a:lnTo>
                <a:lnTo>
                  <a:pt x="159867" y="41871"/>
                </a:lnTo>
                <a:lnTo>
                  <a:pt x="158115" y="39484"/>
                </a:lnTo>
                <a:lnTo>
                  <a:pt x="155498" y="37731"/>
                </a:lnTo>
                <a:lnTo>
                  <a:pt x="150050" y="33807"/>
                </a:lnTo>
                <a:lnTo>
                  <a:pt x="147866" y="33375"/>
                </a:lnTo>
                <a:lnTo>
                  <a:pt x="146342" y="35991"/>
                </a:lnTo>
                <a:lnTo>
                  <a:pt x="145910" y="36868"/>
                </a:lnTo>
                <a:lnTo>
                  <a:pt x="148094" y="43192"/>
                </a:lnTo>
                <a:lnTo>
                  <a:pt x="151358" y="50165"/>
                </a:lnTo>
                <a:lnTo>
                  <a:pt x="154635" y="56921"/>
                </a:lnTo>
                <a:lnTo>
                  <a:pt x="157035" y="63906"/>
                </a:lnTo>
                <a:lnTo>
                  <a:pt x="156806" y="65862"/>
                </a:lnTo>
                <a:lnTo>
                  <a:pt x="156591" y="67614"/>
                </a:lnTo>
                <a:lnTo>
                  <a:pt x="157251" y="68707"/>
                </a:lnTo>
                <a:lnTo>
                  <a:pt x="158115" y="68046"/>
                </a:lnTo>
                <a:lnTo>
                  <a:pt x="160515" y="66522"/>
                </a:lnTo>
                <a:lnTo>
                  <a:pt x="163131" y="75031"/>
                </a:lnTo>
                <a:lnTo>
                  <a:pt x="161175" y="78079"/>
                </a:lnTo>
                <a:lnTo>
                  <a:pt x="160299" y="79819"/>
                </a:lnTo>
                <a:lnTo>
                  <a:pt x="160515" y="80048"/>
                </a:lnTo>
                <a:lnTo>
                  <a:pt x="162052" y="79171"/>
                </a:lnTo>
                <a:lnTo>
                  <a:pt x="164452" y="77647"/>
                </a:lnTo>
                <a:lnTo>
                  <a:pt x="172732" y="85280"/>
                </a:lnTo>
                <a:lnTo>
                  <a:pt x="171856" y="88328"/>
                </a:lnTo>
                <a:lnTo>
                  <a:pt x="171640" y="89204"/>
                </a:lnTo>
                <a:lnTo>
                  <a:pt x="173393" y="92913"/>
                </a:lnTo>
                <a:lnTo>
                  <a:pt x="175793" y="96621"/>
                </a:lnTo>
                <a:lnTo>
                  <a:pt x="177965" y="100330"/>
                </a:lnTo>
                <a:lnTo>
                  <a:pt x="179273" y="104025"/>
                </a:lnTo>
                <a:lnTo>
                  <a:pt x="178409" y="104686"/>
                </a:lnTo>
                <a:lnTo>
                  <a:pt x="177749" y="105562"/>
                </a:lnTo>
                <a:lnTo>
                  <a:pt x="178181" y="106210"/>
                </a:lnTo>
                <a:lnTo>
                  <a:pt x="180809" y="106210"/>
                </a:lnTo>
                <a:lnTo>
                  <a:pt x="181457" y="107734"/>
                </a:lnTo>
                <a:lnTo>
                  <a:pt x="180809" y="109486"/>
                </a:lnTo>
                <a:lnTo>
                  <a:pt x="179933" y="111226"/>
                </a:lnTo>
                <a:lnTo>
                  <a:pt x="180581" y="112750"/>
                </a:lnTo>
                <a:lnTo>
                  <a:pt x="183857" y="112750"/>
                </a:lnTo>
                <a:lnTo>
                  <a:pt x="184289" y="113411"/>
                </a:lnTo>
                <a:lnTo>
                  <a:pt x="183642" y="114287"/>
                </a:lnTo>
                <a:lnTo>
                  <a:pt x="182765" y="114935"/>
                </a:lnTo>
                <a:lnTo>
                  <a:pt x="183857" y="116903"/>
                </a:lnTo>
                <a:lnTo>
                  <a:pt x="186042" y="118643"/>
                </a:lnTo>
                <a:lnTo>
                  <a:pt x="187998" y="120383"/>
                </a:lnTo>
                <a:lnTo>
                  <a:pt x="188442" y="121043"/>
                </a:lnTo>
                <a:lnTo>
                  <a:pt x="186690" y="120167"/>
                </a:lnTo>
                <a:lnTo>
                  <a:pt x="184734" y="119075"/>
                </a:lnTo>
                <a:lnTo>
                  <a:pt x="184073" y="119519"/>
                </a:lnTo>
                <a:lnTo>
                  <a:pt x="185166" y="121259"/>
                </a:lnTo>
                <a:lnTo>
                  <a:pt x="186042" y="122567"/>
                </a:lnTo>
                <a:lnTo>
                  <a:pt x="187566" y="123228"/>
                </a:lnTo>
                <a:lnTo>
                  <a:pt x="188658" y="122567"/>
                </a:lnTo>
                <a:lnTo>
                  <a:pt x="191058" y="121043"/>
                </a:lnTo>
                <a:lnTo>
                  <a:pt x="199555" y="128016"/>
                </a:lnTo>
                <a:lnTo>
                  <a:pt x="199555" y="135432"/>
                </a:lnTo>
                <a:lnTo>
                  <a:pt x="205663" y="136956"/>
                </a:lnTo>
                <a:lnTo>
                  <a:pt x="208724" y="133692"/>
                </a:lnTo>
                <a:lnTo>
                  <a:pt x="210248" y="132168"/>
                </a:lnTo>
                <a:lnTo>
                  <a:pt x="213525" y="127368"/>
                </a:lnTo>
                <a:lnTo>
                  <a:pt x="218313" y="118643"/>
                </a:lnTo>
                <a:lnTo>
                  <a:pt x="221373" y="114935"/>
                </a:lnTo>
                <a:lnTo>
                  <a:pt x="226390" y="114935"/>
                </a:lnTo>
                <a:lnTo>
                  <a:pt x="228346" y="108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57668" y="7018637"/>
            <a:ext cx="6350" cy="3810"/>
          </a:xfrm>
          <a:custGeom>
            <a:avLst/>
            <a:gdLst/>
            <a:ahLst/>
            <a:cxnLst/>
            <a:rect l="l" t="t" r="r" b="b"/>
            <a:pathLst>
              <a:path w="6350" h="3809">
                <a:moveTo>
                  <a:pt x="5016" y="0"/>
                </a:moveTo>
                <a:lnTo>
                  <a:pt x="2617" y="0"/>
                </a:lnTo>
                <a:lnTo>
                  <a:pt x="1308" y="872"/>
                </a:lnTo>
                <a:lnTo>
                  <a:pt x="654" y="1744"/>
                </a:lnTo>
                <a:lnTo>
                  <a:pt x="0" y="2835"/>
                </a:lnTo>
                <a:lnTo>
                  <a:pt x="872" y="3707"/>
                </a:lnTo>
                <a:lnTo>
                  <a:pt x="4362" y="3707"/>
                </a:lnTo>
                <a:lnTo>
                  <a:pt x="5888" y="2835"/>
                </a:lnTo>
                <a:lnTo>
                  <a:pt x="5888" y="872"/>
                </a:lnTo>
                <a:lnTo>
                  <a:pt x="50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45999" y="7057892"/>
            <a:ext cx="5080" cy="11430"/>
          </a:xfrm>
          <a:custGeom>
            <a:avLst/>
            <a:gdLst/>
            <a:ahLst/>
            <a:cxnLst/>
            <a:rect l="l" t="t" r="r" b="b"/>
            <a:pathLst>
              <a:path w="5079" h="11429">
                <a:moveTo>
                  <a:pt x="3271" y="0"/>
                </a:moveTo>
                <a:lnTo>
                  <a:pt x="1962" y="0"/>
                </a:lnTo>
                <a:lnTo>
                  <a:pt x="1090" y="654"/>
                </a:lnTo>
                <a:lnTo>
                  <a:pt x="654" y="1526"/>
                </a:lnTo>
                <a:lnTo>
                  <a:pt x="0" y="2617"/>
                </a:lnTo>
                <a:lnTo>
                  <a:pt x="436" y="5234"/>
                </a:lnTo>
                <a:lnTo>
                  <a:pt x="1308" y="7414"/>
                </a:lnTo>
                <a:lnTo>
                  <a:pt x="2617" y="11122"/>
                </a:lnTo>
                <a:lnTo>
                  <a:pt x="2835" y="11340"/>
                </a:lnTo>
                <a:lnTo>
                  <a:pt x="4143" y="8069"/>
                </a:lnTo>
                <a:lnTo>
                  <a:pt x="4798" y="6106"/>
                </a:lnTo>
                <a:lnTo>
                  <a:pt x="4580" y="4361"/>
                </a:lnTo>
                <a:lnTo>
                  <a:pt x="1962" y="4361"/>
                </a:lnTo>
                <a:lnTo>
                  <a:pt x="1744" y="3271"/>
                </a:lnTo>
                <a:lnTo>
                  <a:pt x="2399" y="2180"/>
                </a:lnTo>
                <a:lnTo>
                  <a:pt x="3053" y="872"/>
                </a:lnTo>
                <a:lnTo>
                  <a:pt x="32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94527" y="711241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1123" y="0"/>
                </a:moveTo>
                <a:lnTo>
                  <a:pt x="8506" y="0"/>
                </a:lnTo>
                <a:lnTo>
                  <a:pt x="6324" y="1308"/>
                </a:lnTo>
                <a:lnTo>
                  <a:pt x="5234" y="2617"/>
                </a:lnTo>
                <a:lnTo>
                  <a:pt x="1090" y="8069"/>
                </a:lnTo>
                <a:lnTo>
                  <a:pt x="0" y="10904"/>
                </a:lnTo>
                <a:lnTo>
                  <a:pt x="3489" y="10904"/>
                </a:lnTo>
                <a:lnTo>
                  <a:pt x="4580" y="9377"/>
                </a:lnTo>
                <a:lnTo>
                  <a:pt x="4580" y="6106"/>
                </a:lnTo>
                <a:lnTo>
                  <a:pt x="6324" y="3489"/>
                </a:lnTo>
                <a:lnTo>
                  <a:pt x="8506" y="2398"/>
                </a:lnTo>
                <a:lnTo>
                  <a:pt x="10468" y="1090"/>
                </a:lnTo>
                <a:lnTo>
                  <a:pt x="111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08813" y="7031722"/>
            <a:ext cx="7620" cy="3810"/>
          </a:xfrm>
          <a:custGeom>
            <a:avLst/>
            <a:gdLst/>
            <a:ahLst/>
            <a:cxnLst/>
            <a:rect l="l" t="t" r="r" b="b"/>
            <a:pathLst>
              <a:path w="7620" h="3809">
                <a:moveTo>
                  <a:pt x="7197" y="0"/>
                </a:moveTo>
                <a:lnTo>
                  <a:pt x="2835" y="0"/>
                </a:lnTo>
                <a:lnTo>
                  <a:pt x="1308" y="872"/>
                </a:lnTo>
                <a:lnTo>
                  <a:pt x="654" y="2180"/>
                </a:lnTo>
                <a:lnTo>
                  <a:pt x="0" y="3489"/>
                </a:lnTo>
                <a:lnTo>
                  <a:pt x="872" y="3707"/>
                </a:lnTo>
                <a:lnTo>
                  <a:pt x="2617" y="3053"/>
                </a:lnTo>
                <a:lnTo>
                  <a:pt x="6543" y="1526"/>
                </a:lnTo>
                <a:lnTo>
                  <a:pt x="71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618179" y="7053541"/>
            <a:ext cx="33655" cy="181610"/>
          </a:xfrm>
          <a:custGeom>
            <a:avLst/>
            <a:gdLst/>
            <a:ahLst/>
            <a:cxnLst/>
            <a:rect l="l" t="t" r="r" b="b"/>
            <a:pathLst>
              <a:path w="33654" h="181609">
                <a:moveTo>
                  <a:pt x="13093" y="0"/>
                </a:moveTo>
                <a:lnTo>
                  <a:pt x="8293" y="0"/>
                </a:lnTo>
                <a:lnTo>
                  <a:pt x="6985" y="2171"/>
                </a:lnTo>
                <a:lnTo>
                  <a:pt x="6108" y="4787"/>
                </a:lnTo>
                <a:lnTo>
                  <a:pt x="3937" y="13296"/>
                </a:lnTo>
                <a:lnTo>
                  <a:pt x="4800" y="14389"/>
                </a:lnTo>
                <a:lnTo>
                  <a:pt x="8953" y="8724"/>
                </a:lnTo>
                <a:lnTo>
                  <a:pt x="13093" y="3708"/>
                </a:lnTo>
                <a:lnTo>
                  <a:pt x="13093" y="0"/>
                </a:lnTo>
                <a:close/>
              </a:path>
              <a:path w="33654" h="181609">
                <a:moveTo>
                  <a:pt x="18542" y="166827"/>
                </a:moveTo>
                <a:lnTo>
                  <a:pt x="17894" y="163779"/>
                </a:lnTo>
                <a:lnTo>
                  <a:pt x="13093" y="158546"/>
                </a:lnTo>
                <a:lnTo>
                  <a:pt x="6553" y="151345"/>
                </a:lnTo>
                <a:lnTo>
                  <a:pt x="5892" y="151345"/>
                </a:lnTo>
                <a:lnTo>
                  <a:pt x="5461" y="157454"/>
                </a:lnTo>
                <a:lnTo>
                  <a:pt x="5245" y="159854"/>
                </a:lnTo>
                <a:lnTo>
                  <a:pt x="4152" y="162687"/>
                </a:lnTo>
                <a:lnTo>
                  <a:pt x="3276" y="163334"/>
                </a:lnTo>
                <a:lnTo>
                  <a:pt x="444" y="165519"/>
                </a:lnTo>
                <a:lnTo>
                  <a:pt x="0" y="174028"/>
                </a:lnTo>
                <a:lnTo>
                  <a:pt x="2844" y="175768"/>
                </a:lnTo>
                <a:lnTo>
                  <a:pt x="4584" y="176860"/>
                </a:lnTo>
                <a:lnTo>
                  <a:pt x="5016" y="176428"/>
                </a:lnTo>
                <a:lnTo>
                  <a:pt x="3937" y="174244"/>
                </a:lnTo>
                <a:lnTo>
                  <a:pt x="2844" y="172275"/>
                </a:lnTo>
                <a:lnTo>
                  <a:pt x="3492" y="172504"/>
                </a:lnTo>
                <a:lnTo>
                  <a:pt x="5245" y="174675"/>
                </a:lnTo>
                <a:lnTo>
                  <a:pt x="9169" y="179476"/>
                </a:lnTo>
                <a:lnTo>
                  <a:pt x="17018" y="181229"/>
                </a:lnTo>
                <a:lnTo>
                  <a:pt x="17449" y="177520"/>
                </a:lnTo>
                <a:lnTo>
                  <a:pt x="18542" y="166827"/>
                </a:lnTo>
                <a:close/>
              </a:path>
              <a:path w="33654" h="181609">
                <a:moveTo>
                  <a:pt x="19850" y="127139"/>
                </a:moveTo>
                <a:lnTo>
                  <a:pt x="19418" y="122999"/>
                </a:lnTo>
                <a:lnTo>
                  <a:pt x="18110" y="120599"/>
                </a:lnTo>
                <a:lnTo>
                  <a:pt x="16357" y="117538"/>
                </a:lnTo>
                <a:lnTo>
                  <a:pt x="15709" y="117322"/>
                </a:lnTo>
                <a:lnTo>
                  <a:pt x="15494" y="119938"/>
                </a:lnTo>
                <a:lnTo>
                  <a:pt x="15278" y="121691"/>
                </a:lnTo>
                <a:lnTo>
                  <a:pt x="14833" y="125615"/>
                </a:lnTo>
                <a:lnTo>
                  <a:pt x="14185" y="128663"/>
                </a:lnTo>
                <a:lnTo>
                  <a:pt x="13741" y="131724"/>
                </a:lnTo>
                <a:lnTo>
                  <a:pt x="13309" y="135864"/>
                </a:lnTo>
                <a:lnTo>
                  <a:pt x="13309" y="140220"/>
                </a:lnTo>
                <a:lnTo>
                  <a:pt x="12001" y="142405"/>
                </a:lnTo>
                <a:lnTo>
                  <a:pt x="8509" y="143713"/>
                </a:lnTo>
                <a:lnTo>
                  <a:pt x="7861" y="145681"/>
                </a:lnTo>
                <a:lnTo>
                  <a:pt x="9169" y="149161"/>
                </a:lnTo>
                <a:lnTo>
                  <a:pt x="10477" y="150037"/>
                </a:lnTo>
                <a:lnTo>
                  <a:pt x="11341" y="149377"/>
                </a:lnTo>
                <a:lnTo>
                  <a:pt x="12433" y="148729"/>
                </a:lnTo>
                <a:lnTo>
                  <a:pt x="13741" y="149161"/>
                </a:lnTo>
                <a:lnTo>
                  <a:pt x="14617" y="150469"/>
                </a:lnTo>
                <a:lnTo>
                  <a:pt x="17018" y="154178"/>
                </a:lnTo>
                <a:lnTo>
                  <a:pt x="19850" y="152869"/>
                </a:lnTo>
                <a:lnTo>
                  <a:pt x="19418" y="148297"/>
                </a:lnTo>
                <a:lnTo>
                  <a:pt x="19202" y="145897"/>
                </a:lnTo>
                <a:lnTo>
                  <a:pt x="18326" y="143929"/>
                </a:lnTo>
                <a:lnTo>
                  <a:pt x="15709" y="143929"/>
                </a:lnTo>
                <a:lnTo>
                  <a:pt x="15925" y="140436"/>
                </a:lnTo>
                <a:lnTo>
                  <a:pt x="18757" y="130403"/>
                </a:lnTo>
                <a:lnTo>
                  <a:pt x="19850" y="127139"/>
                </a:lnTo>
                <a:close/>
              </a:path>
              <a:path w="33654" h="181609">
                <a:moveTo>
                  <a:pt x="19850" y="37071"/>
                </a:moveTo>
                <a:lnTo>
                  <a:pt x="19202" y="35547"/>
                </a:lnTo>
                <a:lnTo>
                  <a:pt x="16802" y="32486"/>
                </a:lnTo>
                <a:lnTo>
                  <a:pt x="14401" y="29654"/>
                </a:lnTo>
                <a:lnTo>
                  <a:pt x="12433" y="27038"/>
                </a:lnTo>
                <a:lnTo>
                  <a:pt x="12001" y="26162"/>
                </a:lnTo>
                <a:lnTo>
                  <a:pt x="11341" y="27470"/>
                </a:lnTo>
                <a:lnTo>
                  <a:pt x="10477" y="29438"/>
                </a:lnTo>
                <a:lnTo>
                  <a:pt x="9817" y="31394"/>
                </a:lnTo>
                <a:lnTo>
                  <a:pt x="10261" y="34886"/>
                </a:lnTo>
                <a:lnTo>
                  <a:pt x="11341" y="37071"/>
                </a:lnTo>
                <a:lnTo>
                  <a:pt x="13970" y="42087"/>
                </a:lnTo>
                <a:lnTo>
                  <a:pt x="14185" y="44272"/>
                </a:lnTo>
                <a:lnTo>
                  <a:pt x="11785" y="42735"/>
                </a:lnTo>
                <a:lnTo>
                  <a:pt x="10693" y="42087"/>
                </a:lnTo>
                <a:lnTo>
                  <a:pt x="9817" y="42964"/>
                </a:lnTo>
                <a:lnTo>
                  <a:pt x="9817" y="46888"/>
                </a:lnTo>
                <a:lnTo>
                  <a:pt x="10693" y="47104"/>
                </a:lnTo>
                <a:lnTo>
                  <a:pt x="13970" y="45135"/>
                </a:lnTo>
                <a:lnTo>
                  <a:pt x="16357" y="43395"/>
                </a:lnTo>
                <a:lnTo>
                  <a:pt x="17449" y="41211"/>
                </a:lnTo>
                <a:lnTo>
                  <a:pt x="16586" y="38379"/>
                </a:lnTo>
                <a:lnTo>
                  <a:pt x="15494" y="35331"/>
                </a:lnTo>
                <a:lnTo>
                  <a:pt x="15925" y="34886"/>
                </a:lnTo>
                <a:lnTo>
                  <a:pt x="18110" y="35979"/>
                </a:lnTo>
                <a:lnTo>
                  <a:pt x="19850" y="37071"/>
                </a:lnTo>
                <a:close/>
              </a:path>
              <a:path w="33654" h="181609">
                <a:moveTo>
                  <a:pt x="20294" y="85051"/>
                </a:moveTo>
                <a:lnTo>
                  <a:pt x="19418" y="78943"/>
                </a:lnTo>
                <a:lnTo>
                  <a:pt x="18986" y="76327"/>
                </a:lnTo>
                <a:lnTo>
                  <a:pt x="18110" y="73710"/>
                </a:lnTo>
                <a:lnTo>
                  <a:pt x="17233" y="72834"/>
                </a:lnTo>
                <a:lnTo>
                  <a:pt x="16586" y="71958"/>
                </a:lnTo>
                <a:lnTo>
                  <a:pt x="16357" y="73710"/>
                </a:lnTo>
                <a:lnTo>
                  <a:pt x="16802" y="76327"/>
                </a:lnTo>
                <a:lnTo>
                  <a:pt x="18110" y="82867"/>
                </a:lnTo>
                <a:lnTo>
                  <a:pt x="20294" y="85051"/>
                </a:lnTo>
                <a:close/>
              </a:path>
              <a:path w="33654" h="181609">
                <a:moveTo>
                  <a:pt x="20510" y="104241"/>
                </a:moveTo>
                <a:lnTo>
                  <a:pt x="18542" y="100317"/>
                </a:lnTo>
                <a:lnTo>
                  <a:pt x="14617" y="100317"/>
                </a:lnTo>
                <a:lnTo>
                  <a:pt x="14185" y="101841"/>
                </a:lnTo>
                <a:lnTo>
                  <a:pt x="14833" y="103581"/>
                </a:lnTo>
                <a:lnTo>
                  <a:pt x="15709" y="105333"/>
                </a:lnTo>
                <a:lnTo>
                  <a:pt x="17018" y="106197"/>
                </a:lnTo>
                <a:lnTo>
                  <a:pt x="18110" y="105549"/>
                </a:lnTo>
                <a:lnTo>
                  <a:pt x="20510" y="104241"/>
                </a:lnTo>
                <a:close/>
              </a:path>
              <a:path w="33654" h="181609">
                <a:moveTo>
                  <a:pt x="33159" y="103581"/>
                </a:moveTo>
                <a:lnTo>
                  <a:pt x="29451" y="104457"/>
                </a:lnTo>
                <a:lnTo>
                  <a:pt x="28143" y="107734"/>
                </a:lnTo>
                <a:lnTo>
                  <a:pt x="27266" y="109905"/>
                </a:lnTo>
                <a:lnTo>
                  <a:pt x="27927" y="110566"/>
                </a:lnTo>
                <a:lnTo>
                  <a:pt x="30099" y="109689"/>
                </a:lnTo>
                <a:lnTo>
                  <a:pt x="31635" y="109042"/>
                </a:lnTo>
                <a:lnTo>
                  <a:pt x="33159" y="107734"/>
                </a:lnTo>
                <a:lnTo>
                  <a:pt x="33159" y="1035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05105" y="7079554"/>
            <a:ext cx="65212" cy="76693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3858758" y="7304327"/>
            <a:ext cx="87630" cy="219710"/>
            <a:chOff x="3858758" y="7304327"/>
            <a:chExt cx="87630" cy="219710"/>
          </a:xfrm>
        </p:grpSpPr>
        <p:sp>
          <p:nvSpPr>
            <p:cNvPr id="29" name="object 29"/>
            <p:cNvSpPr/>
            <p:nvPr/>
          </p:nvSpPr>
          <p:spPr>
            <a:xfrm>
              <a:off x="3859619" y="7304328"/>
              <a:ext cx="86360" cy="97155"/>
            </a:xfrm>
            <a:custGeom>
              <a:avLst/>
              <a:gdLst/>
              <a:ahLst/>
              <a:cxnLst/>
              <a:rect l="l" t="t" r="r" b="b"/>
              <a:pathLst>
                <a:path w="86360" h="97154">
                  <a:moveTo>
                    <a:pt x="14185" y="53441"/>
                  </a:moveTo>
                  <a:lnTo>
                    <a:pt x="12433" y="53213"/>
                  </a:lnTo>
                  <a:lnTo>
                    <a:pt x="10477" y="53873"/>
                  </a:lnTo>
                  <a:lnTo>
                    <a:pt x="6985" y="55181"/>
                  </a:lnTo>
                  <a:lnTo>
                    <a:pt x="6985" y="54965"/>
                  </a:lnTo>
                  <a:lnTo>
                    <a:pt x="11341" y="49504"/>
                  </a:lnTo>
                  <a:lnTo>
                    <a:pt x="12001" y="47332"/>
                  </a:lnTo>
                  <a:lnTo>
                    <a:pt x="10477" y="45796"/>
                  </a:lnTo>
                  <a:lnTo>
                    <a:pt x="9817" y="46240"/>
                  </a:lnTo>
                  <a:lnTo>
                    <a:pt x="9817" y="47764"/>
                  </a:lnTo>
                  <a:lnTo>
                    <a:pt x="9817" y="49288"/>
                  </a:lnTo>
                  <a:lnTo>
                    <a:pt x="8293" y="50165"/>
                  </a:lnTo>
                  <a:lnTo>
                    <a:pt x="6553" y="49504"/>
                  </a:lnTo>
                  <a:lnTo>
                    <a:pt x="2844" y="47980"/>
                  </a:lnTo>
                  <a:lnTo>
                    <a:pt x="0" y="51473"/>
                  </a:lnTo>
                  <a:lnTo>
                    <a:pt x="3276" y="53441"/>
                  </a:lnTo>
                  <a:lnTo>
                    <a:pt x="4584" y="54305"/>
                  </a:lnTo>
                  <a:lnTo>
                    <a:pt x="5016" y="55613"/>
                  </a:lnTo>
                  <a:lnTo>
                    <a:pt x="3708" y="57797"/>
                  </a:lnTo>
                  <a:lnTo>
                    <a:pt x="4368" y="59321"/>
                  </a:lnTo>
                  <a:lnTo>
                    <a:pt x="5676" y="60198"/>
                  </a:lnTo>
                  <a:lnTo>
                    <a:pt x="7416" y="61074"/>
                  </a:lnTo>
                  <a:lnTo>
                    <a:pt x="7200" y="62153"/>
                  </a:lnTo>
                  <a:lnTo>
                    <a:pt x="5245" y="63461"/>
                  </a:lnTo>
                  <a:lnTo>
                    <a:pt x="2844" y="64998"/>
                  </a:lnTo>
                  <a:lnTo>
                    <a:pt x="3060" y="65430"/>
                  </a:lnTo>
                  <a:lnTo>
                    <a:pt x="8953" y="65430"/>
                  </a:lnTo>
                  <a:lnTo>
                    <a:pt x="9817" y="64338"/>
                  </a:lnTo>
                  <a:lnTo>
                    <a:pt x="9169" y="62382"/>
                  </a:lnTo>
                  <a:lnTo>
                    <a:pt x="8509" y="60629"/>
                  </a:lnTo>
                  <a:lnTo>
                    <a:pt x="9385" y="58674"/>
                  </a:lnTo>
                  <a:lnTo>
                    <a:pt x="12877" y="57365"/>
                  </a:lnTo>
                  <a:lnTo>
                    <a:pt x="14185" y="55829"/>
                  </a:lnTo>
                  <a:lnTo>
                    <a:pt x="14185" y="53441"/>
                  </a:lnTo>
                  <a:close/>
                </a:path>
                <a:path w="86360" h="97154">
                  <a:moveTo>
                    <a:pt x="20066" y="39039"/>
                  </a:moveTo>
                  <a:lnTo>
                    <a:pt x="18986" y="38392"/>
                  </a:lnTo>
                  <a:lnTo>
                    <a:pt x="17678" y="37731"/>
                  </a:lnTo>
                  <a:lnTo>
                    <a:pt x="15709" y="38608"/>
                  </a:lnTo>
                  <a:lnTo>
                    <a:pt x="14401" y="40132"/>
                  </a:lnTo>
                  <a:lnTo>
                    <a:pt x="12877" y="41871"/>
                  </a:lnTo>
                  <a:lnTo>
                    <a:pt x="12661" y="43840"/>
                  </a:lnTo>
                  <a:lnTo>
                    <a:pt x="13741" y="44488"/>
                  </a:lnTo>
                  <a:lnTo>
                    <a:pt x="15049" y="45148"/>
                  </a:lnTo>
                  <a:lnTo>
                    <a:pt x="17018" y="44272"/>
                  </a:lnTo>
                  <a:lnTo>
                    <a:pt x="18326" y="42748"/>
                  </a:lnTo>
                  <a:lnTo>
                    <a:pt x="19850" y="41008"/>
                  </a:lnTo>
                  <a:lnTo>
                    <a:pt x="20066" y="39039"/>
                  </a:lnTo>
                  <a:close/>
                </a:path>
                <a:path w="86360" h="97154">
                  <a:moveTo>
                    <a:pt x="46240" y="0"/>
                  </a:moveTo>
                  <a:lnTo>
                    <a:pt x="46024" y="0"/>
                  </a:lnTo>
                  <a:lnTo>
                    <a:pt x="44500" y="876"/>
                  </a:lnTo>
                  <a:lnTo>
                    <a:pt x="41008" y="3060"/>
                  </a:lnTo>
                  <a:lnTo>
                    <a:pt x="38176" y="3492"/>
                  </a:lnTo>
                  <a:lnTo>
                    <a:pt x="36652" y="2844"/>
                  </a:lnTo>
                  <a:lnTo>
                    <a:pt x="34683" y="2184"/>
                  </a:lnTo>
                  <a:lnTo>
                    <a:pt x="33591" y="2844"/>
                  </a:lnTo>
                  <a:lnTo>
                    <a:pt x="33934" y="5461"/>
                  </a:lnTo>
                  <a:lnTo>
                    <a:pt x="34683" y="10693"/>
                  </a:lnTo>
                  <a:lnTo>
                    <a:pt x="33807" y="13093"/>
                  </a:lnTo>
                  <a:lnTo>
                    <a:pt x="28575" y="13093"/>
                  </a:lnTo>
                  <a:lnTo>
                    <a:pt x="27698" y="14185"/>
                  </a:lnTo>
                  <a:lnTo>
                    <a:pt x="28359" y="15265"/>
                  </a:lnTo>
                  <a:lnTo>
                    <a:pt x="29235" y="16573"/>
                  </a:lnTo>
                  <a:lnTo>
                    <a:pt x="28575" y="18973"/>
                  </a:lnTo>
                  <a:lnTo>
                    <a:pt x="27266" y="20726"/>
                  </a:lnTo>
                  <a:lnTo>
                    <a:pt x="25742" y="22466"/>
                  </a:lnTo>
                  <a:lnTo>
                    <a:pt x="25311" y="23990"/>
                  </a:lnTo>
                  <a:lnTo>
                    <a:pt x="27051" y="23990"/>
                  </a:lnTo>
                  <a:lnTo>
                    <a:pt x="26390" y="25742"/>
                  </a:lnTo>
                  <a:lnTo>
                    <a:pt x="24866" y="27698"/>
                  </a:lnTo>
                  <a:lnTo>
                    <a:pt x="22682" y="30099"/>
                  </a:lnTo>
                  <a:lnTo>
                    <a:pt x="22682" y="30759"/>
                  </a:lnTo>
                  <a:lnTo>
                    <a:pt x="24650" y="29667"/>
                  </a:lnTo>
                  <a:lnTo>
                    <a:pt x="25958" y="28790"/>
                  </a:lnTo>
                  <a:lnTo>
                    <a:pt x="27266" y="29222"/>
                  </a:lnTo>
                  <a:lnTo>
                    <a:pt x="27266" y="31623"/>
                  </a:lnTo>
                  <a:lnTo>
                    <a:pt x="25742" y="32715"/>
                  </a:lnTo>
                  <a:lnTo>
                    <a:pt x="22250" y="32715"/>
                  </a:lnTo>
                  <a:lnTo>
                    <a:pt x="20726" y="33591"/>
                  </a:lnTo>
                  <a:lnTo>
                    <a:pt x="20726" y="38163"/>
                  </a:lnTo>
                  <a:lnTo>
                    <a:pt x="24218" y="37515"/>
                  </a:lnTo>
                  <a:lnTo>
                    <a:pt x="29451" y="31191"/>
                  </a:lnTo>
                  <a:lnTo>
                    <a:pt x="30251" y="28790"/>
                  </a:lnTo>
                  <a:lnTo>
                    <a:pt x="30759" y="27266"/>
                  </a:lnTo>
                  <a:lnTo>
                    <a:pt x="31407" y="21374"/>
                  </a:lnTo>
                  <a:lnTo>
                    <a:pt x="31635" y="20510"/>
                  </a:lnTo>
                  <a:lnTo>
                    <a:pt x="33591" y="19202"/>
                  </a:lnTo>
                  <a:lnTo>
                    <a:pt x="36207" y="18542"/>
                  </a:lnTo>
                  <a:lnTo>
                    <a:pt x="38823" y="17665"/>
                  </a:lnTo>
                  <a:lnTo>
                    <a:pt x="40132" y="15925"/>
                  </a:lnTo>
                  <a:lnTo>
                    <a:pt x="39484" y="13957"/>
                  </a:lnTo>
                  <a:lnTo>
                    <a:pt x="38823" y="12217"/>
                  </a:lnTo>
                  <a:lnTo>
                    <a:pt x="39052" y="10909"/>
                  </a:lnTo>
                  <a:lnTo>
                    <a:pt x="40792" y="10909"/>
                  </a:lnTo>
                  <a:lnTo>
                    <a:pt x="42532" y="8509"/>
                  </a:lnTo>
                  <a:lnTo>
                    <a:pt x="44056" y="5461"/>
                  </a:lnTo>
                  <a:lnTo>
                    <a:pt x="44907" y="3492"/>
                  </a:lnTo>
                  <a:lnTo>
                    <a:pt x="45529" y="1968"/>
                  </a:lnTo>
                  <a:lnTo>
                    <a:pt x="46240" y="0"/>
                  </a:lnTo>
                  <a:close/>
                </a:path>
                <a:path w="86360" h="97154">
                  <a:moveTo>
                    <a:pt x="70891" y="85280"/>
                  </a:moveTo>
                  <a:lnTo>
                    <a:pt x="64566" y="87236"/>
                  </a:lnTo>
                  <a:lnTo>
                    <a:pt x="62166" y="92036"/>
                  </a:lnTo>
                  <a:lnTo>
                    <a:pt x="59982" y="96837"/>
                  </a:lnTo>
                  <a:lnTo>
                    <a:pt x="63042" y="92913"/>
                  </a:lnTo>
                  <a:lnTo>
                    <a:pt x="64782" y="90728"/>
                  </a:lnTo>
                  <a:lnTo>
                    <a:pt x="67183" y="89636"/>
                  </a:lnTo>
                  <a:lnTo>
                    <a:pt x="68491" y="90512"/>
                  </a:lnTo>
                  <a:lnTo>
                    <a:pt x="69799" y="91160"/>
                  </a:lnTo>
                  <a:lnTo>
                    <a:pt x="70891" y="90728"/>
                  </a:lnTo>
                  <a:lnTo>
                    <a:pt x="70891" y="89636"/>
                  </a:lnTo>
                  <a:lnTo>
                    <a:pt x="70891" y="85280"/>
                  </a:lnTo>
                  <a:close/>
                </a:path>
                <a:path w="86360" h="97154">
                  <a:moveTo>
                    <a:pt x="86156" y="64770"/>
                  </a:moveTo>
                  <a:lnTo>
                    <a:pt x="84848" y="63461"/>
                  </a:lnTo>
                  <a:lnTo>
                    <a:pt x="83756" y="64998"/>
                  </a:lnTo>
                  <a:lnTo>
                    <a:pt x="82880" y="67398"/>
                  </a:lnTo>
                  <a:lnTo>
                    <a:pt x="82232" y="70015"/>
                  </a:lnTo>
                  <a:lnTo>
                    <a:pt x="80479" y="71539"/>
                  </a:lnTo>
                  <a:lnTo>
                    <a:pt x="78308" y="70231"/>
                  </a:lnTo>
                  <a:lnTo>
                    <a:pt x="78092" y="71094"/>
                  </a:lnTo>
                  <a:lnTo>
                    <a:pt x="80048" y="76339"/>
                  </a:lnTo>
                  <a:lnTo>
                    <a:pt x="84188" y="77863"/>
                  </a:lnTo>
                  <a:lnTo>
                    <a:pt x="83540" y="74587"/>
                  </a:lnTo>
                  <a:lnTo>
                    <a:pt x="83540" y="73710"/>
                  </a:lnTo>
                  <a:lnTo>
                    <a:pt x="83972" y="71323"/>
                  </a:lnTo>
                  <a:lnTo>
                    <a:pt x="85064" y="69138"/>
                  </a:lnTo>
                  <a:lnTo>
                    <a:pt x="85940" y="66954"/>
                  </a:lnTo>
                  <a:lnTo>
                    <a:pt x="86156" y="647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58758" y="7422528"/>
              <a:ext cx="64558" cy="101408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4028656" y="7147317"/>
            <a:ext cx="66675" cy="62230"/>
          </a:xfrm>
          <a:custGeom>
            <a:avLst/>
            <a:gdLst/>
            <a:ahLst/>
            <a:cxnLst/>
            <a:rect l="l" t="t" r="r" b="b"/>
            <a:pathLst>
              <a:path w="66675" h="62229">
                <a:moveTo>
                  <a:pt x="4356" y="35318"/>
                </a:moveTo>
                <a:lnTo>
                  <a:pt x="3492" y="34886"/>
                </a:lnTo>
                <a:lnTo>
                  <a:pt x="1092" y="34886"/>
                </a:lnTo>
                <a:lnTo>
                  <a:pt x="0" y="35979"/>
                </a:lnTo>
                <a:lnTo>
                  <a:pt x="0" y="37287"/>
                </a:lnTo>
                <a:lnTo>
                  <a:pt x="0" y="38379"/>
                </a:lnTo>
                <a:lnTo>
                  <a:pt x="1092" y="38811"/>
                </a:lnTo>
                <a:lnTo>
                  <a:pt x="2184" y="38163"/>
                </a:lnTo>
                <a:lnTo>
                  <a:pt x="3492" y="37503"/>
                </a:lnTo>
                <a:lnTo>
                  <a:pt x="4356" y="36410"/>
                </a:lnTo>
                <a:lnTo>
                  <a:pt x="4356" y="35318"/>
                </a:lnTo>
                <a:close/>
              </a:path>
              <a:path w="66675" h="62229">
                <a:moveTo>
                  <a:pt x="12649" y="6540"/>
                </a:moveTo>
                <a:lnTo>
                  <a:pt x="11557" y="6540"/>
                </a:lnTo>
                <a:lnTo>
                  <a:pt x="10033" y="8496"/>
                </a:lnTo>
                <a:lnTo>
                  <a:pt x="8724" y="10896"/>
                </a:lnTo>
                <a:lnTo>
                  <a:pt x="7416" y="13296"/>
                </a:lnTo>
                <a:lnTo>
                  <a:pt x="6972" y="15265"/>
                </a:lnTo>
                <a:lnTo>
                  <a:pt x="8064" y="15265"/>
                </a:lnTo>
                <a:lnTo>
                  <a:pt x="9601" y="13296"/>
                </a:lnTo>
                <a:lnTo>
                  <a:pt x="12217" y="8496"/>
                </a:lnTo>
                <a:lnTo>
                  <a:pt x="12649" y="6540"/>
                </a:lnTo>
                <a:close/>
              </a:path>
              <a:path w="66675" h="62229">
                <a:moveTo>
                  <a:pt x="14605" y="2832"/>
                </a:moveTo>
                <a:lnTo>
                  <a:pt x="13957" y="1739"/>
                </a:lnTo>
                <a:lnTo>
                  <a:pt x="13296" y="863"/>
                </a:lnTo>
                <a:lnTo>
                  <a:pt x="12433" y="0"/>
                </a:lnTo>
                <a:lnTo>
                  <a:pt x="11557" y="0"/>
                </a:lnTo>
                <a:lnTo>
                  <a:pt x="10680" y="863"/>
                </a:lnTo>
                <a:lnTo>
                  <a:pt x="10033" y="1739"/>
                </a:lnTo>
                <a:lnTo>
                  <a:pt x="9372" y="2832"/>
                </a:lnTo>
                <a:lnTo>
                  <a:pt x="10248" y="3708"/>
                </a:lnTo>
                <a:lnTo>
                  <a:pt x="13741" y="3708"/>
                </a:lnTo>
                <a:lnTo>
                  <a:pt x="14605" y="2832"/>
                </a:lnTo>
                <a:close/>
              </a:path>
              <a:path w="66675" h="62229">
                <a:moveTo>
                  <a:pt x="66306" y="54521"/>
                </a:moveTo>
                <a:lnTo>
                  <a:pt x="64122" y="54521"/>
                </a:lnTo>
                <a:lnTo>
                  <a:pt x="62369" y="56261"/>
                </a:lnTo>
                <a:lnTo>
                  <a:pt x="60845" y="58229"/>
                </a:lnTo>
                <a:lnTo>
                  <a:pt x="58013" y="61709"/>
                </a:lnTo>
                <a:lnTo>
                  <a:pt x="58229" y="61925"/>
                </a:lnTo>
                <a:lnTo>
                  <a:pt x="65214" y="56261"/>
                </a:lnTo>
                <a:lnTo>
                  <a:pt x="66306" y="545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24515" y="7310881"/>
            <a:ext cx="12700" cy="17780"/>
          </a:xfrm>
          <a:custGeom>
            <a:avLst/>
            <a:gdLst/>
            <a:ahLst/>
            <a:cxnLst/>
            <a:rect l="l" t="t" r="r" b="b"/>
            <a:pathLst>
              <a:path w="12700" h="17779">
                <a:moveTo>
                  <a:pt x="8496" y="5880"/>
                </a:moveTo>
                <a:lnTo>
                  <a:pt x="4787" y="3479"/>
                </a:lnTo>
                <a:lnTo>
                  <a:pt x="3048" y="6540"/>
                </a:lnTo>
                <a:lnTo>
                  <a:pt x="647" y="10464"/>
                </a:lnTo>
                <a:lnTo>
                  <a:pt x="0" y="17437"/>
                </a:lnTo>
                <a:lnTo>
                  <a:pt x="3263" y="17437"/>
                </a:lnTo>
                <a:lnTo>
                  <a:pt x="4140" y="15913"/>
                </a:lnTo>
                <a:lnTo>
                  <a:pt x="4140" y="12204"/>
                </a:lnTo>
                <a:lnTo>
                  <a:pt x="5232" y="11328"/>
                </a:lnTo>
                <a:lnTo>
                  <a:pt x="6324" y="11988"/>
                </a:lnTo>
                <a:lnTo>
                  <a:pt x="7632" y="12649"/>
                </a:lnTo>
                <a:lnTo>
                  <a:pt x="8496" y="11772"/>
                </a:lnTo>
                <a:lnTo>
                  <a:pt x="8496" y="5880"/>
                </a:lnTo>
                <a:close/>
              </a:path>
              <a:path w="12700" h="17779">
                <a:moveTo>
                  <a:pt x="12204" y="1524"/>
                </a:moveTo>
                <a:lnTo>
                  <a:pt x="11341" y="0"/>
                </a:lnTo>
                <a:lnTo>
                  <a:pt x="9372" y="0"/>
                </a:lnTo>
                <a:lnTo>
                  <a:pt x="8496" y="863"/>
                </a:lnTo>
                <a:lnTo>
                  <a:pt x="8496" y="1955"/>
                </a:lnTo>
                <a:lnTo>
                  <a:pt x="8496" y="3263"/>
                </a:lnTo>
                <a:lnTo>
                  <a:pt x="9372" y="4572"/>
                </a:lnTo>
                <a:lnTo>
                  <a:pt x="10248" y="5232"/>
                </a:lnTo>
                <a:lnTo>
                  <a:pt x="11341" y="5880"/>
                </a:lnTo>
                <a:lnTo>
                  <a:pt x="12204" y="5003"/>
                </a:lnTo>
                <a:lnTo>
                  <a:pt x="12204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594855" y="7157339"/>
            <a:ext cx="7620" cy="8890"/>
          </a:xfrm>
          <a:custGeom>
            <a:avLst/>
            <a:gdLst/>
            <a:ahLst/>
            <a:cxnLst/>
            <a:rect l="l" t="t" r="r" b="b"/>
            <a:pathLst>
              <a:path w="7620" h="8890">
                <a:moveTo>
                  <a:pt x="7415" y="0"/>
                </a:moveTo>
                <a:lnTo>
                  <a:pt x="5670" y="1090"/>
                </a:lnTo>
                <a:lnTo>
                  <a:pt x="2835" y="4579"/>
                </a:lnTo>
                <a:lnTo>
                  <a:pt x="0" y="8069"/>
                </a:lnTo>
                <a:lnTo>
                  <a:pt x="218" y="8287"/>
                </a:lnTo>
                <a:lnTo>
                  <a:pt x="3707" y="5452"/>
                </a:lnTo>
                <a:lnTo>
                  <a:pt x="5670" y="3925"/>
                </a:lnTo>
                <a:lnTo>
                  <a:pt x="7415" y="2180"/>
                </a:lnTo>
                <a:lnTo>
                  <a:pt x="74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155147" y="7232370"/>
            <a:ext cx="52069" cy="156845"/>
          </a:xfrm>
          <a:custGeom>
            <a:avLst/>
            <a:gdLst/>
            <a:ahLst/>
            <a:cxnLst/>
            <a:rect l="l" t="t" r="r" b="b"/>
            <a:pathLst>
              <a:path w="52070" h="156845">
                <a:moveTo>
                  <a:pt x="12877" y="100317"/>
                </a:moveTo>
                <a:lnTo>
                  <a:pt x="6985" y="100317"/>
                </a:lnTo>
                <a:lnTo>
                  <a:pt x="6553" y="100965"/>
                </a:lnTo>
                <a:lnTo>
                  <a:pt x="7200" y="101841"/>
                </a:lnTo>
                <a:lnTo>
                  <a:pt x="8077" y="102489"/>
                </a:lnTo>
                <a:lnTo>
                  <a:pt x="7416" y="104673"/>
                </a:lnTo>
                <a:lnTo>
                  <a:pt x="5892" y="106426"/>
                </a:lnTo>
                <a:lnTo>
                  <a:pt x="3492" y="109258"/>
                </a:lnTo>
                <a:lnTo>
                  <a:pt x="3937" y="109474"/>
                </a:lnTo>
                <a:lnTo>
                  <a:pt x="8077" y="106857"/>
                </a:lnTo>
                <a:lnTo>
                  <a:pt x="12877" y="103797"/>
                </a:lnTo>
                <a:lnTo>
                  <a:pt x="12877" y="100317"/>
                </a:lnTo>
                <a:close/>
              </a:path>
              <a:path w="52070" h="156845">
                <a:moveTo>
                  <a:pt x="22466" y="0"/>
                </a:moveTo>
                <a:lnTo>
                  <a:pt x="19202" y="0"/>
                </a:lnTo>
                <a:lnTo>
                  <a:pt x="18110" y="2171"/>
                </a:lnTo>
                <a:lnTo>
                  <a:pt x="18110" y="4787"/>
                </a:lnTo>
                <a:lnTo>
                  <a:pt x="17678" y="8724"/>
                </a:lnTo>
                <a:lnTo>
                  <a:pt x="18110" y="9156"/>
                </a:lnTo>
                <a:lnTo>
                  <a:pt x="19634" y="6540"/>
                </a:lnTo>
                <a:lnTo>
                  <a:pt x="22250" y="2616"/>
                </a:lnTo>
                <a:lnTo>
                  <a:pt x="22466" y="0"/>
                </a:lnTo>
                <a:close/>
              </a:path>
              <a:path w="52070" h="156845">
                <a:moveTo>
                  <a:pt x="23126" y="136956"/>
                </a:moveTo>
                <a:lnTo>
                  <a:pt x="22910" y="136296"/>
                </a:lnTo>
                <a:lnTo>
                  <a:pt x="18542" y="135648"/>
                </a:lnTo>
                <a:lnTo>
                  <a:pt x="15278" y="135204"/>
                </a:lnTo>
                <a:lnTo>
                  <a:pt x="12661" y="132803"/>
                </a:lnTo>
                <a:lnTo>
                  <a:pt x="11125" y="128663"/>
                </a:lnTo>
                <a:lnTo>
                  <a:pt x="9169" y="122999"/>
                </a:lnTo>
                <a:lnTo>
                  <a:pt x="9601" y="121691"/>
                </a:lnTo>
                <a:lnTo>
                  <a:pt x="14617" y="117754"/>
                </a:lnTo>
                <a:lnTo>
                  <a:pt x="17678" y="115366"/>
                </a:lnTo>
                <a:lnTo>
                  <a:pt x="19850" y="112966"/>
                </a:lnTo>
                <a:lnTo>
                  <a:pt x="19202" y="112306"/>
                </a:lnTo>
                <a:lnTo>
                  <a:pt x="18757" y="111658"/>
                </a:lnTo>
                <a:lnTo>
                  <a:pt x="14617" y="114490"/>
                </a:lnTo>
                <a:lnTo>
                  <a:pt x="10261" y="118630"/>
                </a:lnTo>
                <a:lnTo>
                  <a:pt x="2400" y="125831"/>
                </a:lnTo>
                <a:lnTo>
                  <a:pt x="0" y="130848"/>
                </a:lnTo>
                <a:lnTo>
                  <a:pt x="7416" y="130848"/>
                </a:lnTo>
                <a:lnTo>
                  <a:pt x="13525" y="143497"/>
                </a:lnTo>
                <a:lnTo>
                  <a:pt x="10909" y="145021"/>
                </a:lnTo>
                <a:lnTo>
                  <a:pt x="9817" y="145669"/>
                </a:lnTo>
                <a:lnTo>
                  <a:pt x="9601" y="147853"/>
                </a:lnTo>
                <a:lnTo>
                  <a:pt x="10261" y="149821"/>
                </a:lnTo>
                <a:lnTo>
                  <a:pt x="11125" y="152222"/>
                </a:lnTo>
                <a:lnTo>
                  <a:pt x="10909" y="152869"/>
                </a:lnTo>
                <a:lnTo>
                  <a:pt x="9169" y="151777"/>
                </a:lnTo>
                <a:lnTo>
                  <a:pt x="7645" y="150914"/>
                </a:lnTo>
                <a:lnTo>
                  <a:pt x="6553" y="151345"/>
                </a:lnTo>
                <a:lnTo>
                  <a:pt x="6553" y="153746"/>
                </a:lnTo>
                <a:lnTo>
                  <a:pt x="7200" y="154838"/>
                </a:lnTo>
                <a:lnTo>
                  <a:pt x="8293" y="155054"/>
                </a:lnTo>
                <a:lnTo>
                  <a:pt x="9169" y="155054"/>
                </a:lnTo>
                <a:lnTo>
                  <a:pt x="11569" y="155486"/>
                </a:lnTo>
                <a:lnTo>
                  <a:pt x="13741" y="155930"/>
                </a:lnTo>
                <a:lnTo>
                  <a:pt x="15709" y="156362"/>
                </a:lnTo>
                <a:lnTo>
                  <a:pt x="17678" y="155486"/>
                </a:lnTo>
                <a:lnTo>
                  <a:pt x="17894" y="154178"/>
                </a:lnTo>
                <a:lnTo>
                  <a:pt x="18326" y="149161"/>
                </a:lnTo>
                <a:lnTo>
                  <a:pt x="18986" y="147205"/>
                </a:lnTo>
                <a:lnTo>
                  <a:pt x="21158" y="141744"/>
                </a:lnTo>
                <a:lnTo>
                  <a:pt x="23126" y="136956"/>
                </a:lnTo>
                <a:close/>
              </a:path>
              <a:path w="52070" h="156845">
                <a:moveTo>
                  <a:pt x="41224" y="85267"/>
                </a:moveTo>
                <a:lnTo>
                  <a:pt x="39052" y="83959"/>
                </a:lnTo>
                <a:lnTo>
                  <a:pt x="36423" y="85267"/>
                </a:lnTo>
                <a:lnTo>
                  <a:pt x="34467" y="87452"/>
                </a:lnTo>
                <a:lnTo>
                  <a:pt x="31407" y="90716"/>
                </a:lnTo>
                <a:lnTo>
                  <a:pt x="31407" y="91376"/>
                </a:lnTo>
                <a:lnTo>
                  <a:pt x="34036" y="92468"/>
                </a:lnTo>
                <a:lnTo>
                  <a:pt x="35775" y="93116"/>
                </a:lnTo>
                <a:lnTo>
                  <a:pt x="36652" y="92900"/>
                </a:lnTo>
                <a:lnTo>
                  <a:pt x="35991" y="91808"/>
                </a:lnTo>
                <a:lnTo>
                  <a:pt x="35344" y="90500"/>
                </a:lnTo>
                <a:lnTo>
                  <a:pt x="36423" y="88760"/>
                </a:lnTo>
                <a:lnTo>
                  <a:pt x="40360" y="86575"/>
                </a:lnTo>
                <a:lnTo>
                  <a:pt x="41224" y="85267"/>
                </a:lnTo>
                <a:close/>
              </a:path>
              <a:path w="52070" h="156845">
                <a:moveTo>
                  <a:pt x="51473" y="52336"/>
                </a:moveTo>
                <a:lnTo>
                  <a:pt x="49072" y="52336"/>
                </a:lnTo>
                <a:lnTo>
                  <a:pt x="47117" y="54292"/>
                </a:lnTo>
                <a:lnTo>
                  <a:pt x="45808" y="56692"/>
                </a:lnTo>
                <a:lnTo>
                  <a:pt x="44500" y="59093"/>
                </a:lnTo>
                <a:lnTo>
                  <a:pt x="43840" y="61061"/>
                </a:lnTo>
                <a:lnTo>
                  <a:pt x="44500" y="61061"/>
                </a:lnTo>
                <a:lnTo>
                  <a:pt x="46456" y="59093"/>
                </a:lnTo>
                <a:lnTo>
                  <a:pt x="48641" y="56692"/>
                </a:lnTo>
                <a:lnTo>
                  <a:pt x="50609" y="54292"/>
                </a:lnTo>
                <a:lnTo>
                  <a:pt x="51473" y="52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877729" y="7024089"/>
            <a:ext cx="77470" cy="228600"/>
          </a:xfrm>
          <a:custGeom>
            <a:avLst/>
            <a:gdLst/>
            <a:ahLst/>
            <a:cxnLst/>
            <a:rect l="l" t="t" r="r" b="b"/>
            <a:pathLst>
              <a:path w="77470" h="228600">
                <a:moveTo>
                  <a:pt x="10909" y="219176"/>
                </a:moveTo>
                <a:lnTo>
                  <a:pt x="9588" y="218313"/>
                </a:lnTo>
                <a:lnTo>
                  <a:pt x="8509" y="217652"/>
                </a:lnTo>
                <a:lnTo>
                  <a:pt x="6756" y="218744"/>
                </a:lnTo>
                <a:lnTo>
                  <a:pt x="6108" y="220700"/>
                </a:lnTo>
                <a:lnTo>
                  <a:pt x="5232" y="222669"/>
                </a:lnTo>
                <a:lnTo>
                  <a:pt x="5892" y="225285"/>
                </a:lnTo>
                <a:lnTo>
                  <a:pt x="7200" y="226593"/>
                </a:lnTo>
                <a:lnTo>
                  <a:pt x="9156" y="228333"/>
                </a:lnTo>
                <a:lnTo>
                  <a:pt x="9372" y="228117"/>
                </a:lnTo>
                <a:lnTo>
                  <a:pt x="8064" y="225945"/>
                </a:lnTo>
                <a:lnTo>
                  <a:pt x="7200" y="224409"/>
                </a:lnTo>
                <a:lnTo>
                  <a:pt x="7632" y="222453"/>
                </a:lnTo>
                <a:lnTo>
                  <a:pt x="9156" y="221361"/>
                </a:lnTo>
                <a:lnTo>
                  <a:pt x="10909" y="220268"/>
                </a:lnTo>
                <a:lnTo>
                  <a:pt x="10909" y="219176"/>
                </a:lnTo>
                <a:close/>
              </a:path>
              <a:path w="77470" h="228600">
                <a:moveTo>
                  <a:pt x="11125" y="136956"/>
                </a:moveTo>
                <a:lnTo>
                  <a:pt x="10680" y="134124"/>
                </a:lnTo>
                <a:lnTo>
                  <a:pt x="9588" y="128016"/>
                </a:lnTo>
                <a:lnTo>
                  <a:pt x="7632" y="126707"/>
                </a:lnTo>
                <a:lnTo>
                  <a:pt x="6324" y="131724"/>
                </a:lnTo>
                <a:lnTo>
                  <a:pt x="5664" y="134124"/>
                </a:lnTo>
                <a:lnTo>
                  <a:pt x="6540" y="136525"/>
                </a:lnTo>
                <a:lnTo>
                  <a:pt x="8280" y="137185"/>
                </a:lnTo>
                <a:lnTo>
                  <a:pt x="10248" y="138049"/>
                </a:lnTo>
                <a:lnTo>
                  <a:pt x="11125" y="136956"/>
                </a:lnTo>
                <a:close/>
              </a:path>
              <a:path w="77470" h="228600">
                <a:moveTo>
                  <a:pt x="30746" y="25742"/>
                </a:moveTo>
                <a:lnTo>
                  <a:pt x="30530" y="25527"/>
                </a:lnTo>
                <a:lnTo>
                  <a:pt x="25514" y="24218"/>
                </a:lnTo>
                <a:lnTo>
                  <a:pt x="24422" y="23964"/>
                </a:lnTo>
                <a:lnTo>
                  <a:pt x="24422" y="26606"/>
                </a:lnTo>
                <a:lnTo>
                  <a:pt x="24422" y="29006"/>
                </a:lnTo>
                <a:lnTo>
                  <a:pt x="23114" y="28790"/>
                </a:lnTo>
                <a:lnTo>
                  <a:pt x="21158" y="27266"/>
                </a:lnTo>
                <a:lnTo>
                  <a:pt x="19405" y="25742"/>
                </a:lnTo>
                <a:lnTo>
                  <a:pt x="17881" y="24218"/>
                </a:lnTo>
                <a:lnTo>
                  <a:pt x="17881" y="23342"/>
                </a:lnTo>
                <a:lnTo>
                  <a:pt x="19405" y="23558"/>
                </a:lnTo>
                <a:lnTo>
                  <a:pt x="21158" y="24218"/>
                </a:lnTo>
                <a:lnTo>
                  <a:pt x="22898" y="25082"/>
                </a:lnTo>
                <a:lnTo>
                  <a:pt x="24422" y="26606"/>
                </a:lnTo>
                <a:lnTo>
                  <a:pt x="24422" y="23964"/>
                </a:lnTo>
                <a:lnTo>
                  <a:pt x="21805" y="23342"/>
                </a:lnTo>
                <a:lnTo>
                  <a:pt x="20497" y="21818"/>
                </a:lnTo>
                <a:lnTo>
                  <a:pt x="21590" y="20066"/>
                </a:lnTo>
                <a:lnTo>
                  <a:pt x="23329" y="17449"/>
                </a:lnTo>
                <a:lnTo>
                  <a:pt x="24422" y="7632"/>
                </a:lnTo>
                <a:lnTo>
                  <a:pt x="22682" y="7632"/>
                </a:lnTo>
                <a:lnTo>
                  <a:pt x="22021" y="8077"/>
                </a:lnTo>
                <a:lnTo>
                  <a:pt x="22021" y="8724"/>
                </a:lnTo>
                <a:lnTo>
                  <a:pt x="21374" y="10693"/>
                </a:lnTo>
                <a:lnTo>
                  <a:pt x="21158" y="12001"/>
                </a:lnTo>
                <a:lnTo>
                  <a:pt x="20942" y="13093"/>
                </a:lnTo>
                <a:lnTo>
                  <a:pt x="20281" y="14617"/>
                </a:lnTo>
                <a:lnTo>
                  <a:pt x="19850" y="15925"/>
                </a:lnTo>
                <a:lnTo>
                  <a:pt x="19189" y="17233"/>
                </a:lnTo>
                <a:lnTo>
                  <a:pt x="18973" y="18542"/>
                </a:lnTo>
                <a:lnTo>
                  <a:pt x="18757" y="19634"/>
                </a:lnTo>
                <a:lnTo>
                  <a:pt x="17500" y="25082"/>
                </a:lnTo>
                <a:lnTo>
                  <a:pt x="17881" y="26606"/>
                </a:lnTo>
                <a:lnTo>
                  <a:pt x="15481" y="29883"/>
                </a:lnTo>
                <a:lnTo>
                  <a:pt x="8940" y="36423"/>
                </a:lnTo>
                <a:lnTo>
                  <a:pt x="6972" y="40347"/>
                </a:lnTo>
                <a:lnTo>
                  <a:pt x="7632" y="42748"/>
                </a:lnTo>
                <a:lnTo>
                  <a:pt x="8280" y="44932"/>
                </a:lnTo>
                <a:lnTo>
                  <a:pt x="7200" y="47980"/>
                </a:lnTo>
                <a:lnTo>
                  <a:pt x="3924" y="50825"/>
                </a:lnTo>
                <a:lnTo>
                  <a:pt x="2832" y="53213"/>
                </a:lnTo>
                <a:lnTo>
                  <a:pt x="3492" y="54749"/>
                </a:lnTo>
                <a:lnTo>
                  <a:pt x="3924" y="56057"/>
                </a:lnTo>
                <a:lnTo>
                  <a:pt x="3924" y="58013"/>
                </a:lnTo>
                <a:lnTo>
                  <a:pt x="3048" y="58674"/>
                </a:lnTo>
                <a:lnTo>
                  <a:pt x="0" y="61937"/>
                </a:lnTo>
                <a:lnTo>
                  <a:pt x="647" y="68707"/>
                </a:lnTo>
                <a:lnTo>
                  <a:pt x="7200" y="72186"/>
                </a:lnTo>
                <a:lnTo>
                  <a:pt x="8509" y="71970"/>
                </a:lnTo>
                <a:lnTo>
                  <a:pt x="9817" y="61074"/>
                </a:lnTo>
                <a:lnTo>
                  <a:pt x="11557" y="52781"/>
                </a:lnTo>
                <a:lnTo>
                  <a:pt x="12865" y="50596"/>
                </a:lnTo>
                <a:lnTo>
                  <a:pt x="13741" y="49072"/>
                </a:lnTo>
                <a:lnTo>
                  <a:pt x="14833" y="46672"/>
                </a:lnTo>
                <a:lnTo>
                  <a:pt x="15049" y="45148"/>
                </a:lnTo>
                <a:lnTo>
                  <a:pt x="15481" y="43840"/>
                </a:lnTo>
                <a:lnTo>
                  <a:pt x="16230" y="40347"/>
                </a:lnTo>
                <a:lnTo>
                  <a:pt x="16573" y="38608"/>
                </a:lnTo>
                <a:lnTo>
                  <a:pt x="17233" y="36639"/>
                </a:lnTo>
                <a:lnTo>
                  <a:pt x="17665" y="33591"/>
                </a:lnTo>
                <a:lnTo>
                  <a:pt x="17665" y="31851"/>
                </a:lnTo>
                <a:lnTo>
                  <a:pt x="17881" y="30314"/>
                </a:lnTo>
                <a:lnTo>
                  <a:pt x="19189" y="29451"/>
                </a:lnTo>
                <a:lnTo>
                  <a:pt x="22250" y="30759"/>
                </a:lnTo>
                <a:lnTo>
                  <a:pt x="25298" y="29883"/>
                </a:lnTo>
                <a:lnTo>
                  <a:pt x="25857" y="29451"/>
                </a:lnTo>
                <a:lnTo>
                  <a:pt x="26416" y="29006"/>
                </a:lnTo>
                <a:lnTo>
                  <a:pt x="27266" y="28359"/>
                </a:lnTo>
                <a:lnTo>
                  <a:pt x="30746" y="25742"/>
                </a:lnTo>
                <a:close/>
              </a:path>
              <a:path w="77470" h="228600">
                <a:moveTo>
                  <a:pt x="38379" y="173164"/>
                </a:moveTo>
                <a:lnTo>
                  <a:pt x="33807" y="175348"/>
                </a:lnTo>
                <a:lnTo>
                  <a:pt x="30314" y="177088"/>
                </a:lnTo>
                <a:lnTo>
                  <a:pt x="28790" y="177088"/>
                </a:lnTo>
                <a:lnTo>
                  <a:pt x="28130" y="174904"/>
                </a:lnTo>
                <a:lnTo>
                  <a:pt x="27482" y="173380"/>
                </a:lnTo>
                <a:lnTo>
                  <a:pt x="26822" y="173812"/>
                </a:lnTo>
                <a:lnTo>
                  <a:pt x="26771" y="177088"/>
                </a:lnTo>
                <a:lnTo>
                  <a:pt x="26606" y="180797"/>
                </a:lnTo>
                <a:lnTo>
                  <a:pt x="28790" y="181013"/>
                </a:lnTo>
                <a:lnTo>
                  <a:pt x="33642" y="177088"/>
                </a:lnTo>
                <a:lnTo>
                  <a:pt x="34455" y="176441"/>
                </a:lnTo>
                <a:lnTo>
                  <a:pt x="38379" y="173164"/>
                </a:lnTo>
                <a:close/>
              </a:path>
              <a:path w="77470" h="228600">
                <a:moveTo>
                  <a:pt x="41871" y="152006"/>
                </a:moveTo>
                <a:lnTo>
                  <a:pt x="40995" y="151574"/>
                </a:lnTo>
                <a:lnTo>
                  <a:pt x="38608" y="151574"/>
                </a:lnTo>
                <a:lnTo>
                  <a:pt x="37515" y="152666"/>
                </a:lnTo>
                <a:lnTo>
                  <a:pt x="37515" y="153974"/>
                </a:lnTo>
                <a:lnTo>
                  <a:pt x="37515" y="155067"/>
                </a:lnTo>
                <a:lnTo>
                  <a:pt x="38608" y="155498"/>
                </a:lnTo>
                <a:lnTo>
                  <a:pt x="39687" y="154851"/>
                </a:lnTo>
                <a:lnTo>
                  <a:pt x="40995" y="154190"/>
                </a:lnTo>
                <a:lnTo>
                  <a:pt x="41871" y="153098"/>
                </a:lnTo>
                <a:lnTo>
                  <a:pt x="41871" y="152006"/>
                </a:lnTo>
                <a:close/>
              </a:path>
              <a:path w="77470" h="228600">
                <a:moveTo>
                  <a:pt x="43624" y="8293"/>
                </a:moveTo>
                <a:lnTo>
                  <a:pt x="42964" y="444"/>
                </a:lnTo>
                <a:lnTo>
                  <a:pt x="42748" y="228"/>
                </a:lnTo>
                <a:lnTo>
                  <a:pt x="40347" y="3708"/>
                </a:lnTo>
                <a:lnTo>
                  <a:pt x="39471" y="5245"/>
                </a:lnTo>
                <a:lnTo>
                  <a:pt x="38379" y="8953"/>
                </a:lnTo>
                <a:lnTo>
                  <a:pt x="37947" y="11785"/>
                </a:lnTo>
                <a:lnTo>
                  <a:pt x="37299" y="16357"/>
                </a:lnTo>
                <a:lnTo>
                  <a:pt x="37731" y="16586"/>
                </a:lnTo>
                <a:lnTo>
                  <a:pt x="40563" y="13525"/>
                </a:lnTo>
                <a:lnTo>
                  <a:pt x="42316" y="11785"/>
                </a:lnTo>
                <a:lnTo>
                  <a:pt x="43624" y="8293"/>
                </a:lnTo>
                <a:close/>
              </a:path>
              <a:path w="77470" h="228600">
                <a:moveTo>
                  <a:pt x="47548" y="116903"/>
                </a:moveTo>
                <a:lnTo>
                  <a:pt x="46888" y="115150"/>
                </a:lnTo>
                <a:lnTo>
                  <a:pt x="46240" y="113626"/>
                </a:lnTo>
                <a:lnTo>
                  <a:pt x="45580" y="112318"/>
                </a:lnTo>
                <a:lnTo>
                  <a:pt x="44704" y="112318"/>
                </a:lnTo>
                <a:lnTo>
                  <a:pt x="44056" y="113626"/>
                </a:lnTo>
                <a:lnTo>
                  <a:pt x="43395" y="115150"/>
                </a:lnTo>
                <a:lnTo>
                  <a:pt x="42748" y="116903"/>
                </a:lnTo>
                <a:lnTo>
                  <a:pt x="43624" y="118211"/>
                </a:lnTo>
                <a:lnTo>
                  <a:pt x="46672" y="118211"/>
                </a:lnTo>
                <a:lnTo>
                  <a:pt x="47548" y="116903"/>
                </a:lnTo>
                <a:close/>
              </a:path>
              <a:path w="77470" h="228600">
                <a:moveTo>
                  <a:pt x="50165" y="4152"/>
                </a:moveTo>
                <a:lnTo>
                  <a:pt x="49504" y="3060"/>
                </a:lnTo>
                <a:lnTo>
                  <a:pt x="47548" y="0"/>
                </a:lnTo>
                <a:lnTo>
                  <a:pt x="46240" y="660"/>
                </a:lnTo>
                <a:lnTo>
                  <a:pt x="46240" y="4584"/>
                </a:lnTo>
                <a:lnTo>
                  <a:pt x="46240" y="6324"/>
                </a:lnTo>
                <a:lnTo>
                  <a:pt x="47320" y="7200"/>
                </a:lnTo>
                <a:lnTo>
                  <a:pt x="48412" y="6553"/>
                </a:lnTo>
                <a:lnTo>
                  <a:pt x="49720" y="5676"/>
                </a:lnTo>
                <a:lnTo>
                  <a:pt x="50165" y="4152"/>
                </a:lnTo>
                <a:close/>
              </a:path>
              <a:path w="77470" h="228600">
                <a:moveTo>
                  <a:pt x="77203" y="83527"/>
                </a:moveTo>
                <a:lnTo>
                  <a:pt x="76555" y="83096"/>
                </a:lnTo>
                <a:lnTo>
                  <a:pt x="75895" y="82435"/>
                </a:lnTo>
                <a:lnTo>
                  <a:pt x="74155" y="84188"/>
                </a:lnTo>
                <a:lnTo>
                  <a:pt x="72631" y="86804"/>
                </a:lnTo>
                <a:lnTo>
                  <a:pt x="69786" y="91376"/>
                </a:lnTo>
                <a:lnTo>
                  <a:pt x="70015" y="91376"/>
                </a:lnTo>
                <a:lnTo>
                  <a:pt x="73710" y="87896"/>
                </a:lnTo>
                <a:lnTo>
                  <a:pt x="75895" y="85712"/>
                </a:lnTo>
                <a:lnTo>
                  <a:pt x="77203" y="8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510875" y="7254175"/>
            <a:ext cx="46355" cy="64769"/>
          </a:xfrm>
          <a:custGeom>
            <a:avLst/>
            <a:gdLst/>
            <a:ahLst/>
            <a:cxnLst/>
            <a:rect l="l" t="t" r="r" b="b"/>
            <a:pathLst>
              <a:path w="46354" h="64770">
                <a:moveTo>
                  <a:pt x="14401" y="0"/>
                </a:moveTo>
                <a:lnTo>
                  <a:pt x="10033" y="0"/>
                </a:lnTo>
                <a:lnTo>
                  <a:pt x="6985" y="2400"/>
                </a:lnTo>
                <a:lnTo>
                  <a:pt x="4152" y="5448"/>
                </a:lnTo>
                <a:lnTo>
                  <a:pt x="660" y="9156"/>
                </a:lnTo>
                <a:lnTo>
                  <a:pt x="0" y="10896"/>
                </a:lnTo>
                <a:lnTo>
                  <a:pt x="2184" y="10896"/>
                </a:lnTo>
                <a:lnTo>
                  <a:pt x="5461" y="10680"/>
                </a:lnTo>
                <a:lnTo>
                  <a:pt x="14401" y="0"/>
                </a:lnTo>
                <a:close/>
              </a:path>
              <a:path w="46354" h="64770">
                <a:moveTo>
                  <a:pt x="45808" y="45796"/>
                </a:moveTo>
                <a:lnTo>
                  <a:pt x="43840" y="45796"/>
                </a:lnTo>
                <a:lnTo>
                  <a:pt x="40347" y="48844"/>
                </a:lnTo>
                <a:lnTo>
                  <a:pt x="36868" y="52768"/>
                </a:lnTo>
                <a:lnTo>
                  <a:pt x="32715" y="57137"/>
                </a:lnTo>
                <a:lnTo>
                  <a:pt x="31191" y="60629"/>
                </a:lnTo>
                <a:lnTo>
                  <a:pt x="35115" y="64554"/>
                </a:lnTo>
                <a:lnTo>
                  <a:pt x="41224" y="59537"/>
                </a:lnTo>
                <a:lnTo>
                  <a:pt x="41224" y="52768"/>
                </a:lnTo>
                <a:lnTo>
                  <a:pt x="42316" y="49936"/>
                </a:lnTo>
                <a:lnTo>
                  <a:pt x="45364" y="46888"/>
                </a:lnTo>
                <a:lnTo>
                  <a:pt x="45808" y="457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52099" y="7420355"/>
            <a:ext cx="37465" cy="109220"/>
          </a:xfrm>
          <a:custGeom>
            <a:avLst/>
            <a:gdLst/>
            <a:ahLst/>
            <a:cxnLst/>
            <a:rect l="l" t="t" r="r" b="b"/>
            <a:pathLst>
              <a:path w="37464" h="109220">
                <a:moveTo>
                  <a:pt x="4368" y="105117"/>
                </a:moveTo>
                <a:lnTo>
                  <a:pt x="3492" y="104241"/>
                </a:lnTo>
                <a:lnTo>
                  <a:pt x="1092" y="104241"/>
                </a:lnTo>
                <a:lnTo>
                  <a:pt x="0" y="105117"/>
                </a:lnTo>
                <a:lnTo>
                  <a:pt x="0" y="106426"/>
                </a:lnTo>
                <a:lnTo>
                  <a:pt x="0" y="107518"/>
                </a:lnTo>
                <a:lnTo>
                  <a:pt x="1092" y="108597"/>
                </a:lnTo>
                <a:lnTo>
                  <a:pt x="3492" y="108597"/>
                </a:lnTo>
                <a:lnTo>
                  <a:pt x="4368" y="107518"/>
                </a:lnTo>
                <a:lnTo>
                  <a:pt x="4368" y="105117"/>
                </a:lnTo>
                <a:close/>
              </a:path>
              <a:path w="37464" h="109220">
                <a:moveTo>
                  <a:pt x="19570" y="59778"/>
                </a:moveTo>
                <a:lnTo>
                  <a:pt x="17767" y="58458"/>
                </a:lnTo>
                <a:lnTo>
                  <a:pt x="13093" y="62153"/>
                </a:lnTo>
                <a:lnTo>
                  <a:pt x="8724" y="67170"/>
                </a:lnTo>
                <a:lnTo>
                  <a:pt x="4140" y="78066"/>
                </a:lnTo>
                <a:lnTo>
                  <a:pt x="7416" y="78066"/>
                </a:lnTo>
                <a:lnTo>
                  <a:pt x="10909" y="75018"/>
                </a:lnTo>
                <a:lnTo>
                  <a:pt x="13957" y="71310"/>
                </a:lnTo>
                <a:lnTo>
                  <a:pt x="18364" y="64579"/>
                </a:lnTo>
                <a:lnTo>
                  <a:pt x="19570" y="59778"/>
                </a:lnTo>
                <a:close/>
              </a:path>
              <a:path w="37464" h="109220">
                <a:moveTo>
                  <a:pt x="27914" y="6108"/>
                </a:moveTo>
                <a:lnTo>
                  <a:pt x="25958" y="4800"/>
                </a:lnTo>
                <a:lnTo>
                  <a:pt x="24206" y="3708"/>
                </a:lnTo>
                <a:lnTo>
                  <a:pt x="23774" y="4140"/>
                </a:lnTo>
                <a:lnTo>
                  <a:pt x="25082" y="6108"/>
                </a:lnTo>
                <a:lnTo>
                  <a:pt x="26390" y="8280"/>
                </a:lnTo>
                <a:lnTo>
                  <a:pt x="25958" y="8724"/>
                </a:lnTo>
                <a:lnTo>
                  <a:pt x="23342" y="7632"/>
                </a:lnTo>
                <a:lnTo>
                  <a:pt x="21374" y="6972"/>
                </a:lnTo>
                <a:lnTo>
                  <a:pt x="19418" y="7632"/>
                </a:lnTo>
                <a:lnTo>
                  <a:pt x="18757" y="9372"/>
                </a:lnTo>
                <a:lnTo>
                  <a:pt x="17081" y="13995"/>
                </a:lnTo>
                <a:lnTo>
                  <a:pt x="16141" y="12204"/>
                </a:lnTo>
                <a:lnTo>
                  <a:pt x="16357" y="10033"/>
                </a:lnTo>
                <a:lnTo>
                  <a:pt x="18757" y="6540"/>
                </a:lnTo>
                <a:lnTo>
                  <a:pt x="20726" y="3708"/>
                </a:lnTo>
                <a:lnTo>
                  <a:pt x="21158" y="1524"/>
                </a:lnTo>
                <a:lnTo>
                  <a:pt x="19634" y="647"/>
                </a:lnTo>
                <a:lnTo>
                  <a:pt x="18542" y="0"/>
                </a:lnTo>
                <a:lnTo>
                  <a:pt x="17449" y="215"/>
                </a:lnTo>
                <a:lnTo>
                  <a:pt x="17449" y="1524"/>
                </a:lnTo>
                <a:lnTo>
                  <a:pt x="17449" y="2832"/>
                </a:lnTo>
                <a:lnTo>
                  <a:pt x="14833" y="5232"/>
                </a:lnTo>
                <a:lnTo>
                  <a:pt x="11785" y="6756"/>
                </a:lnTo>
                <a:lnTo>
                  <a:pt x="6108" y="9817"/>
                </a:lnTo>
                <a:lnTo>
                  <a:pt x="13093" y="14833"/>
                </a:lnTo>
                <a:lnTo>
                  <a:pt x="19634" y="19405"/>
                </a:lnTo>
                <a:lnTo>
                  <a:pt x="19850" y="19405"/>
                </a:lnTo>
                <a:lnTo>
                  <a:pt x="17881" y="15481"/>
                </a:lnTo>
                <a:lnTo>
                  <a:pt x="17195" y="14198"/>
                </a:lnTo>
                <a:lnTo>
                  <a:pt x="20281" y="14605"/>
                </a:lnTo>
                <a:lnTo>
                  <a:pt x="24650" y="10464"/>
                </a:lnTo>
                <a:lnTo>
                  <a:pt x="27698" y="7632"/>
                </a:lnTo>
                <a:lnTo>
                  <a:pt x="27914" y="6108"/>
                </a:lnTo>
                <a:close/>
              </a:path>
              <a:path w="37464" h="109220">
                <a:moveTo>
                  <a:pt x="37236" y="33718"/>
                </a:moveTo>
                <a:lnTo>
                  <a:pt x="37211" y="30441"/>
                </a:lnTo>
                <a:lnTo>
                  <a:pt x="34455" y="30327"/>
                </a:lnTo>
                <a:lnTo>
                  <a:pt x="29667" y="34239"/>
                </a:lnTo>
                <a:lnTo>
                  <a:pt x="27698" y="36423"/>
                </a:lnTo>
                <a:lnTo>
                  <a:pt x="26606" y="39687"/>
                </a:lnTo>
                <a:lnTo>
                  <a:pt x="27482" y="41656"/>
                </a:lnTo>
                <a:lnTo>
                  <a:pt x="28575" y="44488"/>
                </a:lnTo>
                <a:lnTo>
                  <a:pt x="29667" y="44272"/>
                </a:lnTo>
                <a:lnTo>
                  <a:pt x="33807" y="39255"/>
                </a:lnTo>
                <a:lnTo>
                  <a:pt x="37236" y="337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751669" y="7321346"/>
            <a:ext cx="46355" cy="40005"/>
          </a:xfrm>
          <a:custGeom>
            <a:avLst/>
            <a:gdLst/>
            <a:ahLst/>
            <a:cxnLst/>
            <a:rect l="l" t="t" r="r" b="b"/>
            <a:pathLst>
              <a:path w="46354" h="40004">
                <a:moveTo>
                  <a:pt x="4356" y="12433"/>
                </a:moveTo>
                <a:lnTo>
                  <a:pt x="4140" y="10464"/>
                </a:lnTo>
                <a:lnTo>
                  <a:pt x="3479" y="9817"/>
                </a:lnTo>
                <a:lnTo>
                  <a:pt x="2832" y="8940"/>
                </a:lnTo>
                <a:lnTo>
                  <a:pt x="2171" y="10248"/>
                </a:lnTo>
                <a:lnTo>
                  <a:pt x="2400" y="12649"/>
                </a:lnTo>
                <a:lnTo>
                  <a:pt x="2400" y="15049"/>
                </a:lnTo>
                <a:lnTo>
                  <a:pt x="3048" y="15697"/>
                </a:lnTo>
                <a:lnTo>
                  <a:pt x="3708" y="13957"/>
                </a:lnTo>
                <a:lnTo>
                  <a:pt x="4356" y="12433"/>
                </a:lnTo>
                <a:close/>
              </a:path>
              <a:path w="46354" h="40004">
                <a:moveTo>
                  <a:pt x="4572" y="5232"/>
                </a:moveTo>
                <a:lnTo>
                  <a:pt x="3924" y="3492"/>
                </a:lnTo>
                <a:lnTo>
                  <a:pt x="2400" y="1955"/>
                </a:lnTo>
                <a:lnTo>
                  <a:pt x="215" y="0"/>
                </a:lnTo>
                <a:lnTo>
                  <a:pt x="0" y="215"/>
                </a:lnTo>
                <a:lnTo>
                  <a:pt x="1308" y="3263"/>
                </a:lnTo>
                <a:lnTo>
                  <a:pt x="1955" y="5448"/>
                </a:lnTo>
                <a:lnTo>
                  <a:pt x="3263" y="6540"/>
                </a:lnTo>
                <a:lnTo>
                  <a:pt x="4572" y="5232"/>
                </a:lnTo>
                <a:close/>
              </a:path>
              <a:path w="46354" h="40004">
                <a:moveTo>
                  <a:pt x="45364" y="38595"/>
                </a:moveTo>
                <a:lnTo>
                  <a:pt x="44704" y="37503"/>
                </a:lnTo>
                <a:lnTo>
                  <a:pt x="44056" y="36195"/>
                </a:lnTo>
                <a:lnTo>
                  <a:pt x="42964" y="35331"/>
                </a:lnTo>
                <a:lnTo>
                  <a:pt x="41871" y="35331"/>
                </a:lnTo>
                <a:lnTo>
                  <a:pt x="41440" y="36195"/>
                </a:lnTo>
                <a:lnTo>
                  <a:pt x="41440" y="37503"/>
                </a:lnTo>
                <a:lnTo>
                  <a:pt x="41440" y="38595"/>
                </a:lnTo>
                <a:lnTo>
                  <a:pt x="42519" y="39687"/>
                </a:lnTo>
                <a:lnTo>
                  <a:pt x="44919" y="39687"/>
                </a:lnTo>
                <a:lnTo>
                  <a:pt x="45364" y="38595"/>
                </a:lnTo>
                <a:close/>
              </a:path>
              <a:path w="46354" h="40004">
                <a:moveTo>
                  <a:pt x="46012" y="27254"/>
                </a:moveTo>
                <a:lnTo>
                  <a:pt x="44704" y="26606"/>
                </a:lnTo>
                <a:lnTo>
                  <a:pt x="42303" y="26822"/>
                </a:lnTo>
                <a:lnTo>
                  <a:pt x="39903" y="26822"/>
                </a:lnTo>
                <a:lnTo>
                  <a:pt x="39255" y="27470"/>
                </a:lnTo>
                <a:lnTo>
                  <a:pt x="40995" y="28130"/>
                </a:lnTo>
                <a:lnTo>
                  <a:pt x="42519" y="28778"/>
                </a:lnTo>
                <a:lnTo>
                  <a:pt x="44488" y="28562"/>
                </a:lnTo>
                <a:lnTo>
                  <a:pt x="45148" y="27914"/>
                </a:lnTo>
                <a:lnTo>
                  <a:pt x="46012" y="272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958639" y="7381747"/>
            <a:ext cx="55244" cy="50165"/>
          </a:xfrm>
          <a:custGeom>
            <a:avLst/>
            <a:gdLst/>
            <a:ahLst/>
            <a:cxnLst/>
            <a:rect l="l" t="t" r="r" b="b"/>
            <a:pathLst>
              <a:path w="55245" h="50165">
                <a:moveTo>
                  <a:pt x="12217" y="23990"/>
                </a:moveTo>
                <a:lnTo>
                  <a:pt x="10261" y="24866"/>
                </a:lnTo>
                <a:lnTo>
                  <a:pt x="8077" y="28790"/>
                </a:lnTo>
                <a:lnTo>
                  <a:pt x="6769" y="31191"/>
                </a:lnTo>
                <a:lnTo>
                  <a:pt x="5676" y="31623"/>
                </a:lnTo>
                <a:lnTo>
                  <a:pt x="5676" y="27698"/>
                </a:lnTo>
                <a:lnTo>
                  <a:pt x="5016" y="27698"/>
                </a:lnTo>
                <a:lnTo>
                  <a:pt x="2628" y="29883"/>
                </a:lnTo>
                <a:lnTo>
                  <a:pt x="0" y="32283"/>
                </a:lnTo>
                <a:lnTo>
                  <a:pt x="0" y="32931"/>
                </a:lnTo>
                <a:lnTo>
                  <a:pt x="2844" y="34467"/>
                </a:lnTo>
                <a:lnTo>
                  <a:pt x="5892" y="36207"/>
                </a:lnTo>
                <a:lnTo>
                  <a:pt x="12001" y="31191"/>
                </a:lnTo>
                <a:lnTo>
                  <a:pt x="12217" y="26606"/>
                </a:lnTo>
                <a:lnTo>
                  <a:pt x="12217" y="23990"/>
                </a:lnTo>
                <a:close/>
              </a:path>
              <a:path w="55245" h="50165">
                <a:moveTo>
                  <a:pt x="16357" y="6324"/>
                </a:moveTo>
                <a:lnTo>
                  <a:pt x="13970" y="4368"/>
                </a:lnTo>
                <a:lnTo>
                  <a:pt x="10261" y="2616"/>
                </a:lnTo>
                <a:lnTo>
                  <a:pt x="6553" y="660"/>
                </a:lnTo>
                <a:lnTo>
                  <a:pt x="3060" y="0"/>
                </a:lnTo>
                <a:lnTo>
                  <a:pt x="2400" y="1092"/>
                </a:lnTo>
                <a:lnTo>
                  <a:pt x="1308" y="2844"/>
                </a:lnTo>
                <a:lnTo>
                  <a:pt x="14401" y="8293"/>
                </a:lnTo>
                <a:lnTo>
                  <a:pt x="16357" y="6324"/>
                </a:lnTo>
                <a:close/>
              </a:path>
              <a:path w="55245" h="50165">
                <a:moveTo>
                  <a:pt x="28790" y="12001"/>
                </a:moveTo>
                <a:lnTo>
                  <a:pt x="28143" y="10693"/>
                </a:lnTo>
                <a:lnTo>
                  <a:pt x="27482" y="9169"/>
                </a:lnTo>
                <a:lnTo>
                  <a:pt x="25311" y="8077"/>
                </a:lnTo>
                <a:lnTo>
                  <a:pt x="23126" y="8293"/>
                </a:lnTo>
                <a:lnTo>
                  <a:pt x="20942" y="8293"/>
                </a:lnTo>
                <a:lnTo>
                  <a:pt x="19634" y="9601"/>
                </a:lnTo>
                <a:lnTo>
                  <a:pt x="20066" y="10909"/>
                </a:lnTo>
                <a:lnTo>
                  <a:pt x="20726" y="12217"/>
                </a:lnTo>
                <a:lnTo>
                  <a:pt x="22910" y="13309"/>
                </a:lnTo>
                <a:lnTo>
                  <a:pt x="27482" y="13309"/>
                </a:lnTo>
                <a:lnTo>
                  <a:pt x="28790" y="12001"/>
                </a:lnTo>
                <a:close/>
              </a:path>
              <a:path w="55245" h="50165">
                <a:moveTo>
                  <a:pt x="39916" y="21374"/>
                </a:moveTo>
                <a:lnTo>
                  <a:pt x="37299" y="17018"/>
                </a:lnTo>
                <a:lnTo>
                  <a:pt x="32283" y="18542"/>
                </a:lnTo>
                <a:lnTo>
                  <a:pt x="29006" y="23342"/>
                </a:lnTo>
                <a:lnTo>
                  <a:pt x="22466" y="33375"/>
                </a:lnTo>
                <a:lnTo>
                  <a:pt x="14833" y="40792"/>
                </a:lnTo>
                <a:lnTo>
                  <a:pt x="12649" y="39484"/>
                </a:lnTo>
                <a:lnTo>
                  <a:pt x="11341" y="38608"/>
                </a:lnTo>
                <a:lnTo>
                  <a:pt x="10909" y="39916"/>
                </a:lnTo>
                <a:lnTo>
                  <a:pt x="11569" y="42532"/>
                </a:lnTo>
                <a:lnTo>
                  <a:pt x="12217" y="44932"/>
                </a:lnTo>
                <a:lnTo>
                  <a:pt x="13525" y="47548"/>
                </a:lnTo>
                <a:lnTo>
                  <a:pt x="17894" y="50165"/>
                </a:lnTo>
                <a:lnTo>
                  <a:pt x="29451" y="39700"/>
                </a:lnTo>
                <a:lnTo>
                  <a:pt x="29451" y="34683"/>
                </a:lnTo>
                <a:lnTo>
                  <a:pt x="29667" y="32067"/>
                </a:lnTo>
                <a:lnTo>
                  <a:pt x="32067" y="28359"/>
                </a:lnTo>
                <a:lnTo>
                  <a:pt x="34899" y="25958"/>
                </a:lnTo>
                <a:lnTo>
                  <a:pt x="37960" y="23774"/>
                </a:lnTo>
                <a:lnTo>
                  <a:pt x="39916" y="21374"/>
                </a:lnTo>
                <a:close/>
              </a:path>
              <a:path w="55245" h="50165">
                <a:moveTo>
                  <a:pt x="54965" y="23774"/>
                </a:moveTo>
                <a:lnTo>
                  <a:pt x="50609" y="19634"/>
                </a:lnTo>
                <a:lnTo>
                  <a:pt x="48856" y="17894"/>
                </a:lnTo>
                <a:lnTo>
                  <a:pt x="46240" y="16357"/>
                </a:lnTo>
                <a:lnTo>
                  <a:pt x="43192" y="16357"/>
                </a:lnTo>
                <a:lnTo>
                  <a:pt x="43840" y="17665"/>
                </a:lnTo>
                <a:lnTo>
                  <a:pt x="46240" y="19634"/>
                </a:lnTo>
                <a:lnTo>
                  <a:pt x="51701" y="23774"/>
                </a:lnTo>
                <a:lnTo>
                  <a:pt x="54965" y="237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312412" y="7288188"/>
            <a:ext cx="19685" cy="22860"/>
          </a:xfrm>
          <a:custGeom>
            <a:avLst/>
            <a:gdLst/>
            <a:ahLst/>
            <a:cxnLst/>
            <a:rect l="l" t="t" r="r" b="b"/>
            <a:pathLst>
              <a:path w="19685" h="22859">
                <a:moveTo>
                  <a:pt x="19411" y="0"/>
                </a:moveTo>
                <a:lnTo>
                  <a:pt x="15267" y="872"/>
                </a:lnTo>
                <a:lnTo>
                  <a:pt x="13958" y="3053"/>
                </a:lnTo>
                <a:lnTo>
                  <a:pt x="13304" y="4143"/>
                </a:lnTo>
                <a:lnTo>
                  <a:pt x="13304" y="5234"/>
                </a:lnTo>
                <a:lnTo>
                  <a:pt x="14830" y="5234"/>
                </a:lnTo>
                <a:lnTo>
                  <a:pt x="13958" y="6542"/>
                </a:lnTo>
                <a:lnTo>
                  <a:pt x="12431" y="8287"/>
                </a:lnTo>
                <a:lnTo>
                  <a:pt x="4798" y="16138"/>
                </a:lnTo>
                <a:lnTo>
                  <a:pt x="0" y="22680"/>
                </a:lnTo>
                <a:lnTo>
                  <a:pt x="3053" y="22680"/>
                </a:lnTo>
                <a:lnTo>
                  <a:pt x="5016" y="20936"/>
                </a:lnTo>
                <a:lnTo>
                  <a:pt x="6106" y="18755"/>
                </a:lnTo>
                <a:lnTo>
                  <a:pt x="7415" y="16792"/>
                </a:lnTo>
                <a:lnTo>
                  <a:pt x="8506" y="15920"/>
                </a:lnTo>
                <a:lnTo>
                  <a:pt x="8506" y="18973"/>
                </a:lnTo>
                <a:lnTo>
                  <a:pt x="19411" y="3925"/>
                </a:lnTo>
                <a:lnTo>
                  <a:pt x="194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414702" y="7434959"/>
            <a:ext cx="2540" cy="6985"/>
          </a:xfrm>
          <a:custGeom>
            <a:avLst/>
            <a:gdLst/>
            <a:ahLst/>
            <a:cxnLst/>
            <a:rect l="l" t="t" r="r" b="b"/>
            <a:pathLst>
              <a:path w="2539" h="6984">
                <a:moveTo>
                  <a:pt x="654" y="0"/>
                </a:moveTo>
                <a:lnTo>
                  <a:pt x="0" y="1308"/>
                </a:lnTo>
                <a:lnTo>
                  <a:pt x="218" y="3707"/>
                </a:lnTo>
                <a:lnTo>
                  <a:pt x="218" y="6106"/>
                </a:lnTo>
                <a:lnTo>
                  <a:pt x="872" y="6760"/>
                </a:lnTo>
                <a:lnTo>
                  <a:pt x="1526" y="5015"/>
                </a:lnTo>
                <a:lnTo>
                  <a:pt x="2181" y="3489"/>
                </a:lnTo>
                <a:lnTo>
                  <a:pt x="1962" y="1526"/>
                </a:lnTo>
                <a:lnTo>
                  <a:pt x="1308" y="872"/>
                </a:lnTo>
                <a:lnTo>
                  <a:pt x="6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616882" y="7353613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4">
                <a:moveTo>
                  <a:pt x="2617" y="0"/>
                </a:moveTo>
                <a:lnTo>
                  <a:pt x="654" y="2835"/>
                </a:lnTo>
                <a:lnTo>
                  <a:pt x="0" y="3925"/>
                </a:lnTo>
                <a:lnTo>
                  <a:pt x="218" y="5452"/>
                </a:lnTo>
                <a:lnTo>
                  <a:pt x="2399" y="6760"/>
                </a:lnTo>
                <a:lnTo>
                  <a:pt x="3271" y="5888"/>
                </a:lnTo>
                <a:lnTo>
                  <a:pt x="3271" y="436"/>
                </a:lnTo>
                <a:lnTo>
                  <a:pt x="2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123100" y="7402464"/>
            <a:ext cx="6985" cy="5080"/>
          </a:xfrm>
          <a:custGeom>
            <a:avLst/>
            <a:gdLst/>
            <a:ahLst/>
            <a:cxnLst/>
            <a:rect l="l" t="t" r="r" b="b"/>
            <a:pathLst>
              <a:path w="6985" h="5079">
                <a:moveTo>
                  <a:pt x="218" y="0"/>
                </a:moveTo>
                <a:lnTo>
                  <a:pt x="0" y="218"/>
                </a:lnTo>
                <a:lnTo>
                  <a:pt x="1962" y="2398"/>
                </a:lnTo>
                <a:lnTo>
                  <a:pt x="3489" y="3925"/>
                </a:lnTo>
                <a:lnTo>
                  <a:pt x="5234" y="4579"/>
                </a:lnTo>
                <a:lnTo>
                  <a:pt x="6543" y="3271"/>
                </a:lnTo>
                <a:lnTo>
                  <a:pt x="5452" y="1962"/>
                </a:lnTo>
                <a:lnTo>
                  <a:pt x="3271" y="1308"/>
                </a:lnTo>
                <a:lnTo>
                  <a:pt x="2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023853" y="7725231"/>
            <a:ext cx="21590" cy="23495"/>
          </a:xfrm>
          <a:custGeom>
            <a:avLst/>
            <a:gdLst/>
            <a:ahLst/>
            <a:cxnLst/>
            <a:rect l="l" t="t" r="r" b="b"/>
            <a:pathLst>
              <a:path w="21589" h="23495">
                <a:moveTo>
                  <a:pt x="5892" y="13741"/>
                </a:moveTo>
                <a:lnTo>
                  <a:pt x="4584" y="13093"/>
                </a:lnTo>
                <a:lnTo>
                  <a:pt x="3060" y="12433"/>
                </a:lnTo>
                <a:lnTo>
                  <a:pt x="1308" y="11772"/>
                </a:lnTo>
                <a:lnTo>
                  <a:pt x="0" y="12649"/>
                </a:lnTo>
                <a:lnTo>
                  <a:pt x="0" y="14173"/>
                </a:lnTo>
                <a:lnTo>
                  <a:pt x="0" y="15709"/>
                </a:lnTo>
                <a:lnTo>
                  <a:pt x="1308" y="16573"/>
                </a:lnTo>
                <a:lnTo>
                  <a:pt x="3060" y="15925"/>
                </a:lnTo>
                <a:lnTo>
                  <a:pt x="4584" y="15265"/>
                </a:lnTo>
                <a:lnTo>
                  <a:pt x="5892" y="14617"/>
                </a:lnTo>
                <a:lnTo>
                  <a:pt x="5892" y="13741"/>
                </a:lnTo>
                <a:close/>
              </a:path>
              <a:path w="21589" h="23495">
                <a:moveTo>
                  <a:pt x="16802" y="18326"/>
                </a:moveTo>
                <a:lnTo>
                  <a:pt x="15925" y="17449"/>
                </a:lnTo>
                <a:lnTo>
                  <a:pt x="13957" y="17449"/>
                </a:lnTo>
                <a:lnTo>
                  <a:pt x="13093" y="18973"/>
                </a:lnTo>
                <a:lnTo>
                  <a:pt x="13093" y="20726"/>
                </a:lnTo>
                <a:lnTo>
                  <a:pt x="13093" y="22466"/>
                </a:lnTo>
                <a:lnTo>
                  <a:pt x="13957" y="23342"/>
                </a:lnTo>
                <a:lnTo>
                  <a:pt x="15049" y="22682"/>
                </a:lnTo>
                <a:lnTo>
                  <a:pt x="15925" y="22034"/>
                </a:lnTo>
                <a:lnTo>
                  <a:pt x="16802" y="20726"/>
                </a:lnTo>
                <a:lnTo>
                  <a:pt x="16802" y="18326"/>
                </a:lnTo>
                <a:close/>
              </a:path>
              <a:path w="21589" h="23495">
                <a:moveTo>
                  <a:pt x="21374" y="5016"/>
                </a:moveTo>
                <a:lnTo>
                  <a:pt x="21158" y="3492"/>
                </a:lnTo>
                <a:lnTo>
                  <a:pt x="17665" y="0"/>
                </a:lnTo>
                <a:lnTo>
                  <a:pt x="17018" y="444"/>
                </a:lnTo>
                <a:lnTo>
                  <a:pt x="17449" y="3924"/>
                </a:lnTo>
                <a:lnTo>
                  <a:pt x="17665" y="6985"/>
                </a:lnTo>
                <a:lnTo>
                  <a:pt x="18542" y="7848"/>
                </a:lnTo>
                <a:lnTo>
                  <a:pt x="21374" y="50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820373" y="7507144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3489" y="0"/>
                </a:moveTo>
                <a:lnTo>
                  <a:pt x="1090" y="0"/>
                </a:lnTo>
                <a:lnTo>
                  <a:pt x="0" y="1090"/>
                </a:lnTo>
                <a:lnTo>
                  <a:pt x="0" y="2398"/>
                </a:lnTo>
                <a:lnTo>
                  <a:pt x="0" y="3489"/>
                </a:lnTo>
                <a:lnTo>
                  <a:pt x="1090" y="3925"/>
                </a:lnTo>
                <a:lnTo>
                  <a:pt x="2181" y="3271"/>
                </a:lnTo>
                <a:lnTo>
                  <a:pt x="3489" y="2617"/>
                </a:lnTo>
                <a:lnTo>
                  <a:pt x="4362" y="1526"/>
                </a:lnTo>
                <a:lnTo>
                  <a:pt x="4362" y="436"/>
                </a:lnTo>
                <a:lnTo>
                  <a:pt x="34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239131" y="7535931"/>
            <a:ext cx="6985" cy="10795"/>
          </a:xfrm>
          <a:custGeom>
            <a:avLst/>
            <a:gdLst/>
            <a:ahLst/>
            <a:cxnLst/>
            <a:rect l="l" t="t" r="r" b="b"/>
            <a:pathLst>
              <a:path w="6985" h="10795">
                <a:moveTo>
                  <a:pt x="4362" y="0"/>
                </a:moveTo>
                <a:lnTo>
                  <a:pt x="2835" y="1962"/>
                </a:lnTo>
                <a:lnTo>
                  <a:pt x="1526" y="5015"/>
                </a:lnTo>
                <a:lnTo>
                  <a:pt x="218" y="8069"/>
                </a:lnTo>
                <a:lnTo>
                  <a:pt x="0" y="10468"/>
                </a:lnTo>
                <a:lnTo>
                  <a:pt x="3053" y="10468"/>
                </a:lnTo>
                <a:lnTo>
                  <a:pt x="6543" y="1962"/>
                </a:lnTo>
                <a:lnTo>
                  <a:pt x="5016" y="436"/>
                </a:lnTo>
                <a:lnTo>
                  <a:pt x="43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125057" y="7544231"/>
            <a:ext cx="12700" cy="13335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3924" y="9588"/>
                </a:moveTo>
                <a:lnTo>
                  <a:pt x="3492" y="8712"/>
                </a:lnTo>
                <a:lnTo>
                  <a:pt x="2400" y="8712"/>
                </a:lnTo>
                <a:lnTo>
                  <a:pt x="1308" y="9588"/>
                </a:lnTo>
                <a:lnTo>
                  <a:pt x="660" y="10896"/>
                </a:lnTo>
                <a:lnTo>
                  <a:pt x="0" y="11988"/>
                </a:lnTo>
                <a:lnTo>
                  <a:pt x="431" y="13081"/>
                </a:lnTo>
                <a:lnTo>
                  <a:pt x="2832" y="13081"/>
                </a:lnTo>
                <a:lnTo>
                  <a:pt x="3924" y="11988"/>
                </a:lnTo>
                <a:lnTo>
                  <a:pt x="3924" y="9588"/>
                </a:lnTo>
                <a:close/>
              </a:path>
              <a:path w="12700" h="13334">
                <a:moveTo>
                  <a:pt x="12649" y="0"/>
                </a:moveTo>
                <a:lnTo>
                  <a:pt x="10033" y="0"/>
                </a:lnTo>
                <a:lnTo>
                  <a:pt x="7632" y="1308"/>
                </a:lnTo>
                <a:lnTo>
                  <a:pt x="6324" y="3048"/>
                </a:lnTo>
                <a:lnTo>
                  <a:pt x="4356" y="5448"/>
                </a:lnTo>
                <a:lnTo>
                  <a:pt x="4356" y="6540"/>
                </a:lnTo>
                <a:lnTo>
                  <a:pt x="6324" y="7848"/>
                </a:lnTo>
                <a:lnTo>
                  <a:pt x="7848" y="8712"/>
                </a:lnTo>
                <a:lnTo>
                  <a:pt x="8293" y="8496"/>
                </a:lnTo>
                <a:lnTo>
                  <a:pt x="7416" y="6972"/>
                </a:lnTo>
                <a:lnTo>
                  <a:pt x="6756" y="5664"/>
                </a:lnTo>
                <a:lnTo>
                  <a:pt x="7848" y="3695"/>
                </a:lnTo>
                <a:lnTo>
                  <a:pt x="9817" y="2387"/>
                </a:lnTo>
                <a:lnTo>
                  <a:pt x="12001" y="1079"/>
                </a:lnTo>
                <a:lnTo>
                  <a:pt x="126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670960" y="7539863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90">
                <a:moveTo>
                  <a:pt x="6108" y="3276"/>
                </a:moveTo>
                <a:lnTo>
                  <a:pt x="5461" y="2184"/>
                </a:lnTo>
                <a:lnTo>
                  <a:pt x="4800" y="876"/>
                </a:lnTo>
                <a:lnTo>
                  <a:pt x="3708" y="0"/>
                </a:lnTo>
                <a:lnTo>
                  <a:pt x="2844" y="0"/>
                </a:lnTo>
                <a:lnTo>
                  <a:pt x="1752" y="876"/>
                </a:lnTo>
                <a:lnTo>
                  <a:pt x="1092" y="2184"/>
                </a:lnTo>
                <a:lnTo>
                  <a:pt x="444" y="3276"/>
                </a:lnTo>
                <a:lnTo>
                  <a:pt x="1308" y="4368"/>
                </a:lnTo>
                <a:lnTo>
                  <a:pt x="5245" y="4368"/>
                </a:lnTo>
                <a:lnTo>
                  <a:pt x="6108" y="3276"/>
                </a:lnTo>
                <a:close/>
              </a:path>
              <a:path w="6985" h="8890">
                <a:moveTo>
                  <a:pt x="6769" y="7200"/>
                </a:moveTo>
                <a:lnTo>
                  <a:pt x="5461" y="6540"/>
                </a:lnTo>
                <a:lnTo>
                  <a:pt x="3060" y="6756"/>
                </a:lnTo>
                <a:lnTo>
                  <a:pt x="660" y="6756"/>
                </a:lnTo>
                <a:lnTo>
                  <a:pt x="0" y="7416"/>
                </a:lnTo>
                <a:lnTo>
                  <a:pt x="1752" y="8064"/>
                </a:lnTo>
                <a:lnTo>
                  <a:pt x="3276" y="8724"/>
                </a:lnTo>
                <a:lnTo>
                  <a:pt x="5245" y="8509"/>
                </a:lnTo>
                <a:lnTo>
                  <a:pt x="5892" y="7848"/>
                </a:lnTo>
                <a:lnTo>
                  <a:pt x="6769" y="7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301726" y="7566027"/>
            <a:ext cx="5715" cy="6985"/>
          </a:xfrm>
          <a:custGeom>
            <a:avLst/>
            <a:gdLst/>
            <a:ahLst/>
            <a:cxnLst/>
            <a:rect l="l" t="t" r="r" b="b"/>
            <a:pathLst>
              <a:path w="5714" h="6984">
                <a:moveTo>
                  <a:pt x="5670" y="0"/>
                </a:moveTo>
                <a:lnTo>
                  <a:pt x="4798" y="0"/>
                </a:lnTo>
                <a:lnTo>
                  <a:pt x="3271" y="1526"/>
                </a:lnTo>
                <a:lnTo>
                  <a:pt x="1744" y="3271"/>
                </a:lnTo>
                <a:lnTo>
                  <a:pt x="218" y="5234"/>
                </a:lnTo>
                <a:lnTo>
                  <a:pt x="0" y="6542"/>
                </a:lnTo>
                <a:lnTo>
                  <a:pt x="2399" y="6542"/>
                </a:lnTo>
                <a:lnTo>
                  <a:pt x="3925" y="5015"/>
                </a:lnTo>
                <a:lnTo>
                  <a:pt x="4798" y="3271"/>
                </a:lnTo>
                <a:lnTo>
                  <a:pt x="5452" y="1526"/>
                </a:lnTo>
                <a:lnTo>
                  <a:pt x="56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310439" y="7617281"/>
            <a:ext cx="8890" cy="58419"/>
          </a:xfrm>
          <a:custGeom>
            <a:avLst/>
            <a:gdLst/>
            <a:ahLst/>
            <a:cxnLst/>
            <a:rect l="l" t="t" r="r" b="b"/>
            <a:pathLst>
              <a:path w="8889" h="58420">
                <a:moveTo>
                  <a:pt x="5676" y="49072"/>
                </a:moveTo>
                <a:lnTo>
                  <a:pt x="4800" y="49072"/>
                </a:lnTo>
                <a:lnTo>
                  <a:pt x="3276" y="50380"/>
                </a:lnTo>
                <a:lnTo>
                  <a:pt x="1968" y="52120"/>
                </a:lnTo>
                <a:lnTo>
                  <a:pt x="228" y="54305"/>
                </a:lnTo>
                <a:lnTo>
                  <a:pt x="0" y="55613"/>
                </a:lnTo>
                <a:lnTo>
                  <a:pt x="1752" y="56705"/>
                </a:lnTo>
                <a:lnTo>
                  <a:pt x="2844" y="57353"/>
                </a:lnTo>
                <a:lnTo>
                  <a:pt x="3937" y="57797"/>
                </a:lnTo>
                <a:lnTo>
                  <a:pt x="4152" y="57353"/>
                </a:lnTo>
                <a:lnTo>
                  <a:pt x="5016" y="53428"/>
                </a:lnTo>
                <a:lnTo>
                  <a:pt x="5676" y="49072"/>
                </a:lnTo>
                <a:close/>
              </a:path>
              <a:path w="8889" h="58420">
                <a:moveTo>
                  <a:pt x="8293" y="660"/>
                </a:moveTo>
                <a:lnTo>
                  <a:pt x="6985" y="0"/>
                </a:lnTo>
                <a:lnTo>
                  <a:pt x="5016" y="3492"/>
                </a:lnTo>
                <a:lnTo>
                  <a:pt x="4152" y="4800"/>
                </a:lnTo>
                <a:lnTo>
                  <a:pt x="3937" y="6108"/>
                </a:lnTo>
                <a:lnTo>
                  <a:pt x="4584" y="6756"/>
                </a:lnTo>
                <a:lnTo>
                  <a:pt x="5016" y="7416"/>
                </a:lnTo>
                <a:lnTo>
                  <a:pt x="6108" y="6324"/>
                </a:lnTo>
                <a:lnTo>
                  <a:pt x="6769" y="4368"/>
                </a:lnTo>
                <a:lnTo>
                  <a:pt x="8293" y="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352325" y="7555123"/>
            <a:ext cx="11430" cy="12700"/>
          </a:xfrm>
          <a:custGeom>
            <a:avLst/>
            <a:gdLst/>
            <a:ahLst/>
            <a:cxnLst/>
            <a:rect l="l" t="t" r="r" b="b"/>
            <a:pathLst>
              <a:path w="11429" h="12700">
                <a:moveTo>
                  <a:pt x="11341" y="0"/>
                </a:moveTo>
                <a:lnTo>
                  <a:pt x="7197" y="0"/>
                </a:lnTo>
                <a:lnTo>
                  <a:pt x="5452" y="436"/>
                </a:lnTo>
                <a:lnTo>
                  <a:pt x="5452" y="1090"/>
                </a:lnTo>
                <a:lnTo>
                  <a:pt x="5234" y="1744"/>
                </a:lnTo>
                <a:lnTo>
                  <a:pt x="5016" y="2835"/>
                </a:lnTo>
                <a:lnTo>
                  <a:pt x="4798" y="3707"/>
                </a:lnTo>
                <a:lnTo>
                  <a:pt x="4580" y="4797"/>
                </a:lnTo>
                <a:lnTo>
                  <a:pt x="3707" y="6760"/>
                </a:lnTo>
                <a:lnTo>
                  <a:pt x="2835" y="8069"/>
                </a:lnTo>
                <a:lnTo>
                  <a:pt x="0" y="12648"/>
                </a:lnTo>
                <a:lnTo>
                  <a:pt x="2399" y="11340"/>
                </a:lnTo>
                <a:lnTo>
                  <a:pt x="7415" y="5452"/>
                </a:lnTo>
                <a:lnTo>
                  <a:pt x="11123" y="1308"/>
                </a:lnTo>
                <a:lnTo>
                  <a:pt x="113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629097" y="7703201"/>
            <a:ext cx="8255" cy="7620"/>
          </a:xfrm>
          <a:custGeom>
            <a:avLst/>
            <a:gdLst/>
            <a:ahLst/>
            <a:cxnLst/>
            <a:rect l="l" t="t" r="r" b="b"/>
            <a:pathLst>
              <a:path w="8254" h="7620">
                <a:moveTo>
                  <a:pt x="2399" y="0"/>
                </a:moveTo>
                <a:lnTo>
                  <a:pt x="654" y="1744"/>
                </a:lnTo>
                <a:lnTo>
                  <a:pt x="0" y="2398"/>
                </a:lnTo>
                <a:lnTo>
                  <a:pt x="0" y="3925"/>
                </a:lnTo>
                <a:lnTo>
                  <a:pt x="654" y="4797"/>
                </a:lnTo>
                <a:lnTo>
                  <a:pt x="2181" y="7414"/>
                </a:lnTo>
                <a:lnTo>
                  <a:pt x="8069" y="7196"/>
                </a:lnTo>
                <a:lnTo>
                  <a:pt x="8069" y="2398"/>
                </a:lnTo>
                <a:lnTo>
                  <a:pt x="23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666828" y="7598740"/>
            <a:ext cx="9525" cy="17780"/>
          </a:xfrm>
          <a:custGeom>
            <a:avLst/>
            <a:gdLst/>
            <a:ahLst/>
            <a:cxnLst/>
            <a:rect l="l" t="t" r="r" b="b"/>
            <a:pathLst>
              <a:path w="9525" h="17779">
                <a:moveTo>
                  <a:pt x="6106" y="0"/>
                </a:moveTo>
                <a:lnTo>
                  <a:pt x="4798" y="0"/>
                </a:lnTo>
                <a:lnTo>
                  <a:pt x="3925" y="872"/>
                </a:lnTo>
                <a:lnTo>
                  <a:pt x="0" y="16138"/>
                </a:lnTo>
                <a:lnTo>
                  <a:pt x="436" y="17446"/>
                </a:lnTo>
                <a:lnTo>
                  <a:pt x="6761" y="17446"/>
                </a:lnTo>
                <a:lnTo>
                  <a:pt x="6979" y="17010"/>
                </a:lnTo>
                <a:lnTo>
                  <a:pt x="4143" y="15265"/>
                </a:lnTo>
                <a:lnTo>
                  <a:pt x="1744" y="13739"/>
                </a:lnTo>
                <a:lnTo>
                  <a:pt x="1744" y="13085"/>
                </a:lnTo>
                <a:lnTo>
                  <a:pt x="5234" y="13085"/>
                </a:lnTo>
                <a:lnTo>
                  <a:pt x="5888" y="11994"/>
                </a:lnTo>
                <a:lnTo>
                  <a:pt x="5016" y="10686"/>
                </a:lnTo>
                <a:lnTo>
                  <a:pt x="4362" y="9377"/>
                </a:lnTo>
                <a:lnTo>
                  <a:pt x="5016" y="7414"/>
                </a:lnTo>
                <a:lnTo>
                  <a:pt x="6543" y="6324"/>
                </a:lnTo>
                <a:lnTo>
                  <a:pt x="8942" y="4797"/>
                </a:lnTo>
                <a:lnTo>
                  <a:pt x="8942" y="4361"/>
                </a:lnTo>
                <a:lnTo>
                  <a:pt x="5234" y="4361"/>
                </a:lnTo>
                <a:lnTo>
                  <a:pt x="4580" y="3271"/>
                </a:lnTo>
                <a:lnTo>
                  <a:pt x="5234" y="2180"/>
                </a:lnTo>
                <a:lnTo>
                  <a:pt x="5888" y="872"/>
                </a:lnTo>
                <a:lnTo>
                  <a:pt x="61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181549" y="7603108"/>
            <a:ext cx="18415" cy="22860"/>
          </a:xfrm>
          <a:custGeom>
            <a:avLst/>
            <a:gdLst/>
            <a:ahLst/>
            <a:cxnLst/>
            <a:rect l="l" t="t" r="r" b="b"/>
            <a:pathLst>
              <a:path w="18414" h="22859">
                <a:moveTo>
                  <a:pt x="8280" y="15265"/>
                </a:moveTo>
                <a:lnTo>
                  <a:pt x="6108" y="15265"/>
                </a:lnTo>
                <a:lnTo>
                  <a:pt x="4356" y="17005"/>
                </a:lnTo>
                <a:lnTo>
                  <a:pt x="2832" y="18973"/>
                </a:lnTo>
                <a:lnTo>
                  <a:pt x="0" y="22466"/>
                </a:lnTo>
                <a:lnTo>
                  <a:pt x="215" y="22682"/>
                </a:lnTo>
                <a:lnTo>
                  <a:pt x="7188" y="17005"/>
                </a:lnTo>
                <a:lnTo>
                  <a:pt x="8280" y="15265"/>
                </a:lnTo>
                <a:close/>
              </a:path>
              <a:path w="18414" h="22859">
                <a:moveTo>
                  <a:pt x="17881" y="3263"/>
                </a:moveTo>
                <a:lnTo>
                  <a:pt x="17221" y="2184"/>
                </a:lnTo>
                <a:lnTo>
                  <a:pt x="16573" y="876"/>
                </a:lnTo>
                <a:lnTo>
                  <a:pt x="15481" y="0"/>
                </a:lnTo>
                <a:lnTo>
                  <a:pt x="14389" y="0"/>
                </a:lnTo>
                <a:lnTo>
                  <a:pt x="13957" y="876"/>
                </a:lnTo>
                <a:lnTo>
                  <a:pt x="13957" y="2184"/>
                </a:lnTo>
                <a:lnTo>
                  <a:pt x="13957" y="3263"/>
                </a:lnTo>
                <a:lnTo>
                  <a:pt x="15049" y="4356"/>
                </a:lnTo>
                <a:lnTo>
                  <a:pt x="17449" y="4356"/>
                </a:lnTo>
                <a:lnTo>
                  <a:pt x="17881" y="32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960391" y="7480541"/>
            <a:ext cx="126364" cy="174625"/>
          </a:xfrm>
          <a:custGeom>
            <a:avLst/>
            <a:gdLst/>
            <a:ahLst/>
            <a:cxnLst/>
            <a:rect l="l" t="t" r="r" b="b"/>
            <a:pathLst>
              <a:path w="126364" h="174625">
                <a:moveTo>
                  <a:pt x="7200" y="170548"/>
                </a:moveTo>
                <a:lnTo>
                  <a:pt x="2832" y="170548"/>
                </a:lnTo>
                <a:lnTo>
                  <a:pt x="1308" y="171411"/>
                </a:lnTo>
                <a:lnTo>
                  <a:pt x="647" y="172720"/>
                </a:lnTo>
                <a:lnTo>
                  <a:pt x="0" y="174028"/>
                </a:lnTo>
                <a:lnTo>
                  <a:pt x="876" y="174256"/>
                </a:lnTo>
                <a:lnTo>
                  <a:pt x="2616" y="173596"/>
                </a:lnTo>
                <a:lnTo>
                  <a:pt x="6540" y="172072"/>
                </a:lnTo>
                <a:lnTo>
                  <a:pt x="7200" y="170548"/>
                </a:lnTo>
                <a:close/>
              </a:path>
              <a:path w="126364" h="174625">
                <a:moveTo>
                  <a:pt x="49720" y="114719"/>
                </a:moveTo>
                <a:lnTo>
                  <a:pt x="49288" y="114058"/>
                </a:lnTo>
                <a:lnTo>
                  <a:pt x="46888" y="114058"/>
                </a:lnTo>
                <a:lnTo>
                  <a:pt x="44704" y="113842"/>
                </a:lnTo>
                <a:lnTo>
                  <a:pt x="42303" y="115582"/>
                </a:lnTo>
                <a:lnTo>
                  <a:pt x="41656" y="117551"/>
                </a:lnTo>
                <a:lnTo>
                  <a:pt x="39916" y="121691"/>
                </a:lnTo>
                <a:lnTo>
                  <a:pt x="39255" y="122783"/>
                </a:lnTo>
                <a:lnTo>
                  <a:pt x="31191" y="131940"/>
                </a:lnTo>
                <a:lnTo>
                  <a:pt x="24866" y="139141"/>
                </a:lnTo>
                <a:lnTo>
                  <a:pt x="24638" y="139357"/>
                </a:lnTo>
                <a:lnTo>
                  <a:pt x="30746" y="139357"/>
                </a:lnTo>
                <a:lnTo>
                  <a:pt x="32270" y="138480"/>
                </a:lnTo>
                <a:lnTo>
                  <a:pt x="32270" y="136525"/>
                </a:lnTo>
                <a:lnTo>
                  <a:pt x="35331" y="132600"/>
                </a:lnTo>
                <a:lnTo>
                  <a:pt x="38823" y="128676"/>
                </a:lnTo>
                <a:lnTo>
                  <a:pt x="42532" y="124968"/>
                </a:lnTo>
                <a:lnTo>
                  <a:pt x="45364" y="120599"/>
                </a:lnTo>
                <a:lnTo>
                  <a:pt x="45364" y="117551"/>
                </a:lnTo>
                <a:lnTo>
                  <a:pt x="46672" y="115811"/>
                </a:lnTo>
                <a:lnTo>
                  <a:pt x="48196" y="115366"/>
                </a:lnTo>
                <a:lnTo>
                  <a:pt x="49720" y="114719"/>
                </a:lnTo>
                <a:close/>
              </a:path>
              <a:path w="126364" h="174625">
                <a:moveTo>
                  <a:pt x="55613" y="102933"/>
                </a:moveTo>
                <a:lnTo>
                  <a:pt x="53428" y="102933"/>
                </a:lnTo>
                <a:lnTo>
                  <a:pt x="50812" y="104902"/>
                </a:lnTo>
                <a:lnTo>
                  <a:pt x="48628" y="107302"/>
                </a:lnTo>
                <a:lnTo>
                  <a:pt x="45148" y="111226"/>
                </a:lnTo>
                <a:lnTo>
                  <a:pt x="45148" y="111658"/>
                </a:lnTo>
                <a:lnTo>
                  <a:pt x="50165" y="111658"/>
                </a:lnTo>
                <a:lnTo>
                  <a:pt x="52781" y="109702"/>
                </a:lnTo>
                <a:lnTo>
                  <a:pt x="55397" y="104902"/>
                </a:lnTo>
                <a:lnTo>
                  <a:pt x="55613" y="102933"/>
                </a:lnTo>
                <a:close/>
              </a:path>
              <a:path w="126364" h="174625">
                <a:moveTo>
                  <a:pt x="71970" y="134124"/>
                </a:moveTo>
                <a:lnTo>
                  <a:pt x="71094" y="129108"/>
                </a:lnTo>
                <a:lnTo>
                  <a:pt x="65862" y="129108"/>
                </a:lnTo>
                <a:lnTo>
                  <a:pt x="61061" y="132600"/>
                </a:lnTo>
                <a:lnTo>
                  <a:pt x="51473" y="141325"/>
                </a:lnTo>
                <a:lnTo>
                  <a:pt x="46672" y="144373"/>
                </a:lnTo>
                <a:lnTo>
                  <a:pt x="46012" y="143497"/>
                </a:lnTo>
                <a:lnTo>
                  <a:pt x="45148" y="142633"/>
                </a:lnTo>
                <a:lnTo>
                  <a:pt x="45580" y="141325"/>
                </a:lnTo>
                <a:lnTo>
                  <a:pt x="63246" y="115150"/>
                </a:lnTo>
                <a:lnTo>
                  <a:pt x="61290" y="112966"/>
                </a:lnTo>
                <a:lnTo>
                  <a:pt x="58445" y="113626"/>
                </a:lnTo>
                <a:lnTo>
                  <a:pt x="58445" y="116027"/>
                </a:lnTo>
                <a:lnTo>
                  <a:pt x="58445" y="117335"/>
                </a:lnTo>
                <a:lnTo>
                  <a:pt x="57353" y="119519"/>
                </a:lnTo>
                <a:lnTo>
                  <a:pt x="56273" y="121043"/>
                </a:lnTo>
                <a:lnTo>
                  <a:pt x="47548" y="131292"/>
                </a:lnTo>
                <a:lnTo>
                  <a:pt x="44488" y="135216"/>
                </a:lnTo>
                <a:lnTo>
                  <a:pt x="41440" y="140449"/>
                </a:lnTo>
                <a:lnTo>
                  <a:pt x="39471" y="143941"/>
                </a:lnTo>
                <a:lnTo>
                  <a:pt x="37071" y="146558"/>
                </a:lnTo>
                <a:lnTo>
                  <a:pt x="32931" y="146558"/>
                </a:lnTo>
                <a:lnTo>
                  <a:pt x="34455" y="152438"/>
                </a:lnTo>
                <a:lnTo>
                  <a:pt x="43624" y="162915"/>
                </a:lnTo>
                <a:lnTo>
                  <a:pt x="49072" y="156375"/>
                </a:lnTo>
                <a:lnTo>
                  <a:pt x="56832" y="147307"/>
                </a:lnTo>
                <a:lnTo>
                  <a:pt x="62052" y="141490"/>
                </a:lnTo>
                <a:lnTo>
                  <a:pt x="65633" y="138036"/>
                </a:lnTo>
                <a:lnTo>
                  <a:pt x="68478" y="136093"/>
                </a:lnTo>
                <a:lnTo>
                  <a:pt x="71970" y="134124"/>
                </a:lnTo>
                <a:close/>
              </a:path>
              <a:path w="126364" h="174625">
                <a:moveTo>
                  <a:pt x="106426" y="59982"/>
                </a:moveTo>
                <a:lnTo>
                  <a:pt x="104686" y="58445"/>
                </a:lnTo>
                <a:lnTo>
                  <a:pt x="102501" y="57365"/>
                </a:lnTo>
                <a:lnTo>
                  <a:pt x="99237" y="55613"/>
                </a:lnTo>
                <a:lnTo>
                  <a:pt x="98577" y="56045"/>
                </a:lnTo>
                <a:lnTo>
                  <a:pt x="98577" y="60413"/>
                </a:lnTo>
                <a:lnTo>
                  <a:pt x="98577" y="64770"/>
                </a:lnTo>
                <a:lnTo>
                  <a:pt x="99237" y="65214"/>
                </a:lnTo>
                <a:lnTo>
                  <a:pt x="102501" y="63461"/>
                </a:lnTo>
                <a:lnTo>
                  <a:pt x="104686" y="62369"/>
                </a:lnTo>
                <a:lnTo>
                  <a:pt x="106426" y="60845"/>
                </a:lnTo>
                <a:lnTo>
                  <a:pt x="106426" y="59982"/>
                </a:lnTo>
                <a:close/>
              </a:path>
              <a:path w="126364" h="174625">
                <a:moveTo>
                  <a:pt x="108610" y="52349"/>
                </a:moveTo>
                <a:lnTo>
                  <a:pt x="100761" y="46024"/>
                </a:lnTo>
                <a:lnTo>
                  <a:pt x="99237" y="47764"/>
                </a:lnTo>
                <a:lnTo>
                  <a:pt x="98361" y="48412"/>
                </a:lnTo>
                <a:lnTo>
                  <a:pt x="97713" y="50165"/>
                </a:lnTo>
                <a:lnTo>
                  <a:pt x="97713" y="52781"/>
                </a:lnTo>
                <a:lnTo>
                  <a:pt x="98793" y="52349"/>
                </a:lnTo>
                <a:lnTo>
                  <a:pt x="99885" y="50596"/>
                </a:lnTo>
                <a:lnTo>
                  <a:pt x="101854" y="47332"/>
                </a:lnTo>
                <a:lnTo>
                  <a:pt x="102285" y="47764"/>
                </a:lnTo>
                <a:lnTo>
                  <a:pt x="102946" y="53213"/>
                </a:lnTo>
                <a:lnTo>
                  <a:pt x="103162" y="56273"/>
                </a:lnTo>
                <a:lnTo>
                  <a:pt x="108610" y="58445"/>
                </a:lnTo>
                <a:lnTo>
                  <a:pt x="108610" y="52349"/>
                </a:lnTo>
                <a:close/>
              </a:path>
              <a:path w="126364" h="174625">
                <a:moveTo>
                  <a:pt x="111442" y="103809"/>
                </a:moveTo>
                <a:lnTo>
                  <a:pt x="110578" y="100977"/>
                </a:lnTo>
                <a:lnTo>
                  <a:pt x="109918" y="99453"/>
                </a:lnTo>
                <a:lnTo>
                  <a:pt x="107962" y="100317"/>
                </a:lnTo>
                <a:lnTo>
                  <a:pt x="105778" y="103162"/>
                </a:lnTo>
                <a:lnTo>
                  <a:pt x="103593" y="105562"/>
                </a:lnTo>
                <a:lnTo>
                  <a:pt x="102285" y="108394"/>
                </a:lnTo>
                <a:lnTo>
                  <a:pt x="103162" y="109042"/>
                </a:lnTo>
                <a:lnTo>
                  <a:pt x="104902" y="111010"/>
                </a:lnTo>
                <a:lnTo>
                  <a:pt x="111442" y="103809"/>
                </a:lnTo>
                <a:close/>
              </a:path>
              <a:path w="126364" h="174625">
                <a:moveTo>
                  <a:pt x="113626" y="0"/>
                </a:moveTo>
                <a:lnTo>
                  <a:pt x="112750" y="0"/>
                </a:lnTo>
                <a:lnTo>
                  <a:pt x="108610" y="2616"/>
                </a:lnTo>
                <a:lnTo>
                  <a:pt x="106654" y="3924"/>
                </a:lnTo>
                <a:lnTo>
                  <a:pt x="106426" y="4800"/>
                </a:lnTo>
                <a:lnTo>
                  <a:pt x="109270" y="4800"/>
                </a:lnTo>
                <a:lnTo>
                  <a:pt x="111226" y="3708"/>
                </a:lnTo>
                <a:lnTo>
                  <a:pt x="111887" y="2616"/>
                </a:lnTo>
                <a:lnTo>
                  <a:pt x="113626" y="0"/>
                </a:lnTo>
                <a:close/>
              </a:path>
              <a:path w="126364" h="174625">
                <a:moveTo>
                  <a:pt x="117665" y="110032"/>
                </a:moveTo>
                <a:lnTo>
                  <a:pt x="116103" y="109956"/>
                </a:lnTo>
                <a:lnTo>
                  <a:pt x="111226" y="114503"/>
                </a:lnTo>
                <a:lnTo>
                  <a:pt x="108610" y="117335"/>
                </a:lnTo>
                <a:lnTo>
                  <a:pt x="106426" y="120167"/>
                </a:lnTo>
                <a:lnTo>
                  <a:pt x="106426" y="121907"/>
                </a:lnTo>
                <a:lnTo>
                  <a:pt x="104686" y="124523"/>
                </a:lnTo>
                <a:lnTo>
                  <a:pt x="102730" y="126923"/>
                </a:lnTo>
                <a:lnTo>
                  <a:pt x="91821" y="138925"/>
                </a:lnTo>
                <a:lnTo>
                  <a:pt x="90068" y="141541"/>
                </a:lnTo>
                <a:lnTo>
                  <a:pt x="89420" y="145034"/>
                </a:lnTo>
                <a:lnTo>
                  <a:pt x="88988" y="146989"/>
                </a:lnTo>
                <a:lnTo>
                  <a:pt x="89204" y="148742"/>
                </a:lnTo>
                <a:lnTo>
                  <a:pt x="91376" y="148742"/>
                </a:lnTo>
                <a:lnTo>
                  <a:pt x="102069" y="138049"/>
                </a:lnTo>
                <a:lnTo>
                  <a:pt x="102069" y="135001"/>
                </a:lnTo>
                <a:lnTo>
                  <a:pt x="105994" y="128676"/>
                </a:lnTo>
                <a:lnTo>
                  <a:pt x="111010" y="121907"/>
                </a:lnTo>
                <a:lnTo>
                  <a:pt x="115951" y="114185"/>
                </a:lnTo>
                <a:lnTo>
                  <a:pt x="117665" y="110032"/>
                </a:lnTo>
                <a:close/>
              </a:path>
              <a:path w="126364" h="174625">
                <a:moveTo>
                  <a:pt x="126060" y="100317"/>
                </a:moveTo>
                <a:lnTo>
                  <a:pt x="125844" y="100317"/>
                </a:lnTo>
                <a:lnTo>
                  <a:pt x="121704" y="102933"/>
                </a:lnTo>
                <a:lnTo>
                  <a:pt x="118859" y="104686"/>
                </a:lnTo>
                <a:lnTo>
                  <a:pt x="119087" y="105117"/>
                </a:lnTo>
                <a:lnTo>
                  <a:pt x="124320" y="105117"/>
                </a:lnTo>
                <a:lnTo>
                  <a:pt x="126060" y="104025"/>
                </a:lnTo>
                <a:lnTo>
                  <a:pt x="126060" y="1003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14157" y="7672888"/>
            <a:ext cx="8890" cy="6350"/>
          </a:xfrm>
          <a:custGeom>
            <a:avLst/>
            <a:gdLst/>
            <a:ahLst/>
            <a:cxnLst/>
            <a:rect l="l" t="t" r="r" b="b"/>
            <a:pathLst>
              <a:path w="8889" h="6350">
                <a:moveTo>
                  <a:pt x="5452" y="0"/>
                </a:moveTo>
                <a:lnTo>
                  <a:pt x="3053" y="1308"/>
                </a:lnTo>
                <a:lnTo>
                  <a:pt x="1744" y="2835"/>
                </a:lnTo>
                <a:lnTo>
                  <a:pt x="0" y="5015"/>
                </a:lnTo>
                <a:lnTo>
                  <a:pt x="218" y="5888"/>
                </a:lnTo>
                <a:lnTo>
                  <a:pt x="4362" y="5888"/>
                </a:lnTo>
                <a:lnTo>
                  <a:pt x="5234" y="5015"/>
                </a:lnTo>
                <a:lnTo>
                  <a:pt x="4580" y="4143"/>
                </a:lnTo>
                <a:lnTo>
                  <a:pt x="4143" y="3271"/>
                </a:lnTo>
                <a:lnTo>
                  <a:pt x="5016" y="1962"/>
                </a:lnTo>
                <a:lnTo>
                  <a:pt x="6324" y="1526"/>
                </a:lnTo>
                <a:lnTo>
                  <a:pt x="8069" y="654"/>
                </a:lnTo>
                <a:lnTo>
                  <a:pt x="8287" y="218"/>
                </a:lnTo>
                <a:lnTo>
                  <a:pt x="6761" y="218"/>
                </a:lnTo>
                <a:lnTo>
                  <a:pt x="54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043921" y="7658937"/>
            <a:ext cx="86995" cy="80010"/>
          </a:xfrm>
          <a:custGeom>
            <a:avLst/>
            <a:gdLst/>
            <a:ahLst/>
            <a:cxnLst/>
            <a:rect l="l" t="t" r="r" b="b"/>
            <a:pathLst>
              <a:path w="86995" h="80009">
                <a:moveTo>
                  <a:pt x="5892" y="50380"/>
                </a:moveTo>
                <a:lnTo>
                  <a:pt x="5016" y="49504"/>
                </a:lnTo>
                <a:lnTo>
                  <a:pt x="1524" y="49504"/>
                </a:lnTo>
                <a:lnTo>
                  <a:pt x="0" y="50380"/>
                </a:lnTo>
                <a:lnTo>
                  <a:pt x="0" y="51473"/>
                </a:lnTo>
                <a:lnTo>
                  <a:pt x="0" y="52336"/>
                </a:lnTo>
                <a:lnTo>
                  <a:pt x="876" y="53213"/>
                </a:lnTo>
                <a:lnTo>
                  <a:pt x="3276" y="53213"/>
                </a:lnTo>
                <a:lnTo>
                  <a:pt x="4584" y="52336"/>
                </a:lnTo>
                <a:lnTo>
                  <a:pt x="5232" y="51473"/>
                </a:lnTo>
                <a:lnTo>
                  <a:pt x="5892" y="50380"/>
                </a:lnTo>
                <a:close/>
              </a:path>
              <a:path w="86995" h="80009">
                <a:moveTo>
                  <a:pt x="26390" y="77851"/>
                </a:moveTo>
                <a:lnTo>
                  <a:pt x="25082" y="77203"/>
                </a:lnTo>
                <a:lnTo>
                  <a:pt x="22682" y="77419"/>
                </a:lnTo>
                <a:lnTo>
                  <a:pt x="20281" y="77419"/>
                </a:lnTo>
                <a:lnTo>
                  <a:pt x="19634" y="78066"/>
                </a:lnTo>
                <a:lnTo>
                  <a:pt x="21374" y="78727"/>
                </a:lnTo>
                <a:lnTo>
                  <a:pt x="22898" y="79387"/>
                </a:lnTo>
                <a:lnTo>
                  <a:pt x="24866" y="79159"/>
                </a:lnTo>
                <a:lnTo>
                  <a:pt x="25514" y="78511"/>
                </a:lnTo>
                <a:lnTo>
                  <a:pt x="26390" y="77851"/>
                </a:lnTo>
                <a:close/>
              </a:path>
              <a:path w="86995" h="80009">
                <a:moveTo>
                  <a:pt x="47548" y="2832"/>
                </a:moveTo>
                <a:lnTo>
                  <a:pt x="45796" y="4584"/>
                </a:lnTo>
                <a:lnTo>
                  <a:pt x="43624" y="3924"/>
                </a:lnTo>
                <a:lnTo>
                  <a:pt x="41656" y="2400"/>
                </a:lnTo>
                <a:lnTo>
                  <a:pt x="38608" y="0"/>
                </a:lnTo>
                <a:lnTo>
                  <a:pt x="38392" y="215"/>
                </a:lnTo>
                <a:lnTo>
                  <a:pt x="41440" y="4140"/>
                </a:lnTo>
                <a:lnTo>
                  <a:pt x="43180" y="6540"/>
                </a:lnTo>
                <a:lnTo>
                  <a:pt x="44716" y="8724"/>
                </a:lnTo>
                <a:lnTo>
                  <a:pt x="45148" y="9588"/>
                </a:lnTo>
                <a:lnTo>
                  <a:pt x="46024" y="8064"/>
                </a:lnTo>
                <a:lnTo>
                  <a:pt x="46672" y="5892"/>
                </a:lnTo>
                <a:lnTo>
                  <a:pt x="47548" y="3924"/>
                </a:lnTo>
                <a:lnTo>
                  <a:pt x="47548" y="2832"/>
                </a:lnTo>
                <a:close/>
              </a:path>
              <a:path w="86995" h="80009">
                <a:moveTo>
                  <a:pt x="86588" y="66954"/>
                </a:moveTo>
                <a:lnTo>
                  <a:pt x="85928" y="65862"/>
                </a:lnTo>
                <a:lnTo>
                  <a:pt x="85280" y="64985"/>
                </a:lnTo>
                <a:lnTo>
                  <a:pt x="84404" y="64109"/>
                </a:lnTo>
                <a:lnTo>
                  <a:pt x="83527" y="64109"/>
                </a:lnTo>
                <a:lnTo>
                  <a:pt x="82664" y="64985"/>
                </a:lnTo>
                <a:lnTo>
                  <a:pt x="82003" y="65862"/>
                </a:lnTo>
                <a:lnTo>
                  <a:pt x="81356" y="66954"/>
                </a:lnTo>
                <a:lnTo>
                  <a:pt x="82219" y="67818"/>
                </a:lnTo>
                <a:lnTo>
                  <a:pt x="85712" y="67818"/>
                </a:lnTo>
                <a:lnTo>
                  <a:pt x="86588" y="669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795726" y="8084847"/>
            <a:ext cx="6985" cy="6350"/>
          </a:xfrm>
          <a:custGeom>
            <a:avLst/>
            <a:gdLst/>
            <a:ahLst/>
            <a:cxnLst/>
            <a:rect l="l" t="t" r="r" b="b"/>
            <a:pathLst>
              <a:path w="6985" h="6350">
                <a:moveTo>
                  <a:pt x="5452" y="0"/>
                </a:moveTo>
                <a:lnTo>
                  <a:pt x="1962" y="2180"/>
                </a:lnTo>
                <a:lnTo>
                  <a:pt x="218" y="3489"/>
                </a:lnTo>
                <a:lnTo>
                  <a:pt x="0" y="4579"/>
                </a:lnTo>
                <a:lnTo>
                  <a:pt x="1308" y="5452"/>
                </a:lnTo>
                <a:lnTo>
                  <a:pt x="2617" y="6106"/>
                </a:lnTo>
                <a:lnTo>
                  <a:pt x="4362" y="5670"/>
                </a:lnTo>
                <a:lnTo>
                  <a:pt x="5016" y="4361"/>
                </a:lnTo>
                <a:lnTo>
                  <a:pt x="6979" y="1308"/>
                </a:lnTo>
                <a:lnTo>
                  <a:pt x="54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766937" y="8379478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526" y="0"/>
                </a:moveTo>
                <a:lnTo>
                  <a:pt x="436" y="0"/>
                </a:lnTo>
                <a:lnTo>
                  <a:pt x="0" y="872"/>
                </a:lnTo>
                <a:lnTo>
                  <a:pt x="0" y="2180"/>
                </a:lnTo>
                <a:lnTo>
                  <a:pt x="0" y="3271"/>
                </a:lnTo>
                <a:lnTo>
                  <a:pt x="1090" y="4361"/>
                </a:lnTo>
                <a:lnTo>
                  <a:pt x="3489" y="4361"/>
                </a:lnTo>
                <a:lnTo>
                  <a:pt x="3925" y="3271"/>
                </a:lnTo>
                <a:lnTo>
                  <a:pt x="3271" y="2180"/>
                </a:lnTo>
                <a:lnTo>
                  <a:pt x="2617" y="872"/>
                </a:lnTo>
                <a:lnTo>
                  <a:pt x="1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723535" y="8533009"/>
            <a:ext cx="21590" cy="19685"/>
          </a:xfrm>
          <a:custGeom>
            <a:avLst/>
            <a:gdLst/>
            <a:ahLst/>
            <a:cxnLst/>
            <a:rect l="l" t="t" r="r" b="b"/>
            <a:pathLst>
              <a:path w="21589" h="19684">
                <a:moveTo>
                  <a:pt x="21592" y="0"/>
                </a:moveTo>
                <a:lnTo>
                  <a:pt x="13522" y="0"/>
                </a:lnTo>
                <a:lnTo>
                  <a:pt x="7415" y="3271"/>
                </a:lnTo>
                <a:lnTo>
                  <a:pt x="654" y="6760"/>
                </a:lnTo>
                <a:lnTo>
                  <a:pt x="0" y="8505"/>
                </a:lnTo>
                <a:lnTo>
                  <a:pt x="2835" y="14611"/>
                </a:lnTo>
                <a:lnTo>
                  <a:pt x="4580" y="18537"/>
                </a:lnTo>
                <a:lnTo>
                  <a:pt x="10687" y="19409"/>
                </a:lnTo>
                <a:lnTo>
                  <a:pt x="10687" y="14393"/>
                </a:lnTo>
                <a:lnTo>
                  <a:pt x="13086" y="11340"/>
                </a:lnTo>
                <a:lnTo>
                  <a:pt x="19193" y="6978"/>
                </a:lnTo>
                <a:lnTo>
                  <a:pt x="21592" y="4361"/>
                </a:lnTo>
                <a:lnTo>
                  <a:pt x="215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310007" y="7832318"/>
            <a:ext cx="69850" cy="189865"/>
          </a:xfrm>
          <a:custGeom>
            <a:avLst/>
            <a:gdLst/>
            <a:ahLst/>
            <a:cxnLst/>
            <a:rect l="l" t="t" r="r" b="b"/>
            <a:pathLst>
              <a:path w="69850" h="189865">
                <a:moveTo>
                  <a:pt x="4368" y="182537"/>
                </a:moveTo>
                <a:lnTo>
                  <a:pt x="3048" y="181876"/>
                </a:lnTo>
                <a:lnTo>
                  <a:pt x="1092" y="185369"/>
                </a:lnTo>
                <a:lnTo>
                  <a:pt x="215" y="186677"/>
                </a:lnTo>
                <a:lnTo>
                  <a:pt x="0" y="187985"/>
                </a:lnTo>
                <a:lnTo>
                  <a:pt x="660" y="188633"/>
                </a:lnTo>
                <a:lnTo>
                  <a:pt x="1092" y="189293"/>
                </a:lnTo>
                <a:lnTo>
                  <a:pt x="2184" y="188201"/>
                </a:lnTo>
                <a:lnTo>
                  <a:pt x="2832" y="186232"/>
                </a:lnTo>
                <a:lnTo>
                  <a:pt x="4368" y="182537"/>
                </a:lnTo>
                <a:close/>
              </a:path>
              <a:path w="69850" h="189865">
                <a:moveTo>
                  <a:pt x="10909" y="85699"/>
                </a:moveTo>
                <a:lnTo>
                  <a:pt x="10033" y="84823"/>
                </a:lnTo>
                <a:lnTo>
                  <a:pt x="7632" y="84823"/>
                </a:lnTo>
                <a:lnTo>
                  <a:pt x="6108" y="85699"/>
                </a:lnTo>
                <a:lnTo>
                  <a:pt x="5448" y="87007"/>
                </a:lnTo>
                <a:lnTo>
                  <a:pt x="4800" y="88099"/>
                </a:lnTo>
                <a:lnTo>
                  <a:pt x="5676" y="89192"/>
                </a:lnTo>
                <a:lnTo>
                  <a:pt x="9385" y="89192"/>
                </a:lnTo>
                <a:lnTo>
                  <a:pt x="10909" y="88099"/>
                </a:lnTo>
                <a:lnTo>
                  <a:pt x="10909" y="85699"/>
                </a:lnTo>
                <a:close/>
              </a:path>
              <a:path w="69850" h="189865">
                <a:moveTo>
                  <a:pt x="36855" y="3263"/>
                </a:moveTo>
                <a:lnTo>
                  <a:pt x="34455" y="1739"/>
                </a:lnTo>
                <a:lnTo>
                  <a:pt x="32931" y="647"/>
                </a:lnTo>
                <a:lnTo>
                  <a:pt x="30759" y="0"/>
                </a:lnTo>
                <a:lnTo>
                  <a:pt x="28359" y="0"/>
                </a:lnTo>
                <a:lnTo>
                  <a:pt x="28575" y="647"/>
                </a:lnTo>
                <a:lnTo>
                  <a:pt x="30099" y="1308"/>
                </a:lnTo>
                <a:lnTo>
                  <a:pt x="31407" y="1739"/>
                </a:lnTo>
                <a:lnTo>
                  <a:pt x="32283" y="3263"/>
                </a:lnTo>
                <a:lnTo>
                  <a:pt x="31623" y="4356"/>
                </a:lnTo>
                <a:lnTo>
                  <a:pt x="30759" y="5448"/>
                </a:lnTo>
                <a:lnTo>
                  <a:pt x="31838" y="5664"/>
                </a:lnTo>
                <a:lnTo>
                  <a:pt x="33807" y="4787"/>
                </a:lnTo>
                <a:lnTo>
                  <a:pt x="36639" y="3708"/>
                </a:lnTo>
                <a:lnTo>
                  <a:pt x="36855" y="3263"/>
                </a:lnTo>
                <a:close/>
              </a:path>
              <a:path w="69850" h="189865">
                <a:moveTo>
                  <a:pt x="53213" y="128016"/>
                </a:moveTo>
                <a:lnTo>
                  <a:pt x="49949" y="127355"/>
                </a:lnTo>
                <a:lnTo>
                  <a:pt x="46456" y="130848"/>
                </a:lnTo>
                <a:lnTo>
                  <a:pt x="43624" y="133680"/>
                </a:lnTo>
                <a:lnTo>
                  <a:pt x="45148" y="139344"/>
                </a:lnTo>
                <a:lnTo>
                  <a:pt x="49504" y="139344"/>
                </a:lnTo>
                <a:lnTo>
                  <a:pt x="49733" y="138264"/>
                </a:lnTo>
                <a:lnTo>
                  <a:pt x="49072" y="137172"/>
                </a:lnTo>
                <a:lnTo>
                  <a:pt x="48196" y="135864"/>
                </a:lnTo>
                <a:lnTo>
                  <a:pt x="48856" y="133464"/>
                </a:lnTo>
                <a:lnTo>
                  <a:pt x="50165" y="131711"/>
                </a:lnTo>
                <a:lnTo>
                  <a:pt x="53213" y="128016"/>
                </a:lnTo>
                <a:close/>
              </a:path>
              <a:path w="69850" h="189865">
                <a:moveTo>
                  <a:pt x="57581" y="20281"/>
                </a:moveTo>
                <a:lnTo>
                  <a:pt x="57150" y="16573"/>
                </a:lnTo>
                <a:lnTo>
                  <a:pt x="53873" y="11772"/>
                </a:lnTo>
                <a:lnTo>
                  <a:pt x="51473" y="8712"/>
                </a:lnTo>
                <a:lnTo>
                  <a:pt x="50380" y="8496"/>
                </a:lnTo>
                <a:lnTo>
                  <a:pt x="49072" y="10680"/>
                </a:lnTo>
                <a:lnTo>
                  <a:pt x="47980" y="12649"/>
                </a:lnTo>
                <a:lnTo>
                  <a:pt x="48196" y="13081"/>
                </a:lnTo>
                <a:lnTo>
                  <a:pt x="49733" y="11988"/>
                </a:lnTo>
                <a:lnTo>
                  <a:pt x="51257" y="11112"/>
                </a:lnTo>
                <a:lnTo>
                  <a:pt x="52349" y="11772"/>
                </a:lnTo>
                <a:lnTo>
                  <a:pt x="52349" y="15481"/>
                </a:lnTo>
                <a:lnTo>
                  <a:pt x="53441" y="17665"/>
                </a:lnTo>
                <a:lnTo>
                  <a:pt x="54521" y="18313"/>
                </a:lnTo>
                <a:lnTo>
                  <a:pt x="57581" y="20281"/>
                </a:lnTo>
                <a:close/>
              </a:path>
              <a:path w="69850" h="189865">
                <a:moveTo>
                  <a:pt x="61722" y="112966"/>
                </a:moveTo>
                <a:lnTo>
                  <a:pt x="61506" y="107950"/>
                </a:lnTo>
                <a:lnTo>
                  <a:pt x="57797" y="110566"/>
                </a:lnTo>
                <a:lnTo>
                  <a:pt x="54749" y="112737"/>
                </a:lnTo>
                <a:lnTo>
                  <a:pt x="50165" y="126263"/>
                </a:lnTo>
                <a:lnTo>
                  <a:pt x="53657" y="126263"/>
                </a:lnTo>
                <a:lnTo>
                  <a:pt x="54521" y="124955"/>
                </a:lnTo>
                <a:lnTo>
                  <a:pt x="54521" y="121462"/>
                </a:lnTo>
                <a:lnTo>
                  <a:pt x="56057" y="118414"/>
                </a:lnTo>
                <a:lnTo>
                  <a:pt x="58013" y="116674"/>
                </a:lnTo>
                <a:lnTo>
                  <a:pt x="61722" y="112966"/>
                </a:lnTo>
                <a:close/>
              </a:path>
              <a:path w="69850" h="189865">
                <a:moveTo>
                  <a:pt x="69354" y="55600"/>
                </a:moveTo>
                <a:lnTo>
                  <a:pt x="68707" y="54292"/>
                </a:lnTo>
                <a:lnTo>
                  <a:pt x="67398" y="52120"/>
                </a:lnTo>
                <a:lnTo>
                  <a:pt x="63246" y="51244"/>
                </a:lnTo>
                <a:lnTo>
                  <a:pt x="63246" y="52984"/>
                </a:lnTo>
                <a:lnTo>
                  <a:pt x="63246" y="53428"/>
                </a:lnTo>
                <a:lnTo>
                  <a:pt x="64782" y="54521"/>
                </a:lnTo>
                <a:lnTo>
                  <a:pt x="66738" y="55168"/>
                </a:lnTo>
                <a:lnTo>
                  <a:pt x="68491" y="55829"/>
                </a:lnTo>
                <a:lnTo>
                  <a:pt x="69354" y="55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129858" y="8098154"/>
            <a:ext cx="76200" cy="60960"/>
          </a:xfrm>
          <a:custGeom>
            <a:avLst/>
            <a:gdLst/>
            <a:ahLst/>
            <a:cxnLst/>
            <a:rect l="l" t="t" r="r" b="b"/>
            <a:pathLst>
              <a:path w="76200" h="60959">
                <a:moveTo>
                  <a:pt x="7848" y="16789"/>
                </a:moveTo>
                <a:lnTo>
                  <a:pt x="6972" y="15925"/>
                </a:lnTo>
                <a:lnTo>
                  <a:pt x="5448" y="17449"/>
                </a:lnTo>
                <a:lnTo>
                  <a:pt x="3924" y="19634"/>
                </a:lnTo>
                <a:lnTo>
                  <a:pt x="0" y="25958"/>
                </a:lnTo>
                <a:lnTo>
                  <a:pt x="647" y="27914"/>
                </a:lnTo>
                <a:lnTo>
                  <a:pt x="4800" y="22250"/>
                </a:lnTo>
                <a:lnTo>
                  <a:pt x="6756" y="19405"/>
                </a:lnTo>
                <a:lnTo>
                  <a:pt x="7848" y="16789"/>
                </a:lnTo>
                <a:close/>
              </a:path>
              <a:path w="76200" h="60959">
                <a:moveTo>
                  <a:pt x="20281" y="55397"/>
                </a:moveTo>
                <a:lnTo>
                  <a:pt x="20066" y="54965"/>
                </a:lnTo>
                <a:lnTo>
                  <a:pt x="16573" y="55181"/>
                </a:lnTo>
                <a:lnTo>
                  <a:pt x="14173" y="55397"/>
                </a:lnTo>
                <a:lnTo>
                  <a:pt x="12217" y="56273"/>
                </a:lnTo>
                <a:lnTo>
                  <a:pt x="12217" y="57137"/>
                </a:lnTo>
                <a:lnTo>
                  <a:pt x="12217" y="60198"/>
                </a:lnTo>
                <a:lnTo>
                  <a:pt x="15481" y="60629"/>
                </a:lnTo>
                <a:lnTo>
                  <a:pt x="18097" y="57797"/>
                </a:lnTo>
                <a:lnTo>
                  <a:pt x="20281" y="55397"/>
                </a:lnTo>
                <a:close/>
              </a:path>
              <a:path w="76200" h="60959">
                <a:moveTo>
                  <a:pt x="23774" y="0"/>
                </a:moveTo>
                <a:lnTo>
                  <a:pt x="20713" y="0"/>
                </a:lnTo>
                <a:lnTo>
                  <a:pt x="18097" y="2184"/>
                </a:lnTo>
                <a:lnTo>
                  <a:pt x="16141" y="4800"/>
                </a:lnTo>
                <a:lnTo>
                  <a:pt x="12217" y="9601"/>
                </a:lnTo>
                <a:lnTo>
                  <a:pt x="12433" y="12433"/>
                </a:lnTo>
                <a:lnTo>
                  <a:pt x="16357" y="9817"/>
                </a:lnTo>
                <a:lnTo>
                  <a:pt x="19621" y="8077"/>
                </a:lnTo>
                <a:lnTo>
                  <a:pt x="23774" y="0"/>
                </a:lnTo>
                <a:close/>
              </a:path>
              <a:path w="76200" h="60959">
                <a:moveTo>
                  <a:pt x="76111" y="41440"/>
                </a:moveTo>
                <a:lnTo>
                  <a:pt x="73710" y="41440"/>
                </a:lnTo>
                <a:lnTo>
                  <a:pt x="72402" y="43180"/>
                </a:lnTo>
                <a:lnTo>
                  <a:pt x="71755" y="45148"/>
                </a:lnTo>
                <a:lnTo>
                  <a:pt x="70878" y="47320"/>
                </a:lnTo>
                <a:lnTo>
                  <a:pt x="68478" y="50812"/>
                </a:lnTo>
                <a:lnTo>
                  <a:pt x="66078" y="52781"/>
                </a:lnTo>
                <a:lnTo>
                  <a:pt x="63906" y="54737"/>
                </a:lnTo>
                <a:lnTo>
                  <a:pt x="62369" y="57797"/>
                </a:lnTo>
                <a:lnTo>
                  <a:pt x="62814" y="59105"/>
                </a:lnTo>
                <a:lnTo>
                  <a:pt x="63246" y="60629"/>
                </a:lnTo>
                <a:lnTo>
                  <a:pt x="65646" y="59105"/>
                </a:lnTo>
                <a:lnTo>
                  <a:pt x="68046" y="55397"/>
                </a:lnTo>
                <a:lnTo>
                  <a:pt x="72847" y="48641"/>
                </a:lnTo>
                <a:lnTo>
                  <a:pt x="76111" y="414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140983" y="8226831"/>
            <a:ext cx="40640" cy="25400"/>
          </a:xfrm>
          <a:custGeom>
            <a:avLst/>
            <a:gdLst/>
            <a:ahLst/>
            <a:cxnLst/>
            <a:rect l="l" t="t" r="r" b="b"/>
            <a:pathLst>
              <a:path w="40639" h="25400">
                <a:moveTo>
                  <a:pt x="11557" y="0"/>
                </a:moveTo>
                <a:lnTo>
                  <a:pt x="9156" y="0"/>
                </a:lnTo>
                <a:lnTo>
                  <a:pt x="6108" y="4140"/>
                </a:lnTo>
                <a:lnTo>
                  <a:pt x="3708" y="9156"/>
                </a:lnTo>
                <a:lnTo>
                  <a:pt x="647" y="15697"/>
                </a:lnTo>
                <a:lnTo>
                  <a:pt x="0" y="19405"/>
                </a:lnTo>
                <a:lnTo>
                  <a:pt x="1524" y="21145"/>
                </a:lnTo>
                <a:lnTo>
                  <a:pt x="4787" y="25298"/>
                </a:lnTo>
                <a:lnTo>
                  <a:pt x="7848" y="22237"/>
                </a:lnTo>
                <a:lnTo>
                  <a:pt x="6756" y="16129"/>
                </a:lnTo>
                <a:lnTo>
                  <a:pt x="6108" y="13296"/>
                </a:lnTo>
                <a:lnTo>
                  <a:pt x="6756" y="10896"/>
                </a:lnTo>
                <a:lnTo>
                  <a:pt x="9156" y="10896"/>
                </a:lnTo>
                <a:lnTo>
                  <a:pt x="9372" y="9804"/>
                </a:lnTo>
                <a:lnTo>
                  <a:pt x="8724" y="8724"/>
                </a:lnTo>
                <a:lnTo>
                  <a:pt x="7848" y="7404"/>
                </a:lnTo>
                <a:lnTo>
                  <a:pt x="8496" y="5016"/>
                </a:lnTo>
                <a:lnTo>
                  <a:pt x="9804" y="3263"/>
                </a:lnTo>
                <a:lnTo>
                  <a:pt x="11341" y="1308"/>
                </a:lnTo>
                <a:lnTo>
                  <a:pt x="11557" y="0"/>
                </a:lnTo>
                <a:close/>
              </a:path>
              <a:path w="40639" h="25400">
                <a:moveTo>
                  <a:pt x="40347" y="3924"/>
                </a:moveTo>
                <a:lnTo>
                  <a:pt x="39039" y="3263"/>
                </a:lnTo>
                <a:lnTo>
                  <a:pt x="37071" y="6756"/>
                </a:lnTo>
                <a:lnTo>
                  <a:pt x="36195" y="8064"/>
                </a:lnTo>
                <a:lnTo>
                  <a:pt x="35979" y="9372"/>
                </a:lnTo>
                <a:lnTo>
                  <a:pt x="36639" y="10033"/>
                </a:lnTo>
                <a:lnTo>
                  <a:pt x="37071" y="10680"/>
                </a:lnTo>
                <a:lnTo>
                  <a:pt x="38163" y="9588"/>
                </a:lnTo>
                <a:lnTo>
                  <a:pt x="38823" y="7632"/>
                </a:lnTo>
                <a:lnTo>
                  <a:pt x="40347" y="39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836732" y="8185601"/>
            <a:ext cx="20320" cy="20955"/>
          </a:xfrm>
          <a:custGeom>
            <a:avLst/>
            <a:gdLst/>
            <a:ahLst/>
            <a:cxnLst/>
            <a:rect l="l" t="t" r="r" b="b"/>
            <a:pathLst>
              <a:path w="20320" h="20954">
                <a:moveTo>
                  <a:pt x="20283" y="0"/>
                </a:moveTo>
                <a:lnTo>
                  <a:pt x="19629" y="0"/>
                </a:lnTo>
                <a:lnTo>
                  <a:pt x="18974" y="218"/>
                </a:lnTo>
                <a:lnTo>
                  <a:pt x="17012" y="654"/>
                </a:lnTo>
                <a:lnTo>
                  <a:pt x="15049" y="1308"/>
                </a:lnTo>
                <a:lnTo>
                  <a:pt x="13304" y="1744"/>
                </a:lnTo>
                <a:lnTo>
                  <a:pt x="10032" y="5015"/>
                </a:lnTo>
                <a:lnTo>
                  <a:pt x="7851" y="8723"/>
                </a:lnTo>
                <a:lnTo>
                  <a:pt x="5888" y="12212"/>
                </a:lnTo>
                <a:lnTo>
                  <a:pt x="3053" y="14611"/>
                </a:lnTo>
                <a:lnTo>
                  <a:pt x="1962" y="13957"/>
                </a:lnTo>
                <a:lnTo>
                  <a:pt x="872" y="13085"/>
                </a:lnTo>
                <a:lnTo>
                  <a:pt x="0" y="14175"/>
                </a:lnTo>
                <a:lnTo>
                  <a:pt x="0" y="20717"/>
                </a:lnTo>
                <a:lnTo>
                  <a:pt x="2835" y="20281"/>
                </a:lnTo>
                <a:lnTo>
                  <a:pt x="7633" y="15047"/>
                </a:lnTo>
                <a:lnTo>
                  <a:pt x="9814" y="12648"/>
                </a:lnTo>
                <a:lnTo>
                  <a:pt x="10905" y="10686"/>
                </a:lnTo>
                <a:lnTo>
                  <a:pt x="9160" y="10686"/>
                </a:lnTo>
                <a:lnTo>
                  <a:pt x="11341" y="8287"/>
                </a:lnTo>
                <a:lnTo>
                  <a:pt x="14612" y="5234"/>
                </a:lnTo>
                <a:lnTo>
                  <a:pt x="17884" y="2398"/>
                </a:lnTo>
                <a:lnTo>
                  <a:pt x="202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814049" y="830293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225" y="0"/>
                </a:moveTo>
                <a:lnTo>
                  <a:pt x="22246" y="3707"/>
                </a:lnTo>
                <a:lnTo>
                  <a:pt x="13522" y="11558"/>
                </a:lnTo>
                <a:lnTo>
                  <a:pt x="3707" y="20936"/>
                </a:lnTo>
                <a:lnTo>
                  <a:pt x="0" y="26824"/>
                </a:lnTo>
                <a:lnTo>
                  <a:pt x="2399" y="29441"/>
                </a:lnTo>
                <a:lnTo>
                  <a:pt x="7142" y="26275"/>
                </a:lnTo>
                <a:lnTo>
                  <a:pt x="16303" y="17855"/>
                </a:lnTo>
                <a:lnTo>
                  <a:pt x="25218" y="8740"/>
                </a:lnTo>
                <a:lnTo>
                  <a:pt x="29225" y="3489"/>
                </a:lnTo>
                <a:lnTo>
                  <a:pt x="29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009246" y="8270443"/>
            <a:ext cx="48895" cy="37465"/>
          </a:xfrm>
          <a:custGeom>
            <a:avLst/>
            <a:gdLst/>
            <a:ahLst/>
            <a:cxnLst/>
            <a:rect l="l" t="t" r="r" b="b"/>
            <a:pathLst>
              <a:path w="48895" h="37465">
                <a:moveTo>
                  <a:pt x="8280" y="12217"/>
                </a:moveTo>
                <a:lnTo>
                  <a:pt x="7632" y="12433"/>
                </a:lnTo>
                <a:lnTo>
                  <a:pt x="3263" y="17233"/>
                </a:lnTo>
                <a:lnTo>
                  <a:pt x="1092" y="19621"/>
                </a:lnTo>
                <a:lnTo>
                  <a:pt x="0" y="22682"/>
                </a:lnTo>
                <a:lnTo>
                  <a:pt x="876" y="24206"/>
                </a:lnTo>
                <a:lnTo>
                  <a:pt x="2616" y="26822"/>
                </a:lnTo>
                <a:lnTo>
                  <a:pt x="6756" y="21590"/>
                </a:lnTo>
                <a:lnTo>
                  <a:pt x="7632" y="15697"/>
                </a:lnTo>
                <a:lnTo>
                  <a:pt x="8280" y="12217"/>
                </a:lnTo>
                <a:close/>
              </a:path>
              <a:path w="48895" h="37465">
                <a:moveTo>
                  <a:pt x="24206" y="0"/>
                </a:moveTo>
                <a:lnTo>
                  <a:pt x="22466" y="0"/>
                </a:lnTo>
                <a:lnTo>
                  <a:pt x="19189" y="2400"/>
                </a:lnTo>
                <a:lnTo>
                  <a:pt x="15925" y="5448"/>
                </a:lnTo>
                <a:lnTo>
                  <a:pt x="12649" y="8509"/>
                </a:lnTo>
                <a:lnTo>
                  <a:pt x="10909" y="10909"/>
                </a:lnTo>
                <a:lnTo>
                  <a:pt x="14617" y="10909"/>
                </a:lnTo>
                <a:lnTo>
                  <a:pt x="20942" y="6540"/>
                </a:lnTo>
                <a:lnTo>
                  <a:pt x="17233" y="6540"/>
                </a:lnTo>
                <a:lnTo>
                  <a:pt x="18313" y="5016"/>
                </a:lnTo>
                <a:lnTo>
                  <a:pt x="20713" y="3276"/>
                </a:lnTo>
                <a:lnTo>
                  <a:pt x="22898" y="1524"/>
                </a:lnTo>
                <a:lnTo>
                  <a:pt x="24206" y="0"/>
                </a:lnTo>
                <a:close/>
              </a:path>
              <a:path w="48895" h="37465">
                <a:moveTo>
                  <a:pt x="48412" y="29006"/>
                </a:moveTo>
                <a:lnTo>
                  <a:pt x="42532" y="29006"/>
                </a:lnTo>
                <a:lnTo>
                  <a:pt x="39916" y="30962"/>
                </a:lnTo>
                <a:lnTo>
                  <a:pt x="38823" y="33147"/>
                </a:lnTo>
                <a:lnTo>
                  <a:pt x="36855" y="36855"/>
                </a:lnTo>
                <a:lnTo>
                  <a:pt x="37071" y="37071"/>
                </a:lnTo>
                <a:lnTo>
                  <a:pt x="41008" y="35115"/>
                </a:lnTo>
                <a:lnTo>
                  <a:pt x="46672" y="31838"/>
                </a:lnTo>
                <a:lnTo>
                  <a:pt x="48412" y="290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558648" y="10159039"/>
            <a:ext cx="59055" cy="107950"/>
          </a:xfrm>
          <a:custGeom>
            <a:avLst/>
            <a:gdLst/>
            <a:ahLst/>
            <a:cxnLst/>
            <a:rect l="l" t="t" r="r" b="b"/>
            <a:pathLst>
              <a:path w="59055" h="107950">
                <a:moveTo>
                  <a:pt x="56924" y="0"/>
                </a:moveTo>
                <a:lnTo>
                  <a:pt x="53871" y="0"/>
                </a:lnTo>
                <a:lnTo>
                  <a:pt x="51908" y="1744"/>
                </a:lnTo>
                <a:lnTo>
                  <a:pt x="50163" y="3707"/>
                </a:lnTo>
                <a:lnTo>
                  <a:pt x="48200" y="5888"/>
                </a:lnTo>
                <a:lnTo>
                  <a:pt x="46892" y="9595"/>
                </a:lnTo>
                <a:lnTo>
                  <a:pt x="46892" y="14393"/>
                </a:lnTo>
                <a:lnTo>
                  <a:pt x="45583" y="18100"/>
                </a:lnTo>
                <a:lnTo>
                  <a:pt x="43838" y="20281"/>
                </a:lnTo>
                <a:lnTo>
                  <a:pt x="42093" y="22244"/>
                </a:lnTo>
                <a:lnTo>
                  <a:pt x="41439" y="24643"/>
                </a:lnTo>
                <a:lnTo>
                  <a:pt x="42093" y="25515"/>
                </a:lnTo>
                <a:lnTo>
                  <a:pt x="42966" y="26170"/>
                </a:lnTo>
                <a:lnTo>
                  <a:pt x="42530" y="28132"/>
                </a:lnTo>
                <a:lnTo>
                  <a:pt x="41221" y="29877"/>
                </a:lnTo>
                <a:lnTo>
                  <a:pt x="39912" y="31404"/>
                </a:lnTo>
                <a:lnTo>
                  <a:pt x="39258" y="32712"/>
                </a:lnTo>
                <a:lnTo>
                  <a:pt x="40785" y="32712"/>
                </a:lnTo>
                <a:lnTo>
                  <a:pt x="39040" y="37510"/>
                </a:lnTo>
                <a:lnTo>
                  <a:pt x="35986" y="43616"/>
                </a:lnTo>
                <a:lnTo>
                  <a:pt x="32933" y="49504"/>
                </a:lnTo>
                <a:lnTo>
                  <a:pt x="30534" y="56265"/>
                </a:lnTo>
                <a:lnTo>
                  <a:pt x="30534" y="60627"/>
                </a:lnTo>
                <a:lnTo>
                  <a:pt x="29880" y="63244"/>
                </a:lnTo>
                <a:lnTo>
                  <a:pt x="29007" y="64116"/>
                </a:lnTo>
                <a:lnTo>
                  <a:pt x="27917" y="64988"/>
                </a:lnTo>
                <a:lnTo>
                  <a:pt x="27044" y="66733"/>
                </a:lnTo>
                <a:lnTo>
                  <a:pt x="27044" y="67823"/>
                </a:lnTo>
                <a:lnTo>
                  <a:pt x="26390" y="72185"/>
                </a:lnTo>
                <a:lnTo>
                  <a:pt x="25954" y="73276"/>
                </a:lnTo>
                <a:lnTo>
                  <a:pt x="23118" y="76983"/>
                </a:lnTo>
                <a:lnTo>
                  <a:pt x="19193" y="81999"/>
                </a:lnTo>
                <a:lnTo>
                  <a:pt x="12868" y="79600"/>
                </a:lnTo>
                <a:lnTo>
                  <a:pt x="13958" y="73494"/>
                </a:lnTo>
                <a:lnTo>
                  <a:pt x="14612" y="70877"/>
                </a:lnTo>
                <a:lnTo>
                  <a:pt x="15049" y="68696"/>
                </a:lnTo>
                <a:lnTo>
                  <a:pt x="15703" y="68696"/>
                </a:lnTo>
                <a:lnTo>
                  <a:pt x="16139" y="65643"/>
                </a:lnTo>
                <a:lnTo>
                  <a:pt x="16357" y="62153"/>
                </a:lnTo>
                <a:lnTo>
                  <a:pt x="16793" y="58446"/>
                </a:lnTo>
                <a:lnTo>
                  <a:pt x="17666" y="53430"/>
                </a:lnTo>
                <a:lnTo>
                  <a:pt x="18320" y="50595"/>
                </a:lnTo>
                <a:lnTo>
                  <a:pt x="18974" y="47978"/>
                </a:lnTo>
                <a:lnTo>
                  <a:pt x="20065" y="44052"/>
                </a:lnTo>
                <a:lnTo>
                  <a:pt x="20501" y="41872"/>
                </a:lnTo>
                <a:lnTo>
                  <a:pt x="40785" y="6106"/>
                </a:lnTo>
                <a:lnTo>
                  <a:pt x="38822" y="3489"/>
                </a:lnTo>
                <a:lnTo>
                  <a:pt x="16793" y="27478"/>
                </a:lnTo>
                <a:lnTo>
                  <a:pt x="17012" y="28568"/>
                </a:lnTo>
                <a:lnTo>
                  <a:pt x="15921" y="31404"/>
                </a:lnTo>
                <a:lnTo>
                  <a:pt x="13304" y="36201"/>
                </a:lnTo>
                <a:lnTo>
                  <a:pt x="12431" y="38818"/>
                </a:lnTo>
                <a:lnTo>
                  <a:pt x="12649" y="39691"/>
                </a:lnTo>
                <a:lnTo>
                  <a:pt x="12868" y="40781"/>
                </a:lnTo>
                <a:lnTo>
                  <a:pt x="12213" y="41435"/>
                </a:lnTo>
                <a:lnTo>
                  <a:pt x="9596" y="41435"/>
                </a:lnTo>
                <a:lnTo>
                  <a:pt x="8069" y="44270"/>
                </a:lnTo>
                <a:lnTo>
                  <a:pt x="2617" y="57574"/>
                </a:lnTo>
                <a:lnTo>
                  <a:pt x="2617" y="59754"/>
                </a:lnTo>
                <a:lnTo>
                  <a:pt x="3271" y="61063"/>
                </a:lnTo>
                <a:lnTo>
                  <a:pt x="3925" y="62153"/>
                </a:lnTo>
                <a:lnTo>
                  <a:pt x="3707" y="63244"/>
                </a:lnTo>
                <a:lnTo>
                  <a:pt x="0" y="63244"/>
                </a:lnTo>
                <a:lnTo>
                  <a:pt x="0" y="73930"/>
                </a:lnTo>
                <a:lnTo>
                  <a:pt x="2399" y="75456"/>
                </a:lnTo>
                <a:lnTo>
                  <a:pt x="3489" y="76111"/>
                </a:lnTo>
                <a:lnTo>
                  <a:pt x="3707" y="77855"/>
                </a:lnTo>
                <a:lnTo>
                  <a:pt x="2835" y="79164"/>
                </a:lnTo>
                <a:lnTo>
                  <a:pt x="1179" y="86384"/>
                </a:lnTo>
                <a:lnTo>
                  <a:pt x="2181" y="95220"/>
                </a:lnTo>
                <a:lnTo>
                  <a:pt x="4982" y="102134"/>
                </a:lnTo>
                <a:lnTo>
                  <a:pt x="8724" y="103589"/>
                </a:lnTo>
                <a:lnTo>
                  <a:pt x="9814" y="102935"/>
                </a:lnTo>
                <a:lnTo>
                  <a:pt x="11123" y="103371"/>
                </a:lnTo>
                <a:lnTo>
                  <a:pt x="11995" y="104680"/>
                </a:lnTo>
                <a:lnTo>
                  <a:pt x="13958" y="107733"/>
                </a:lnTo>
                <a:lnTo>
                  <a:pt x="23336" y="107515"/>
                </a:lnTo>
                <a:lnTo>
                  <a:pt x="25299" y="104243"/>
                </a:lnTo>
                <a:lnTo>
                  <a:pt x="26390" y="102717"/>
                </a:lnTo>
                <a:lnTo>
                  <a:pt x="27262" y="99664"/>
                </a:lnTo>
                <a:lnTo>
                  <a:pt x="27262" y="97483"/>
                </a:lnTo>
                <a:lnTo>
                  <a:pt x="27480" y="95302"/>
                </a:lnTo>
                <a:lnTo>
                  <a:pt x="29007" y="92467"/>
                </a:lnTo>
                <a:lnTo>
                  <a:pt x="30752" y="91595"/>
                </a:lnTo>
                <a:lnTo>
                  <a:pt x="32279" y="90504"/>
                </a:lnTo>
                <a:lnTo>
                  <a:pt x="32933" y="88978"/>
                </a:lnTo>
                <a:lnTo>
                  <a:pt x="31188" y="87233"/>
                </a:lnTo>
                <a:lnTo>
                  <a:pt x="31842" y="84398"/>
                </a:lnTo>
                <a:lnTo>
                  <a:pt x="33369" y="81999"/>
                </a:lnTo>
                <a:lnTo>
                  <a:pt x="35768" y="78291"/>
                </a:lnTo>
                <a:lnTo>
                  <a:pt x="39040" y="69568"/>
                </a:lnTo>
                <a:lnTo>
                  <a:pt x="43184" y="58010"/>
                </a:lnTo>
                <a:lnTo>
                  <a:pt x="43402" y="56701"/>
                </a:lnTo>
                <a:lnTo>
                  <a:pt x="42093" y="56701"/>
                </a:lnTo>
                <a:lnTo>
                  <a:pt x="43402" y="51685"/>
                </a:lnTo>
                <a:lnTo>
                  <a:pt x="45801" y="45797"/>
                </a:lnTo>
                <a:lnTo>
                  <a:pt x="48200" y="39691"/>
                </a:lnTo>
                <a:lnTo>
                  <a:pt x="49509" y="34893"/>
                </a:lnTo>
                <a:lnTo>
                  <a:pt x="47982" y="34893"/>
                </a:lnTo>
                <a:lnTo>
                  <a:pt x="48636" y="33584"/>
                </a:lnTo>
                <a:lnTo>
                  <a:pt x="49945" y="31840"/>
                </a:lnTo>
                <a:lnTo>
                  <a:pt x="51254" y="30313"/>
                </a:lnTo>
                <a:lnTo>
                  <a:pt x="52780" y="26170"/>
                </a:lnTo>
                <a:lnTo>
                  <a:pt x="58887" y="5888"/>
                </a:lnTo>
                <a:lnTo>
                  <a:pt x="569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752106" y="9922419"/>
            <a:ext cx="8890" cy="12065"/>
          </a:xfrm>
          <a:custGeom>
            <a:avLst/>
            <a:gdLst/>
            <a:ahLst/>
            <a:cxnLst/>
            <a:rect l="l" t="t" r="r" b="b"/>
            <a:pathLst>
              <a:path w="8889" h="12065">
                <a:moveTo>
                  <a:pt x="8506" y="0"/>
                </a:moveTo>
                <a:lnTo>
                  <a:pt x="7633" y="218"/>
                </a:lnTo>
                <a:lnTo>
                  <a:pt x="3053" y="5234"/>
                </a:lnTo>
                <a:lnTo>
                  <a:pt x="218" y="8287"/>
                </a:lnTo>
                <a:lnTo>
                  <a:pt x="0" y="9813"/>
                </a:lnTo>
                <a:lnTo>
                  <a:pt x="1962" y="11122"/>
                </a:lnTo>
                <a:lnTo>
                  <a:pt x="3707" y="11994"/>
                </a:lnTo>
                <a:lnTo>
                  <a:pt x="4143" y="11776"/>
                </a:lnTo>
                <a:lnTo>
                  <a:pt x="3053" y="10249"/>
                </a:lnTo>
                <a:lnTo>
                  <a:pt x="2181" y="8723"/>
                </a:lnTo>
                <a:lnTo>
                  <a:pt x="2399" y="7632"/>
                </a:lnTo>
                <a:lnTo>
                  <a:pt x="4798" y="7632"/>
                </a:lnTo>
                <a:lnTo>
                  <a:pt x="6106" y="6106"/>
                </a:lnTo>
                <a:lnTo>
                  <a:pt x="6979" y="4361"/>
                </a:lnTo>
                <a:lnTo>
                  <a:pt x="85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430181" y="10010749"/>
            <a:ext cx="24130" cy="22225"/>
          </a:xfrm>
          <a:custGeom>
            <a:avLst/>
            <a:gdLst/>
            <a:ahLst/>
            <a:cxnLst/>
            <a:rect l="l" t="t" r="r" b="b"/>
            <a:pathLst>
              <a:path w="24129" h="22225">
                <a:moveTo>
                  <a:pt x="6985" y="15265"/>
                </a:moveTo>
                <a:lnTo>
                  <a:pt x="6756" y="15481"/>
                </a:lnTo>
                <a:lnTo>
                  <a:pt x="6540" y="15481"/>
                </a:lnTo>
                <a:lnTo>
                  <a:pt x="5016" y="16141"/>
                </a:lnTo>
                <a:lnTo>
                  <a:pt x="3708" y="16789"/>
                </a:lnTo>
                <a:lnTo>
                  <a:pt x="431" y="17881"/>
                </a:lnTo>
                <a:lnTo>
                  <a:pt x="0" y="21805"/>
                </a:lnTo>
                <a:lnTo>
                  <a:pt x="3924" y="21805"/>
                </a:lnTo>
                <a:lnTo>
                  <a:pt x="5232" y="20281"/>
                </a:lnTo>
                <a:lnTo>
                  <a:pt x="6108" y="18542"/>
                </a:lnTo>
                <a:lnTo>
                  <a:pt x="6756" y="16789"/>
                </a:lnTo>
                <a:lnTo>
                  <a:pt x="6985" y="15265"/>
                </a:lnTo>
                <a:close/>
              </a:path>
              <a:path w="24129" h="22225">
                <a:moveTo>
                  <a:pt x="11988" y="15697"/>
                </a:moveTo>
                <a:lnTo>
                  <a:pt x="11341" y="13957"/>
                </a:lnTo>
                <a:lnTo>
                  <a:pt x="9817" y="12433"/>
                </a:lnTo>
                <a:lnTo>
                  <a:pt x="7632" y="10464"/>
                </a:lnTo>
                <a:lnTo>
                  <a:pt x="7416" y="10680"/>
                </a:lnTo>
                <a:lnTo>
                  <a:pt x="8724" y="13741"/>
                </a:lnTo>
                <a:lnTo>
                  <a:pt x="9372" y="15925"/>
                </a:lnTo>
                <a:lnTo>
                  <a:pt x="10680" y="17005"/>
                </a:lnTo>
                <a:lnTo>
                  <a:pt x="11988" y="15697"/>
                </a:lnTo>
                <a:close/>
              </a:path>
              <a:path w="24129" h="22225">
                <a:moveTo>
                  <a:pt x="23774" y="2616"/>
                </a:moveTo>
                <a:lnTo>
                  <a:pt x="21158" y="0"/>
                </a:lnTo>
                <a:lnTo>
                  <a:pt x="20497" y="431"/>
                </a:lnTo>
                <a:lnTo>
                  <a:pt x="20497" y="1739"/>
                </a:lnTo>
                <a:lnTo>
                  <a:pt x="20497" y="3048"/>
                </a:lnTo>
                <a:lnTo>
                  <a:pt x="18757" y="3708"/>
                </a:lnTo>
                <a:lnTo>
                  <a:pt x="16573" y="3276"/>
                </a:lnTo>
                <a:lnTo>
                  <a:pt x="13741" y="2832"/>
                </a:lnTo>
                <a:lnTo>
                  <a:pt x="12649" y="3924"/>
                </a:lnTo>
                <a:lnTo>
                  <a:pt x="12433" y="7200"/>
                </a:lnTo>
                <a:lnTo>
                  <a:pt x="12433" y="9817"/>
                </a:lnTo>
                <a:lnTo>
                  <a:pt x="12649" y="10680"/>
                </a:lnTo>
                <a:lnTo>
                  <a:pt x="13309" y="9156"/>
                </a:lnTo>
                <a:lnTo>
                  <a:pt x="13957" y="7848"/>
                </a:lnTo>
                <a:lnTo>
                  <a:pt x="15049" y="6972"/>
                </a:lnTo>
                <a:lnTo>
                  <a:pt x="18326" y="8940"/>
                </a:lnTo>
                <a:lnTo>
                  <a:pt x="23774" y="26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531374" y="10013797"/>
            <a:ext cx="212725" cy="162560"/>
          </a:xfrm>
          <a:custGeom>
            <a:avLst/>
            <a:gdLst/>
            <a:ahLst/>
            <a:cxnLst/>
            <a:rect l="l" t="t" r="r" b="b"/>
            <a:pathLst>
              <a:path w="212725" h="162559">
                <a:moveTo>
                  <a:pt x="3937" y="98361"/>
                </a:moveTo>
                <a:lnTo>
                  <a:pt x="3276" y="97269"/>
                </a:lnTo>
                <a:lnTo>
                  <a:pt x="2628" y="95961"/>
                </a:lnTo>
                <a:lnTo>
                  <a:pt x="1536" y="95084"/>
                </a:lnTo>
                <a:lnTo>
                  <a:pt x="444" y="95084"/>
                </a:lnTo>
                <a:lnTo>
                  <a:pt x="0" y="95961"/>
                </a:lnTo>
                <a:lnTo>
                  <a:pt x="0" y="97269"/>
                </a:lnTo>
                <a:lnTo>
                  <a:pt x="0" y="98361"/>
                </a:lnTo>
                <a:lnTo>
                  <a:pt x="1092" y="99453"/>
                </a:lnTo>
                <a:lnTo>
                  <a:pt x="3492" y="99453"/>
                </a:lnTo>
                <a:lnTo>
                  <a:pt x="3937" y="98361"/>
                </a:lnTo>
                <a:close/>
              </a:path>
              <a:path w="212725" h="162559">
                <a:moveTo>
                  <a:pt x="21818" y="148742"/>
                </a:moveTo>
                <a:lnTo>
                  <a:pt x="15494" y="144818"/>
                </a:lnTo>
                <a:lnTo>
                  <a:pt x="12217" y="145897"/>
                </a:lnTo>
                <a:lnTo>
                  <a:pt x="10477" y="146558"/>
                </a:lnTo>
                <a:lnTo>
                  <a:pt x="8509" y="146126"/>
                </a:lnTo>
                <a:lnTo>
                  <a:pt x="7861" y="144589"/>
                </a:lnTo>
                <a:lnTo>
                  <a:pt x="7416" y="143065"/>
                </a:lnTo>
                <a:lnTo>
                  <a:pt x="6769" y="143725"/>
                </a:lnTo>
                <a:lnTo>
                  <a:pt x="6769" y="145681"/>
                </a:lnTo>
                <a:lnTo>
                  <a:pt x="6553" y="147866"/>
                </a:lnTo>
                <a:lnTo>
                  <a:pt x="5676" y="149606"/>
                </a:lnTo>
                <a:lnTo>
                  <a:pt x="3276" y="149606"/>
                </a:lnTo>
                <a:lnTo>
                  <a:pt x="2184" y="150698"/>
                </a:lnTo>
                <a:lnTo>
                  <a:pt x="2184" y="153098"/>
                </a:lnTo>
                <a:lnTo>
                  <a:pt x="3060" y="153530"/>
                </a:lnTo>
                <a:lnTo>
                  <a:pt x="4368" y="152882"/>
                </a:lnTo>
                <a:lnTo>
                  <a:pt x="5461" y="152222"/>
                </a:lnTo>
                <a:lnTo>
                  <a:pt x="8509" y="152666"/>
                </a:lnTo>
                <a:lnTo>
                  <a:pt x="10909" y="153974"/>
                </a:lnTo>
                <a:lnTo>
                  <a:pt x="14185" y="155714"/>
                </a:lnTo>
                <a:lnTo>
                  <a:pt x="15278" y="155714"/>
                </a:lnTo>
                <a:lnTo>
                  <a:pt x="14833" y="153758"/>
                </a:lnTo>
                <a:lnTo>
                  <a:pt x="14401" y="152450"/>
                </a:lnTo>
                <a:lnTo>
                  <a:pt x="15494" y="150698"/>
                </a:lnTo>
                <a:lnTo>
                  <a:pt x="18986" y="149390"/>
                </a:lnTo>
                <a:lnTo>
                  <a:pt x="19634" y="150050"/>
                </a:lnTo>
                <a:lnTo>
                  <a:pt x="18757" y="151574"/>
                </a:lnTo>
                <a:lnTo>
                  <a:pt x="17894" y="152882"/>
                </a:lnTo>
                <a:lnTo>
                  <a:pt x="18326" y="153974"/>
                </a:lnTo>
                <a:lnTo>
                  <a:pt x="20726" y="153974"/>
                </a:lnTo>
                <a:lnTo>
                  <a:pt x="21818" y="153098"/>
                </a:lnTo>
                <a:lnTo>
                  <a:pt x="21818" y="148742"/>
                </a:lnTo>
                <a:close/>
              </a:path>
              <a:path w="212725" h="162559">
                <a:moveTo>
                  <a:pt x="115379" y="1308"/>
                </a:moveTo>
                <a:lnTo>
                  <a:pt x="112115" y="1092"/>
                </a:lnTo>
                <a:lnTo>
                  <a:pt x="111023" y="1092"/>
                </a:lnTo>
                <a:lnTo>
                  <a:pt x="108623" y="660"/>
                </a:lnTo>
                <a:lnTo>
                  <a:pt x="106654" y="228"/>
                </a:lnTo>
                <a:lnTo>
                  <a:pt x="104698" y="0"/>
                </a:lnTo>
                <a:lnTo>
                  <a:pt x="97066" y="3492"/>
                </a:lnTo>
                <a:lnTo>
                  <a:pt x="89865" y="8077"/>
                </a:lnTo>
                <a:lnTo>
                  <a:pt x="82448" y="12877"/>
                </a:lnTo>
                <a:lnTo>
                  <a:pt x="76339" y="16141"/>
                </a:lnTo>
                <a:lnTo>
                  <a:pt x="76339" y="15049"/>
                </a:lnTo>
                <a:lnTo>
                  <a:pt x="73291" y="17449"/>
                </a:lnTo>
                <a:lnTo>
                  <a:pt x="69583" y="21158"/>
                </a:lnTo>
                <a:lnTo>
                  <a:pt x="65874" y="24650"/>
                </a:lnTo>
                <a:lnTo>
                  <a:pt x="59982" y="28143"/>
                </a:lnTo>
                <a:lnTo>
                  <a:pt x="56489" y="29006"/>
                </a:lnTo>
                <a:lnTo>
                  <a:pt x="53009" y="29667"/>
                </a:lnTo>
                <a:lnTo>
                  <a:pt x="50825" y="30975"/>
                </a:lnTo>
                <a:lnTo>
                  <a:pt x="51257" y="31838"/>
                </a:lnTo>
                <a:lnTo>
                  <a:pt x="51917" y="32931"/>
                </a:lnTo>
                <a:lnTo>
                  <a:pt x="51041" y="34239"/>
                </a:lnTo>
                <a:lnTo>
                  <a:pt x="49733" y="34683"/>
                </a:lnTo>
                <a:lnTo>
                  <a:pt x="47548" y="35547"/>
                </a:lnTo>
                <a:lnTo>
                  <a:pt x="47764" y="35991"/>
                </a:lnTo>
                <a:lnTo>
                  <a:pt x="49949" y="35991"/>
                </a:lnTo>
                <a:lnTo>
                  <a:pt x="52349" y="36207"/>
                </a:lnTo>
                <a:lnTo>
                  <a:pt x="52349" y="36855"/>
                </a:lnTo>
                <a:lnTo>
                  <a:pt x="49949" y="39916"/>
                </a:lnTo>
                <a:lnTo>
                  <a:pt x="47117" y="43624"/>
                </a:lnTo>
                <a:lnTo>
                  <a:pt x="53657" y="38823"/>
                </a:lnTo>
                <a:lnTo>
                  <a:pt x="56934" y="35991"/>
                </a:lnTo>
                <a:lnTo>
                  <a:pt x="58458" y="34467"/>
                </a:lnTo>
                <a:lnTo>
                  <a:pt x="59982" y="33159"/>
                </a:lnTo>
                <a:lnTo>
                  <a:pt x="62598" y="31838"/>
                </a:lnTo>
                <a:lnTo>
                  <a:pt x="65659" y="31838"/>
                </a:lnTo>
                <a:lnTo>
                  <a:pt x="68707" y="29883"/>
                </a:lnTo>
                <a:lnTo>
                  <a:pt x="73075" y="25082"/>
                </a:lnTo>
                <a:lnTo>
                  <a:pt x="75692" y="23126"/>
                </a:lnTo>
                <a:lnTo>
                  <a:pt x="78092" y="23126"/>
                </a:lnTo>
                <a:lnTo>
                  <a:pt x="80708" y="21374"/>
                </a:lnTo>
                <a:lnTo>
                  <a:pt x="111455" y="4368"/>
                </a:lnTo>
                <a:lnTo>
                  <a:pt x="115379" y="1308"/>
                </a:lnTo>
                <a:close/>
              </a:path>
              <a:path w="212725" h="162559">
                <a:moveTo>
                  <a:pt x="150495" y="80911"/>
                </a:moveTo>
                <a:lnTo>
                  <a:pt x="149618" y="79603"/>
                </a:lnTo>
                <a:lnTo>
                  <a:pt x="148755" y="78955"/>
                </a:lnTo>
                <a:lnTo>
                  <a:pt x="147662" y="78295"/>
                </a:lnTo>
                <a:lnTo>
                  <a:pt x="146786" y="79171"/>
                </a:lnTo>
                <a:lnTo>
                  <a:pt x="146786" y="80911"/>
                </a:lnTo>
                <a:lnTo>
                  <a:pt x="146786" y="82664"/>
                </a:lnTo>
                <a:lnTo>
                  <a:pt x="147662" y="84188"/>
                </a:lnTo>
                <a:lnTo>
                  <a:pt x="149618" y="84188"/>
                </a:lnTo>
                <a:lnTo>
                  <a:pt x="150495" y="83312"/>
                </a:lnTo>
                <a:lnTo>
                  <a:pt x="150495" y="80911"/>
                </a:lnTo>
                <a:close/>
              </a:path>
              <a:path w="212725" h="162559">
                <a:moveTo>
                  <a:pt x="162928" y="152666"/>
                </a:moveTo>
                <a:lnTo>
                  <a:pt x="158788" y="151142"/>
                </a:lnTo>
                <a:lnTo>
                  <a:pt x="156603" y="150266"/>
                </a:lnTo>
                <a:lnTo>
                  <a:pt x="156603" y="149606"/>
                </a:lnTo>
                <a:lnTo>
                  <a:pt x="158572" y="147205"/>
                </a:lnTo>
                <a:lnTo>
                  <a:pt x="160743" y="145034"/>
                </a:lnTo>
                <a:lnTo>
                  <a:pt x="160096" y="143725"/>
                </a:lnTo>
                <a:lnTo>
                  <a:pt x="154863" y="140449"/>
                </a:lnTo>
                <a:lnTo>
                  <a:pt x="151155" y="138264"/>
                </a:lnTo>
                <a:lnTo>
                  <a:pt x="148310" y="135648"/>
                </a:lnTo>
                <a:lnTo>
                  <a:pt x="148310" y="131508"/>
                </a:lnTo>
                <a:lnTo>
                  <a:pt x="144602" y="131508"/>
                </a:lnTo>
                <a:lnTo>
                  <a:pt x="142862" y="134340"/>
                </a:lnTo>
                <a:lnTo>
                  <a:pt x="141986" y="135648"/>
                </a:lnTo>
                <a:lnTo>
                  <a:pt x="142646" y="136309"/>
                </a:lnTo>
                <a:lnTo>
                  <a:pt x="144386" y="136093"/>
                </a:lnTo>
                <a:lnTo>
                  <a:pt x="147662" y="135432"/>
                </a:lnTo>
                <a:lnTo>
                  <a:pt x="148539" y="149821"/>
                </a:lnTo>
                <a:lnTo>
                  <a:pt x="145262" y="152006"/>
                </a:lnTo>
                <a:lnTo>
                  <a:pt x="144386" y="152882"/>
                </a:lnTo>
                <a:lnTo>
                  <a:pt x="145478" y="155498"/>
                </a:lnTo>
                <a:lnTo>
                  <a:pt x="151803" y="161823"/>
                </a:lnTo>
                <a:lnTo>
                  <a:pt x="153555" y="162255"/>
                </a:lnTo>
                <a:lnTo>
                  <a:pt x="157035" y="160515"/>
                </a:lnTo>
                <a:lnTo>
                  <a:pt x="161836" y="157899"/>
                </a:lnTo>
                <a:lnTo>
                  <a:pt x="162928" y="152666"/>
                </a:lnTo>
                <a:close/>
              </a:path>
              <a:path w="212725" h="162559">
                <a:moveTo>
                  <a:pt x="168160" y="136956"/>
                </a:moveTo>
                <a:lnTo>
                  <a:pt x="167513" y="135216"/>
                </a:lnTo>
                <a:lnTo>
                  <a:pt x="165976" y="133692"/>
                </a:lnTo>
                <a:lnTo>
                  <a:pt x="163804" y="131724"/>
                </a:lnTo>
                <a:lnTo>
                  <a:pt x="163588" y="131940"/>
                </a:lnTo>
                <a:lnTo>
                  <a:pt x="164896" y="135001"/>
                </a:lnTo>
                <a:lnTo>
                  <a:pt x="165544" y="137185"/>
                </a:lnTo>
                <a:lnTo>
                  <a:pt x="166852" y="138264"/>
                </a:lnTo>
                <a:lnTo>
                  <a:pt x="168160" y="136956"/>
                </a:lnTo>
                <a:close/>
              </a:path>
              <a:path w="212725" h="162559">
                <a:moveTo>
                  <a:pt x="206984" y="47980"/>
                </a:moveTo>
                <a:lnTo>
                  <a:pt x="204584" y="47980"/>
                </a:lnTo>
                <a:lnTo>
                  <a:pt x="193027" y="54305"/>
                </a:lnTo>
                <a:lnTo>
                  <a:pt x="188226" y="56921"/>
                </a:lnTo>
                <a:lnTo>
                  <a:pt x="182333" y="59537"/>
                </a:lnTo>
                <a:lnTo>
                  <a:pt x="179946" y="59753"/>
                </a:lnTo>
                <a:lnTo>
                  <a:pt x="172961" y="61074"/>
                </a:lnTo>
                <a:lnTo>
                  <a:pt x="168160" y="65430"/>
                </a:lnTo>
                <a:lnTo>
                  <a:pt x="170992" y="67830"/>
                </a:lnTo>
                <a:lnTo>
                  <a:pt x="174701" y="70878"/>
                </a:lnTo>
                <a:lnTo>
                  <a:pt x="178854" y="71539"/>
                </a:lnTo>
                <a:lnTo>
                  <a:pt x="178854" y="67614"/>
                </a:lnTo>
                <a:lnTo>
                  <a:pt x="180809" y="66738"/>
                </a:lnTo>
                <a:lnTo>
                  <a:pt x="185610" y="66738"/>
                </a:lnTo>
                <a:lnTo>
                  <a:pt x="188226" y="65214"/>
                </a:lnTo>
                <a:lnTo>
                  <a:pt x="188887" y="63461"/>
                </a:lnTo>
                <a:lnTo>
                  <a:pt x="189750" y="61722"/>
                </a:lnTo>
                <a:lnTo>
                  <a:pt x="191058" y="60198"/>
                </a:lnTo>
                <a:lnTo>
                  <a:pt x="193027" y="60198"/>
                </a:lnTo>
                <a:lnTo>
                  <a:pt x="196519" y="57797"/>
                </a:lnTo>
                <a:lnTo>
                  <a:pt x="199783" y="54749"/>
                </a:lnTo>
                <a:lnTo>
                  <a:pt x="206984" y="47980"/>
                </a:lnTo>
                <a:close/>
              </a:path>
              <a:path w="212725" h="162559">
                <a:moveTo>
                  <a:pt x="212217" y="97929"/>
                </a:moveTo>
                <a:lnTo>
                  <a:pt x="210477" y="95313"/>
                </a:lnTo>
                <a:lnTo>
                  <a:pt x="208953" y="92468"/>
                </a:lnTo>
                <a:lnTo>
                  <a:pt x="205016" y="92036"/>
                </a:lnTo>
                <a:lnTo>
                  <a:pt x="205016" y="94653"/>
                </a:lnTo>
                <a:lnTo>
                  <a:pt x="205016" y="95529"/>
                </a:lnTo>
                <a:lnTo>
                  <a:pt x="202399" y="97485"/>
                </a:lnTo>
                <a:lnTo>
                  <a:pt x="183426" y="109918"/>
                </a:lnTo>
                <a:lnTo>
                  <a:pt x="179501" y="111887"/>
                </a:lnTo>
                <a:lnTo>
                  <a:pt x="176453" y="110578"/>
                </a:lnTo>
                <a:lnTo>
                  <a:pt x="175361" y="112102"/>
                </a:lnTo>
                <a:lnTo>
                  <a:pt x="175361" y="117119"/>
                </a:lnTo>
                <a:lnTo>
                  <a:pt x="176237" y="119075"/>
                </a:lnTo>
                <a:lnTo>
                  <a:pt x="178193" y="119075"/>
                </a:lnTo>
                <a:lnTo>
                  <a:pt x="178409" y="119951"/>
                </a:lnTo>
                <a:lnTo>
                  <a:pt x="177761" y="121259"/>
                </a:lnTo>
                <a:lnTo>
                  <a:pt x="174485" y="126492"/>
                </a:lnTo>
                <a:lnTo>
                  <a:pt x="181254" y="122783"/>
                </a:lnTo>
                <a:lnTo>
                  <a:pt x="189534" y="114719"/>
                </a:lnTo>
                <a:lnTo>
                  <a:pt x="194551" y="109702"/>
                </a:lnTo>
                <a:lnTo>
                  <a:pt x="199351" y="106426"/>
                </a:lnTo>
                <a:lnTo>
                  <a:pt x="200444" y="106870"/>
                </a:lnTo>
                <a:lnTo>
                  <a:pt x="203060" y="108610"/>
                </a:lnTo>
                <a:lnTo>
                  <a:pt x="212217" y="97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361701" y="9868551"/>
            <a:ext cx="7620" cy="5080"/>
          </a:xfrm>
          <a:custGeom>
            <a:avLst/>
            <a:gdLst/>
            <a:ahLst/>
            <a:cxnLst/>
            <a:rect l="l" t="t" r="r" b="b"/>
            <a:pathLst>
              <a:path w="7619" h="5079">
                <a:moveTo>
                  <a:pt x="7197" y="0"/>
                </a:moveTo>
                <a:lnTo>
                  <a:pt x="6979" y="0"/>
                </a:lnTo>
                <a:lnTo>
                  <a:pt x="2835" y="2617"/>
                </a:lnTo>
                <a:lnTo>
                  <a:pt x="0" y="4361"/>
                </a:lnTo>
                <a:lnTo>
                  <a:pt x="218" y="4797"/>
                </a:lnTo>
                <a:lnTo>
                  <a:pt x="5452" y="4797"/>
                </a:lnTo>
                <a:lnTo>
                  <a:pt x="7197" y="3707"/>
                </a:lnTo>
                <a:lnTo>
                  <a:pt x="71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3823208" y="7620548"/>
            <a:ext cx="1965325" cy="2607310"/>
            <a:chOff x="3823208" y="7620548"/>
            <a:chExt cx="1965325" cy="2607310"/>
          </a:xfrm>
        </p:grpSpPr>
        <p:sp>
          <p:nvSpPr>
            <p:cNvPr id="73" name="object 73"/>
            <p:cNvSpPr/>
            <p:nvPr/>
          </p:nvSpPr>
          <p:spPr>
            <a:xfrm>
              <a:off x="3823195" y="7620558"/>
              <a:ext cx="1965325" cy="955675"/>
            </a:xfrm>
            <a:custGeom>
              <a:avLst/>
              <a:gdLst/>
              <a:ahLst/>
              <a:cxnLst/>
              <a:rect l="l" t="t" r="r" b="b"/>
              <a:pathLst>
                <a:path w="1965325" h="955675">
                  <a:moveTo>
                    <a:pt x="32943" y="878878"/>
                  </a:moveTo>
                  <a:lnTo>
                    <a:pt x="28575" y="878878"/>
                  </a:lnTo>
                  <a:lnTo>
                    <a:pt x="25082" y="881049"/>
                  </a:lnTo>
                  <a:lnTo>
                    <a:pt x="22910" y="883881"/>
                  </a:lnTo>
                  <a:lnTo>
                    <a:pt x="20726" y="886726"/>
                  </a:lnTo>
                  <a:lnTo>
                    <a:pt x="17018" y="889990"/>
                  </a:lnTo>
                  <a:lnTo>
                    <a:pt x="14617" y="891527"/>
                  </a:lnTo>
                  <a:lnTo>
                    <a:pt x="11353" y="893483"/>
                  </a:lnTo>
                  <a:lnTo>
                    <a:pt x="11125" y="893914"/>
                  </a:lnTo>
                  <a:lnTo>
                    <a:pt x="13741" y="894143"/>
                  </a:lnTo>
                  <a:lnTo>
                    <a:pt x="15709" y="894143"/>
                  </a:lnTo>
                  <a:lnTo>
                    <a:pt x="17894" y="893483"/>
                  </a:lnTo>
                  <a:lnTo>
                    <a:pt x="18757" y="892390"/>
                  </a:lnTo>
                  <a:lnTo>
                    <a:pt x="19634" y="891527"/>
                  </a:lnTo>
                  <a:lnTo>
                    <a:pt x="21374" y="890866"/>
                  </a:lnTo>
                  <a:lnTo>
                    <a:pt x="23558" y="890866"/>
                  </a:lnTo>
                  <a:lnTo>
                    <a:pt x="24434" y="889990"/>
                  </a:lnTo>
                  <a:lnTo>
                    <a:pt x="24218" y="889127"/>
                  </a:lnTo>
                  <a:lnTo>
                    <a:pt x="24218" y="888034"/>
                  </a:lnTo>
                  <a:lnTo>
                    <a:pt x="26390" y="885418"/>
                  </a:lnTo>
                  <a:lnTo>
                    <a:pt x="29019" y="883018"/>
                  </a:lnTo>
                  <a:lnTo>
                    <a:pt x="32727" y="879741"/>
                  </a:lnTo>
                  <a:lnTo>
                    <a:pt x="32943" y="878878"/>
                  </a:lnTo>
                  <a:close/>
                </a:path>
                <a:path w="1965325" h="955675">
                  <a:moveTo>
                    <a:pt x="37084" y="863600"/>
                  </a:moveTo>
                  <a:lnTo>
                    <a:pt x="29451" y="863600"/>
                  </a:lnTo>
                  <a:lnTo>
                    <a:pt x="22694" y="866660"/>
                  </a:lnTo>
                  <a:lnTo>
                    <a:pt x="16586" y="870369"/>
                  </a:lnTo>
                  <a:lnTo>
                    <a:pt x="10477" y="874077"/>
                  </a:lnTo>
                  <a:lnTo>
                    <a:pt x="4368" y="879309"/>
                  </a:lnTo>
                  <a:lnTo>
                    <a:pt x="2844" y="881710"/>
                  </a:lnTo>
                  <a:lnTo>
                    <a:pt x="0" y="885850"/>
                  </a:lnTo>
                  <a:lnTo>
                    <a:pt x="228" y="885850"/>
                  </a:lnTo>
                  <a:lnTo>
                    <a:pt x="5892" y="881494"/>
                  </a:lnTo>
                  <a:lnTo>
                    <a:pt x="9169" y="878878"/>
                  </a:lnTo>
                  <a:lnTo>
                    <a:pt x="12661" y="877341"/>
                  </a:lnTo>
                  <a:lnTo>
                    <a:pt x="14833" y="878649"/>
                  </a:lnTo>
                  <a:lnTo>
                    <a:pt x="15709" y="878001"/>
                  </a:lnTo>
                  <a:lnTo>
                    <a:pt x="15709" y="875601"/>
                  </a:lnTo>
                  <a:lnTo>
                    <a:pt x="16370" y="874725"/>
                  </a:lnTo>
                  <a:lnTo>
                    <a:pt x="17449" y="874941"/>
                  </a:lnTo>
                  <a:lnTo>
                    <a:pt x="18326" y="874941"/>
                  </a:lnTo>
                  <a:lnTo>
                    <a:pt x="20510" y="874509"/>
                  </a:lnTo>
                  <a:lnTo>
                    <a:pt x="24003" y="873201"/>
                  </a:lnTo>
                  <a:lnTo>
                    <a:pt x="27482" y="872324"/>
                  </a:lnTo>
                  <a:lnTo>
                    <a:pt x="29883" y="871893"/>
                  </a:lnTo>
                  <a:lnTo>
                    <a:pt x="35560" y="871016"/>
                  </a:lnTo>
                  <a:lnTo>
                    <a:pt x="37084" y="863600"/>
                  </a:lnTo>
                  <a:close/>
                </a:path>
                <a:path w="1965325" h="955675">
                  <a:moveTo>
                    <a:pt x="52349" y="208915"/>
                  </a:moveTo>
                  <a:lnTo>
                    <a:pt x="52133" y="208699"/>
                  </a:lnTo>
                  <a:lnTo>
                    <a:pt x="49949" y="210883"/>
                  </a:lnTo>
                  <a:lnTo>
                    <a:pt x="49085" y="211531"/>
                  </a:lnTo>
                  <a:lnTo>
                    <a:pt x="48425" y="213715"/>
                  </a:lnTo>
                  <a:lnTo>
                    <a:pt x="48425" y="219392"/>
                  </a:lnTo>
                  <a:lnTo>
                    <a:pt x="51257" y="216992"/>
                  </a:lnTo>
                  <a:lnTo>
                    <a:pt x="51917" y="212623"/>
                  </a:lnTo>
                  <a:lnTo>
                    <a:pt x="52349" y="208915"/>
                  </a:lnTo>
                  <a:close/>
                </a:path>
                <a:path w="1965325" h="955675">
                  <a:moveTo>
                    <a:pt x="74815" y="532117"/>
                  </a:moveTo>
                  <a:lnTo>
                    <a:pt x="71107" y="532117"/>
                  </a:lnTo>
                  <a:lnTo>
                    <a:pt x="70231" y="533641"/>
                  </a:lnTo>
                  <a:lnTo>
                    <a:pt x="70231" y="535609"/>
                  </a:lnTo>
                  <a:lnTo>
                    <a:pt x="70231" y="537565"/>
                  </a:lnTo>
                  <a:lnTo>
                    <a:pt x="69138" y="538226"/>
                  </a:lnTo>
                  <a:lnTo>
                    <a:pt x="67614" y="537349"/>
                  </a:lnTo>
                  <a:lnTo>
                    <a:pt x="66306" y="536486"/>
                  </a:lnTo>
                  <a:lnTo>
                    <a:pt x="65874" y="536702"/>
                  </a:lnTo>
                  <a:lnTo>
                    <a:pt x="66751" y="538226"/>
                  </a:lnTo>
                  <a:lnTo>
                    <a:pt x="67398" y="539534"/>
                  </a:lnTo>
                  <a:lnTo>
                    <a:pt x="67183" y="541058"/>
                  </a:lnTo>
                  <a:lnTo>
                    <a:pt x="64566" y="542810"/>
                  </a:lnTo>
                  <a:lnTo>
                    <a:pt x="64122" y="544118"/>
                  </a:lnTo>
                  <a:lnTo>
                    <a:pt x="65443" y="546290"/>
                  </a:lnTo>
                  <a:lnTo>
                    <a:pt x="64998" y="547598"/>
                  </a:lnTo>
                  <a:lnTo>
                    <a:pt x="63690" y="548474"/>
                  </a:lnTo>
                  <a:lnTo>
                    <a:pt x="62598" y="549135"/>
                  </a:lnTo>
                  <a:lnTo>
                    <a:pt x="61506" y="551091"/>
                  </a:lnTo>
                  <a:lnTo>
                    <a:pt x="61506" y="552399"/>
                  </a:lnTo>
                  <a:lnTo>
                    <a:pt x="61734" y="555231"/>
                  </a:lnTo>
                  <a:lnTo>
                    <a:pt x="66751" y="547598"/>
                  </a:lnTo>
                  <a:lnTo>
                    <a:pt x="66967" y="544550"/>
                  </a:lnTo>
                  <a:lnTo>
                    <a:pt x="66967" y="543674"/>
                  </a:lnTo>
                  <a:lnTo>
                    <a:pt x="68059" y="542150"/>
                  </a:lnTo>
                  <a:lnTo>
                    <a:pt x="72631" y="539102"/>
                  </a:lnTo>
                  <a:lnTo>
                    <a:pt x="74815" y="532117"/>
                  </a:lnTo>
                  <a:close/>
                </a:path>
                <a:path w="1965325" h="955675">
                  <a:moveTo>
                    <a:pt x="79171" y="98793"/>
                  </a:moveTo>
                  <a:lnTo>
                    <a:pt x="77863" y="98132"/>
                  </a:lnTo>
                  <a:lnTo>
                    <a:pt x="75476" y="98348"/>
                  </a:lnTo>
                  <a:lnTo>
                    <a:pt x="73075" y="98348"/>
                  </a:lnTo>
                  <a:lnTo>
                    <a:pt x="72415" y="99009"/>
                  </a:lnTo>
                  <a:lnTo>
                    <a:pt x="74155" y="99656"/>
                  </a:lnTo>
                  <a:lnTo>
                    <a:pt x="75692" y="100317"/>
                  </a:lnTo>
                  <a:lnTo>
                    <a:pt x="77647" y="100101"/>
                  </a:lnTo>
                  <a:lnTo>
                    <a:pt x="78308" y="99441"/>
                  </a:lnTo>
                  <a:lnTo>
                    <a:pt x="79171" y="98793"/>
                  </a:lnTo>
                  <a:close/>
                </a:path>
                <a:path w="1965325" h="955675">
                  <a:moveTo>
                    <a:pt x="88557" y="17437"/>
                  </a:moveTo>
                  <a:lnTo>
                    <a:pt x="86372" y="17437"/>
                  </a:lnTo>
                  <a:lnTo>
                    <a:pt x="84632" y="19189"/>
                  </a:lnTo>
                  <a:lnTo>
                    <a:pt x="83108" y="21145"/>
                  </a:lnTo>
                  <a:lnTo>
                    <a:pt x="80264" y="24638"/>
                  </a:lnTo>
                  <a:lnTo>
                    <a:pt x="80479" y="24853"/>
                  </a:lnTo>
                  <a:lnTo>
                    <a:pt x="87464" y="19189"/>
                  </a:lnTo>
                  <a:lnTo>
                    <a:pt x="88557" y="17437"/>
                  </a:lnTo>
                  <a:close/>
                </a:path>
                <a:path w="1965325" h="955675">
                  <a:moveTo>
                    <a:pt x="93573" y="13741"/>
                  </a:moveTo>
                  <a:lnTo>
                    <a:pt x="92913" y="12649"/>
                  </a:lnTo>
                  <a:lnTo>
                    <a:pt x="92265" y="11772"/>
                  </a:lnTo>
                  <a:lnTo>
                    <a:pt x="91389" y="10896"/>
                  </a:lnTo>
                  <a:lnTo>
                    <a:pt x="90512" y="10896"/>
                  </a:lnTo>
                  <a:lnTo>
                    <a:pt x="89649" y="11772"/>
                  </a:lnTo>
                  <a:lnTo>
                    <a:pt x="88988" y="12649"/>
                  </a:lnTo>
                  <a:lnTo>
                    <a:pt x="88341" y="13741"/>
                  </a:lnTo>
                  <a:lnTo>
                    <a:pt x="89204" y="14605"/>
                  </a:lnTo>
                  <a:lnTo>
                    <a:pt x="92697" y="14605"/>
                  </a:lnTo>
                  <a:lnTo>
                    <a:pt x="93573" y="13741"/>
                  </a:lnTo>
                  <a:close/>
                </a:path>
                <a:path w="1965325" h="955675">
                  <a:moveTo>
                    <a:pt x="104482" y="0"/>
                  </a:moveTo>
                  <a:lnTo>
                    <a:pt x="102082" y="0"/>
                  </a:lnTo>
                  <a:lnTo>
                    <a:pt x="99466" y="2171"/>
                  </a:lnTo>
                  <a:lnTo>
                    <a:pt x="97713" y="4787"/>
                  </a:lnTo>
                  <a:lnTo>
                    <a:pt x="95758" y="7416"/>
                  </a:lnTo>
                  <a:lnTo>
                    <a:pt x="94881" y="10033"/>
                  </a:lnTo>
                  <a:lnTo>
                    <a:pt x="95758" y="10680"/>
                  </a:lnTo>
                  <a:lnTo>
                    <a:pt x="96405" y="11341"/>
                  </a:lnTo>
                  <a:lnTo>
                    <a:pt x="97497" y="10680"/>
                  </a:lnTo>
                  <a:lnTo>
                    <a:pt x="97929" y="9156"/>
                  </a:lnTo>
                  <a:lnTo>
                    <a:pt x="98590" y="7632"/>
                  </a:lnTo>
                  <a:lnTo>
                    <a:pt x="100330" y="5016"/>
                  </a:lnTo>
                  <a:lnTo>
                    <a:pt x="102298" y="3263"/>
                  </a:lnTo>
                  <a:lnTo>
                    <a:pt x="104038" y="1524"/>
                  </a:lnTo>
                  <a:lnTo>
                    <a:pt x="104482" y="0"/>
                  </a:lnTo>
                  <a:close/>
                </a:path>
                <a:path w="1965325" h="955675">
                  <a:moveTo>
                    <a:pt x="105346" y="277622"/>
                  </a:moveTo>
                  <a:lnTo>
                    <a:pt x="104038" y="276961"/>
                  </a:lnTo>
                  <a:lnTo>
                    <a:pt x="101638" y="277177"/>
                  </a:lnTo>
                  <a:lnTo>
                    <a:pt x="99237" y="277177"/>
                  </a:lnTo>
                  <a:lnTo>
                    <a:pt x="98590" y="277837"/>
                  </a:lnTo>
                  <a:lnTo>
                    <a:pt x="100330" y="278485"/>
                  </a:lnTo>
                  <a:lnTo>
                    <a:pt x="101854" y="279146"/>
                  </a:lnTo>
                  <a:lnTo>
                    <a:pt x="103822" y="278930"/>
                  </a:lnTo>
                  <a:lnTo>
                    <a:pt x="104482" y="278269"/>
                  </a:lnTo>
                  <a:lnTo>
                    <a:pt x="105346" y="277622"/>
                  </a:lnTo>
                  <a:close/>
                </a:path>
                <a:path w="1965325" h="955675">
                  <a:moveTo>
                    <a:pt x="113855" y="139357"/>
                  </a:moveTo>
                  <a:lnTo>
                    <a:pt x="113639" y="138264"/>
                  </a:lnTo>
                  <a:lnTo>
                    <a:pt x="110807" y="136080"/>
                  </a:lnTo>
                  <a:lnTo>
                    <a:pt x="108191" y="134340"/>
                  </a:lnTo>
                  <a:lnTo>
                    <a:pt x="107962" y="133248"/>
                  </a:lnTo>
                  <a:lnTo>
                    <a:pt x="109715" y="132588"/>
                  </a:lnTo>
                  <a:lnTo>
                    <a:pt x="111671" y="131940"/>
                  </a:lnTo>
                  <a:lnTo>
                    <a:pt x="111239" y="131279"/>
                  </a:lnTo>
                  <a:lnTo>
                    <a:pt x="108839" y="130187"/>
                  </a:lnTo>
                  <a:lnTo>
                    <a:pt x="106870" y="129540"/>
                  </a:lnTo>
                  <a:lnTo>
                    <a:pt x="105130" y="129755"/>
                  </a:lnTo>
                  <a:lnTo>
                    <a:pt x="105130" y="131064"/>
                  </a:lnTo>
                  <a:lnTo>
                    <a:pt x="105130" y="132372"/>
                  </a:lnTo>
                  <a:lnTo>
                    <a:pt x="104254" y="132803"/>
                  </a:lnTo>
                  <a:lnTo>
                    <a:pt x="103390" y="132156"/>
                  </a:lnTo>
                  <a:lnTo>
                    <a:pt x="102298" y="131495"/>
                  </a:lnTo>
                  <a:lnTo>
                    <a:pt x="101422" y="132372"/>
                  </a:lnTo>
                  <a:lnTo>
                    <a:pt x="101422" y="135864"/>
                  </a:lnTo>
                  <a:lnTo>
                    <a:pt x="102298" y="136728"/>
                  </a:lnTo>
                  <a:lnTo>
                    <a:pt x="103390" y="136080"/>
                  </a:lnTo>
                  <a:lnTo>
                    <a:pt x="104254" y="135420"/>
                  </a:lnTo>
                  <a:lnTo>
                    <a:pt x="105130" y="135864"/>
                  </a:lnTo>
                  <a:lnTo>
                    <a:pt x="105130" y="138480"/>
                  </a:lnTo>
                  <a:lnTo>
                    <a:pt x="106654" y="138696"/>
                  </a:lnTo>
                  <a:lnTo>
                    <a:pt x="108839" y="138049"/>
                  </a:lnTo>
                  <a:lnTo>
                    <a:pt x="111455" y="136956"/>
                  </a:lnTo>
                  <a:lnTo>
                    <a:pt x="111887" y="137388"/>
                  </a:lnTo>
                  <a:lnTo>
                    <a:pt x="110578" y="139573"/>
                  </a:lnTo>
                  <a:lnTo>
                    <a:pt x="109270" y="141528"/>
                  </a:lnTo>
                  <a:lnTo>
                    <a:pt x="109715" y="141973"/>
                  </a:lnTo>
                  <a:lnTo>
                    <a:pt x="111671" y="140665"/>
                  </a:lnTo>
                  <a:lnTo>
                    <a:pt x="113855" y="139357"/>
                  </a:lnTo>
                  <a:close/>
                </a:path>
                <a:path w="1965325" h="955675">
                  <a:moveTo>
                    <a:pt x="130873" y="312724"/>
                  </a:moveTo>
                  <a:lnTo>
                    <a:pt x="130213" y="311632"/>
                  </a:lnTo>
                  <a:lnTo>
                    <a:pt x="128244" y="308800"/>
                  </a:lnTo>
                  <a:lnTo>
                    <a:pt x="127596" y="309232"/>
                  </a:lnTo>
                  <a:lnTo>
                    <a:pt x="127596" y="312940"/>
                  </a:lnTo>
                  <a:lnTo>
                    <a:pt x="127596" y="314693"/>
                  </a:lnTo>
                  <a:lnTo>
                    <a:pt x="128473" y="315556"/>
                  </a:lnTo>
                  <a:lnTo>
                    <a:pt x="130644" y="314248"/>
                  </a:lnTo>
                  <a:lnTo>
                    <a:pt x="130873" y="312724"/>
                  </a:lnTo>
                  <a:close/>
                </a:path>
                <a:path w="1965325" h="955675">
                  <a:moveTo>
                    <a:pt x="135229" y="166827"/>
                  </a:moveTo>
                  <a:lnTo>
                    <a:pt x="133921" y="165519"/>
                  </a:lnTo>
                  <a:lnTo>
                    <a:pt x="133489" y="166395"/>
                  </a:lnTo>
                  <a:lnTo>
                    <a:pt x="133489" y="170535"/>
                  </a:lnTo>
                  <a:lnTo>
                    <a:pt x="133045" y="170535"/>
                  </a:lnTo>
                  <a:lnTo>
                    <a:pt x="131305" y="167919"/>
                  </a:lnTo>
                  <a:lnTo>
                    <a:pt x="130213" y="166179"/>
                  </a:lnTo>
                  <a:lnTo>
                    <a:pt x="129120" y="165519"/>
                  </a:lnTo>
                  <a:lnTo>
                    <a:pt x="129120" y="166827"/>
                  </a:lnTo>
                  <a:lnTo>
                    <a:pt x="129120" y="167919"/>
                  </a:lnTo>
                  <a:lnTo>
                    <a:pt x="129997" y="170319"/>
                  </a:lnTo>
                  <a:lnTo>
                    <a:pt x="131089" y="171843"/>
                  </a:lnTo>
                  <a:lnTo>
                    <a:pt x="132397" y="174244"/>
                  </a:lnTo>
                  <a:lnTo>
                    <a:pt x="133261" y="174028"/>
                  </a:lnTo>
                  <a:lnTo>
                    <a:pt x="134353" y="170967"/>
                  </a:lnTo>
                  <a:lnTo>
                    <a:pt x="135013" y="169011"/>
                  </a:lnTo>
                  <a:lnTo>
                    <a:pt x="135229" y="166827"/>
                  </a:lnTo>
                  <a:close/>
                </a:path>
                <a:path w="1965325" h="955675">
                  <a:moveTo>
                    <a:pt x="135445" y="671474"/>
                  </a:moveTo>
                  <a:lnTo>
                    <a:pt x="133705" y="669734"/>
                  </a:lnTo>
                  <a:lnTo>
                    <a:pt x="133261" y="674306"/>
                  </a:lnTo>
                  <a:lnTo>
                    <a:pt x="133045" y="675830"/>
                  </a:lnTo>
                  <a:lnTo>
                    <a:pt x="133045" y="677799"/>
                  </a:lnTo>
                  <a:lnTo>
                    <a:pt x="133261" y="678675"/>
                  </a:lnTo>
                  <a:lnTo>
                    <a:pt x="133261" y="679767"/>
                  </a:lnTo>
                  <a:lnTo>
                    <a:pt x="132613" y="680415"/>
                  </a:lnTo>
                  <a:lnTo>
                    <a:pt x="130429" y="680415"/>
                  </a:lnTo>
                  <a:lnTo>
                    <a:pt x="128905" y="682155"/>
                  </a:lnTo>
                  <a:lnTo>
                    <a:pt x="128244" y="684123"/>
                  </a:lnTo>
                  <a:lnTo>
                    <a:pt x="126936" y="687616"/>
                  </a:lnTo>
                  <a:lnTo>
                    <a:pt x="130644" y="684123"/>
                  </a:lnTo>
                  <a:lnTo>
                    <a:pt x="132829" y="682155"/>
                  </a:lnTo>
                  <a:lnTo>
                    <a:pt x="134797" y="678675"/>
                  </a:lnTo>
                  <a:lnTo>
                    <a:pt x="135026" y="675830"/>
                  </a:lnTo>
                  <a:lnTo>
                    <a:pt x="135445" y="671474"/>
                  </a:lnTo>
                  <a:close/>
                </a:path>
                <a:path w="1965325" h="955675">
                  <a:moveTo>
                    <a:pt x="135890" y="319049"/>
                  </a:moveTo>
                  <a:lnTo>
                    <a:pt x="135445" y="318617"/>
                  </a:lnTo>
                  <a:lnTo>
                    <a:pt x="132181" y="318833"/>
                  </a:lnTo>
                  <a:lnTo>
                    <a:pt x="129565" y="319049"/>
                  </a:lnTo>
                  <a:lnTo>
                    <a:pt x="127596" y="321017"/>
                  </a:lnTo>
                  <a:lnTo>
                    <a:pt x="127596" y="323418"/>
                  </a:lnTo>
                  <a:lnTo>
                    <a:pt x="127381" y="325589"/>
                  </a:lnTo>
                  <a:lnTo>
                    <a:pt x="128244" y="327126"/>
                  </a:lnTo>
                  <a:lnTo>
                    <a:pt x="129336" y="326682"/>
                  </a:lnTo>
                  <a:lnTo>
                    <a:pt x="130644" y="326250"/>
                  </a:lnTo>
                  <a:lnTo>
                    <a:pt x="131521" y="325158"/>
                  </a:lnTo>
                  <a:lnTo>
                    <a:pt x="131089" y="322973"/>
                  </a:lnTo>
                  <a:lnTo>
                    <a:pt x="132181" y="321449"/>
                  </a:lnTo>
                  <a:lnTo>
                    <a:pt x="133921" y="320357"/>
                  </a:lnTo>
                  <a:lnTo>
                    <a:pt x="135890" y="319049"/>
                  </a:lnTo>
                  <a:close/>
                </a:path>
                <a:path w="1965325" h="955675">
                  <a:moveTo>
                    <a:pt x="138722" y="933615"/>
                  </a:moveTo>
                  <a:lnTo>
                    <a:pt x="138506" y="932307"/>
                  </a:lnTo>
                  <a:lnTo>
                    <a:pt x="137845" y="928598"/>
                  </a:lnTo>
                  <a:lnTo>
                    <a:pt x="134581" y="929462"/>
                  </a:lnTo>
                  <a:lnTo>
                    <a:pt x="129781" y="934707"/>
                  </a:lnTo>
                  <a:lnTo>
                    <a:pt x="127165" y="937539"/>
                  </a:lnTo>
                  <a:lnTo>
                    <a:pt x="125857" y="940371"/>
                  </a:lnTo>
                  <a:lnTo>
                    <a:pt x="127165" y="941031"/>
                  </a:lnTo>
                  <a:lnTo>
                    <a:pt x="128244" y="941895"/>
                  </a:lnTo>
                  <a:lnTo>
                    <a:pt x="129120" y="941463"/>
                  </a:lnTo>
                  <a:lnTo>
                    <a:pt x="129120" y="939495"/>
                  </a:lnTo>
                  <a:lnTo>
                    <a:pt x="131305" y="937755"/>
                  </a:lnTo>
                  <a:lnTo>
                    <a:pt x="134137" y="936663"/>
                  </a:lnTo>
                  <a:lnTo>
                    <a:pt x="136753" y="935355"/>
                  </a:lnTo>
                  <a:lnTo>
                    <a:pt x="138722" y="933615"/>
                  </a:lnTo>
                  <a:close/>
                </a:path>
                <a:path w="1965325" h="955675">
                  <a:moveTo>
                    <a:pt x="142430" y="48412"/>
                  </a:moveTo>
                  <a:lnTo>
                    <a:pt x="141770" y="46659"/>
                  </a:lnTo>
                  <a:lnTo>
                    <a:pt x="140246" y="45135"/>
                  </a:lnTo>
                  <a:lnTo>
                    <a:pt x="138061" y="43180"/>
                  </a:lnTo>
                  <a:lnTo>
                    <a:pt x="137845" y="43395"/>
                  </a:lnTo>
                  <a:lnTo>
                    <a:pt x="139153" y="46443"/>
                  </a:lnTo>
                  <a:lnTo>
                    <a:pt x="139814" y="48628"/>
                  </a:lnTo>
                  <a:lnTo>
                    <a:pt x="141122" y="49720"/>
                  </a:lnTo>
                  <a:lnTo>
                    <a:pt x="142430" y="48412"/>
                  </a:lnTo>
                  <a:close/>
                </a:path>
                <a:path w="1965325" h="955675">
                  <a:moveTo>
                    <a:pt x="144386" y="584898"/>
                  </a:moveTo>
                  <a:lnTo>
                    <a:pt x="143522" y="584454"/>
                  </a:lnTo>
                  <a:lnTo>
                    <a:pt x="141122" y="584454"/>
                  </a:lnTo>
                  <a:lnTo>
                    <a:pt x="140030" y="585546"/>
                  </a:lnTo>
                  <a:lnTo>
                    <a:pt x="140030" y="586854"/>
                  </a:lnTo>
                  <a:lnTo>
                    <a:pt x="140030" y="587946"/>
                  </a:lnTo>
                  <a:lnTo>
                    <a:pt x="141122" y="588391"/>
                  </a:lnTo>
                  <a:lnTo>
                    <a:pt x="142214" y="587730"/>
                  </a:lnTo>
                  <a:lnTo>
                    <a:pt x="143522" y="587070"/>
                  </a:lnTo>
                  <a:lnTo>
                    <a:pt x="144386" y="585990"/>
                  </a:lnTo>
                  <a:lnTo>
                    <a:pt x="144386" y="584898"/>
                  </a:lnTo>
                  <a:close/>
                </a:path>
                <a:path w="1965325" h="955675">
                  <a:moveTo>
                    <a:pt x="165328" y="366153"/>
                  </a:moveTo>
                  <a:lnTo>
                    <a:pt x="164452" y="364845"/>
                  </a:lnTo>
                  <a:lnTo>
                    <a:pt x="161404" y="364845"/>
                  </a:lnTo>
                  <a:lnTo>
                    <a:pt x="160528" y="366153"/>
                  </a:lnTo>
                  <a:lnTo>
                    <a:pt x="161188" y="367906"/>
                  </a:lnTo>
                  <a:lnTo>
                    <a:pt x="161836" y="369430"/>
                  </a:lnTo>
                  <a:lnTo>
                    <a:pt x="162496" y="370738"/>
                  </a:lnTo>
                  <a:lnTo>
                    <a:pt x="163360" y="370738"/>
                  </a:lnTo>
                  <a:lnTo>
                    <a:pt x="164020" y="369430"/>
                  </a:lnTo>
                  <a:lnTo>
                    <a:pt x="164668" y="367906"/>
                  </a:lnTo>
                  <a:lnTo>
                    <a:pt x="165328" y="366153"/>
                  </a:lnTo>
                  <a:close/>
                </a:path>
                <a:path w="1965325" h="955675">
                  <a:moveTo>
                    <a:pt x="170129" y="92900"/>
                  </a:moveTo>
                  <a:lnTo>
                    <a:pt x="169468" y="91592"/>
                  </a:lnTo>
                  <a:lnTo>
                    <a:pt x="168160" y="89408"/>
                  </a:lnTo>
                  <a:lnTo>
                    <a:pt x="164020" y="88531"/>
                  </a:lnTo>
                  <a:lnTo>
                    <a:pt x="164020" y="90284"/>
                  </a:lnTo>
                  <a:lnTo>
                    <a:pt x="164020" y="90716"/>
                  </a:lnTo>
                  <a:lnTo>
                    <a:pt x="165544" y="91808"/>
                  </a:lnTo>
                  <a:lnTo>
                    <a:pt x="167513" y="92468"/>
                  </a:lnTo>
                  <a:lnTo>
                    <a:pt x="169252" y="93116"/>
                  </a:lnTo>
                  <a:lnTo>
                    <a:pt x="170129" y="92900"/>
                  </a:lnTo>
                  <a:close/>
                </a:path>
                <a:path w="1965325" h="955675">
                  <a:moveTo>
                    <a:pt x="187794" y="899160"/>
                  </a:moveTo>
                  <a:lnTo>
                    <a:pt x="185178" y="900023"/>
                  </a:lnTo>
                  <a:lnTo>
                    <a:pt x="175793" y="907224"/>
                  </a:lnTo>
                  <a:lnTo>
                    <a:pt x="170992" y="910932"/>
                  </a:lnTo>
                  <a:lnTo>
                    <a:pt x="165328" y="915289"/>
                  </a:lnTo>
                  <a:lnTo>
                    <a:pt x="162928" y="917257"/>
                  </a:lnTo>
                  <a:lnTo>
                    <a:pt x="160528" y="918997"/>
                  </a:lnTo>
                  <a:lnTo>
                    <a:pt x="155727" y="922921"/>
                  </a:lnTo>
                  <a:lnTo>
                    <a:pt x="152019" y="925982"/>
                  </a:lnTo>
                  <a:lnTo>
                    <a:pt x="145478" y="931430"/>
                  </a:lnTo>
                  <a:lnTo>
                    <a:pt x="151587" y="928814"/>
                  </a:lnTo>
                  <a:lnTo>
                    <a:pt x="154863" y="927290"/>
                  </a:lnTo>
                  <a:lnTo>
                    <a:pt x="157480" y="925106"/>
                  </a:lnTo>
                  <a:lnTo>
                    <a:pt x="157480" y="922705"/>
                  </a:lnTo>
                  <a:lnTo>
                    <a:pt x="158127" y="922274"/>
                  </a:lnTo>
                  <a:lnTo>
                    <a:pt x="158788" y="923137"/>
                  </a:lnTo>
                  <a:lnTo>
                    <a:pt x="159651" y="923798"/>
                  </a:lnTo>
                  <a:lnTo>
                    <a:pt x="163144" y="922921"/>
                  </a:lnTo>
                  <a:lnTo>
                    <a:pt x="170129" y="919441"/>
                  </a:lnTo>
                  <a:lnTo>
                    <a:pt x="173621" y="918349"/>
                  </a:lnTo>
                  <a:lnTo>
                    <a:pt x="174485" y="918997"/>
                  </a:lnTo>
                  <a:lnTo>
                    <a:pt x="176453" y="920089"/>
                  </a:lnTo>
                  <a:lnTo>
                    <a:pt x="186486" y="908100"/>
                  </a:lnTo>
                  <a:lnTo>
                    <a:pt x="187134" y="903732"/>
                  </a:lnTo>
                  <a:lnTo>
                    <a:pt x="187794" y="899160"/>
                  </a:lnTo>
                  <a:close/>
                </a:path>
                <a:path w="1965325" h="955675">
                  <a:moveTo>
                    <a:pt x="197383" y="641159"/>
                  </a:moveTo>
                  <a:lnTo>
                    <a:pt x="193243" y="641159"/>
                  </a:lnTo>
                  <a:lnTo>
                    <a:pt x="192366" y="642912"/>
                  </a:lnTo>
                  <a:lnTo>
                    <a:pt x="192366" y="645083"/>
                  </a:lnTo>
                  <a:lnTo>
                    <a:pt x="192366" y="647268"/>
                  </a:lnTo>
                  <a:lnTo>
                    <a:pt x="191058" y="650316"/>
                  </a:lnTo>
                  <a:lnTo>
                    <a:pt x="189750" y="652068"/>
                  </a:lnTo>
                  <a:lnTo>
                    <a:pt x="187350" y="654685"/>
                  </a:lnTo>
                  <a:lnTo>
                    <a:pt x="187579" y="654685"/>
                  </a:lnTo>
                  <a:lnTo>
                    <a:pt x="190411" y="652500"/>
                  </a:lnTo>
                  <a:lnTo>
                    <a:pt x="194551" y="649452"/>
                  </a:lnTo>
                  <a:lnTo>
                    <a:pt x="197383" y="641159"/>
                  </a:lnTo>
                  <a:close/>
                </a:path>
                <a:path w="1965325" h="955675">
                  <a:moveTo>
                    <a:pt x="375793" y="251231"/>
                  </a:moveTo>
                  <a:lnTo>
                    <a:pt x="375145" y="249478"/>
                  </a:lnTo>
                  <a:lnTo>
                    <a:pt x="373621" y="247954"/>
                  </a:lnTo>
                  <a:lnTo>
                    <a:pt x="371436" y="245999"/>
                  </a:lnTo>
                  <a:lnTo>
                    <a:pt x="371221" y="246214"/>
                  </a:lnTo>
                  <a:lnTo>
                    <a:pt x="372529" y="249262"/>
                  </a:lnTo>
                  <a:lnTo>
                    <a:pt x="373176" y="251447"/>
                  </a:lnTo>
                  <a:lnTo>
                    <a:pt x="374484" y="252539"/>
                  </a:lnTo>
                  <a:lnTo>
                    <a:pt x="375793" y="251231"/>
                  </a:lnTo>
                  <a:close/>
                </a:path>
                <a:path w="1965325" h="955675">
                  <a:moveTo>
                    <a:pt x="450164" y="201066"/>
                  </a:moveTo>
                  <a:lnTo>
                    <a:pt x="449300" y="200418"/>
                  </a:lnTo>
                  <a:lnTo>
                    <a:pt x="446024" y="203898"/>
                  </a:lnTo>
                  <a:lnTo>
                    <a:pt x="444500" y="205651"/>
                  </a:lnTo>
                  <a:lnTo>
                    <a:pt x="444068" y="207391"/>
                  </a:lnTo>
                  <a:lnTo>
                    <a:pt x="446239" y="208699"/>
                  </a:lnTo>
                  <a:lnTo>
                    <a:pt x="447776" y="207835"/>
                  </a:lnTo>
                  <a:lnTo>
                    <a:pt x="448424" y="205867"/>
                  </a:lnTo>
                  <a:lnTo>
                    <a:pt x="450164" y="201066"/>
                  </a:lnTo>
                  <a:close/>
                </a:path>
                <a:path w="1965325" h="955675">
                  <a:moveTo>
                    <a:pt x="459981" y="195618"/>
                  </a:moveTo>
                  <a:lnTo>
                    <a:pt x="459765" y="194741"/>
                  </a:lnTo>
                  <a:lnTo>
                    <a:pt x="455625" y="194741"/>
                  </a:lnTo>
                  <a:lnTo>
                    <a:pt x="454748" y="195618"/>
                  </a:lnTo>
                  <a:lnTo>
                    <a:pt x="455409" y="196494"/>
                  </a:lnTo>
                  <a:lnTo>
                    <a:pt x="455841" y="197358"/>
                  </a:lnTo>
                  <a:lnTo>
                    <a:pt x="454964" y="198666"/>
                  </a:lnTo>
                  <a:lnTo>
                    <a:pt x="453656" y="199110"/>
                  </a:lnTo>
                  <a:lnTo>
                    <a:pt x="451916" y="199974"/>
                  </a:lnTo>
                  <a:lnTo>
                    <a:pt x="451700" y="200418"/>
                  </a:lnTo>
                  <a:lnTo>
                    <a:pt x="453224" y="200418"/>
                  </a:lnTo>
                  <a:lnTo>
                    <a:pt x="454533" y="200634"/>
                  </a:lnTo>
                  <a:lnTo>
                    <a:pt x="456933" y="199326"/>
                  </a:lnTo>
                  <a:lnTo>
                    <a:pt x="458241" y="197802"/>
                  </a:lnTo>
                  <a:lnTo>
                    <a:pt x="459981" y="195618"/>
                  </a:lnTo>
                  <a:close/>
                </a:path>
                <a:path w="1965325" h="955675">
                  <a:moveTo>
                    <a:pt x="484632" y="246862"/>
                  </a:moveTo>
                  <a:lnTo>
                    <a:pt x="483755" y="246430"/>
                  </a:lnTo>
                  <a:lnTo>
                    <a:pt x="481355" y="246430"/>
                  </a:lnTo>
                  <a:lnTo>
                    <a:pt x="480263" y="247523"/>
                  </a:lnTo>
                  <a:lnTo>
                    <a:pt x="480263" y="248831"/>
                  </a:lnTo>
                  <a:lnTo>
                    <a:pt x="480263" y="249923"/>
                  </a:lnTo>
                  <a:lnTo>
                    <a:pt x="481355" y="250355"/>
                  </a:lnTo>
                  <a:lnTo>
                    <a:pt x="482447" y="249707"/>
                  </a:lnTo>
                  <a:lnTo>
                    <a:pt x="483755" y="249047"/>
                  </a:lnTo>
                  <a:lnTo>
                    <a:pt x="484632" y="247954"/>
                  </a:lnTo>
                  <a:lnTo>
                    <a:pt x="484632" y="246862"/>
                  </a:lnTo>
                  <a:close/>
                </a:path>
                <a:path w="1965325" h="955675">
                  <a:moveTo>
                    <a:pt x="541337" y="284378"/>
                  </a:moveTo>
                  <a:lnTo>
                    <a:pt x="540905" y="283502"/>
                  </a:lnTo>
                  <a:lnTo>
                    <a:pt x="539813" y="283502"/>
                  </a:lnTo>
                  <a:lnTo>
                    <a:pt x="538721" y="284378"/>
                  </a:lnTo>
                  <a:lnTo>
                    <a:pt x="538060" y="285686"/>
                  </a:lnTo>
                  <a:lnTo>
                    <a:pt x="537413" y="286778"/>
                  </a:lnTo>
                  <a:lnTo>
                    <a:pt x="537845" y="287870"/>
                  </a:lnTo>
                  <a:lnTo>
                    <a:pt x="540245" y="287870"/>
                  </a:lnTo>
                  <a:lnTo>
                    <a:pt x="541337" y="286778"/>
                  </a:lnTo>
                  <a:lnTo>
                    <a:pt x="541337" y="284378"/>
                  </a:lnTo>
                  <a:close/>
                </a:path>
                <a:path w="1965325" h="955675">
                  <a:moveTo>
                    <a:pt x="706653" y="380555"/>
                  </a:moveTo>
                  <a:lnTo>
                    <a:pt x="705573" y="379247"/>
                  </a:lnTo>
                  <a:lnTo>
                    <a:pt x="703389" y="378587"/>
                  </a:lnTo>
                  <a:lnTo>
                    <a:pt x="700328" y="377278"/>
                  </a:lnTo>
                  <a:lnTo>
                    <a:pt x="700112" y="377494"/>
                  </a:lnTo>
                  <a:lnTo>
                    <a:pt x="702081" y="379679"/>
                  </a:lnTo>
                  <a:lnTo>
                    <a:pt x="703605" y="381203"/>
                  </a:lnTo>
                  <a:lnTo>
                    <a:pt x="705345" y="381863"/>
                  </a:lnTo>
                  <a:lnTo>
                    <a:pt x="706653" y="380555"/>
                  </a:lnTo>
                  <a:close/>
                </a:path>
                <a:path w="1965325" h="955675">
                  <a:moveTo>
                    <a:pt x="745477" y="322326"/>
                  </a:moveTo>
                  <a:lnTo>
                    <a:pt x="743077" y="319493"/>
                  </a:lnTo>
                  <a:lnTo>
                    <a:pt x="739597" y="317957"/>
                  </a:lnTo>
                  <a:lnTo>
                    <a:pt x="736320" y="316433"/>
                  </a:lnTo>
                  <a:lnTo>
                    <a:pt x="734136" y="314477"/>
                  </a:lnTo>
                  <a:lnTo>
                    <a:pt x="734580" y="313601"/>
                  </a:lnTo>
                  <a:lnTo>
                    <a:pt x="735228" y="312724"/>
                  </a:lnTo>
                  <a:lnTo>
                    <a:pt x="734136" y="311861"/>
                  </a:lnTo>
                  <a:lnTo>
                    <a:pt x="729119" y="311861"/>
                  </a:lnTo>
                  <a:lnTo>
                    <a:pt x="728903" y="312508"/>
                  </a:lnTo>
                  <a:lnTo>
                    <a:pt x="731088" y="315125"/>
                  </a:lnTo>
                  <a:lnTo>
                    <a:pt x="732612" y="316865"/>
                  </a:lnTo>
                  <a:lnTo>
                    <a:pt x="735228" y="318401"/>
                  </a:lnTo>
                  <a:lnTo>
                    <a:pt x="738505" y="318401"/>
                  </a:lnTo>
                  <a:lnTo>
                    <a:pt x="740905" y="320802"/>
                  </a:lnTo>
                  <a:lnTo>
                    <a:pt x="741997" y="323850"/>
                  </a:lnTo>
                  <a:lnTo>
                    <a:pt x="744613" y="330390"/>
                  </a:lnTo>
                  <a:lnTo>
                    <a:pt x="745477" y="330822"/>
                  </a:lnTo>
                  <a:lnTo>
                    <a:pt x="745477" y="322326"/>
                  </a:lnTo>
                  <a:close/>
                </a:path>
                <a:path w="1965325" h="955675">
                  <a:moveTo>
                    <a:pt x="748969" y="372922"/>
                  </a:moveTo>
                  <a:lnTo>
                    <a:pt x="747014" y="370738"/>
                  </a:lnTo>
                  <a:lnTo>
                    <a:pt x="745693" y="369214"/>
                  </a:lnTo>
                  <a:lnTo>
                    <a:pt x="745045" y="366598"/>
                  </a:lnTo>
                  <a:lnTo>
                    <a:pt x="745693" y="365061"/>
                  </a:lnTo>
                  <a:lnTo>
                    <a:pt x="746353" y="363321"/>
                  </a:lnTo>
                  <a:lnTo>
                    <a:pt x="745477" y="362013"/>
                  </a:lnTo>
                  <a:lnTo>
                    <a:pt x="742429" y="362013"/>
                  </a:lnTo>
                  <a:lnTo>
                    <a:pt x="741997" y="362673"/>
                  </a:lnTo>
                  <a:lnTo>
                    <a:pt x="742645" y="363537"/>
                  </a:lnTo>
                  <a:lnTo>
                    <a:pt x="743521" y="364197"/>
                  </a:lnTo>
                  <a:lnTo>
                    <a:pt x="742429" y="366153"/>
                  </a:lnTo>
                  <a:lnTo>
                    <a:pt x="740244" y="367906"/>
                  </a:lnTo>
                  <a:lnTo>
                    <a:pt x="736752" y="370522"/>
                  </a:lnTo>
                  <a:lnTo>
                    <a:pt x="736752" y="370954"/>
                  </a:lnTo>
                  <a:lnTo>
                    <a:pt x="740460" y="373138"/>
                  </a:lnTo>
                  <a:lnTo>
                    <a:pt x="742429" y="374230"/>
                  </a:lnTo>
                  <a:lnTo>
                    <a:pt x="743521" y="376402"/>
                  </a:lnTo>
                  <a:lnTo>
                    <a:pt x="742861" y="377710"/>
                  </a:lnTo>
                  <a:lnTo>
                    <a:pt x="741997" y="379247"/>
                  </a:lnTo>
                  <a:lnTo>
                    <a:pt x="742429" y="379463"/>
                  </a:lnTo>
                  <a:lnTo>
                    <a:pt x="745045" y="377710"/>
                  </a:lnTo>
                  <a:lnTo>
                    <a:pt x="745477" y="375539"/>
                  </a:lnTo>
                  <a:lnTo>
                    <a:pt x="744829" y="373570"/>
                  </a:lnTo>
                  <a:lnTo>
                    <a:pt x="743737" y="370954"/>
                  </a:lnTo>
                  <a:lnTo>
                    <a:pt x="744169" y="370522"/>
                  </a:lnTo>
                  <a:lnTo>
                    <a:pt x="748969" y="373138"/>
                  </a:lnTo>
                  <a:lnTo>
                    <a:pt x="748969" y="372922"/>
                  </a:lnTo>
                  <a:close/>
                </a:path>
                <a:path w="1965325" h="955675">
                  <a:moveTo>
                    <a:pt x="831418" y="167487"/>
                  </a:moveTo>
                  <a:lnTo>
                    <a:pt x="830110" y="166827"/>
                  </a:lnTo>
                  <a:lnTo>
                    <a:pt x="828141" y="170319"/>
                  </a:lnTo>
                  <a:lnTo>
                    <a:pt x="827265" y="171627"/>
                  </a:lnTo>
                  <a:lnTo>
                    <a:pt x="827049" y="172935"/>
                  </a:lnTo>
                  <a:lnTo>
                    <a:pt x="827709" y="173596"/>
                  </a:lnTo>
                  <a:lnTo>
                    <a:pt x="828141" y="174244"/>
                  </a:lnTo>
                  <a:lnTo>
                    <a:pt x="829233" y="173151"/>
                  </a:lnTo>
                  <a:lnTo>
                    <a:pt x="829881" y="171196"/>
                  </a:lnTo>
                  <a:lnTo>
                    <a:pt x="831418" y="167487"/>
                  </a:lnTo>
                  <a:close/>
                </a:path>
                <a:path w="1965325" h="955675">
                  <a:moveTo>
                    <a:pt x="842098" y="159194"/>
                  </a:moveTo>
                  <a:lnTo>
                    <a:pt x="838174" y="159194"/>
                  </a:lnTo>
                  <a:lnTo>
                    <a:pt x="838390" y="160070"/>
                  </a:lnTo>
                  <a:lnTo>
                    <a:pt x="839050" y="161378"/>
                  </a:lnTo>
                  <a:lnTo>
                    <a:pt x="839698" y="162471"/>
                  </a:lnTo>
                  <a:lnTo>
                    <a:pt x="838835" y="163563"/>
                  </a:lnTo>
                  <a:lnTo>
                    <a:pt x="835126" y="163563"/>
                  </a:lnTo>
                  <a:lnTo>
                    <a:pt x="833589" y="165087"/>
                  </a:lnTo>
                  <a:lnTo>
                    <a:pt x="833589" y="169443"/>
                  </a:lnTo>
                  <a:lnTo>
                    <a:pt x="834250" y="169443"/>
                  </a:lnTo>
                  <a:lnTo>
                    <a:pt x="837742" y="166395"/>
                  </a:lnTo>
                  <a:lnTo>
                    <a:pt x="841451" y="163334"/>
                  </a:lnTo>
                  <a:lnTo>
                    <a:pt x="842098" y="159194"/>
                  </a:lnTo>
                  <a:close/>
                </a:path>
                <a:path w="1965325" h="955675">
                  <a:moveTo>
                    <a:pt x="900772" y="411086"/>
                  </a:moveTo>
                  <a:lnTo>
                    <a:pt x="899680" y="409778"/>
                  </a:lnTo>
                  <a:lnTo>
                    <a:pt x="897496" y="409117"/>
                  </a:lnTo>
                  <a:lnTo>
                    <a:pt x="894448" y="407809"/>
                  </a:lnTo>
                  <a:lnTo>
                    <a:pt x="894232" y="408025"/>
                  </a:lnTo>
                  <a:lnTo>
                    <a:pt x="896188" y="410210"/>
                  </a:lnTo>
                  <a:lnTo>
                    <a:pt x="897712" y="411734"/>
                  </a:lnTo>
                  <a:lnTo>
                    <a:pt x="899464" y="412394"/>
                  </a:lnTo>
                  <a:lnTo>
                    <a:pt x="900772" y="411086"/>
                  </a:lnTo>
                  <a:close/>
                </a:path>
                <a:path w="1965325" h="955675">
                  <a:moveTo>
                    <a:pt x="908405" y="401269"/>
                  </a:moveTo>
                  <a:lnTo>
                    <a:pt x="903173" y="401269"/>
                  </a:lnTo>
                  <a:lnTo>
                    <a:pt x="900772" y="402361"/>
                  </a:lnTo>
                  <a:lnTo>
                    <a:pt x="900112" y="403669"/>
                  </a:lnTo>
                  <a:lnTo>
                    <a:pt x="897496" y="407809"/>
                  </a:lnTo>
                  <a:lnTo>
                    <a:pt x="901204" y="408686"/>
                  </a:lnTo>
                  <a:lnTo>
                    <a:pt x="908405" y="401485"/>
                  </a:lnTo>
                  <a:lnTo>
                    <a:pt x="908405" y="401269"/>
                  </a:lnTo>
                  <a:close/>
                </a:path>
                <a:path w="1965325" h="955675">
                  <a:moveTo>
                    <a:pt x="915822" y="341731"/>
                  </a:moveTo>
                  <a:lnTo>
                    <a:pt x="914946" y="340855"/>
                  </a:lnTo>
                  <a:lnTo>
                    <a:pt x="911453" y="340855"/>
                  </a:lnTo>
                  <a:lnTo>
                    <a:pt x="909929" y="341731"/>
                  </a:lnTo>
                  <a:lnTo>
                    <a:pt x="909929" y="342823"/>
                  </a:lnTo>
                  <a:lnTo>
                    <a:pt x="909929" y="343700"/>
                  </a:lnTo>
                  <a:lnTo>
                    <a:pt x="910805" y="344563"/>
                  </a:lnTo>
                  <a:lnTo>
                    <a:pt x="913206" y="344563"/>
                  </a:lnTo>
                  <a:lnTo>
                    <a:pt x="914514" y="343700"/>
                  </a:lnTo>
                  <a:lnTo>
                    <a:pt x="915162" y="342823"/>
                  </a:lnTo>
                  <a:lnTo>
                    <a:pt x="915822" y="341731"/>
                  </a:lnTo>
                  <a:close/>
                </a:path>
                <a:path w="1965325" h="955675">
                  <a:moveTo>
                    <a:pt x="1004366" y="348272"/>
                  </a:moveTo>
                  <a:lnTo>
                    <a:pt x="1004150" y="348056"/>
                  </a:lnTo>
                  <a:lnTo>
                    <a:pt x="999350" y="351104"/>
                  </a:lnTo>
                  <a:lnTo>
                    <a:pt x="997610" y="352196"/>
                  </a:lnTo>
                  <a:lnTo>
                    <a:pt x="996950" y="353288"/>
                  </a:lnTo>
                  <a:lnTo>
                    <a:pt x="999134" y="353288"/>
                  </a:lnTo>
                  <a:lnTo>
                    <a:pt x="998702" y="354812"/>
                  </a:lnTo>
                  <a:lnTo>
                    <a:pt x="997165" y="356565"/>
                  </a:lnTo>
                  <a:lnTo>
                    <a:pt x="995641" y="358521"/>
                  </a:lnTo>
                  <a:lnTo>
                    <a:pt x="994778" y="360273"/>
                  </a:lnTo>
                  <a:lnTo>
                    <a:pt x="995857" y="361365"/>
                  </a:lnTo>
                  <a:lnTo>
                    <a:pt x="998042" y="358965"/>
                  </a:lnTo>
                  <a:lnTo>
                    <a:pt x="1000226" y="355473"/>
                  </a:lnTo>
                  <a:lnTo>
                    <a:pt x="1004366" y="348272"/>
                  </a:lnTo>
                  <a:close/>
                </a:path>
                <a:path w="1965325" h="955675">
                  <a:moveTo>
                    <a:pt x="1387576" y="259295"/>
                  </a:moveTo>
                  <a:lnTo>
                    <a:pt x="1385392" y="255371"/>
                  </a:lnTo>
                  <a:lnTo>
                    <a:pt x="1382560" y="249923"/>
                  </a:lnTo>
                  <a:lnTo>
                    <a:pt x="1378191" y="249262"/>
                  </a:lnTo>
                  <a:lnTo>
                    <a:pt x="1379283" y="254495"/>
                  </a:lnTo>
                  <a:lnTo>
                    <a:pt x="1379728" y="256679"/>
                  </a:lnTo>
                  <a:lnTo>
                    <a:pt x="1381683" y="258648"/>
                  </a:lnTo>
                  <a:lnTo>
                    <a:pt x="1383868" y="259080"/>
                  </a:lnTo>
                  <a:lnTo>
                    <a:pt x="1387360" y="259727"/>
                  </a:lnTo>
                  <a:lnTo>
                    <a:pt x="1387576" y="259295"/>
                  </a:lnTo>
                  <a:close/>
                </a:path>
                <a:path w="1965325" h="955675">
                  <a:moveTo>
                    <a:pt x="1392161" y="233121"/>
                  </a:moveTo>
                  <a:lnTo>
                    <a:pt x="1391500" y="230073"/>
                  </a:lnTo>
                  <a:lnTo>
                    <a:pt x="1391069" y="227888"/>
                  </a:lnTo>
                  <a:lnTo>
                    <a:pt x="1390408" y="227888"/>
                  </a:lnTo>
                  <a:lnTo>
                    <a:pt x="1388452" y="229857"/>
                  </a:lnTo>
                  <a:lnTo>
                    <a:pt x="1384515" y="234213"/>
                  </a:lnTo>
                  <a:lnTo>
                    <a:pt x="1380820" y="242074"/>
                  </a:lnTo>
                  <a:lnTo>
                    <a:pt x="1385608" y="242074"/>
                  </a:lnTo>
                  <a:lnTo>
                    <a:pt x="1392161" y="233121"/>
                  </a:lnTo>
                  <a:close/>
                </a:path>
                <a:path w="1965325" h="955675">
                  <a:moveTo>
                    <a:pt x="1403273" y="183616"/>
                  </a:moveTo>
                  <a:lnTo>
                    <a:pt x="1402194" y="181876"/>
                  </a:lnTo>
                  <a:lnTo>
                    <a:pt x="1398701" y="186232"/>
                  </a:lnTo>
                  <a:lnTo>
                    <a:pt x="1397177" y="187985"/>
                  </a:lnTo>
                  <a:lnTo>
                    <a:pt x="1396733" y="190817"/>
                  </a:lnTo>
                  <a:lnTo>
                    <a:pt x="1397609" y="192125"/>
                  </a:lnTo>
                  <a:lnTo>
                    <a:pt x="1398701" y="194094"/>
                  </a:lnTo>
                  <a:lnTo>
                    <a:pt x="1399794" y="193217"/>
                  </a:lnTo>
                  <a:lnTo>
                    <a:pt x="1401102" y="189725"/>
                  </a:lnTo>
                  <a:lnTo>
                    <a:pt x="1403273" y="183616"/>
                  </a:lnTo>
                  <a:close/>
                </a:path>
                <a:path w="1965325" h="955675">
                  <a:moveTo>
                    <a:pt x="1424876" y="557847"/>
                  </a:moveTo>
                  <a:lnTo>
                    <a:pt x="1423568" y="556539"/>
                  </a:lnTo>
                  <a:lnTo>
                    <a:pt x="1422260" y="557631"/>
                  </a:lnTo>
                  <a:lnTo>
                    <a:pt x="1421599" y="559816"/>
                  </a:lnTo>
                  <a:lnTo>
                    <a:pt x="1420291" y="562864"/>
                  </a:lnTo>
                  <a:lnTo>
                    <a:pt x="1420507" y="563092"/>
                  </a:lnTo>
                  <a:lnTo>
                    <a:pt x="1422692" y="561124"/>
                  </a:lnTo>
                  <a:lnTo>
                    <a:pt x="1424216" y="559600"/>
                  </a:lnTo>
                  <a:lnTo>
                    <a:pt x="1424876" y="557847"/>
                  </a:lnTo>
                  <a:close/>
                </a:path>
                <a:path w="1965325" h="955675">
                  <a:moveTo>
                    <a:pt x="1434680" y="322757"/>
                  </a:moveTo>
                  <a:lnTo>
                    <a:pt x="1432280" y="322757"/>
                  </a:lnTo>
                  <a:lnTo>
                    <a:pt x="1429893" y="324942"/>
                  </a:lnTo>
                  <a:lnTo>
                    <a:pt x="1427492" y="327558"/>
                  </a:lnTo>
                  <a:lnTo>
                    <a:pt x="1421168" y="334759"/>
                  </a:lnTo>
                  <a:lnTo>
                    <a:pt x="1419415" y="338239"/>
                  </a:lnTo>
                  <a:lnTo>
                    <a:pt x="1423123" y="336931"/>
                  </a:lnTo>
                  <a:lnTo>
                    <a:pt x="1425740" y="335838"/>
                  </a:lnTo>
                  <a:lnTo>
                    <a:pt x="1434680" y="322757"/>
                  </a:lnTo>
                  <a:close/>
                </a:path>
                <a:path w="1965325" h="955675">
                  <a:moveTo>
                    <a:pt x="1439697" y="430923"/>
                  </a:moveTo>
                  <a:lnTo>
                    <a:pt x="1439049" y="429615"/>
                  </a:lnTo>
                  <a:lnTo>
                    <a:pt x="1436649" y="429615"/>
                  </a:lnTo>
                  <a:lnTo>
                    <a:pt x="1435557" y="430707"/>
                  </a:lnTo>
                  <a:lnTo>
                    <a:pt x="1435557" y="432015"/>
                  </a:lnTo>
                  <a:lnTo>
                    <a:pt x="1435557" y="433108"/>
                  </a:lnTo>
                  <a:lnTo>
                    <a:pt x="1434680" y="433768"/>
                  </a:lnTo>
                  <a:lnTo>
                    <a:pt x="1432509" y="432460"/>
                  </a:lnTo>
                  <a:lnTo>
                    <a:pt x="1429016" y="434416"/>
                  </a:lnTo>
                  <a:lnTo>
                    <a:pt x="1425740" y="437476"/>
                  </a:lnTo>
                  <a:lnTo>
                    <a:pt x="1421168" y="441833"/>
                  </a:lnTo>
                  <a:lnTo>
                    <a:pt x="1420291" y="443572"/>
                  </a:lnTo>
                  <a:lnTo>
                    <a:pt x="1422476" y="444881"/>
                  </a:lnTo>
                  <a:lnTo>
                    <a:pt x="1424000" y="445757"/>
                  </a:lnTo>
                  <a:lnTo>
                    <a:pt x="1426400" y="445757"/>
                  </a:lnTo>
                  <a:lnTo>
                    <a:pt x="1427708" y="444665"/>
                  </a:lnTo>
                  <a:lnTo>
                    <a:pt x="1436433" y="437248"/>
                  </a:lnTo>
                  <a:lnTo>
                    <a:pt x="1438833" y="434848"/>
                  </a:lnTo>
                  <a:lnTo>
                    <a:pt x="1439481" y="432231"/>
                  </a:lnTo>
                  <a:lnTo>
                    <a:pt x="1439697" y="430923"/>
                  </a:lnTo>
                  <a:close/>
                </a:path>
                <a:path w="1965325" h="955675">
                  <a:moveTo>
                    <a:pt x="1443634" y="404317"/>
                  </a:moveTo>
                  <a:lnTo>
                    <a:pt x="1442974" y="402361"/>
                  </a:lnTo>
                  <a:lnTo>
                    <a:pt x="1442097" y="400608"/>
                  </a:lnTo>
                  <a:lnTo>
                    <a:pt x="1439697" y="399084"/>
                  </a:lnTo>
                  <a:lnTo>
                    <a:pt x="1433601" y="399084"/>
                  </a:lnTo>
                  <a:lnTo>
                    <a:pt x="1433372" y="399745"/>
                  </a:lnTo>
                  <a:lnTo>
                    <a:pt x="1435557" y="402361"/>
                  </a:lnTo>
                  <a:lnTo>
                    <a:pt x="1437081" y="404101"/>
                  </a:lnTo>
                  <a:lnTo>
                    <a:pt x="1439697" y="405625"/>
                  </a:lnTo>
                  <a:lnTo>
                    <a:pt x="1442974" y="405625"/>
                  </a:lnTo>
                  <a:lnTo>
                    <a:pt x="1443634" y="404317"/>
                  </a:lnTo>
                  <a:close/>
                </a:path>
                <a:path w="1965325" h="955675">
                  <a:moveTo>
                    <a:pt x="1578851" y="948220"/>
                  </a:moveTo>
                  <a:lnTo>
                    <a:pt x="1578635" y="948004"/>
                  </a:lnTo>
                  <a:lnTo>
                    <a:pt x="1576666" y="950188"/>
                  </a:lnTo>
                  <a:lnTo>
                    <a:pt x="1574495" y="952144"/>
                  </a:lnTo>
                  <a:lnTo>
                    <a:pt x="1574711" y="955205"/>
                  </a:lnTo>
                  <a:lnTo>
                    <a:pt x="1577975" y="955205"/>
                  </a:lnTo>
                  <a:lnTo>
                    <a:pt x="1578851" y="953681"/>
                  </a:lnTo>
                  <a:lnTo>
                    <a:pt x="1578851" y="948220"/>
                  </a:lnTo>
                  <a:close/>
                </a:path>
                <a:path w="1965325" h="955675">
                  <a:moveTo>
                    <a:pt x="1964893" y="543674"/>
                  </a:moveTo>
                  <a:lnTo>
                    <a:pt x="1964461" y="540842"/>
                  </a:lnTo>
                  <a:lnTo>
                    <a:pt x="1959876" y="540842"/>
                  </a:lnTo>
                  <a:lnTo>
                    <a:pt x="1959000" y="543026"/>
                  </a:lnTo>
                  <a:lnTo>
                    <a:pt x="1959444" y="547598"/>
                  </a:lnTo>
                  <a:lnTo>
                    <a:pt x="1959876" y="553491"/>
                  </a:lnTo>
                  <a:lnTo>
                    <a:pt x="1963153" y="558939"/>
                  </a:lnTo>
                  <a:lnTo>
                    <a:pt x="1963585" y="554583"/>
                  </a:lnTo>
                  <a:lnTo>
                    <a:pt x="1964893" y="5436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  <p:pic>
          <p:nvPicPr>
            <p:cNvPr id="74" name="object 7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70972" y="7816823"/>
              <a:ext cx="1867831" cy="2410912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114811" y="8820009"/>
              <a:ext cx="665480" cy="1033144"/>
            </a:xfrm>
            <a:custGeom>
              <a:avLst/>
              <a:gdLst/>
              <a:ahLst/>
              <a:cxnLst/>
              <a:rect l="l" t="t" r="r" b="b"/>
              <a:pathLst>
                <a:path w="665479" h="1033145">
                  <a:moveTo>
                    <a:pt x="6096" y="343700"/>
                  </a:moveTo>
                  <a:lnTo>
                    <a:pt x="5448" y="342392"/>
                  </a:lnTo>
                  <a:lnTo>
                    <a:pt x="4140" y="340207"/>
                  </a:lnTo>
                  <a:lnTo>
                    <a:pt x="0" y="339344"/>
                  </a:lnTo>
                  <a:lnTo>
                    <a:pt x="0" y="341083"/>
                  </a:lnTo>
                  <a:lnTo>
                    <a:pt x="0" y="341515"/>
                  </a:lnTo>
                  <a:lnTo>
                    <a:pt x="1524" y="342607"/>
                  </a:lnTo>
                  <a:lnTo>
                    <a:pt x="3479" y="343268"/>
                  </a:lnTo>
                  <a:lnTo>
                    <a:pt x="5232" y="343916"/>
                  </a:lnTo>
                  <a:lnTo>
                    <a:pt x="6096" y="343700"/>
                  </a:lnTo>
                  <a:close/>
                </a:path>
                <a:path w="665479" h="1033145">
                  <a:moveTo>
                    <a:pt x="21374" y="363766"/>
                  </a:moveTo>
                  <a:lnTo>
                    <a:pt x="20497" y="362458"/>
                  </a:lnTo>
                  <a:lnTo>
                    <a:pt x="17437" y="359625"/>
                  </a:lnTo>
                  <a:lnTo>
                    <a:pt x="14389" y="357009"/>
                  </a:lnTo>
                  <a:lnTo>
                    <a:pt x="12204" y="353949"/>
                  </a:lnTo>
                  <a:lnTo>
                    <a:pt x="12649" y="353085"/>
                  </a:lnTo>
                  <a:lnTo>
                    <a:pt x="13296" y="350469"/>
                  </a:lnTo>
                  <a:lnTo>
                    <a:pt x="11557" y="350469"/>
                  </a:lnTo>
                  <a:lnTo>
                    <a:pt x="10033" y="353085"/>
                  </a:lnTo>
                  <a:lnTo>
                    <a:pt x="8724" y="355041"/>
                  </a:lnTo>
                  <a:lnTo>
                    <a:pt x="13741" y="360057"/>
                  </a:lnTo>
                  <a:lnTo>
                    <a:pt x="19621" y="362889"/>
                  </a:lnTo>
                  <a:lnTo>
                    <a:pt x="21374" y="363766"/>
                  </a:lnTo>
                  <a:close/>
                </a:path>
                <a:path w="665479" h="1033145">
                  <a:moveTo>
                    <a:pt x="346773" y="425919"/>
                  </a:moveTo>
                  <a:lnTo>
                    <a:pt x="346125" y="425272"/>
                  </a:lnTo>
                  <a:lnTo>
                    <a:pt x="345249" y="424611"/>
                  </a:lnTo>
                  <a:lnTo>
                    <a:pt x="344157" y="423951"/>
                  </a:lnTo>
                  <a:lnTo>
                    <a:pt x="341985" y="425488"/>
                  </a:lnTo>
                  <a:lnTo>
                    <a:pt x="340233" y="428104"/>
                  </a:lnTo>
                  <a:lnTo>
                    <a:pt x="337616" y="432676"/>
                  </a:lnTo>
                  <a:lnTo>
                    <a:pt x="341541" y="429628"/>
                  </a:lnTo>
                  <a:lnTo>
                    <a:pt x="343725" y="427888"/>
                  </a:lnTo>
                  <a:lnTo>
                    <a:pt x="345909" y="426351"/>
                  </a:lnTo>
                  <a:lnTo>
                    <a:pt x="346773" y="425919"/>
                  </a:lnTo>
                  <a:close/>
                </a:path>
                <a:path w="665479" h="1033145">
                  <a:moveTo>
                    <a:pt x="355942" y="410438"/>
                  </a:moveTo>
                  <a:lnTo>
                    <a:pt x="352666" y="408686"/>
                  </a:lnTo>
                  <a:lnTo>
                    <a:pt x="351142" y="407822"/>
                  </a:lnTo>
                  <a:lnTo>
                    <a:pt x="350710" y="408038"/>
                  </a:lnTo>
                  <a:lnTo>
                    <a:pt x="351790" y="408914"/>
                  </a:lnTo>
                  <a:lnTo>
                    <a:pt x="352666" y="409994"/>
                  </a:lnTo>
                  <a:lnTo>
                    <a:pt x="351574" y="412623"/>
                  </a:lnTo>
                  <a:lnTo>
                    <a:pt x="349618" y="414794"/>
                  </a:lnTo>
                  <a:lnTo>
                    <a:pt x="346341" y="418503"/>
                  </a:lnTo>
                  <a:lnTo>
                    <a:pt x="346341" y="418719"/>
                  </a:lnTo>
                  <a:lnTo>
                    <a:pt x="349389" y="417626"/>
                  </a:lnTo>
                  <a:lnTo>
                    <a:pt x="354190" y="415671"/>
                  </a:lnTo>
                  <a:lnTo>
                    <a:pt x="355942" y="410438"/>
                  </a:lnTo>
                  <a:close/>
                </a:path>
                <a:path w="665479" h="1033145">
                  <a:moveTo>
                    <a:pt x="359867" y="404329"/>
                  </a:moveTo>
                  <a:lnTo>
                    <a:pt x="359422" y="403453"/>
                  </a:lnTo>
                  <a:lnTo>
                    <a:pt x="358343" y="403453"/>
                  </a:lnTo>
                  <a:lnTo>
                    <a:pt x="357251" y="404329"/>
                  </a:lnTo>
                  <a:lnTo>
                    <a:pt x="356590" y="405638"/>
                  </a:lnTo>
                  <a:lnTo>
                    <a:pt x="355942" y="406730"/>
                  </a:lnTo>
                  <a:lnTo>
                    <a:pt x="356374" y="407822"/>
                  </a:lnTo>
                  <a:lnTo>
                    <a:pt x="358775" y="407822"/>
                  </a:lnTo>
                  <a:lnTo>
                    <a:pt x="359867" y="406730"/>
                  </a:lnTo>
                  <a:lnTo>
                    <a:pt x="359867" y="404329"/>
                  </a:lnTo>
                  <a:close/>
                </a:path>
                <a:path w="665479" h="1033145">
                  <a:moveTo>
                    <a:pt x="383425" y="384708"/>
                  </a:moveTo>
                  <a:lnTo>
                    <a:pt x="382765" y="383616"/>
                  </a:lnTo>
                  <a:lnTo>
                    <a:pt x="380796" y="380771"/>
                  </a:lnTo>
                  <a:lnTo>
                    <a:pt x="380149" y="381215"/>
                  </a:lnTo>
                  <a:lnTo>
                    <a:pt x="380149" y="384924"/>
                  </a:lnTo>
                  <a:lnTo>
                    <a:pt x="380149" y="386664"/>
                  </a:lnTo>
                  <a:lnTo>
                    <a:pt x="381025" y="387540"/>
                  </a:lnTo>
                  <a:lnTo>
                    <a:pt x="383197" y="386232"/>
                  </a:lnTo>
                  <a:lnTo>
                    <a:pt x="383425" y="384708"/>
                  </a:lnTo>
                  <a:close/>
                </a:path>
                <a:path w="665479" h="1033145">
                  <a:moveTo>
                    <a:pt x="398246" y="335419"/>
                  </a:moveTo>
                  <a:lnTo>
                    <a:pt x="396722" y="334759"/>
                  </a:lnTo>
                  <a:lnTo>
                    <a:pt x="395630" y="333883"/>
                  </a:lnTo>
                  <a:lnTo>
                    <a:pt x="394766" y="334111"/>
                  </a:lnTo>
                  <a:lnTo>
                    <a:pt x="379488" y="364197"/>
                  </a:lnTo>
                  <a:lnTo>
                    <a:pt x="374916" y="372059"/>
                  </a:lnTo>
                  <a:lnTo>
                    <a:pt x="371856" y="378155"/>
                  </a:lnTo>
                  <a:lnTo>
                    <a:pt x="367715" y="385140"/>
                  </a:lnTo>
                  <a:lnTo>
                    <a:pt x="364223" y="390804"/>
                  </a:lnTo>
                  <a:lnTo>
                    <a:pt x="359422" y="398665"/>
                  </a:lnTo>
                  <a:lnTo>
                    <a:pt x="358559" y="401281"/>
                  </a:lnTo>
                  <a:lnTo>
                    <a:pt x="362699" y="401281"/>
                  </a:lnTo>
                  <a:lnTo>
                    <a:pt x="364223" y="399745"/>
                  </a:lnTo>
                  <a:lnTo>
                    <a:pt x="364223" y="396036"/>
                  </a:lnTo>
                  <a:lnTo>
                    <a:pt x="365531" y="394081"/>
                  </a:lnTo>
                  <a:lnTo>
                    <a:pt x="369023" y="392772"/>
                  </a:lnTo>
                  <a:lnTo>
                    <a:pt x="370992" y="390588"/>
                  </a:lnTo>
                  <a:lnTo>
                    <a:pt x="372300" y="386664"/>
                  </a:lnTo>
                  <a:lnTo>
                    <a:pt x="376656" y="378815"/>
                  </a:lnTo>
                  <a:lnTo>
                    <a:pt x="392137" y="350901"/>
                  </a:lnTo>
                  <a:lnTo>
                    <a:pt x="393890" y="348932"/>
                  </a:lnTo>
                  <a:lnTo>
                    <a:pt x="396506" y="348932"/>
                  </a:lnTo>
                  <a:lnTo>
                    <a:pt x="397154" y="348284"/>
                  </a:lnTo>
                  <a:lnTo>
                    <a:pt x="396290" y="347624"/>
                  </a:lnTo>
                  <a:lnTo>
                    <a:pt x="395630" y="346976"/>
                  </a:lnTo>
                  <a:lnTo>
                    <a:pt x="395846" y="343916"/>
                  </a:lnTo>
                  <a:lnTo>
                    <a:pt x="396938" y="341083"/>
                  </a:lnTo>
                  <a:lnTo>
                    <a:pt x="398246" y="338035"/>
                  </a:lnTo>
                  <a:lnTo>
                    <a:pt x="398246" y="335419"/>
                  </a:lnTo>
                  <a:close/>
                </a:path>
                <a:path w="665479" h="1033145">
                  <a:moveTo>
                    <a:pt x="461060" y="167055"/>
                  </a:moveTo>
                  <a:lnTo>
                    <a:pt x="458012" y="163677"/>
                  </a:lnTo>
                  <a:lnTo>
                    <a:pt x="458012" y="166395"/>
                  </a:lnTo>
                  <a:lnTo>
                    <a:pt x="460705" y="167754"/>
                  </a:lnTo>
                  <a:lnTo>
                    <a:pt x="461060" y="167055"/>
                  </a:lnTo>
                  <a:close/>
                </a:path>
                <a:path w="665479" h="1033145">
                  <a:moveTo>
                    <a:pt x="467829" y="190830"/>
                  </a:moveTo>
                  <a:lnTo>
                    <a:pt x="465213" y="186677"/>
                  </a:lnTo>
                  <a:lnTo>
                    <a:pt x="464337" y="185369"/>
                  </a:lnTo>
                  <a:lnTo>
                    <a:pt x="463461" y="182321"/>
                  </a:lnTo>
                  <a:lnTo>
                    <a:pt x="463461" y="177520"/>
                  </a:lnTo>
                  <a:lnTo>
                    <a:pt x="462813" y="174472"/>
                  </a:lnTo>
                  <a:lnTo>
                    <a:pt x="461937" y="173164"/>
                  </a:lnTo>
                  <a:lnTo>
                    <a:pt x="461060" y="171640"/>
                  </a:lnTo>
                  <a:lnTo>
                    <a:pt x="461721" y="169456"/>
                  </a:lnTo>
                  <a:lnTo>
                    <a:pt x="462965" y="168363"/>
                  </a:lnTo>
                  <a:lnTo>
                    <a:pt x="463461" y="167932"/>
                  </a:lnTo>
                  <a:lnTo>
                    <a:pt x="466077" y="165747"/>
                  </a:lnTo>
                  <a:lnTo>
                    <a:pt x="466077" y="164655"/>
                  </a:lnTo>
                  <a:lnTo>
                    <a:pt x="464337" y="162039"/>
                  </a:lnTo>
                  <a:lnTo>
                    <a:pt x="463029" y="160070"/>
                  </a:lnTo>
                  <a:lnTo>
                    <a:pt x="461276" y="157238"/>
                  </a:lnTo>
                  <a:lnTo>
                    <a:pt x="460629" y="154838"/>
                  </a:lnTo>
                  <a:lnTo>
                    <a:pt x="462813" y="154838"/>
                  </a:lnTo>
                  <a:lnTo>
                    <a:pt x="463905" y="153314"/>
                  </a:lnTo>
                  <a:lnTo>
                    <a:pt x="463905" y="145681"/>
                  </a:lnTo>
                  <a:lnTo>
                    <a:pt x="458660" y="148082"/>
                  </a:lnTo>
                  <a:lnTo>
                    <a:pt x="447319" y="165315"/>
                  </a:lnTo>
                  <a:lnTo>
                    <a:pt x="444271" y="174472"/>
                  </a:lnTo>
                  <a:lnTo>
                    <a:pt x="447979" y="174472"/>
                  </a:lnTo>
                  <a:lnTo>
                    <a:pt x="450164" y="172288"/>
                  </a:lnTo>
                  <a:lnTo>
                    <a:pt x="456920" y="162471"/>
                  </a:lnTo>
                  <a:lnTo>
                    <a:pt x="458012" y="163677"/>
                  </a:lnTo>
                  <a:lnTo>
                    <a:pt x="458012" y="162471"/>
                  </a:lnTo>
                  <a:lnTo>
                    <a:pt x="459536" y="162039"/>
                  </a:lnTo>
                  <a:lnTo>
                    <a:pt x="461276" y="162699"/>
                  </a:lnTo>
                  <a:lnTo>
                    <a:pt x="463029" y="163563"/>
                  </a:lnTo>
                  <a:lnTo>
                    <a:pt x="463905" y="164871"/>
                  </a:lnTo>
                  <a:lnTo>
                    <a:pt x="463245" y="165963"/>
                  </a:lnTo>
                  <a:lnTo>
                    <a:pt x="461937" y="168363"/>
                  </a:lnTo>
                  <a:lnTo>
                    <a:pt x="460705" y="167754"/>
                  </a:lnTo>
                  <a:lnTo>
                    <a:pt x="456920" y="175120"/>
                  </a:lnTo>
                  <a:lnTo>
                    <a:pt x="455396" y="178396"/>
                  </a:lnTo>
                  <a:lnTo>
                    <a:pt x="454304" y="182981"/>
                  </a:lnTo>
                  <a:lnTo>
                    <a:pt x="454774" y="185369"/>
                  </a:lnTo>
                  <a:lnTo>
                    <a:pt x="455180" y="187553"/>
                  </a:lnTo>
                  <a:lnTo>
                    <a:pt x="454088" y="190614"/>
                  </a:lnTo>
                  <a:lnTo>
                    <a:pt x="452551" y="191922"/>
                  </a:lnTo>
                  <a:lnTo>
                    <a:pt x="448856" y="194970"/>
                  </a:lnTo>
                  <a:lnTo>
                    <a:pt x="451472" y="201510"/>
                  </a:lnTo>
                  <a:lnTo>
                    <a:pt x="456920" y="203695"/>
                  </a:lnTo>
                  <a:lnTo>
                    <a:pt x="460629" y="205003"/>
                  </a:lnTo>
                  <a:lnTo>
                    <a:pt x="467829" y="190830"/>
                  </a:lnTo>
                  <a:close/>
                </a:path>
                <a:path w="665479" h="1033145">
                  <a:moveTo>
                    <a:pt x="467829" y="0"/>
                  </a:moveTo>
                  <a:lnTo>
                    <a:pt x="462813" y="0"/>
                  </a:lnTo>
                  <a:lnTo>
                    <a:pt x="462368" y="660"/>
                  </a:lnTo>
                  <a:lnTo>
                    <a:pt x="463029" y="1524"/>
                  </a:lnTo>
                  <a:lnTo>
                    <a:pt x="463905" y="2184"/>
                  </a:lnTo>
                  <a:lnTo>
                    <a:pt x="463245" y="4368"/>
                  </a:lnTo>
                  <a:lnTo>
                    <a:pt x="461721" y="6324"/>
                  </a:lnTo>
                  <a:lnTo>
                    <a:pt x="459320" y="9385"/>
                  </a:lnTo>
                  <a:lnTo>
                    <a:pt x="459536" y="9385"/>
                  </a:lnTo>
                  <a:lnTo>
                    <a:pt x="467385" y="3492"/>
                  </a:lnTo>
                  <a:lnTo>
                    <a:pt x="467829" y="0"/>
                  </a:lnTo>
                  <a:close/>
                </a:path>
                <a:path w="665479" h="1033145">
                  <a:moveTo>
                    <a:pt x="644702" y="945616"/>
                  </a:moveTo>
                  <a:lnTo>
                    <a:pt x="644055" y="942124"/>
                  </a:lnTo>
                  <a:lnTo>
                    <a:pt x="642302" y="942124"/>
                  </a:lnTo>
                  <a:lnTo>
                    <a:pt x="641870" y="944956"/>
                  </a:lnTo>
                  <a:lnTo>
                    <a:pt x="642086" y="948664"/>
                  </a:lnTo>
                  <a:lnTo>
                    <a:pt x="642747" y="957821"/>
                  </a:lnTo>
                  <a:lnTo>
                    <a:pt x="644702" y="958697"/>
                  </a:lnTo>
                  <a:lnTo>
                    <a:pt x="644702" y="945616"/>
                  </a:lnTo>
                  <a:close/>
                </a:path>
                <a:path w="665479" h="1033145">
                  <a:moveTo>
                    <a:pt x="646887" y="908977"/>
                  </a:moveTo>
                  <a:lnTo>
                    <a:pt x="646671" y="907884"/>
                  </a:lnTo>
                  <a:lnTo>
                    <a:pt x="643178" y="907884"/>
                  </a:lnTo>
                  <a:lnTo>
                    <a:pt x="642086" y="910932"/>
                  </a:lnTo>
                  <a:lnTo>
                    <a:pt x="642302" y="916393"/>
                  </a:lnTo>
                  <a:lnTo>
                    <a:pt x="642302" y="920965"/>
                  </a:lnTo>
                  <a:lnTo>
                    <a:pt x="643178" y="924674"/>
                  </a:lnTo>
                  <a:lnTo>
                    <a:pt x="644918" y="924674"/>
                  </a:lnTo>
                  <a:lnTo>
                    <a:pt x="645363" y="922058"/>
                  </a:lnTo>
                  <a:lnTo>
                    <a:pt x="644918" y="918565"/>
                  </a:lnTo>
                  <a:lnTo>
                    <a:pt x="644486" y="915301"/>
                  </a:lnTo>
                  <a:lnTo>
                    <a:pt x="644918" y="911593"/>
                  </a:lnTo>
                  <a:lnTo>
                    <a:pt x="645795" y="910285"/>
                  </a:lnTo>
                  <a:lnTo>
                    <a:pt x="646887" y="908977"/>
                  </a:lnTo>
                  <a:close/>
                </a:path>
                <a:path w="665479" h="1033145">
                  <a:moveTo>
                    <a:pt x="647103" y="1032192"/>
                  </a:moveTo>
                  <a:lnTo>
                    <a:pt x="646455" y="1031100"/>
                  </a:lnTo>
                  <a:lnTo>
                    <a:pt x="645795" y="1030224"/>
                  </a:lnTo>
                  <a:lnTo>
                    <a:pt x="644918" y="1029360"/>
                  </a:lnTo>
                  <a:lnTo>
                    <a:pt x="644055" y="1029360"/>
                  </a:lnTo>
                  <a:lnTo>
                    <a:pt x="643178" y="1030224"/>
                  </a:lnTo>
                  <a:lnTo>
                    <a:pt x="642531" y="1031100"/>
                  </a:lnTo>
                  <a:lnTo>
                    <a:pt x="641870" y="1032192"/>
                  </a:lnTo>
                  <a:lnTo>
                    <a:pt x="642747" y="1033068"/>
                  </a:lnTo>
                  <a:lnTo>
                    <a:pt x="646239" y="1033068"/>
                  </a:lnTo>
                  <a:lnTo>
                    <a:pt x="647103" y="1032192"/>
                  </a:lnTo>
                  <a:close/>
                </a:path>
                <a:path w="665479" h="1033145">
                  <a:moveTo>
                    <a:pt x="655396" y="1026299"/>
                  </a:moveTo>
                  <a:lnTo>
                    <a:pt x="654735" y="1024991"/>
                  </a:lnTo>
                  <a:lnTo>
                    <a:pt x="649071" y="1024991"/>
                  </a:lnTo>
                  <a:lnTo>
                    <a:pt x="648195" y="1026083"/>
                  </a:lnTo>
                  <a:lnTo>
                    <a:pt x="648855" y="1027176"/>
                  </a:lnTo>
                  <a:lnTo>
                    <a:pt x="649719" y="1028484"/>
                  </a:lnTo>
                  <a:lnTo>
                    <a:pt x="651256" y="1028915"/>
                  </a:lnTo>
                  <a:lnTo>
                    <a:pt x="652335" y="1028268"/>
                  </a:lnTo>
                  <a:lnTo>
                    <a:pt x="655396" y="1026299"/>
                  </a:lnTo>
                  <a:close/>
                </a:path>
                <a:path w="665479" h="1033145">
                  <a:moveTo>
                    <a:pt x="656043" y="801458"/>
                  </a:moveTo>
                  <a:lnTo>
                    <a:pt x="655396" y="800366"/>
                  </a:lnTo>
                  <a:lnTo>
                    <a:pt x="654735" y="799058"/>
                  </a:lnTo>
                  <a:lnTo>
                    <a:pt x="653643" y="798195"/>
                  </a:lnTo>
                  <a:lnTo>
                    <a:pt x="652564" y="798195"/>
                  </a:lnTo>
                  <a:lnTo>
                    <a:pt x="652119" y="799058"/>
                  </a:lnTo>
                  <a:lnTo>
                    <a:pt x="652119" y="800366"/>
                  </a:lnTo>
                  <a:lnTo>
                    <a:pt x="652119" y="801458"/>
                  </a:lnTo>
                  <a:lnTo>
                    <a:pt x="653211" y="802551"/>
                  </a:lnTo>
                  <a:lnTo>
                    <a:pt x="655612" y="802551"/>
                  </a:lnTo>
                  <a:lnTo>
                    <a:pt x="656043" y="801458"/>
                  </a:lnTo>
                  <a:close/>
                </a:path>
                <a:path w="665479" h="1033145">
                  <a:moveTo>
                    <a:pt x="665213" y="947572"/>
                  </a:moveTo>
                  <a:lnTo>
                    <a:pt x="663460" y="946924"/>
                  </a:lnTo>
                  <a:lnTo>
                    <a:pt x="661936" y="946480"/>
                  </a:lnTo>
                  <a:lnTo>
                    <a:pt x="661276" y="945400"/>
                  </a:lnTo>
                  <a:lnTo>
                    <a:pt x="661936" y="944308"/>
                  </a:lnTo>
                  <a:lnTo>
                    <a:pt x="662597" y="943432"/>
                  </a:lnTo>
                  <a:lnTo>
                    <a:pt x="661720" y="942124"/>
                  </a:lnTo>
                  <a:lnTo>
                    <a:pt x="660196" y="941463"/>
                  </a:lnTo>
                  <a:lnTo>
                    <a:pt x="658012" y="940600"/>
                  </a:lnTo>
                  <a:lnTo>
                    <a:pt x="657352" y="941908"/>
                  </a:lnTo>
                  <a:lnTo>
                    <a:pt x="658228" y="945400"/>
                  </a:lnTo>
                  <a:lnTo>
                    <a:pt x="658888" y="949096"/>
                  </a:lnTo>
                  <a:lnTo>
                    <a:pt x="660196" y="950188"/>
                  </a:lnTo>
                  <a:lnTo>
                    <a:pt x="662597" y="949096"/>
                  </a:lnTo>
                  <a:lnTo>
                    <a:pt x="664768" y="948232"/>
                  </a:lnTo>
                  <a:lnTo>
                    <a:pt x="665213" y="947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</p:grpSp>
      <p:sp>
        <p:nvSpPr>
          <p:cNvPr id="76" name="object 76"/>
          <p:cNvSpPr/>
          <p:nvPr/>
        </p:nvSpPr>
        <p:spPr>
          <a:xfrm>
            <a:off x="2203577" y="9980210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1308" y="0"/>
                </a:moveTo>
                <a:lnTo>
                  <a:pt x="2181" y="872"/>
                </a:lnTo>
                <a:lnTo>
                  <a:pt x="3053" y="1962"/>
                </a:lnTo>
                <a:lnTo>
                  <a:pt x="2835" y="4143"/>
                </a:lnTo>
                <a:lnTo>
                  <a:pt x="1526" y="5670"/>
                </a:lnTo>
                <a:lnTo>
                  <a:pt x="0" y="7632"/>
                </a:lnTo>
                <a:lnTo>
                  <a:pt x="218" y="8287"/>
                </a:lnTo>
                <a:lnTo>
                  <a:pt x="2617" y="7851"/>
                </a:lnTo>
                <a:lnTo>
                  <a:pt x="8069" y="7196"/>
                </a:lnTo>
                <a:lnTo>
                  <a:pt x="8724" y="5234"/>
                </a:lnTo>
                <a:lnTo>
                  <a:pt x="4580" y="1962"/>
                </a:lnTo>
                <a:lnTo>
                  <a:pt x="2399" y="436"/>
                </a:lnTo>
                <a:lnTo>
                  <a:pt x="1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2020152" y="4939666"/>
            <a:ext cx="1445260" cy="1115060"/>
            <a:chOff x="2020152" y="4939666"/>
            <a:chExt cx="1445260" cy="1115060"/>
          </a:xfrm>
        </p:grpSpPr>
        <p:sp>
          <p:nvSpPr>
            <p:cNvPr id="78" name="object 78"/>
            <p:cNvSpPr/>
            <p:nvPr/>
          </p:nvSpPr>
          <p:spPr>
            <a:xfrm>
              <a:off x="2020150" y="5404827"/>
              <a:ext cx="1172845" cy="649605"/>
            </a:xfrm>
            <a:custGeom>
              <a:avLst/>
              <a:gdLst/>
              <a:ahLst/>
              <a:cxnLst/>
              <a:rect l="l" t="t" r="r" b="b"/>
              <a:pathLst>
                <a:path w="1172845" h="649604">
                  <a:moveTo>
                    <a:pt x="69786" y="437692"/>
                  </a:moveTo>
                  <a:lnTo>
                    <a:pt x="67386" y="436168"/>
                  </a:lnTo>
                  <a:lnTo>
                    <a:pt x="65646" y="435076"/>
                  </a:lnTo>
                  <a:lnTo>
                    <a:pt x="64985" y="433984"/>
                  </a:lnTo>
                  <a:lnTo>
                    <a:pt x="67170" y="433984"/>
                  </a:lnTo>
                  <a:lnTo>
                    <a:pt x="66738" y="432676"/>
                  </a:lnTo>
                  <a:lnTo>
                    <a:pt x="65430" y="430936"/>
                  </a:lnTo>
                  <a:lnTo>
                    <a:pt x="63677" y="428752"/>
                  </a:lnTo>
                  <a:lnTo>
                    <a:pt x="63461" y="427443"/>
                  </a:lnTo>
                  <a:lnTo>
                    <a:pt x="65214" y="426351"/>
                  </a:lnTo>
                  <a:lnTo>
                    <a:pt x="66522" y="425704"/>
                  </a:lnTo>
                  <a:lnTo>
                    <a:pt x="66738" y="423735"/>
                  </a:lnTo>
                  <a:lnTo>
                    <a:pt x="62585" y="384695"/>
                  </a:lnTo>
                  <a:lnTo>
                    <a:pt x="61556" y="374548"/>
                  </a:lnTo>
                  <a:lnTo>
                    <a:pt x="59588" y="367334"/>
                  </a:lnTo>
                  <a:lnTo>
                    <a:pt x="56883" y="363512"/>
                  </a:lnTo>
                  <a:lnTo>
                    <a:pt x="53644" y="363550"/>
                  </a:lnTo>
                  <a:lnTo>
                    <a:pt x="52336" y="364197"/>
                  </a:lnTo>
                  <a:lnTo>
                    <a:pt x="52120" y="363766"/>
                  </a:lnTo>
                  <a:lnTo>
                    <a:pt x="56705" y="349592"/>
                  </a:lnTo>
                  <a:lnTo>
                    <a:pt x="57569" y="346100"/>
                  </a:lnTo>
                  <a:lnTo>
                    <a:pt x="59321" y="339559"/>
                  </a:lnTo>
                  <a:lnTo>
                    <a:pt x="58877" y="338899"/>
                  </a:lnTo>
                  <a:lnTo>
                    <a:pt x="55181" y="343039"/>
                  </a:lnTo>
                  <a:lnTo>
                    <a:pt x="53860" y="344576"/>
                  </a:lnTo>
                  <a:lnTo>
                    <a:pt x="52997" y="347408"/>
                  </a:lnTo>
                  <a:lnTo>
                    <a:pt x="53428" y="349592"/>
                  </a:lnTo>
                  <a:lnTo>
                    <a:pt x="53644" y="351548"/>
                  </a:lnTo>
                  <a:lnTo>
                    <a:pt x="52781" y="353288"/>
                  </a:lnTo>
                  <a:lnTo>
                    <a:pt x="49720" y="353288"/>
                  </a:lnTo>
                  <a:lnTo>
                    <a:pt x="49936" y="353949"/>
                  </a:lnTo>
                  <a:lnTo>
                    <a:pt x="51689" y="355257"/>
                  </a:lnTo>
                  <a:lnTo>
                    <a:pt x="54089" y="356781"/>
                  </a:lnTo>
                  <a:lnTo>
                    <a:pt x="53860" y="357225"/>
                  </a:lnTo>
                  <a:lnTo>
                    <a:pt x="51028" y="358533"/>
                  </a:lnTo>
                  <a:lnTo>
                    <a:pt x="49072" y="359181"/>
                  </a:lnTo>
                  <a:lnTo>
                    <a:pt x="48196" y="360921"/>
                  </a:lnTo>
                  <a:lnTo>
                    <a:pt x="49072" y="362229"/>
                  </a:lnTo>
                  <a:lnTo>
                    <a:pt x="49720" y="363550"/>
                  </a:lnTo>
                  <a:lnTo>
                    <a:pt x="49072" y="365506"/>
                  </a:lnTo>
                  <a:lnTo>
                    <a:pt x="47536" y="366598"/>
                  </a:lnTo>
                  <a:lnTo>
                    <a:pt x="44919" y="368122"/>
                  </a:lnTo>
                  <a:lnTo>
                    <a:pt x="45148" y="368554"/>
                  </a:lnTo>
                  <a:lnTo>
                    <a:pt x="50596" y="368554"/>
                  </a:lnTo>
                  <a:lnTo>
                    <a:pt x="50596" y="368782"/>
                  </a:lnTo>
                  <a:lnTo>
                    <a:pt x="44919" y="372706"/>
                  </a:lnTo>
                  <a:lnTo>
                    <a:pt x="44919" y="373138"/>
                  </a:lnTo>
                  <a:lnTo>
                    <a:pt x="47764" y="375107"/>
                  </a:lnTo>
                  <a:lnTo>
                    <a:pt x="49720" y="376415"/>
                  </a:lnTo>
                  <a:lnTo>
                    <a:pt x="49936" y="377278"/>
                  </a:lnTo>
                  <a:lnTo>
                    <a:pt x="47104" y="377278"/>
                  </a:lnTo>
                  <a:lnTo>
                    <a:pt x="45148" y="379247"/>
                  </a:lnTo>
                  <a:lnTo>
                    <a:pt x="44488" y="381647"/>
                  </a:lnTo>
                  <a:lnTo>
                    <a:pt x="43611" y="384048"/>
                  </a:lnTo>
                  <a:lnTo>
                    <a:pt x="41871" y="385572"/>
                  </a:lnTo>
                  <a:lnTo>
                    <a:pt x="40563" y="384695"/>
                  </a:lnTo>
                  <a:lnTo>
                    <a:pt x="39039" y="384048"/>
                  </a:lnTo>
                  <a:lnTo>
                    <a:pt x="39903" y="385140"/>
                  </a:lnTo>
                  <a:lnTo>
                    <a:pt x="42087" y="386880"/>
                  </a:lnTo>
                  <a:lnTo>
                    <a:pt x="44488" y="388835"/>
                  </a:lnTo>
                  <a:lnTo>
                    <a:pt x="45364" y="390372"/>
                  </a:lnTo>
                  <a:lnTo>
                    <a:pt x="43180" y="390372"/>
                  </a:lnTo>
                  <a:lnTo>
                    <a:pt x="42087" y="392544"/>
                  </a:lnTo>
                  <a:lnTo>
                    <a:pt x="41871" y="395160"/>
                  </a:lnTo>
                  <a:lnTo>
                    <a:pt x="41656" y="397560"/>
                  </a:lnTo>
                  <a:lnTo>
                    <a:pt x="40563" y="400405"/>
                  </a:lnTo>
                  <a:lnTo>
                    <a:pt x="38379" y="401713"/>
                  </a:lnTo>
                  <a:lnTo>
                    <a:pt x="36639" y="404761"/>
                  </a:lnTo>
                  <a:lnTo>
                    <a:pt x="34886" y="410870"/>
                  </a:lnTo>
                  <a:lnTo>
                    <a:pt x="32931" y="414794"/>
                  </a:lnTo>
                  <a:lnTo>
                    <a:pt x="31178" y="416750"/>
                  </a:lnTo>
                  <a:lnTo>
                    <a:pt x="29654" y="418503"/>
                  </a:lnTo>
                  <a:lnTo>
                    <a:pt x="27914" y="421995"/>
                  </a:lnTo>
                  <a:lnTo>
                    <a:pt x="27482" y="424383"/>
                  </a:lnTo>
                  <a:lnTo>
                    <a:pt x="27038" y="426567"/>
                  </a:lnTo>
                  <a:lnTo>
                    <a:pt x="25730" y="430707"/>
                  </a:lnTo>
                  <a:lnTo>
                    <a:pt x="24206" y="433108"/>
                  </a:lnTo>
                  <a:lnTo>
                    <a:pt x="22898" y="435724"/>
                  </a:lnTo>
                  <a:lnTo>
                    <a:pt x="22466" y="438340"/>
                  </a:lnTo>
                  <a:lnTo>
                    <a:pt x="23114" y="439216"/>
                  </a:lnTo>
                  <a:lnTo>
                    <a:pt x="23774" y="439877"/>
                  </a:lnTo>
                  <a:lnTo>
                    <a:pt x="23329" y="440524"/>
                  </a:lnTo>
                  <a:lnTo>
                    <a:pt x="20497" y="440524"/>
                  </a:lnTo>
                  <a:lnTo>
                    <a:pt x="19405" y="442048"/>
                  </a:lnTo>
                  <a:lnTo>
                    <a:pt x="19405" y="445325"/>
                  </a:lnTo>
                  <a:lnTo>
                    <a:pt x="18097" y="447725"/>
                  </a:lnTo>
                  <a:lnTo>
                    <a:pt x="0" y="475424"/>
                  </a:lnTo>
                  <a:lnTo>
                    <a:pt x="4787" y="475424"/>
                  </a:lnTo>
                  <a:lnTo>
                    <a:pt x="6324" y="474548"/>
                  </a:lnTo>
                  <a:lnTo>
                    <a:pt x="6324" y="472579"/>
                  </a:lnTo>
                  <a:lnTo>
                    <a:pt x="8724" y="470623"/>
                  </a:lnTo>
                  <a:lnTo>
                    <a:pt x="11557" y="468884"/>
                  </a:lnTo>
                  <a:lnTo>
                    <a:pt x="14820" y="467131"/>
                  </a:lnTo>
                  <a:lnTo>
                    <a:pt x="18973" y="461467"/>
                  </a:lnTo>
                  <a:lnTo>
                    <a:pt x="21805" y="454266"/>
                  </a:lnTo>
                  <a:lnTo>
                    <a:pt x="24422" y="447941"/>
                  </a:lnTo>
                  <a:lnTo>
                    <a:pt x="27698" y="441833"/>
                  </a:lnTo>
                  <a:lnTo>
                    <a:pt x="29438" y="440969"/>
                  </a:lnTo>
                  <a:lnTo>
                    <a:pt x="30962" y="440093"/>
                  </a:lnTo>
                  <a:lnTo>
                    <a:pt x="32715" y="436600"/>
                  </a:lnTo>
                  <a:lnTo>
                    <a:pt x="33362" y="433108"/>
                  </a:lnTo>
                  <a:lnTo>
                    <a:pt x="34886" y="424167"/>
                  </a:lnTo>
                  <a:lnTo>
                    <a:pt x="40563" y="416534"/>
                  </a:lnTo>
                  <a:lnTo>
                    <a:pt x="44488" y="417842"/>
                  </a:lnTo>
                  <a:lnTo>
                    <a:pt x="46888" y="418719"/>
                  </a:lnTo>
                  <a:lnTo>
                    <a:pt x="47104" y="420027"/>
                  </a:lnTo>
                  <a:lnTo>
                    <a:pt x="45796" y="421767"/>
                  </a:lnTo>
                  <a:lnTo>
                    <a:pt x="44488" y="423303"/>
                  </a:lnTo>
                  <a:lnTo>
                    <a:pt x="43180" y="427659"/>
                  </a:lnTo>
                  <a:lnTo>
                    <a:pt x="42519" y="431800"/>
                  </a:lnTo>
                  <a:lnTo>
                    <a:pt x="41211" y="441617"/>
                  </a:lnTo>
                  <a:lnTo>
                    <a:pt x="40347" y="445541"/>
                  </a:lnTo>
                  <a:lnTo>
                    <a:pt x="36195" y="480212"/>
                  </a:lnTo>
                  <a:lnTo>
                    <a:pt x="36195" y="484797"/>
                  </a:lnTo>
                  <a:lnTo>
                    <a:pt x="35331" y="488505"/>
                  </a:lnTo>
                  <a:lnTo>
                    <a:pt x="33147" y="488505"/>
                  </a:lnTo>
                  <a:lnTo>
                    <a:pt x="33807" y="490689"/>
                  </a:lnTo>
                  <a:lnTo>
                    <a:pt x="35547" y="493522"/>
                  </a:lnTo>
                  <a:lnTo>
                    <a:pt x="37503" y="496354"/>
                  </a:lnTo>
                  <a:lnTo>
                    <a:pt x="38163" y="499630"/>
                  </a:lnTo>
                  <a:lnTo>
                    <a:pt x="37071" y="501370"/>
                  </a:lnTo>
                  <a:lnTo>
                    <a:pt x="35979" y="502894"/>
                  </a:lnTo>
                  <a:lnTo>
                    <a:pt x="36195" y="507695"/>
                  </a:lnTo>
                  <a:lnTo>
                    <a:pt x="38379" y="515988"/>
                  </a:lnTo>
                  <a:lnTo>
                    <a:pt x="38823" y="519912"/>
                  </a:lnTo>
                  <a:lnTo>
                    <a:pt x="37503" y="521220"/>
                  </a:lnTo>
                  <a:lnTo>
                    <a:pt x="37947" y="523621"/>
                  </a:lnTo>
                  <a:lnTo>
                    <a:pt x="39255" y="525792"/>
                  </a:lnTo>
                  <a:lnTo>
                    <a:pt x="40347" y="528193"/>
                  </a:lnTo>
                  <a:lnTo>
                    <a:pt x="40563" y="529945"/>
                  </a:lnTo>
                  <a:lnTo>
                    <a:pt x="37287" y="529945"/>
                  </a:lnTo>
                  <a:lnTo>
                    <a:pt x="37503" y="542366"/>
                  </a:lnTo>
                  <a:lnTo>
                    <a:pt x="40347" y="545211"/>
                  </a:lnTo>
                  <a:lnTo>
                    <a:pt x="39903" y="548259"/>
                  </a:lnTo>
                  <a:lnTo>
                    <a:pt x="38823" y="551319"/>
                  </a:lnTo>
                  <a:lnTo>
                    <a:pt x="37503" y="554799"/>
                  </a:lnTo>
                  <a:lnTo>
                    <a:pt x="37503" y="557644"/>
                  </a:lnTo>
                  <a:lnTo>
                    <a:pt x="40132" y="560260"/>
                  </a:lnTo>
                  <a:lnTo>
                    <a:pt x="40132" y="562432"/>
                  </a:lnTo>
                  <a:lnTo>
                    <a:pt x="38595" y="564832"/>
                  </a:lnTo>
                  <a:lnTo>
                    <a:pt x="37071" y="567016"/>
                  </a:lnTo>
                  <a:lnTo>
                    <a:pt x="36855" y="570941"/>
                  </a:lnTo>
                  <a:lnTo>
                    <a:pt x="37947" y="574865"/>
                  </a:lnTo>
                  <a:lnTo>
                    <a:pt x="39039" y="578358"/>
                  </a:lnTo>
                  <a:lnTo>
                    <a:pt x="39687" y="581850"/>
                  </a:lnTo>
                  <a:lnTo>
                    <a:pt x="39471" y="582498"/>
                  </a:lnTo>
                  <a:lnTo>
                    <a:pt x="39255" y="583374"/>
                  </a:lnTo>
                  <a:lnTo>
                    <a:pt x="40995" y="585558"/>
                  </a:lnTo>
                  <a:lnTo>
                    <a:pt x="43395" y="587730"/>
                  </a:lnTo>
                  <a:lnTo>
                    <a:pt x="49072" y="592963"/>
                  </a:lnTo>
                  <a:lnTo>
                    <a:pt x="57353" y="588606"/>
                  </a:lnTo>
                  <a:lnTo>
                    <a:pt x="55829" y="580974"/>
                  </a:lnTo>
                  <a:lnTo>
                    <a:pt x="55397" y="578142"/>
                  </a:lnTo>
                  <a:lnTo>
                    <a:pt x="55613" y="575741"/>
                  </a:lnTo>
                  <a:lnTo>
                    <a:pt x="58013" y="575741"/>
                  </a:lnTo>
                  <a:lnTo>
                    <a:pt x="58013" y="560031"/>
                  </a:lnTo>
                  <a:lnTo>
                    <a:pt x="56261" y="557199"/>
                  </a:lnTo>
                  <a:lnTo>
                    <a:pt x="55397" y="555891"/>
                  </a:lnTo>
                  <a:lnTo>
                    <a:pt x="54952" y="551751"/>
                  </a:lnTo>
                  <a:lnTo>
                    <a:pt x="55181" y="547827"/>
                  </a:lnTo>
                  <a:lnTo>
                    <a:pt x="55181" y="544118"/>
                  </a:lnTo>
                  <a:lnTo>
                    <a:pt x="54952" y="540842"/>
                  </a:lnTo>
                  <a:lnTo>
                    <a:pt x="52997" y="540842"/>
                  </a:lnTo>
                  <a:lnTo>
                    <a:pt x="51689" y="533209"/>
                  </a:lnTo>
                  <a:lnTo>
                    <a:pt x="52120" y="527761"/>
                  </a:lnTo>
                  <a:lnTo>
                    <a:pt x="52120" y="526021"/>
                  </a:lnTo>
                  <a:lnTo>
                    <a:pt x="52336" y="520560"/>
                  </a:lnTo>
                  <a:lnTo>
                    <a:pt x="52336" y="510095"/>
                  </a:lnTo>
                  <a:lnTo>
                    <a:pt x="53860" y="505510"/>
                  </a:lnTo>
                  <a:lnTo>
                    <a:pt x="56921" y="502246"/>
                  </a:lnTo>
                  <a:lnTo>
                    <a:pt x="59753" y="499186"/>
                  </a:lnTo>
                  <a:lnTo>
                    <a:pt x="61722" y="493953"/>
                  </a:lnTo>
                  <a:lnTo>
                    <a:pt x="61937" y="488937"/>
                  </a:lnTo>
                  <a:lnTo>
                    <a:pt x="62153" y="484365"/>
                  </a:lnTo>
                  <a:lnTo>
                    <a:pt x="63030" y="479348"/>
                  </a:lnTo>
                  <a:lnTo>
                    <a:pt x="63893" y="478040"/>
                  </a:lnTo>
                  <a:lnTo>
                    <a:pt x="64770" y="476516"/>
                  </a:lnTo>
                  <a:lnTo>
                    <a:pt x="64338" y="475424"/>
                  </a:lnTo>
                  <a:lnTo>
                    <a:pt x="60629" y="475424"/>
                  </a:lnTo>
                  <a:lnTo>
                    <a:pt x="60629" y="474764"/>
                  </a:lnTo>
                  <a:lnTo>
                    <a:pt x="62153" y="473671"/>
                  </a:lnTo>
                  <a:lnTo>
                    <a:pt x="63461" y="472808"/>
                  </a:lnTo>
                  <a:lnTo>
                    <a:pt x="64338" y="469963"/>
                  </a:lnTo>
                  <a:lnTo>
                    <a:pt x="64122" y="467131"/>
                  </a:lnTo>
                  <a:lnTo>
                    <a:pt x="63893" y="464515"/>
                  </a:lnTo>
                  <a:lnTo>
                    <a:pt x="64770" y="462330"/>
                  </a:lnTo>
                  <a:lnTo>
                    <a:pt x="66954" y="462330"/>
                  </a:lnTo>
                  <a:lnTo>
                    <a:pt x="66738" y="461022"/>
                  </a:lnTo>
                  <a:lnTo>
                    <a:pt x="65430" y="459282"/>
                  </a:lnTo>
                  <a:lnTo>
                    <a:pt x="63461" y="457098"/>
                  </a:lnTo>
                  <a:lnTo>
                    <a:pt x="63461" y="455790"/>
                  </a:lnTo>
                  <a:lnTo>
                    <a:pt x="65214" y="454698"/>
                  </a:lnTo>
                  <a:lnTo>
                    <a:pt x="66522" y="453834"/>
                  </a:lnTo>
                  <a:lnTo>
                    <a:pt x="67170" y="451866"/>
                  </a:lnTo>
                  <a:lnTo>
                    <a:pt x="65862" y="448373"/>
                  </a:lnTo>
                  <a:lnTo>
                    <a:pt x="66294" y="447065"/>
                  </a:lnTo>
                  <a:lnTo>
                    <a:pt x="68910" y="447065"/>
                  </a:lnTo>
                  <a:lnTo>
                    <a:pt x="68910" y="445541"/>
                  </a:lnTo>
                  <a:lnTo>
                    <a:pt x="67386" y="442709"/>
                  </a:lnTo>
                  <a:lnTo>
                    <a:pt x="65646" y="439432"/>
                  </a:lnTo>
                  <a:lnTo>
                    <a:pt x="65646" y="438340"/>
                  </a:lnTo>
                  <a:lnTo>
                    <a:pt x="69786" y="438340"/>
                  </a:lnTo>
                  <a:lnTo>
                    <a:pt x="69786" y="437692"/>
                  </a:lnTo>
                  <a:close/>
                </a:path>
                <a:path w="1172845" h="649604">
                  <a:moveTo>
                    <a:pt x="70446" y="350024"/>
                  </a:moveTo>
                  <a:lnTo>
                    <a:pt x="68046" y="350672"/>
                  </a:lnTo>
                  <a:lnTo>
                    <a:pt x="64338" y="354596"/>
                  </a:lnTo>
                  <a:lnTo>
                    <a:pt x="62369" y="356349"/>
                  </a:lnTo>
                  <a:lnTo>
                    <a:pt x="60845" y="358965"/>
                  </a:lnTo>
                  <a:lnTo>
                    <a:pt x="60845" y="361365"/>
                  </a:lnTo>
                  <a:lnTo>
                    <a:pt x="59537" y="361581"/>
                  </a:lnTo>
                  <a:lnTo>
                    <a:pt x="58229" y="360705"/>
                  </a:lnTo>
                  <a:lnTo>
                    <a:pt x="56261" y="359613"/>
                  </a:lnTo>
                  <a:lnTo>
                    <a:pt x="56489" y="360273"/>
                  </a:lnTo>
                  <a:lnTo>
                    <a:pt x="58445" y="362673"/>
                  </a:lnTo>
                  <a:lnTo>
                    <a:pt x="61277" y="366166"/>
                  </a:lnTo>
                  <a:lnTo>
                    <a:pt x="61722" y="365937"/>
                  </a:lnTo>
                  <a:lnTo>
                    <a:pt x="64338" y="360921"/>
                  </a:lnTo>
                  <a:lnTo>
                    <a:pt x="65862" y="357873"/>
                  </a:lnTo>
                  <a:lnTo>
                    <a:pt x="67830" y="354596"/>
                  </a:lnTo>
                  <a:lnTo>
                    <a:pt x="68478" y="353288"/>
                  </a:lnTo>
                  <a:lnTo>
                    <a:pt x="70446" y="350024"/>
                  </a:lnTo>
                  <a:close/>
                </a:path>
                <a:path w="1172845" h="649604">
                  <a:moveTo>
                    <a:pt x="88328" y="384048"/>
                  </a:moveTo>
                  <a:lnTo>
                    <a:pt x="87668" y="382295"/>
                  </a:lnTo>
                  <a:lnTo>
                    <a:pt x="86360" y="379031"/>
                  </a:lnTo>
                  <a:lnTo>
                    <a:pt x="86144" y="379031"/>
                  </a:lnTo>
                  <a:lnTo>
                    <a:pt x="84188" y="380987"/>
                  </a:lnTo>
                  <a:lnTo>
                    <a:pt x="81788" y="383387"/>
                  </a:lnTo>
                  <a:lnTo>
                    <a:pt x="82435" y="385356"/>
                  </a:lnTo>
                  <a:lnTo>
                    <a:pt x="87452" y="385356"/>
                  </a:lnTo>
                  <a:lnTo>
                    <a:pt x="88328" y="384048"/>
                  </a:lnTo>
                  <a:close/>
                </a:path>
                <a:path w="1172845" h="649604">
                  <a:moveTo>
                    <a:pt x="89420" y="363982"/>
                  </a:moveTo>
                  <a:lnTo>
                    <a:pt x="89204" y="363550"/>
                  </a:lnTo>
                  <a:lnTo>
                    <a:pt x="87452" y="362673"/>
                  </a:lnTo>
                  <a:lnTo>
                    <a:pt x="86144" y="362229"/>
                  </a:lnTo>
                  <a:lnTo>
                    <a:pt x="85267" y="360705"/>
                  </a:lnTo>
                  <a:lnTo>
                    <a:pt x="86144" y="359613"/>
                  </a:lnTo>
                  <a:lnTo>
                    <a:pt x="86804" y="358533"/>
                  </a:lnTo>
                  <a:lnTo>
                    <a:pt x="85712" y="357657"/>
                  </a:lnTo>
                  <a:lnTo>
                    <a:pt x="80695" y="357657"/>
                  </a:lnTo>
                  <a:lnTo>
                    <a:pt x="80479" y="358305"/>
                  </a:lnTo>
                  <a:lnTo>
                    <a:pt x="82651" y="360921"/>
                  </a:lnTo>
                  <a:lnTo>
                    <a:pt x="84188" y="362673"/>
                  </a:lnTo>
                  <a:lnTo>
                    <a:pt x="86588" y="364197"/>
                  </a:lnTo>
                  <a:lnTo>
                    <a:pt x="87896" y="363982"/>
                  </a:lnTo>
                  <a:lnTo>
                    <a:pt x="89420" y="363982"/>
                  </a:lnTo>
                  <a:close/>
                </a:path>
                <a:path w="1172845" h="649604">
                  <a:moveTo>
                    <a:pt x="993457" y="177952"/>
                  </a:moveTo>
                  <a:lnTo>
                    <a:pt x="993013" y="176860"/>
                  </a:lnTo>
                  <a:lnTo>
                    <a:pt x="987996" y="177304"/>
                  </a:lnTo>
                  <a:lnTo>
                    <a:pt x="985596" y="177304"/>
                  </a:lnTo>
                  <a:lnTo>
                    <a:pt x="984072" y="178396"/>
                  </a:lnTo>
                  <a:lnTo>
                    <a:pt x="984732" y="179260"/>
                  </a:lnTo>
                  <a:lnTo>
                    <a:pt x="985380" y="180136"/>
                  </a:lnTo>
                  <a:lnTo>
                    <a:pt x="987132" y="180352"/>
                  </a:lnTo>
                  <a:lnTo>
                    <a:pt x="988872" y="179476"/>
                  </a:lnTo>
                  <a:lnTo>
                    <a:pt x="993457" y="177952"/>
                  </a:lnTo>
                  <a:close/>
                </a:path>
                <a:path w="1172845" h="649604">
                  <a:moveTo>
                    <a:pt x="994321" y="646836"/>
                  </a:moveTo>
                  <a:lnTo>
                    <a:pt x="991920" y="645960"/>
                  </a:lnTo>
                  <a:lnTo>
                    <a:pt x="985824" y="645960"/>
                  </a:lnTo>
                  <a:lnTo>
                    <a:pt x="983640" y="646404"/>
                  </a:lnTo>
                  <a:lnTo>
                    <a:pt x="984072" y="647052"/>
                  </a:lnTo>
                  <a:lnTo>
                    <a:pt x="986040" y="648792"/>
                  </a:lnTo>
                  <a:lnTo>
                    <a:pt x="994321" y="649452"/>
                  </a:lnTo>
                  <a:lnTo>
                    <a:pt x="994321" y="646836"/>
                  </a:lnTo>
                  <a:close/>
                </a:path>
                <a:path w="1172845" h="649604">
                  <a:moveTo>
                    <a:pt x="1017231" y="143929"/>
                  </a:moveTo>
                  <a:lnTo>
                    <a:pt x="1012863" y="143929"/>
                  </a:lnTo>
                  <a:lnTo>
                    <a:pt x="1011339" y="144805"/>
                  </a:lnTo>
                  <a:lnTo>
                    <a:pt x="1010678" y="146113"/>
                  </a:lnTo>
                  <a:lnTo>
                    <a:pt x="1010031" y="147421"/>
                  </a:lnTo>
                  <a:lnTo>
                    <a:pt x="1010907" y="147637"/>
                  </a:lnTo>
                  <a:lnTo>
                    <a:pt x="1012647" y="146989"/>
                  </a:lnTo>
                  <a:lnTo>
                    <a:pt x="1016571" y="145465"/>
                  </a:lnTo>
                  <a:lnTo>
                    <a:pt x="1017231" y="143929"/>
                  </a:lnTo>
                  <a:close/>
                </a:path>
                <a:path w="1172845" h="649604">
                  <a:moveTo>
                    <a:pt x="1066304" y="52781"/>
                  </a:moveTo>
                  <a:lnTo>
                    <a:pt x="1065428" y="52336"/>
                  </a:lnTo>
                  <a:lnTo>
                    <a:pt x="1063028" y="52336"/>
                  </a:lnTo>
                  <a:lnTo>
                    <a:pt x="1061935" y="53428"/>
                  </a:lnTo>
                  <a:lnTo>
                    <a:pt x="1061935" y="54737"/>
                  </a:lnTo>
                  <a:lnTo>
                    <a:pt x="1061935" y="55829"/>
                  </a:lnTo>
                  <a:lnTo>
                    <a:pt x="1063028" y="56261"/>
                  </a:lnTo>
                  <a:lnTo>
                    <a:pt x="1064120" y="55613"/>
                  </a:lnTo>
                  <a:lnTo>
                    <a:pt x="1065428" y="54952"/>
                  </a:lnTo>
                  <a:lnTo>
                    <a:pt x="1066304" y="53860"/>
                  </a:lnTo>
                  <a:lnTo>
                    <a:pt x="1066304" y="52781"/>
                  </a:lnTo>
                  <a:close/>
                </a:path>
                <a:path w="1172845" h="649604">
                  <a:moveTo>
                    <a:pt x="1094003" y="567664"/>
                  </a:moveTo>
                  <a:lnTo>
                    <a:pt x="1093343" y="566585"/>
                  </a:lnTo>
                  <a:lnTo>
                    <a:pt x="1092695" y="565708"/>
                  </a:lnTo>
                  <a:lnTo>
                    <a:pt x="1091387" y="564832"/>
                  </a:lnTo>
                  <a:lnTo>
                    <a:pt x="1088986" y="564832"/>
                  </a:lnTo>
                  <a:lnTo>
                    <a:pt x="1088110" y="565708"/>
                  </a:lnTo>
                  <a:lnTo>
                    <a:pt x="1088110" y="566585"/>
                  </a:lnTo>
                  <a:lnTo>
                    <a:pt x="1088110" y="567664"/>
                  </a:lnTo>
                  <a:lnTo>
                    <a:pt x="1089634" y="568540"/>
                  </a:lnTo>
                  <a:lnTo>
                    <a:pt x="1093127" y="568540"/>
                  </a:lnTo>
                  <a:lnTo>
                    <a:pt x="1094003" y="567664"/>
                  </a:lnTo>
                  <a:close/>
                </a:path>
                <a:path w="1172845" h="649604">
                  <a:moveTo>
                    <a:pt x="1123010" y="0"/>
                  </a:moveTo>
                  <a:lnTo>
                    <a:pt x="1121257" y="0"/>
                  </a:lnTo>
                  <a:lnTo>
                    <a:pt x="1120825" y="215"/>
                  </a:lnTo>
                  <a:lnTo>
                    <a:pt x="1120609" y="431"/>
                  </a:lnTo>
                  <a:lnTo>
                    <a:pt x="1119517" y="4356"/>
                  </a:lnTo>
                  <a:lnTo>
                    <a:pt x="1119301" y="8724"/>
                  </a:lnTo>
                  <a:lnTo>
                    <a:pt x="1120394" y="7848"/>
                  </a:lnTo>
                  <a:lnTo>
                    <a:pt x="1121918" y="6108"/>
                  </a:lnTo>
                  <a:lnTo>
                    <a:pt x="1123010" y="0"/>
                  </a:lnTo>
                  <a:close/>
                </a:path>
                <a:path w="1172845" h="649604">
                  <a:moveTo>
                    <a:pt x="1153541" y="563524"/>
                  </a:moveTo>
                  <a:lnTo>
                    <a:pt x="1152017" y="562648"/>
                  </a:lnTo>
                  <a:lnTo>
                    <a:pt x="1148524" y="562648"/>
                  </a:lnTo>
                  <a:lnTo>
                    <a:pt x="1147000" y="563524"/>
                  </a:lnTo>
                  <a:lnTo>
                    <a:pt x="1147000" y="564400"/>
                  </a:lnTo>
                  <a:lnTo>
                    <a:pt x="1147000" y="565492"/>
                  </a:lnTo>
                  <a:lnTo>
                    <a:pt x="1148524" y="566356"/>
                  </a:lnTo>
                  <a:lnTo>
                    <a:pt x="1152017" y="566356"/>
                  </a:lnTo>
                  <a:lnTo>
                    <a:pt x="1153541" y="565492"/>
                  </a:lnTo>
                  <a:lnTo>
                    <a:pt x="1153541" y="563524"/>
                  </a:lnTo>
                  <a:close/>
                </a:path>
                <a:path w="1172845" h="649604">
                  <a:moveTo>
                    <a:pt x="1172730" y="75018"/>
                  </a:moveTo>
                  <a:lnTo>
                    <a:pt x="1172083" y="73926"/>
                  </a:lnTo>
                  <a:lnTo>
                    <a:pt x="1170114" y="71094"/>
                  </a:lnTo>
                  <a:lnTo>
                    <a:pt x="1169466" y="71526"/>
                  </a:lnTo>
                  <a:lnTo>
                    <a:pt x="1169466" y="75234"/>
                  </a:lnTo>
                  <a:lnTo>
                    <a:pt x="1169466" y="76987"/>
                  </a:lnTo>
                  <a:lnTo>
                    <a:pt x="1170330" y="77851"/>
                  </a:lnTo>
                  <a:lnTo>
                    <a:pt x="1172514" y="76542"/>
                  </a:lnTo>
                  <a:lnTo>
                    <a:pt x="1172730" y="750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  <p:pic>
          <p:nvPicPr>
            <p:cNvPr id="79" name="object 7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02595" y="4939666"/>
              <a:ext cx="1362487" cy="1087564"/>
            </a:xfrm>
            <a:prstGeom prst="rect">
              <a:avLst/>
            </a:prstGeom>
          </p:spPr>
        </p:pic>
      </p:grpSp>
      <p:sp>
        <p:nvSpPr>
          <p:cNvPr id="80" name="object 80"/>
          <p:cNvSpPr/>
          <p:nvPr/>
        </p:nvSpPr>
        <p:spPr>
          <a:xfrm>
            <a:off x="2182850" y="6159182"/>
            <a:ext cx="53975" cy="60325"/>
          </a:xfrm>
          <a:custGeom>
            <a:avLst/>
            <a:gdLst/>
            <a:ahLst/>
            <a:cxnLst/>
            <a:rect l="l" t="t" r="r" b="b"/>
            <a:pathLst>
              <a:path w="53975" h="60325">
                <a:moveTo>
                  <a:pt x="25958" y="7632"/>
                </a:moveTo>
                <a:lnTo>
                  <a:pt x="22898" y="3263"/>
                </a:lnTo>
                <a:lnTo>
                  <a:pt x="20497" y="0"/>
                </a:lnTo>
                <a:lnTo>
                  <a:pt x="14389" y="0"/>
                </a:lnTo>
                <a:lnTo>
                  <a:pt x="13081" y="3048"/>
                </a:lnTo>
                <a:lnTo>
                  <a:pt x="12649" y="4572"/>
                </a:lnTo>
                <a:lnTo>
                  <a:pt x="14389" y="6972"/>
                </a:lnTo>
                <a:lnTo>
                  <a:pt x="17233" y="8280"/>
                </a:lnTo>
                <a:lnTo>
                  <a:pt x="22466" y="10680"/>
                </a:lnTo>
                <a:lnTo>
                  <a:pt x="25958" y="7632"/>
                </a:lnTo>
                <a:close/>
              </a:path>
              <a:path w="53975" h="60325">
                <a:moveTo>
                  <a:pt x="53657" y="41643"/>
                </a:moveTo>
                <a:lnTo>
                  <a:pt x="50596" y="37071"/>
                </a:lnTo>
                <a:lnTo>
                  <a:pt x="47802" y="34556"/>
                </a:lnTo>
                <a:lnTo>
                  <a:pt x="43103" y="34290"/>
                </a:lnTo>
                <a:lnTo>
                  <a:pt x="35661" y="36398"/>
                </a:lnTo>
                <a:lnTo>
                  <a:pt x="1308" y="54076"/>
                </a:lnTo>
                <a:lnTo>
                  <a:pt x="0" y="57569"/>
                </a:lnTo>
                <a:lnTo>
                  <a:pt x="8509" y="59753"/>
                </a:lnTo>
                <a:lnTo>
                  <a:pt x="13081" y="57137"/>
                </a:lnTo>
                <a:lnTo>
                  <a:pt x="20612" y="53555"/>
                </a:lnTo>
                <a:lnTo>
                  <a:pt x="30099" y="49936"/>
                </a:lnTo>
                <a:lnTo>
                  <a:pt x="39090" y="47129"/>
                </a:lnTo>
                <a:lnTo>
                  <a:pt x="45148" y="46012"/>
                </a:lnTo>
                <a:lnTo>
                  <a:pt x="51041" y="46012"/>
                </a:lnTo>
                <a:lnTo>
                  <a:pt x="53657" y="416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368232" y="6120358"/>
            <a:ext cx="148590" cy="87630"/>
          </a:xfrm>
          <a:custGeom>
            <a:avLst/>
            <a:gdLst/>
            <a:ahLst/>
            <a:cxnLst/>
            <a:rect l="l" t="t" r="r" b="b"/>
            <a:pathLst>
              <a:path w="148589" h="87629">
                <a:moveTo>
                  <a:pt x="44246" y="9144"/>
                </a:moveTo>
                <a:lnTo>
                  <a:pt x="43840" y="6108"/>
                </a:lnTo>
                <a:lnTo>
                  <a:pt x="42316" y="5016"/>
                </a:lnTo>
                <a:lnTo>
                  <a:pt x="40576" y="4356"/>
                </a:lnTo>
                <a:lnTo>
                  <a:pt x="39916" y="4356"/>
                </a:lnTo>
                <a:lnTo>
                  <a:pt x="39268" y="4584"/>
                </a:lnTo>
                <a:lnTo>
                  <a:pt x="36868" y="5016"/>
                </a:lnTo>
                <a:lnTo>
                  <a:pt x="34467" y="5664"/>
                </a:lnTo>
                <a:lnTo>
                  <a:pt x="32067" y="6324"/>
                </a:lnTo>
                <a:lnTo>
                  <a:pt x="28790" y="8293"/>
                </a:lnTo>
                <a:lnTo>
                  <a:pt x="27482" y="10033"/>
                </a:lnTo>
                <a:lnTo>
                  <a:pt x="25958" y="11988"/>
                </a:lnTo>
                <a:lnTo>
                  <a:pt x="20726" y="13741"/>
                </a:lnTo>
                <a:lnTo>
                  <a:pt x="15709" y="14173"/>
                </a:lnTo>
                <a:lnTo>
                  <a:pt x="5245" y="14833"/>
                </a:lnTo>
                <a:lnTo>
                  <a:pt x="0" y="18542"/>
                </a:lnTo>
                <a:lnTo>
                  <a:pt x="5016" y="21590"/>
                </a:lnTo>
                <a:lnTo>
                  <a:pt x="8724" y="23990"/>
                </a:lnTo>
                <a:lnTo>
                  <a:pt x="15494" y="22466"/>
                </a:lnTo>
                <a:lnTo>
                  <a:pt x="20294" y="18097"/>
                </a:lnTo>
                <a:lnTo>
                  <a:pt x="22250" y="16573"/>
                </a:lnTo>
                <a:lnTo>
                  <a:pt x="25742" y="15697"/>
                </a:lnTo>
                <a:lnTo>
                  <a:pt x="28359" y="16357"/>
                </a:lnTo>
                <a:lnTo>
                  <a:pt x="34086" y="15887"/>
                </a:lnTo>
                <a:lnTo>
                  <a:pt x="40195" y="12954"/>
                </a:lnTo>
                <a:lnTo>
                  <a:pt x="44246" y="9144"/>
                </a:lnTo>
                <a:close/>
              </a:path>
              <a:path w="148589" h="87629">
                <a:moveTo>
                  <a:pt x="67183" y="8064"/>
                </a:moveTo>
                <a:lnTo>
                  <a:pt x="64566" y="5664"/>
                </a:lnTo>
                <a:lnTo>
                  <a:pt x="62814" y="3708"/>
                </a:lnTo>
                <a:lnTo>
                  <a:pt x="54089" y="3708"/>
                </a:lnTo>
                <a:lnTo>
                  <a:pt x="52349" y="5664"/>
                </a:lnTo>
                <a:lnTo>
                  <a:pt x="49072" y="8724"/>
                </a:lnTo>
                <a:lnTo>
                  <a:pt x="51041" y="12865"/>
                </a:lnTo>
                <a:lnTo>
                  <a:pt x="61506" y="12865"/>
                </a:lnTo>
                <a:lnTo>
                  <a:pt x="67183" y="8064"/>
                </a:lnTo>
                <a:close/>
              </a:path>
              <a:path w="148589" h="87629">
                <a:moveTo>
                  <a:pt x="73075" y="85267"/>
                </a:moveTo>
                <a:lnTo>
                  <a:pt x="72199" y="80911"/>
                </a:lnTo>
                <a:lnTo>
                  <a:pt x="71107" y="75679"/>
                </a:lnTo>
                <a:lnTo>
                  <a:pt x="62382" y="73494"/>
                </a:lnTo>
                <a:lnTo>
                  <a:pt x="58242" y="77635"/>
                </a:lnTo>
                <a:lnTo>
                  <a:pt x="54965" y="80911"/>
                </a:lnTo>
                <a:lnTo>
                  <a:pt x="54965" y="81559"/>
                </a:lnTo>
                <a:lnTo>
                  <a:pt x="58242" y="83743"/>
                </a:lnTo>
                <a:lnTo>
                  <a:pt x="63042" y="87236"/>
                </a:lnTo>
                <a:lnTo>
                  <a:pt x="73075" y="85267"/>
                </a:lnTo>
                <a:close/>
              </a:path>
              <a:path w="148589" h="87629">
                <a:moveTo>
                  <a:pt x="119507" y="14173"/>
                </a:moveTo>
                <a:lnTo>
                  <a:pt x="117995" y="11696"/>
                </a:lnTo>
                <a:lnTo>
                  <a:pt x="112890" y="10236"/>
                </a:lnTo>
                <a:lnTo>
                  <a:pt x="104482" y="10033"/>
                </a:lnTo>
                <a:lnTo>
                  <a:pt x="96405" y="10248"/>
                </a:lnTo>
                <a:lnTo>
                  <a:pt x="92697" y="9601"/>
                </a:lnTo>
                <a:lnTo>
                  <a:pt x="93573" y="8064"/>
                </a:lnTo>
                <a:lnTo>
                  <a:pt x="95973" y="4140"/>
                </a:lnTo>
                <a:lnTo>
                  <a:pt x="86156" y="0"/>
                </a:lnTo>
                <a:lnTo>
                  <a:pt x="82880" y="3492"/>
                </a:lnTo>
                <a:lnTo>
                  <a:pt x="80264" y="5892"/>
                </a:lnTo>
                <a:lnTo>
                  <a:pt x="81356" y="10680"/>
                </a:lnTo>
                <a:lnTo>
                  <a:pt x="86156" y="10680"/>
                </a:lnTo>
                <a:lnTo>
                  <a:pt x="87033" y="12433"/>
                </a:lnTo>
                <a:lnTo>
                  <a:pt x="86372" y="15697"/>
                </a:lnTo>
                <a:lnTo>
                  <a:pt x="85496" y="20497"/>
                </a:lnTo>
                <a:lnTo>
                  <a:pt x="85940" y="20713"/>
                </a:lnTo>
                <a:lnTo>
                  <a:pt x="99466" y="20497"/>
                </a:lnTo>
                <a:lnTo>
                  <a:pt x="107746" y="20281"/>
                </a:lnTo>
                <a:lnTo>
                  <a:pt x="115163" y="18973"/>
                </a:lnTo>
                <a:lnTo>
                  <a:pt x="117132" y="17449"/>
                </a:lnTo>
                <a:lnTo>
                  <a:pt x="119507" y="14173"/>
                </a:lnTo>
                <a:close/>
              </a:path>
              <a:path w="148589" h="87629">
                <a:moveTo>
                  <a:pt x="148539" y="59321"/>
                </a:moveTo>
                <a:lnTo>
                  <a:pt x="147002" y="58661"/>
                </a:lnTo>
                <a:lnTo>
                  <a:pt x="140462" y="58877"/>
                </a:lnTo>
                <a:lnTo>
                  <a:pt x="136105" y="59105"/>
                </a:lnTo>
                <a:lnTo>
                  <a:pt x="131089" y="58661"/>
                </a:lnTo>
                <a:lnTo>
                  <a:pt x="129336" y="58013"/>
                </a:lnTo>
                <a:lnTo>
                  <a:pt x="127596" y="57137"/>
                </a:lnTo>
                <a:lnTo>
                  <a:pt x="124764" y="57353"/>
                </a:lnTo>
                <a:lnTo>
                  <a:pt x="123012" y="58445"/>
                </a:lnTo>
                <a:lnTo>
                  <a:pt x="118211" y="61493"/>
                </a:lnTo>
                <a:lnTo>
                  <a:pt x="121920" y="67170"/>
                </a:lnTo>
                <a:lnTo>
                  <a:pt x="131953" y="67170"/>
                </a:lnTo>
                <a:lnTo>
                  <a:pt x="136753" y="67602"/>
                </a:lnTo>
                <a:lnTo>
                  <a:pt x="139369" y="68046"/>
                </a:lnTo>
                <a:lnTo>
                  <a:pt x="144830" y="69354"/>
                </a:lnTo>
                <a:lnTo>
                  <a:pt x="147878" y="67602"/>
                </a:lnTo>
                <a:lnTo>
                  <a:pt x="148094" y="62369"/>
                </a:lnTo>
                <a:lnTo>
                  <a:pt x="148539" y="593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266821" y="6316420"/>
            <a:ext cx="46990" cy="50165"/>
          </a:xfrm>
          <a:custGeom>
            <a:avLst/>
            <a:gdLst/>
            <a:ahLst/>
            <a:cxnLst/>
            <a:rect l="l" t="t" r="r" b="b"/>
            <a:pathLst>
              <a:path w="46989" h="50164">
                <a:moveTo>
                  <a:pt x="11125" y="0"/>
                </a:moveTo>
                <a:lnTo>
                  <a:pt x="5448" y="0"/>
                </a:lnTo>
                <a:lnTo>
                  <a:pt x="5016" y="647"/>
                </a:lnTo>
                <a:lnTo>
                  <a:pt x="5676" y="1524"/>
                </a:lnTo>
                <a:lnTo>
                  <a:pt x="6540" y="2171"/>
                </a:lnTo>
                <a:lnTo>
                  <a:pt x="5448" y="4140"/>
                </a:lnTo>
                <a:lnTo>
                  <a:pt x="3276" y="5880"/>
                </a:lnTo>
                <a:lnTo>
                  <a:pt x="0" y="8712"/>
                </a:lnTo>
                <a:lnTo>
                  <a:pt x="9601" y="4140"/>
                </a:lnTo>
                <a:lnTo>
                  <a:pt x="11125" y="0"/>
                </a:lnTo>
                <a:close/>
              </a:path>
              <a:path w="46989" h="50164">
                <a:moveTo>
                  <a:pt x="46456" y="43180"/>
                </a:moveTo>
                <a:lnTo>
                  <a:pt x="44056" y="43180"/>
                </a:lnTo>
                <a:lnTo>
                  <a:pt x="40347" y="45567"/>
                </a:lnTo>
                <a:lnTo>
                  <a:pt x="37947" y="47104"/>
                </a:lnTo>
                <a:lnTo>
                  <a:pt x="37947" y="47536"/>
                </a:lnTo>
                <a:lnTo>
                  <a:pt x="40563" y="48628"/>
                </a:lnTo>
                <a:lnTo>
                  <a:pt x="44056" y="49936"/>
                </a:lnTo>
                <a:lnTo>
                  <a:pt x="46456" y="48628"/>
                </a:lnTo>
                <a:lnTo>
                  <a:pt x="46456" y="431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917420" y="6516610"/>
            <a:ext cx="57150" cy="53340"/>
          </a:xfrm>
          <a:custGeom>
            <a:avLst/>
            <a:gdLst/>
            <a:ahLst/>
            <a:cxnLst/>
            <a:rect l="l" t="t" r="r" b="b"/>
            <a:pathLst>
              <a:path w="57150" h="53340">
                <a:moveTo>
                  <a:pt x="4584" y="47980"/>
                </a:moveTo>
                <a:lnTo>
                  <a:pt x="4140" y="47332"/>
                </a:lnTo>
                <a:lnTo>
                  <a:pt x="3492" y="46672"/>
                </a:lnTo>
                <a:lnTo>
                  <a:pt x="2184" y="46888"/>
                </a:lnTo>
                <a:lnTo>
                  <a:pt x="1524" y="47764"/>
                </a:lnTo>
                <a:lnTo>
                  <a:pt x="647" y="48425"/>
                </a:lnTo>
                <a:lnTo>
                  <a:pt x="0" y="50165"/>
                </a:lnTo>
                <a:lnTo>
                  <a:pt x="0" y="52781"/>
                </a:lnTo>
                <a:lnTo>
                  <a:pt x="1092" y="52565"/>
                </a:lnTo>
                <a:lnTo>
                  <a:pt x="3924" y="49733"/>
                </a:lnTo>
                <a:lnTo>
                  <a:pt x="4584" y="47980"/>
                </a:lnTo>
                <a:close/>
              </a:path>
              <a:path w="57150" h="53340">
                <a:moveTo>
                  <a:pt x="20497" y="32715"/>
                </a:moveTo>
                <a:lnTo>
                  <a:pt x="19850" y="32283"/>
                </a:lnTo>
                <a:lnTo>
                  <a:pt x="15265" y="35331"/>
                </a:lnTo>
                <a:lnTo>
                  <a:pt x="13525" y="36423"/>
                </a:lnTo>
                <a:lnTo>
                  <a:pt x="12649" y="37947"/>
                </a:lnTo>
                <a:lnTo>
                  <a:pt x="13309" y="38608"/>
                </a:lnTo>
                <a:lnTo>
                  <a:pt x="14173" y="39255"/>
                </a:lnTo>
                <a:lnTo>
                  <a:pt x="15925" y="38392"/>
                </a:lnTo>
                <a:lnTo>
                  <a:pt x="17449" y="36423"/>
                </a:lnTo>
                <a:lnTo>
                  <a:pt x="20497" y="32715"/>
                </a:lnTo>
                <a:close/>
              </a:path>
              <a:path w="57150" h="53340">
                <a:moveTo>
                  <a:pt x="34899" y="17018"/>
                </a:moveTo>
                <a:lnTo>
                  <a:pt x="33807" y="17449"/>
                </a:lnTo>
                <a:lnTo>
                  <a:pt x="27482" y="22466"/>
                </a:lnTo>
                <a:lnTo>
                  <a:pt x="24422" y="24866"/>
                </a:lnTo>
                <a:lnTo>
                  <a:pt x="21805" y="28575"/>
                </a:lnTo>
                <a:lnTo>
                  <a:pt x="21805" y="32283"/>
                </a:lnTo>
                <a:lnTo>
                  <a:pt x="22466" y="33159"/>
                </a:lnTo>
                <a:lnTo>
                  <a:pt x="23558" y="32283"/>
                </a:lnTo>
                <a:lnTo>
                  <a:pt x="24422" y="31407"/>
                </a:lnTo>
                <a:lnTo>
                  <a:pt x="25082" y="29451"/>
                </a:lnTo>
                <a:lnTo>
                  <a:pt x="25082" y="26606"/>
                </a:lnTo>
                <a:lnTo>
                  <a:pt x="27266" y="24650"/>
                </a:lnTo>
                <a:lnTo>
                  <a:pt x="30099" y="23342"/>
                </a:lnTo>
                <a:lnTo>
                  <a:pt x="32715" y="22250"/>
                </a:lnTo>
                <a:lnTo>
                  <a:pt x="34899" y="20510"/>
                </a:lnTo>
                <a:lnTo>
                  <a:pt x="34899" y="17018"/>
                </a:lnTo>
                <a:close/>
              </a:path>
              <a:path w="57150" h="53340">
                <a:moveTo>
                  <a:pt x="56705" y="0"/>
                </a:moveTo>
                <a:lnTo>
                  <a:pt x="56489" y="0"/>
                </a:lnTo>
                <a:lnTo>
                  <a:pt x="52349" y="2616"/>
                </a:lnTo>
                <a:lnTo>
                  <a:pt x="49504" y="4368"/>
                </a:lnTo>
                <a:lnTo>
                  <a:pt x="49733" y="4800"/>
                </a:lnTo>
                <a:lnTo>
                  <a:pt x="54965" y="4800"/>
                </a:lnTo>
                <a:lnTo>
                  <a:pt x="56705" y="3708"/>
                </a:lnTo>
                <a:lnTo>
                  <a:pt x="567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2095398" y="6455982"/>
            <a:ext cx="1602740" cy="3601085"/>
            <a:chOff x="2095398" y="6455982"/>
            <a:chExt cx="1602740" cy="3601085"/>
          </a:xfrm>
        </p:grpSpPr>
        <p:sp>
          <p:nvSpPr>
            <p:cNvPr id="85" name="object 85"/>
            <p:cNvSpPr/>
            <p:nvPr/>
          </p:nvSpPr>
          <p:spPr>
            <a:xfrm>
              <a:off x="2984601" y="6935558"/>
              <a:ext cx="527050" cy="676275"/>
            </a:xfrm>
            <a:custGeom>
              <a:avLst/>
              <a:gdLst/>
              <a:ahLst/>
              <a:cxnLst/>
              <a:rect l="l" t="t" r="r" b="b"/>
              <a:pathLst>
                <a:path w="527050" h="676275">
                  <a:moveTo>
                    <a:pt x="6540" y="311416"/>
                  </a:moveTo>
                  <a:lnTo>
                    <a:pt x="6324" y="310540"/>
                  </a:lnTo>
                  <a:lnTo>
                    <a:pt x="2832" y="309232"/>
                  </a:lnTo>
                  <a:lnTo>
                    <a:pt x="647" y="308368"/>
                  </a:lnTo>
                  <a:lnTo>
                    <a:pt x="0" y="309016"/>
                  </a:lnTo>
                  <a:lnTo>
                    <a:pt x="863" y="310984"/>
                  </a:lnTo>
                  <a:lnTo>
                    <a:pt x="1524" y="312724"/>
                  </a:lnTo>
                  <a:lnTo>
                    <a:pt x="2832" y="313601"/>
                  </a:lnTo>
                  <a:lnTo>
                    <a:pt x="3924" y="312940"/>
                  </a:lnTo>
                  <a:lnTo>
                    <a:pt x="6540" y="311416"/>
                  </a:lnTo>
                  <a:close/>
                </a:path>
                <a:path w="527050" h="676275">
                  <a:moveTo>
                    <a:pt x="408724" y="370306"/>
                  </a:moveTo>
                  <a:lnTo>
                    <a:pt x="408495" y="368554"/>
                  </a:lnTo>
                  <a:lnTo>
                    <a:pt x="406755" y="367245"/>
                  </a:lnTo>
                  <a:lnTo>
                    <a:pt x="405663" y="368769"/>
                  </a:lnTo>
                  <a:lnTo>
                    <a:pt x="405663" y="371170"/>
                  </a:lnTo>
                  <a:lnTo>
                    <a:pt x="405231" y="376186"/>
                  </a:lnTo>
                  <a:lnTo>
                    <a:pt x="406323" y="376631"/>
                  </a:lnTo>
                  <a:lnTo>
                    <a:pt x="407847" y="372046"/>
                  </a:lnTo>
                  <a:lnTo>
                    <a:pt x="408724" y="370306"/>
                  </a:lnTo>
                  <a:close/>
                </a:path>
                <a:path w="527050" h="676275">
                  <a:moveTo>
                    <a:pt x="411556" y="4572"/>
                  </a:moveTo>
                  <a:lnTo>
                    <a:pt x="406323" y="4572"/>
                  </a:lnTo>
                  <a:lnTo>
                    <a:pt x="405015" y="6096"/>
                  </a:lnTo>
                  <a:lnTo>
                    <a:pt x="405015" y="7848"/>
                  </a:lnTo>
                  <a:lnTo>
                    <a:pt x="405015" y="9588"/>
                  </a:lnTo>
                  <a:lnTo>
                    <a:pt x="404139" y="11112"/>
                  </a:lnTo>
                  <a:lnTo>
                    <a:pt x="401955" y="11112"/>
                  </a:lnTo>
                  <a:lnTo>
                    <a:pt x="401307" y="12865"/>
                  </a:lnTo>
                  <a:lnTo>
                    <a:pt x="401739" y="14820"/>
                  </a:lnTo>
                  <a:lnTo>
                    <a:pt x="401955" y="17005"/>
                  </a:lnTo>
                  <a:lnTo>
                    <a:pt x="401523" y="20929"/>
                  </a:lnTo>
                  <a:lnTo>
                    <a:pt x="400431" y="23545"/>
                  </a:lnTo>
                  <a:lnTo>
                    <a:pt x="399122" y="27254"/>
                  </a:lnTo>
                  <a:lnTo>
                    <a:pt x="399338" y="28130"/>
                  </a:lnTo>
                  <a:lnTo>
                    <a:pt x="401739" y="27038"/>
                  </a:lnTo>
                  <a:lnTo>
                    <a:pt x="403479" y="26377"/>
                  </a:lnTo>
                  <a:lnTo>
                    <a:pt x="405231" y="24638"/>
                  </a:lnTo>
                  <a:lnTo>
                    <a:pt x="405231" y="22898"/>
                  </a:lnTo>
                  <a:lnTo>
                    <a:pt x="405663" y="17881"/>
                  </a:lnTo>
                  <a:lnTo>
                    <a:pt x="406107" y="16789"/>
                  </a:lnTo>
                  <a:lnTo>
                    <a:pt x="408279" y="13296"/>
                  </a:lnTo>
                  <a:lnTo>
                    <a:pt x="411556" y="8280"/>
                  </a:lnTo>
                  <a:lnTo>
                    <a:pt x="411556" y="4572"/>
                  </a:lnTo>
                  <a:close/>
                </a:path>
                <a:path w="527050" h="676275">
                  <a:moveTo>
                    <a:pt x="434886" y="8280"/>
                  </a:moveTo>
                  <a:lnTo>
                    <a:pt x="434022" y="6756"/>
                  </a:lnTo>
                  <a:lnTo>
                    <a:pt x="428790" y="6756"/>
                  </a:lnTo>
                  <a:lnTo>
                    <a:pt x="427697" y="6324"/>
                  </a:lnTo>
                  <a:lnTo>
                    <a:pt x="422465" y="3263"/>
                  </a:lnTo>
                  <a:lnTo>
                    <a:pt x="417004" y="0"/>
                  </a:lnTo>
                  <a:lnTo>
                    <a:pt x="422021" y="4356"/>
                  </a:lnTo>
                  <a:lnTo>
                    <a:pt x="424637" y="6540"/>
                  </a:lnTo>
                  <a:lnTo>
                    <a:pt x="426821" y="9156"/>
                  </a:lnTo>
                  <a:lnTo>
                    <a:pt x="426821" y="10464"/>
                  </a:lnTo>
                  <a:lnTo>
                    <a:pt x="423989" y="14173"/>
                  </a:lnTo>
                  <a:lnTo>
                    <a:pt x="420497" y="18097"/>
                  </a:lnTo>
                  <a:lnTo>
                    <a:pt x="417220" y="22021"/>
                  </a:lnTo>
                  <a:lnTo>
                    <a:pt x="413740" y="27470"/>
                  </a:lnTo>
                  <a:lnTo>
                    <a:pt x="412864" y="30086"/>
                  </a:lnTo>
                  <a:lnTo>
                    <a:pt x="411988" y="32931"/>
                  </a:lnTo>
                  <a:lnTo>
                    <a:pt x="409816" y="35102"/>
                  </a:lnTo>
                  <a:lnTo>
                    <a:pt x="406323" y="35102"/>
                  </a:lnTo>
                  <a:lnTo>
                    <a:pt x="405015" y="35979"/>
                  </a:lnTo>
                  <a:lnTo>
                    <a:pt x="405015" y="38163"/>
                  </a:lnTo>
                  <a:lnTo>
                    <a:pt x="403047" y="39471"/>
                  </a:lnTo>
                  <a:lnTo>
                    <a:pt x="400646" y="40119"/>
                  </a:lnTo>
                  <a:lnTo>
                    <a:pt x="397154" y="40995"/>
                  </a:lnTo>
                  <a:lnTo>
                    <a:pt x="396722" y="40563"/>
                  </a:lnTo>
                  <a:lnTo>
                    <a:pt x="398462" y="37287"/>
                  </a:lnTo>
                  <a:lnTo>
                    <a:pt x="401307" y="32054"/>
                  </a:lnTo>
                  <a:lnTo>
                    <a:pt x="401307" y="30746"/>
                  </a:lnTo>
                  <a:lnTo>
                    <a:pt x="397383" y="30746"/>
                  </a:lnTo>
                  <a:lnTo>
                    <a:pt x="396506" y="31394"/>
                  </a:lnTo>
                  <a:lnTo>
                    <a:pt x="396722" y="32270"/>
                  </a:lnTo>
                  <a:lnTo>
                    <a:pt x="396201" y="36220"/>
                  </a:lnTo>
                  <a:lnTo>
                    <a:pt x="393966" y="43446"/>
                  </a:lnTo>
                  <a:lnTo>
                    <a:pt x="390563" y="52387"/>
                  </a:lnTo>
                  <a:lnTo>
                    <a:pt x="386473" y="61493"/>
                  </a:lnTo>
                  <a:lnTo>
                    <a:pt x="382981" y="68910"/>
                  </a:lnTo>
                  <a:lnTo>
                    <a:pt x="382549" y="71526"/>
                  </a:lnTo>
                  <a:lnTo>
                    <a:pt x="386257" y="71526"/>
                  </a:lnTo>
                  <a:lnTo>
                    <a:pt x="387565" y="70218"/>
                  </a:lnTo>
                  <a:lnTo>
                    <a:pt x="387565" y="67170"/>
                  </a:lnTo>
                  <a:lnTo>
                    <a:pt x="389305" y="64109"/>
                  </a:lnTo>
                  <a:lnTo>
                    <a:pt x="393674" y="59753"/>
                  </a:lnTo>
                  <a:lnTo>
                    <a:pt x="398462" y="54076"/>
                  </a:lnTo>
                  <a:lnTo>
                    <a:pt x="401955" y="49288"/>
                  </a:lnTo>
                  <a:lnTo>
                    <a:pt x="405447" y="44704"/>
                  </a:lnTo>
                  <a:lnTo>
                    <a:pt x="411340" y="37503"/>
                  </a:lnTo>
                  <a:lnTo>
                    <a:pt x="414820" y="33794"/>
                  </a:lnTo>
                  <a:lnTo>
                    <a:pt x="423545" y="24422"/>
                  </a:lnTo>
                  <a:lnTo>
                    <a:pt x="429006" y="17221"/>
                  </a:lnTo>
                  <a:lnTo>
                    <a:pt x="429006" y="14173"/>
                  </a:lnTo>
                  <a:lnTo>
                    <a:pt x="430314" y="13296"/>
                  </a:lnTo>
                  <a:lnTo>
                    <a:pt x="433578" y="13296"/>
                  </a:lnTo>
                  <a:lnTo>
                    <a:pt x="434886" y="11772"/>
                  </a:lnTo>
                  <a:lnTo>
                    <a:pt x="434886" y="8280"/>
                  </a:lnTo>
                  <a:close/>
                </a:path>
                <a:path w="527050" h="676275">
                  <a:moveTo>
                    <a:pt x="438162" y="670166"/>
                  </a:moveTo>
                  <a:lnTo>
                    <a:pt x="435978" y="669074"/>
                  </a:lnTo>
                  <a:lnTo>
                    <a:pt x="435114" y="668426"/>
                  </a:lnTo>
                  <a:lnTo>
                    <a:pt x="433146" y="669734"/>
                  </a:lnTo>
                  <a:lnTo>
                    <a:pt x="431622" y="672134"/>
                  </a:lnTo>
                  <a:lnTo>
                    <a:pt x="430098" y="674306"/>
                  </a:lnTo>
                  <a:lnTo>
                    <a:pt x="429869" y="676275"/>
                  </a:lnTo>
                  <a:lnTo>
                    <a:pt x="433806" y="676275"/>
                  </a:lnTo>
                  <a:lnTo>
                    <a:pt x="438162" y="670166"/>
                  </a:lnTo>
                  <a:close/>
                </a:path>
                <a:path w="527050" h="676275">
                  <a:moveTo>
                    <a:pt x="485279" y="515112"/>
                  </a:moveTo>
                  <a:lnTo>
                    <a:pt x="485051" y="502678"/>
                  </a:lnTo>
                  <a:lnTo>
                    <a:pt x="481571" y="499186"/>
                  </a:lnTo>
                  <a:lnTo>
                    <a:pt x="481342" y="499630"/>
                  </a:lnTo>
                  <a:lnTo>
                    <a:pt x="482219" y="501154"/>
                  </a:lnTo>
                  <a:lnTo>
                    <a:pt x="483095" y="502894"/>
                  </a:lnTo>
                  <a:lnTo>
                    <a:pt x="482650" y="503986"/>
                  </a:lnTo>
                  <a:lnTo>
                    <a:pt x="479602" y="503986"/>
                  </a:lnTo>
                  <a:lnTo>
                    <a:pt x="479171" y="504634"/>
                  </a:lnTo>
                  <a:lnTo>
                    <a:pt x="479818" y="505510"/>
                  </a:lnTo>
                  <a:lnTo>
                    <a:pt x="480695" y="506171"/>
                  </a:lnTo>
                  <a:lnTo>
                    <a:pt x="480034" y="508342"/>
                  </a:lnTo>
                  <a:lnTo>
                    <a:pt x="478726" y="510095"/>
                  </a:lnTo>
                  <a:lnTo>
                    <a:pt x="477202" y="511619"/>
                  </a:lnTo>
                  <a:lnTo>
                    <a:pt x="475894" y="516636"/>
                  </a:lnTo>
                  <a:lnTo>
                    <a:pt x="475678" y="520992"/>
                  </a:lnTo>
                  <a:lnTo>
                    <a:pt x="475462" y="527977"/>
                  </a:lnTo>
                  <a:lnTo>
                    <a:pt x="475678" y="528408"/>
                  </a:lnTo>
                  <a:lnTo>
                    <a:pt x="478294" y="524484"/>
                  </a:lnTo>
                  <a:lnTo>
                    <a:pt x="479818" y="522300"/>
                  </a:lnTo>
                  <a:lnTo>
                    <a:pt x="482003" y="519252"/>
                  </a:lnTo>
                  <a:lnTo>
                    <a:pt x="482879" y="518160"/>
                  </a:lnTo>
                  <a:lnTo>
                    <a:pt x="485279" y="515112"/>
                  </a:lnTo>
                  <a:close/>
                </a:path>
                <a:path w="527050" h="676275">
                  <a:moveTo>
                    <a:pt x="486359" y="638759"/>
                  </a:moveTo>
                  <a:lnTo>
                    <a:pt x="486143" y="638543"/>
                  </a:lnTo>
                  <a:lnTo>
                    <a:pt x="481342" y="637019"/>
                  </a:lnTo>
                  <a:lnTo>
                    <a:pt x="478294" y="635927"/>
                  </a:lnTo>
                  <a:lnTo>
                    <a:pt x="470446" y="633095"/>
                  </a:lnTo>
                  <a:lnTo>
                    <a:pt x="463905" y="630478"/>
                  </a:lnTo>
                  <a:lnTo>
                    <a:pt x="447319" y="624154"/>
                  </a:lnTo>
                  <a:lnTo>
                    <a:pt x="444271" y="623709"/>
                  </a:lnTo>
                  <a:lnTo>
                    <a:pt x="444271" y="627418"/>
                  </a:lnTo>
                  <a:lnTo>
                    <a:pt x="444271" y="629170"/>
                  </a:lnTo>
                  <a:lnTo>
                    <a:pt x="447103" y="631126"/>
                  </a:lnTo>
                  <a:lnTo>
                    <a:pt x="450811" y="632002"/>
                  </a:lnTo>
                  <a:lnTo>
                    <a:pt x="454520" y="632650"/>
                  </a:lnTo>
                  <a:lnTo>
                    <a:pt x="458012" y="634187"/>
                  </a:lnTo>
                  <a:lnTo>
                    <a:pt x="458660" y="635050"/>
                  </a:lnTo>
                  <a:lnTo>
                    <a:pt x="459320" y="636143"/>
                  </a:lnTo>
                  <a:lnTo>
                    <a:pt x="463029" y="637019"/>
                  </a:lnTo>
                  <a:lnTo>
                    <a:pt x="470662" y="637019"/>
                  </a:lnTo>
                  <a:lnTo>
                    <a:pt x="475018" y="638111"/>
                  </a:lnTo>
                  <a:lnTo>
                    <a:pt x="477862" y="640943"/>
                  </a:lnTo>
                  <a:lnTo>
                    <a:pt x="480479" y="641159"/>
                  </a:lnTo>
                  <a:lnTo>
                    <a:pt x="482879" y="640283"/>
                  </a:lnTo>
                  <a:lnTo>
                    <a:pt x="486359" y="638759"/>
                  </a:lnTo>
                  <a:close/>
                </a:path>
                <a:path w="527050" h="676275">
                  <a:moveTo>
                    <a:pt x="491820" y="644867"/>
                  </a:moveTo>
                  <a:lnTo>
                    <a:pt x="491159" y="643559"/>
                  </a:lnTo>
                  <a:lnTo>
                    <a:pt x="489851" y="641375"/>
                  </a:lnTo>
                  <a:lnTo>
                    <a:pt x="485711" y="640511"/>
                  </a:lnTo>
                  <a:lnTo>
                    <a:pt x="485711" y="642251"/>
                  </a:lnTo>
                  <a:lnTo>
                    <a:pt x="485711" y="642683"/>
                  </a:lnTo>
                  <a:lnTo>
                    <a:pt x="487235" y="643775"/>
                  </a:lnTo>
                  <a:lnTo>
                    <a:pt x="489204" y="644436"/>
                  </a:lnTo>
                  <a:lnTo>
                    <a:pt x="490943" y="645083"/>
                  </a:lnTo>
                  <a:lnTo>
                    <a:pt x="491820" y="644867"/>
                  </a:lnTo>
                  <a:close/>
                </a:path>
                <a:path w="527050" h="676275">
                  <a:moveTo>
                    <a:pt x="493776" y="206743"/>
                  </a:moveTo>
                  <a:lnTo>
                    <a:pt x="493344" y="205206"/>
                  </a:lnTo>
                  <a:lnTo>
                    <a:pt x="491375" y="205206"/>
                  </a:lnTo>
                  <a:lnTo>
                    <a:pt x="490067" y="206743"/>
                  </a:lnTo>
                  <a:lnTo>
                    <a:pt x="489204" y="208483"/>
                  </a:lnTo>
                  <a:lnTo>
                    <a:pt x="488543" y="210223"/>
                  </a:lnTo>
                  <a:lnTo>
                    <a:pt x="488975" y="211759"/>
                  </a:lnTo>
                  <a:lnTo>
                    <a:pt x="490943" y="211759"/>
                  </a:lnTo>
                  <a:lnTo>
                    <a:pt x="492252" y="210223"/>
                  </a:lnTo>
                  <a:lnTo>
                    <a:pt x="493128" y="208483"/>
                  </a:lnTo>
                  <a:lnTo>
                    <a:pt x="493776" y="206743"/>
                  </a:lnTo>
                  <a:close/>
                </a:path>
                <a:path w="527050" h="676275">
                  <a:moveTo>
                    <a:pt x="506869" y="220040"/>
                  </a:moveTo>
                  <a:lnTo>
                    <a:pt x="506425" y="218948"/>
                  </a:lnTo>
                  <a:lnTo>
                    <a:pt x="504253" y="222872"/>
                  </a:lnTo>
                  <a:lnTo>
                    <a:pt x="503377" y="224180"/>
                  </a:lnTo>
                  <a:lnTo>
                    <a:pt x="503377" y="225717"/>
                  </a:lnTo>
                  <a:lnTo>
                    <a:pt x="504685" y="227025"/>
                  </a:lnTo>
                  <a:lnTo>
                    <a:pt x="504253" y="228981"/>
                  </a:lnTo>
                  <a:lnTo>
                    <a:pt x="502945" y="230505"/>
                  </a:lnTo>
                  <a:lnTo>
                    <a:pt x="501408" y="232257"/>
                  </a:lnTo>
                  <a:lnTo>
                    <a:pt x="501408" y="233565"/>
                  </a:lnTo>
                  <a:lnTo>
                    <a:pt x="503161" y="234657"/>
                  </a:lnTo>
                  <a:lnTo>
                    <a:pt x="505777" y="236181"/>
                  </a:lnTo>
                  <a:lnTo>
                    <a:pt x="505777" y="236397"/>
                  </a:lnTo>
                  <a:lnTo>
                    <a:pt x="506425" y="227457"/>
                  </a:lnTo>
                  <a:lnTo>
                    <a:pt x="506869" y="220040"/>
                  </a:lnTo>
                  <a:close/>
                </a:path>
                <a:path w="527050" h="676275">
                  <a:moveTo>
                    <a:pt x="506869" y="204774"/>
                  </a:moveTo>
                  <a:lnTo>
                    <a:pt x="506209" y="204343"/>
                  </a:lnTo>
                  <a:lnTo>
                    <a:pt x="504253" y="207175"/>
                  </a:lnTo>
                  <a:lnTo>
                    <a:pt x="503593" y="208267"/>
                  </a:lnTo>
                  <a:lnTo>
                    <a:pt x="503809" y="209791"/>
                  </a:lnTo>
                  <a:lnTo>
                    <a:pt x="505993" y="211099"/>
                  </a:lnTo>
                  <a:lnTo>
                    <a:pt x="506869" y="210223"/>
                  </a:lnTo>
                  <a:lnTo>
                    <a:pt x="506869" y="204774"/>
                  </a:lnTo>
                  <a:close/>
                </a:path>
                <a:path w="527050" h="676275">
                  <a:moveTo>
                    <a:pt x="509485" y="253403"/>
                  </a:moveTo>
                  <a:lnTo>
                    <a:pt x="509041" y="251015"/>
                  </a:lnTo>
                  <a:lnTo>
                    <a:pt x="508177" y="245338"/>
                  </a:lnTo>
                  <a:lnTo>
                    <a:pt x="505333" y="242722"/>
                  </a:lnTo>
                  <a:lnTo>
                    <a:pt x="505333" y="247523"/>
                  </a:lnTo>
                  <a:lnTo>
                    <a:pt x="505333" y="249478"/>
                  </a:lnTo>
                  <a:lnTo>
                    <a:pt x="504469" y="250786"/>
                  </a:lnTo>
                  <a:lnTo>
                    <a:pt x="503377" y="250139"/>
                  </a:lnTo>
                  <a:lnTo>
                    <a:pt x="502285" y="249262"/>
                  </a:lnTo>
                  <a:lnTo>
                    <a:pt x="501637" y="250571"/>
                  </a:lnTo>
                  <a:lnTo>
                    <a:pt x="501853" y="252539"/>
                  </a:lnTo>
                  <a:lnTo>
                    <a:pt x="502285" y="254711"/>
                  </a:lnTo>
                  <a:lnTo>
                    <a:pt x="503161" y="256247"/>
                  </a:lnTo>
                  <a:lnTo>
                    <a:pt x="503809" y="255803"/>
                  </a:lnTo>
                  <a:lnTo>
                    <a:pt x="504685" y="255587"/>
                  </a:lnTo>
                  <a:lnTo>
                    <a:pt x="506209" y="255371"/>
                  </a:lnTo>
                  <a:lnTo>
                    <a:pt x="508609" y="255371"/>
                  </a:lnTo>
                  <a:lnTo>
                    <a:pt x="509485" y="253403"/>
                  </a:lnTo>
                  <a:close/>
                </a:path>
                <a:path w="527050" h="676275">
                  <a:moveTo>
                    <a:pt x="512102" y="352856"/>
                  </a:moveTo>
                  <a:lnTo>
                    <a:pt x="511441" y="351332"/>
                  </a:lnTo>
                  <a:lnTo>
                    <a:pt x="511009" y="350024"/>
                  </a:lnTo>
                  <a:lnTo>
                    <a:pt x="509917" y="349580"/>
                  </a:lnTo>
                  <a:lnTo>
                    <a:pt x="509041" y="350456"/>
                  </a:lnTo>
                  <a:lnTo>
                    <a:pt x="508177" y="351332"/>
                  </a:lnTo>
                  <a:lnTo>
                    <a:pt x="507517" y="353504"/>
                  </a:lnTo>
                  <a:lnTo>
                    <a:pt x="507517" y="357873"/>
                  </a:lnTo>
                  <a:lnTo>
                    <a:pt x="508177" y="358089"/>
                  </a:lnTo>
                  <a:lnTo>
                    <a:pt x="511225" y="355041"/>
                  </a:lnTo>
                  <a:lnTo>
                    <a:pt x="512102" y="352856"/>
                  </a:lnTo>
                  <a:close/>
                </a:path>
                <a:path w="527050" h="676275">
                  <a:moveTo>
                    <a:pt x="516458" y="380326"/>
                  </a:moveTo>
                  <a:lnTo>
                    <a:pt x="515594" y="378371"/>
                  </a:lnTo>
                  <a:lnTo>
                    <a:pt x="512318" y="375323"/>
                  </a:lnTo>
                  <a:lnTo>
                    <a:pt x="506869" y="370078"/>
                  </a:lnTo>
                  <a:lnTo>
                    <a:pt x="505561" y="369862"/>
                  </a:lnTo>
                  <a:lnTo>
                    <a:pt x="506209" y="374015"/>
                  </a:lnTo>
                  <a:lnTo>
                    <a:pt x="507085" y="379463"/>
                  </a:lnTo>
                  <a:lnTo>
                    <a:pt x="512318" y="384479"/>
                  </a:lnTo>
                  <a:lnTo>
                    <a:pt x="516458" y="380326"/>
                  </a:lnTo>
                  <a:close/>
                </a:path>
                <a:path w="527050" h="676275">
                  <a:moveTo>
                    <a:pt x="518858" y="405853"/>
                  </a:moveTo>
                  <a:lnTo>
                    <a:pt x="517994" y="397992"/>
                  </a:lnTo>
                  <a:lnTo>
                    <a:pt x="515150" y="395605"/>
                  </a:lnTo>
                  <a:lnTo>
                    <a:pt x="514286" y="394512"/>
                  </a:lnTo>
                  <a:lnTo>
                    <a:pt x="514057" y="394944"/>
                  </a:lnTo>
                  <a:lnTo>
                    <a:pt x="514934" y="396468"/>
                  </a:lnTo>
                  <a:lnTo>
                    <a:pt x="515594" y="397776"/>
                  </a:lnTo>
                  <a:lnTo>
                    <a:pt x="515366" y="399529"/>
                  </a:lnTo>
                  <a:lnTo>
                    <a:pt x="514057" y="400392"/>
                  </a:lnTo>
                  <a:lnTo>
                    <a:pt x="511441" y="401929"/>
                  </a:lnTo>
                  <a:lnTo>
                    <a:pt x="513194" y="405853"/>
                  </a:lnTo>
                  <a:lnTo>
                    <a:pt x="518858" y="405853"/>
                  </a:lnTo>
                  <a:close/>
                </a:path>
                <a:path w="527050" h="676275">
                  <a:moveTo>
                    <a:pt x="524535" y="236829"/>
                  </a:moveTo>
                  <a:lnTo>
                    <a:pt x="522351" y="234213"/>
                  </a:lnTo>
                  <a:lnTo>
                    <a:pt x="520827" y="232473"/>
                  </a:lnTo>
                  <a:lnTo>
                    <a:pt x="519518" y="229857"/>
                  </a:lnTo>
                  <a:lnTo>
                    <a:pt x="519303" y="228333"/>
                  </a:lnTo>
                  <a:lnTo>
                    <a:pt x="518858" y="227025"/>
                  </a:lnTo>
                  <a:lnTo>
                    <a:pt x="517994" y="223532"/>
                  </a:lnTo>
                  <a:lnTo>
                    <a:pt x="517334" y="220472"/>
                  </a:lnTo>
                  <a:lnTo>
                    <a:pt x="516458" y="217424"/>
                  </a:lnTo>
                  <a:lnTo>
                    <a:pt x="515810" y="213715"/>
                  </a:lnTo>
                  <a:lnTo>
                    <a:pt x="515810" y="212191"/>
                  </a:lnTo>
                  <a:lnTo>
                    <a:pt x="515594" y="209359"/>
                  </a:lnTo>
                  <a:lnTo>
                    <a:pt x="511886" y="208483"/>
                  </a:lnTo>
                  <a:lnTo>
                    <a:pt x="511886" y="211099"/>
                  </a:lnTo>
                  <a:lnTo>
                    <a:pt x="511886" y="212191"/>
                  </a:lnTo>
                  <a:lnTo>
                    <a:pt x="512749" y="214376"/>
                  </a:lnTo>
                  <a:lnTo>
                    <a:pt x="514057" y="216115"/>
                  </a:lnTo>
                  <a:lnTo>
                    <a:pt x="515366" y="218084"/>
                  </a:lnTo>
                  <a:lnTo>
                    <a:pt x="515150" y="220256"/>
                  </a:lnTo>
                  <a:lnTo>
                    <a:pt x="513626" y="222224"/>
                  </a:lnTo>
                  <a:lnTo>
                    <a:pt x="511670" y="224409"/>
                  </a:lnTo>
                  <a:lnTo>
                    <a:pt x="511670" y="225717"/>
                  </a:lnTo>
                  <a:lnTo>
                    <a:pt x="513842" y="226796"/>
                  </a:lnTo>
                  <a:lnTo>
                    <a:pt x="515594" y="228104"/>
                  </a:lnTo>
                  <a:lnTo>
                    <a:pt x="516242" y="231381"/>
                  </a:lnTo>
                  <a:lnTo>
                    <a:pt x="515594" y="236613"/>
                  </a:lnTo>
                  <a:lnTo>
                    <a:pt x="514502" y="245122"/>
                  </a:lnTo>
                  <a:lnTo>
                    <a:pt x="516242" y="246430"/>
                  </a:lnTo>
                  <a:lnTo>
                    <a:pt x="524535" y="238137"/>
                  </a:lnTo>
                  <a:lnTo>
                    <a:pt x="524535" y="236829"/>
                  </a:lnTo>
                  <a:close/>
                </a:path>
                <a:path w="527050" h="676275">
                  <a:moveTo>
                    <a:pt x="526491" y="423291"/>
                  </a:moveTo>
                  <a:lnTo>
                    <a:pt x="521474" y="423291"/>
                  </a:lnTo>
                  <a:lnTo>
                    <a:pt x="520611" y="421982"/>
                  </a:lnTo>
                  <a:lnTo>
                    <a:pt x="520611" y="418934"/>
                  </a:lnTo>
                  <a:lnTo>
                    <a:pt x="518642" y="416318"/>
                  </a:lnTo>
                  <a:lnTo>
                    <a:pt x="516458" y="414566"/>
                  </a:lnTo>
                  <a:lnTo>
                    <a:pt x="514057" y="413042"/>
                  </a:lnTo>
                  <a:lnTo>
                    <a:pt x="512533" y="410870"/>
                  </a:lnTo>
                  <a:lnTo>
                    <a:pt x="513194" y="409778"/>
                  </a:lnTo>
                  <a:lnTo>
                    <a:pt x="514718" y="407377"/>
                  </a:lnTo>
                  <a:lnTo>
                    <a:pt x="513626" y="407593"/>
                  </a:lnTo>
                  <a:lnTo>
                    <a:pt x="509041" y="411086"/>
                  </a:lnTo>
                  <a:lnTo>
                    <a:pt x="504685" y="414566"/>
                  </a:lnTo>
                  <a:lnTo>
                    <a:pt x="502500" y="422643"/>
                  </a:lnTo>
                  <a:lnTo>
                    <a:pt x="505561" y="424599"/>
                  </a:lnTo>
                  <a:lnTo>
                    <a:pt x="506653" y="425259"/>
                  </a:lnTo>
                  <a:lnTo>
                    <a:pt x="507301" y="424599"/>
                  </a:lnTo>
                  <a:lnTo>
                    <a:pt x="507085" y="423075"/>
                  </a:lnTo>
                  <a:lnTo>
                    <a:pt x="506653" y="421767"/>
                  </a:lnTo>
                  <a:lnTo>
                    <a:pt x="507733" y="420027"/>
                  </a:lnTo>
                  <a:lnTo>
                    <a:pt x="509270" y="419582"/>
                  </a:lnTo>
                  <a:lnTo>
                    <a:pt x="510578" y="418934"/>
                  </a:lnTo>
                  <a:lnTo>
                    <a:pt x="511886" y="419582"/>
                  </a:lnTo>
                  <a:lnTo>
                    <a:pt x="511886" y="422427"/>
                  </a:lnTo>
                  <a:lnTo>
                    <a:pt x="512749" y="423075"/>
                  </a:lnTo>
                  <a:lnTo>
                    <a:pt x="514934" y="421767"/>
                  </a:lnTo>
                  <a:lnTo>
                    <a:pt x="516458" y="422643"/>
                  </a:lnTo>
                  <a:lnTo>
                    <a:pt x="517118" y="424383"/>
                  </a:lnTo>
                  <a:lnTo>
                    <a:pt x="518426" y="428091"/>
                  </a:lnTo>
                  <a:lnTo>
                    <a:pt x="510349" y="445109"/>
                  </a:lnTo>
                  <a:lnTo>
                    <a:pt x="506209" y="445109"/>
                  </a:lnTo>
                  <a:lnTo>
                    <a:pt x="505333" y="447065"/>
                  </a:lnTo>
                  <a:lnTo>
                    <a:pt x="505333" y="452081"/>
                  </a:lnTo>
                  <a:lnTo>
                    <a:pt x="503809" y="456882"/>
                  </a:lnTo>
                  <a:lnTo>
                    <a:pt x="502069" y="460375"/>
                  </a:lnTo>
                  <a:lnTo>
                    <a:pt x="500100" y="464083"/>
                  </a:lnTo>
                  <a:lnTo>
                    <a:pt x="499237" y="466915"/>
                  </a:lnTo>
                  <a:lnTo>
                    <a:pt x="500976" y="466915"/>
                  </a:lnTo>
                  <a:lnTo>
                    <a:pt x="500316" y="468223"/>
                  </a:lnTo>
                  <a:lnTo>
                    <a:pt x="499008" y="469747"/>
                  </a:lnTo>
                  <a:lnTo>
                    <a:pt x="497700" y="471487"/>
                  </a:lnTo>
                  <a:lnTo>
                    <a:pt x="497268" y="473456"/>
                  </a:lnTo>
                  <a:lnTo>
                    <a:pt x="498144" y="474103"/>
                  </a:lnTo>
                  <a:lnTo>
                    <a:pt x="498792" y="474980"/>
                  </a:lnTo>
                  <a:lnTo>
                    <a:pt x="498360" y="475640"/>
                  </a:lnTo>
                  <a:lnTo>
                    <a:pt x="495744" y="475640"/>
                  </a:lnTo>
                  <a:lnTo>
                    <a:pt x="494868" y="477596"/>
                  </a:lnTo>
                  <a:lnTo>
                    <a:pt x="495300" y="482396"/>
                  </a:lnTo>
                  <a:lnTo>
                    <a:pt x="495960" y="484365"/>
                  </a:lnTo>
                  <a:lnTo>
                    <a:pt x="498576" y="484365"/>
                  </a:lnTo>
                  <a:lnTo>
                    <a:pt x="501408" y="477380"/>
                  </a:lnTo>
                  <a:lnTo>
                    <a:pt x="500761" y="474332"/>
                  </a:lnTo>
                  <a:lnTo>
                    <a:pt x="500316" y="470623"/>
                  </a:lnTo>
                  <a:lnTo>
                    <a:pt x="503593" y="462546"/>
                  </a:lnTo>
                  <a:lnTo>
                    <a:pt x="506869" y="462546"/>
                  </a:lnTo>
                  <a:lnTo>
                    <a:pt x="507301" y="461683"/>
                  </a:lnTo>
                  <a:lnTo>
                    <a:pt x="505993" y="459498"/>
                  </a:lnTo>
                  <a:lnTo>
                    <a:pt x="506869" y="457530"/>
                  </a:lnTo>
                  <a:lnTo>
                    <a:pt x="510349" y="454482"/>
                  </a:lnTo>
                  <a:lnTo>
                    <a:pt x="511886" y="452297"/>
                  </a:lnTo>
                  <a:lnTo>
                    <a:pt x="511886" y="450126"/>
                  </a:lnTo>
                  <a:lnTo>
                    <a:pt x="514718" y="445541"/>
                  </a:lnTo>
                  <a:lnTo>
                    <a:pt x="518426" y="441172"/>
                  </a:lnTo>
                  <a:lnTo>
                    <a:pt x="524319" y="433768"/>
                  </a:lnTo>
                  <a:lnTo>
                    <a:pt x="526491" y="4232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  <p:pic>
          <p:nvPicPr>
            <p:cNvPr id="86" name="object 8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08376" y="6455982"/>
              <a:ext cx="477208" cy="1159093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2724619" y="7657629"/>
              <a:ext cx="973455" cy="78105"/>
            </a:xfrm>
            <a:custGeom>
              <a:avLst/>
              <a:gdLst/>
              <a:ahLst/>
              <a:cxnLst/>
              <a:rect l="l" t="t" r="r" b="b"/>
              <a:pathLst>
                <a:path w="973454" h="78104">
                  <a:moveTo>
                    <a:pt x="5664" y="4800"/>
                  </a:moveTo>
                  <a:lnTo>
                    <a:pt x="5600" y="876"/>
                  </a:lnTo>
                  <a:lnTo>
                    <a:pt x="5448" y="0"/>
                  </a:lnTo>
                  <a:lnTo>
                    <a:pt x="5232" y="0"/>
                  </a:lnTo>
                  <a:lnTo>
                    <a:pt x="3924" y="876"/>
                  </a:lnTo>
                  <a:lnTo>
                    <a:pt x="2400" y="1955"/>
                  </a:lnTo>
                  <a:lnTo>
                    <a:pt x="0" y="3492"/>
                  </a:lnTo>
                  <a:lnTo>
                    <a:pt x="0" y="3924"/>
                  </a:lnTo>
                  <a:lnTo>
                    <a:pt x="2400" y="5016"/>
                  </a:lnTo>
                  <a:lnTo>
                    <a:pt x="4356" y="5664"/>
                  </a:lnTo>
                  <a:lnTo>
                    <a:pt x="5664" y="4800"/>
                  </a:lnTo>
                  <a:close/>
                </a:path>
                <a:path w="973454" h="78104">
                  <a:moveTo>
                    <a:pt x="972083" y="59969"/>
                  </a:moveTo>
                  <a:lnTo>
                    <a:pt x="971423" y="58877"/>
                  </a:lnTo>
                  <a:lnTo>
                    <a:pt x="970775" y="57569"/>
                  </a:lnTo>
                  <a:lnTo>
                    <a:pt x="969683" y="56705"/>
                  </a:lnTo>
                  <a:lnTo>
                    <a:pt x="968590" y="56705"/>
                  </a:lnTo>
                  <a:lnTo>
                    <a:pt x="968159" y="57569"/>
                  </a:lnTo>
                  <a:lnTo>
                    <a:pt x="968159" y="58877"/>
                  </a:lnTo>
                  <a:lnTo>
                    <a:pt x="968159" y="59969"/>
                  </a:lnTo>
                  <a:lnTo>
                    <a:pt x="969251" y="61061"/>
                  </a:lnTo>
                  <a:lnTo>
                    <a:pt x="971651" y="61061"/>
                  </a:lnTo>
                  <a:lnTo>
                    <a:pt x="972083" y="59969"/>
                  </a:lnTo>
                  <a:close/>
                </a:path>
                <a:path w="973454" h="78104">
                  <a:moveTo>
                    <a:pt x="973175" y="63246"/>
                  </a:moveTo>
                  <a:lnTo>
                    <a:pt x="967943" y="63246"/>
                  </a:lnTo>
                  <a:lnTo>
                    <a:pt x="965542" y="64338"/>
                  </a:lnTo>
                  <a:lnTo>
                    <a:pt x="964882" y="65646"/>
                  </a:lnTo>
                  <a:lnTo>
                    <a:pt x="962698" y="69088"/>
                  </a:lnTo>
                  <a:lnTo>
                    <a:pt x="962050" y="65646"/>
                  </a:lnTo>
                  <a:lnTo>
                    <a:pt x="962698" y="63246"/>
                  </a:lnTo>
                  <a:lnTo>
                    <a:pt x="964450" y="57569"/>
                  </a:lnTo>
                  <a:lnTo>
                    <a:pt x="960742" y="56045"/>
                  </a:lnTo>
                  <a:lnTo>
                    <a:pt x="957465" y="61493"/>
                  </a:lnTo>
                  <a:lnTo>
                    <a:pt x="955294" y="64985"/>
                  </a:lnTo>
                  <a:lnTo>
                    <a:pt x="955294" y="65646"/>
                  </a:lnTo>
                  <a:lnTo>
                    <a:pt x="957681" y="64109"/>
                  </a:lnTo>
                  <a:lnTo>
                    <a:pt x="959866" y="62801"/>
                  </a:lnTo>
                  <a:lnTo>
                    <a:pt x="959866" y="63246"/>
                  </a:lnTo>
                  <a:lnTo>
                    <a:pt x="957465" y="66078"/>
                  </a:lnTo>
                  <a:lnTo>
                    <a:pt x="955065" y="69126"/>
                  </a:lnTo>
                  <a:lnTo>
                    <a:pt x="955065" y="70002"/>
                  </a:lnTo>
                  <a:lnTo>
                    <a:pt x="958557" y="71310"/>
                  </a:lnTo>
                  <a:lnTo>
                    <a:pt x="960958" y="72186"/>
                  </a:lnTo>
                  <a:lnTo>
                    <a:pt x="964006" y="74371"/>
                  </a:lnTo>
                  <a:lnTo>
                    <a:pt x="965758" y="76111"/>
                  </a:lnTo>
                  <a:lnTo>
                    <a:pt x="967282" y="78066"/>
                  </a:lnTo>
                  <a:lnTo>
                    <a:pt x="967066" y="76758"/>
                  </a:lnTo>
                  <a:lnTo>
                    <a:pt x="965098" y="73494"/>
                  </a:lnTo>
                  <a:lnTo>
                    <a:pt x="962926" y="70218"/>
                  </a:lnTo>
                  <a:lnTo>
                    <a:pt x="962863" y="69938"/>
                  </a:lnTo>
                  <a:lnTo>
                    <a:pt x="965974" y="70662"/>
                  </a:lnTo>
                  <a:lnTo>
                    <a:pt x="973175" y="63461"/>
                  </a:lnTo>
                  <a:lnTo>
                    <a:pt x="973175" y="632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  <p:pic>
          <p:nvPicPr>
            <p:cNvPr id="88" name="object 8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93872" y="7738312"/>
              <a:ext cx="359651" cy="528416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119818" y="7852371"/>
              <a:ext cx="36830" cy="854710"/>
            </a:xfrm>
            <a:custGeom>
              <a:avLst/>
              <a:gdLst/>
              <a:ahLst/>
              <a:cxnLst/>
              <a:rect l="l" t="t" r="r" b="b"/>
              <a:pathLst>
                <a:path w="36830" h="854709">
                  <a:moveTo>
                    <a:pt x="5232" y="40132"/>
                  </a:moveTo>
                  <a:lnTo>
                    <a:pt x="4800" y="38608"/>
                  </a:lnTo>
                  <a:lnTo>
                    <a:pt x="2832" y="38608"/>
                  </a:lnTo>
                  <a:lnTo>
                    <a:pt x="1524" y="40132"/>
                  </a:lnTo>
                  <a:lnTo>
                    <a:pt x="660" y="41871"/>
                  </a:lnTo>
                  <a:lnTo>
                    <a:pt x="0" y="43624"/>
                  </a:lnTo>
                  <a:lnTo>
                    <a:pt x="431" y="45148"/>
                  </a:lnTo>
                  <a:lnTo>
                    <a:pt x="2400" y="45148"/>
                  </a:lnTo>
                  <a:lnTo>
                    <a:pt x="3708" y="43624"/>
                  </a:lnTo>
                  <a:lnTo>
                    <a:pt x="4584" y="41871"/>
                  </a:lnTo>
                  <a:lnTo>
                    <a:pt x="5232" y="40132"/>
                  </a:lnTo>
                  <a:close/>
                </a:path>
                <a:path w="36830" h="854709">
                  <a:moveTo>
                    <a:pt x="18110" y="21158"/>
                  </a:moveTo>
                  <a:lnTo>
                    <a:pt x="16357" y="21158"/>
                  </a:lnTo>
                  <a:lnTo>
                    <a:pt x="14833" y="21374"/>
                  </a:lnTo>
                  <a:lnTo>
                    <a:pt x="6540" y="31623"/>
                  </a:lnTo>
                  <a:lnTo>
                    <a:pt x="4140" y="35547"/>
                  </a:lnTo>
                  <a:lnTo>
                    <a:pt x="4368" y="35991"/>
                  </a:lnTo>
                  <a:lnTo>
                    <a:pt x="6985" y="35115"/>
                  </a:lnTo>
                  <a:lnTo>
                    <a:pt x="8724" y="34239"/>
                  </a:lnTo>
                  <a:lnTo>
                    <a:pt x="10248" y="33159"/>
                  </a:lnTo>
                  <a:lnTo>
                    <a:pt x="10248" y="31407"/>
                  </a:lnTo>
                  <a:lnTo>
                    <a:pt x="12217" y="28575"/>
                  </a:lnTo>
                  <a:lnTo>
                    <a:pt x="14617" y="25958"/>
                  </a:lnTo>
                  <a:lnTo>
                    <a:pt x="17449" y="22898"/>
                  </a:lnTo>
                  <a:lnTo>
                    <a:pt x="18110" y="21158"/>
                  </a:lnTo>
                  <a:close/>
                </a:path>
                <a:path w="36830" h="854709">
                  <a:moveTo>
                    <a:pt x="31623" y="4800"/>
                  </a:moveTo>
                  <a:lnTo>
                    <a:pt x="30975" y="3708"/>
                  </a:lnTo>
                  <a:lnTo>
                    <a:pt x="28575" y="0"/>
                  </a:lnTo>
                  <a:lnTo>
                    <a:pt x="26390" y="1308"/>
                  </a:lnTo>
                  <a:lnTo>
                    <a:pt x="20497" y="10261"/>
                  </a:lnTo>
                  <a:lnTo>
                    <a:pt x="17449" y="15049"/>
                  </a:lnTo>
                  <a:lnTo>
                    <a:pt x="15481" y="18973"/>
                  </a:lnTo>
                  <a:lnTo>
                    <a:pt x="18542" y="18973"/>
                  </a:lnTo>
                  <a:lnTo>
                    <a:pt x="29667" y="8509"/>
                  </a:lnTo>
                  <a:lnTo>
                    <a:pt x="28359" y="7200"/>
                  </a:lnTo>
                  <a:lnTo>
                    <a:pt x="27482" y="6553"/>
                  </a:lnTo>
                  <a:lnTo>
                    <a:pt x="28143" y="5892"/>
                  </a:lnTo>
                  <a:lnTo>
                    <a:pt x="31191" y="5892"/>
                  </a:lnTo>
                  <a:lnTo>
                    <a:pt x="31623" y="4800"/>
                  </a:lnTo>
                  <a:close/>
                </a:path>
                <a:path w="36830" h="854709">
                  <a:moveTo>
                    <a:pt x="36423" y="845515"/>
                  </a:moveTo>
                  <a:lnTo>
                    <a:pt x="33807" y="845515"/>
                  </a:lnTo>
                  <a:lnTo>
                    <a:pt x="31407" y="846823"/>
                  </a:lnTo>
                  <a:lnTo>
                    <a:pt x="30099" y="848563"/>
                  </a:lnTo>
                  <a:lnTo>
                    <a:pt x="28143" y="850963"/>
                  </a:lnTo>
                  <a:lnTo>
                    <a:pt x="28143" y="852055"/>
                  </a:lnTo>
                  <a:lnTo>
                    <a:pt x="30099" y="853363"/>
                  </a:lnTo>
                  <a:lnTo>
                    <a:pt x="31623" y="854240"/>
                  </a:lnTo>
                  <a:lnTo>
                    <a:pt x="32067" y="854024"/>
                  </a:lnTo>
                  <a:lnTo>
                    <a:pt x="31191" y="852487"/>
                  </a:lnTo>
                  <a:lnTo>
                    <a:pt x="30530" y="851179"/>
                  </a:lnTo>
                  <a:lnTo>
                    <a:pt x="31623" y="849223"/>
                  </a:lnTo>
                  <a:lnTo>
                    <a:pt x="33591" y="847915"/>
                  </a:lnTo>
                  <a:lnTo>
                    <a:pt x="35775" y="846607"/>
                  </a:lnTo>
                  <a:lnTo>
                    <a:pt x="36423" y="8455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  <p:pic>
          <p:nvPicPr>
            <p:cNvPr id="90" name="object 9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34111" y="8979207"/>
              <a:ext cx="717121" cy="1077768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397467" y="8401290"/>
              <a:ext cx="64769" cy="209550"/>
            </a:xfrm>
            <a:custGeom>
              <a:avLst/>
              <a:gdLst/>
              <a:ahLst/>
              <a:cxnLst/>
              <a:rect l="l" t="t" r="r" b="b"/>
              <a:pathLst>
                <a:path w="64769" h="209550">
                  <a:moveTo>
                    <a:pt x="8496" y="876"/>
                  </a:moveTo>
                  <a:lnTo>
                    <a:pt x="8064" y="0"/>
                  </a:lnTo>
                  <a:lnTo>
                    <a:pt x="6972" y="0"/>
                  </a:lnTo>
                  <a:lnTo>
                    <a:pt x="5880" y="876"/>
                  </a:lnTo>
                  <a:lnTo>
                    <a:pt x="5232" y="2184"/>
                  </a:lnTo>
                  <a:lnTo>
                    <a:pt x="4572" y="3276"/>
                  </a:lnTo>
                  <a:lnTo>
                    <a:pt x="5016" y="4368"/>
                  </a:lnTo>
                  <a:lnTo>
                    <a:pt x="7416" y="4368"/>
                  </a:lnTo>
                  <a:lnTo>
                    <a:pt x="8496" y="3276"/>
                  </a:lnTo>
                  <a:lnTo>
                    <a:pt x="8496" y="876"/>
                  </a:lnTo>
                  <a:close/>
                </a:path>
                <a:path w="64769" h="209550">
                  <a:moveTo>
                    <a:pt x="9588" y="26822"/>
                  </a:moveTo>
                  <a:lnTo>
                    <a:pt x="5880" y="25730"/>
                  </a:lnTo>
                  <a:lnTo>
                    <a:pt x="4356" y="25082"/>
                  </a:lnTo>
                  <a:lnTo>
                    <a:pt x="4140" y="23774"/>
                  </a:lnTo>
                  <a:lnTo>
                    <a:pt x="5232" y="21590"/>
                  </a:lnTo>
                  <a:lnTo>
                    <a:pt x="8496" y="16789"/>
                  </a:lnTo>
                  <a:lnTo>
                    <a:pt x="8280" y="13081"/>
                  </a:lnTo>
                  <a:lnTo>
                    <a:pt x="3708" y="13081"/>
                  </a:lnTo>
                  <a:lnTo>
                    <a:pt x="2616" y="14833"/>
                  </a:lnTo>
                  <a:lnTo>
                    <a:pt x="3048" y="16789"/>
                  </a:lnTo>
                  <a:lnTo>
                    <a:pt x="3263" y="18973"/>
                  </a:lnTo>
                  <a:lnTo>
                    <a:pt x="2616" y="22034"/>
                  </a:lnTo>
                  <a:lnTo>
                    <a:pt x="1308" y="23342"/>
                  </a:lnTo>
                  <a:lnTo>
                    <a:pt x="0" y="25298"/>
                  </a:lnTo>
                  <a:lnTo>
                    <a:pt x="0" y="26174"/>
                  </a:lnTo>
                  <a:lnTo>
                    <a:pt x="3263" y="26174"/>
                  </a:lnTo>
                  <a:lnTo>
                    <a:pt x="3924" y="27038"/>
                  </a:lnTo>
                  <a:lnTo>
                    <a:pt x="3263" y="27914"/>
                  </a:lnTo>
                  <a:lnTo>
                    <a:pt x="2616" y="29006"/>
                  </a:lnTo>
                  <a:lnTo>
                    <a:pt x="3479" y="29883"/>
                  </a:lnTo>
                  <a:lnTo>
                    <a:pt x="9156" y="29883"/>
                  </a:lnTo>
                  <a:lnTo>
                    <a:pt x="9588" y="26822"/>
                  </a:lnTo>
                  <a:close/>
                </a:path>
                <a:path w="64769" h="209550">
                  <a:moveTo>
                    <a:pt x="64770" y="208267"/>
                  </a:moveTo>
                  <a:lnTo>
                    <a:pt x="64122" y="207175"/>
                  </a:lnTo>
                  <a:lnTo>
                    <a:pt x="63461" y="205867"/>
                  </a:lnTo>
                  <a:lnTo>
                    <a:pt x="62369" y="205003"/>
                  </a:lnTo>
                  <a:lnTo>
                    <a:pt x="61277" y="205003"/>
                  </a:lnTo>
                  <a:lnTo>
                    <a:pt x="60845" y="205867"/>
                  </a:lnTo>
                  <a:lnTo>
                    <a:pt x="60845" y="207175"/>
                  </a:lnTo>
                  <a:lnTo>
                    <a:pt x="60845" y="208267"/>
                  </a:lnTo>
                  <a:lnTo>
                    <a:pt x="61937" y="209359"/>
                  </a:lnTo>
                  <a:lnTo>
                    <a:pt x="64338" y="209359"/>
                  </a:lnTo>
                  <a:lnTo>
                    <a:pt x="64770" y="2082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  <p:pic>
          <p:nvPicPr>
            <p:cNvPr id="92" name="object 9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95398" y="6866197"/>
              <a:ext cx="1439695" cy="2160988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2124621" y="6533628"/>
              <a:ext cx="1014730" cy="504825"/>
            </a:xfrm>
            <a:custGeom>
              <a:avLst/>
              <a:gdLst/>
              <a:ahLst/>
              <a:cxnLst/>
              <a:rect l="l" t="t" r="r" b="b"/>
              <a:pathLst>
                <a:path w="1014730" h="504825">
                  <a:moveTo>
                    <a:pt x="4572" y="502894"/>
                  </a:moveTo>
                  <a:lnTo>
                    <a:pt x="3924" y="501154"/>
                  </a:lnTo>
                  <a:lnTo>
                    <a:pt x="2400" y="499630"/>
                  </a:lnTo>
                  <a:lnTo>
                    <a:pt x="215" y="497662"/>
                  </a:lnTo>
                  <a:lnTo>
                    <a:pt x="0" y="497878"/>
                  </a:lnTo>
                  <a:lnTo>
                    <a:pt x="1308" y="500938"/>
                  </a:lnTo>
                  <a:lnTo>
                    <a:pt x="1955" y="503110"/>
                  </a:lnTo>
                  <a:lnTo>
                    <a:pt x="3263" y="504202"/>
                  </a:lnTo>
                  <a:lnTo>
                    <a:pt x="4572" y="502894"/>
                  </a:lnTo>
                  <a:close/>
                </a:path>
                <a:path w="1014730" h="504825">
                  <a:moveTo>
                    <a:pt x="184950" y="6540"/>
                  </a:moveTo>
                  <a:lnTo>
                    <a:pt x="184073" y="4356"/>
                  </a:lnTo>
                  <a:lnTo>
                    <a:pt x="182549" y="431"/>
                  </a:lnTo>
                  <a:lnTo>
                    <a:pt x="177317" y="0"/>
                  </a:lnTo>
                  <a:lnTo>
                    <a:pt x="171856" y="3263"/>
                  </a:lnTo>
                  <a:lnTo>
                    <a:pt x="167932" y="5448"/>
                  </a:lnTo>
                  <a:lnTo>
                    <a:pt x="166624" y="10680"/>
                  </a:lnTo>
                  <a:lnTo>
                    <a:pt x="169684" y="12649"/>
                  </a:lnTo>
                  <a:lnTo>
                    <a:pt x="170548" y="13081"/>
                  </a:lnTo>
                  <a:lnTo>
                    <a:pt x="174472" y="12204"/>
                  </a:lnTo>
                  <a:lnTo>
                    <a:pt x="178181" y="10680"/>
                  </a:lnTo>
                  <a:lnTo>
                    <a:pt x="183197" y="8509"/>
                  </a:lnTo>
                  <a:lnTo>
                    <a:pt x="184950" y="6540"/>
                  </a:lnTo>
                  <a:close/>
                </a:path>
                <a:path w="1014730" h="504825">
                  <a:moveTo>
                    <a:pt x="317995" y="150469"/>
                  </a:moveTo>
                  <a:lnTo>
                    <a:pt x="317119" y="148297"/>
                  </a:lnTo>
                  <a:lnTo>
                    <a:pt x="315595" y="144373"/>
                  </a:lnTo>
                  <a:lnTo>
                    <a:pt x="311010" y="143497"/>
                  </a:lnTo>
                  <a:lnTo>
                    <a:pt x="312318" y="147421"/>
                  </a:lnTo>
                  <a:lnTo>
                    <a:pt x="312750" y="148729"/>
                  </a:lnTo>
                  <a:lnTo>
                    <a:pt x="314502" y="150469"/>
                  </a:lnTo>
                  <a:lnTo>
                    <a:pt x="315810" y="150914"/>
                  </a:lnTo>
                  <a:lnTo>
                    <a:pt x="317334" y="151345"/>
                  </a:lnTo>
                  <a:lnTo>
                    <a:pt x="317995" y="150469"/>
                  </a:lnTo>
                  <a:close/>
                </a:path>
                <a:path w="1014730" h="504825">
                  <a:moveTo>
                    <a:pt x="394538" y="164426"/>
                  </a:moveTo>
                  <a:lnTo>
                    <a:pt x="393458" y="161378"/>
                  </a:lnTo>
                  <a:lnTo>
                    <a:pt x="391490" y="157886"/>
                  </a:lnTo>
                  <a:lnTo>
                    <a:pt x="389534" y="154178"/>
                  </a:lnTo>
                  <a:lnTo>
                    <a:pt x="387134" y="151345"/>
                  </a:lnTo>
                  <a:lnTo>
                    <a:pt x="384733" y="151345"/>
                  </a:lnTo>
                  <a:lnTo>
                    <a:pt x="385826" y="154178"/>
                  </a:lnTo>
                  <a:lnTo>
                    <a:pt x="388658" y="157886"/>
                  </a:lnTo>
                  <a:lnTo>
                    <a:pt x="391274" y="161378"/>
                  </a:lnTo>
                  <a:lnTo>
                    <a:pt x="393674" y="164426"/>
                  </a:lnTo>
                  <a:lnTo>
                    <a:pt x="394538" y="164426"/>
                  </a:lnTo>
                  <a:close/>
                </a:path>
                <a:path w="1014730" h="504825">
                  <a:moveTo>
                    <a:pt x="769239" y="54737"/>
                  </a:moveTo>
                  <a:lnTo>
                    <a:pt x="768375" y="53213"/>
                  </a:lnTo>
                  <a:lnTo>
                    <a:pt x="766406" y="53213"/>
                  </a:lnTo>
                  <a:lnTo>
                    <a:pt x="765543" y="54076"/>
                  </a:lnTo>
                  <a:lnTo>
                    <a:pt x="765543" y="55168"/>
                  </a:lnTo>
                  <a:lnTo>
                    <a:pt x="765543" y="56476"/>
                  </a:lnTo>
                  <a:lnTo>
                    <a:pt x="766406" y="57785"/>
                  </a:lnTo>
                  <a:lnTo>
                    <a:pt x="767283" y="58445"/>
                  </a:lnTo>
                  <a:lnTo>
                    <a:pt x="768375" y="59093"/>
                  </a:lnTo>
                  <a:lnTo>
                    <a:pt x="769239" y="58229"/>
                  </a:lnTo>
                  <a:lnTo>
                    <a:pt x="769239" y="54737"/>
                  </a:lnTo>
                  <a:close/>
                </a:path>
                <a:path w="1014730" h="504825">
                  <a:moveTo>
                    <a:pt x="1014171" y="71526"/>
                  </a:moveTo>
                  <a:lnTo>
                    <a:pt x="1013739" y="70662"/>
                  </a:lnTo>
                  <a:lnTo>
                    <a:pt x="1012647" y="70662"/>
                  </a:lnTo>
                  <a:lnTo>
                    <a:pt x="1011555" y="71526"/>
                  </a:lnTo>
                  <a:lnTo>
                    <a:pt x="1010907" y="72834"/>
                  </a:lnTo>
                  <a:lnTo>
                    <a:pt x="1010246" y="73926"/>
                  </a:lnTo>
                  <a:lnTo>
                    <a:pt x="1010678" y="75018"/>
                  </a:lnTo>
                  <a:lnTo>
                    <a:pt x="1013079" y="75018"/>
                  </a:lnTo>
                  <a:lnTo>
                    <a:pt x="1014171" y="73926"/>
                  </a:lnTo>
                  <a:lnTo>
                    <a:pt x="1014171" y="715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700000000000000" pitchFamily="2" charset="-78"/>
              </a:endParaRPr>
            </a:p>
          </p:txBody>
        </p:sp>
      </p:grpSp>
      <p:sp>
        <p:nvSpPr>
          <p:cNvPr id="94" name="object 94"/>
          <p:cNvSpPr/>
          <p:nvPr/>
        </p:nvSpPr>
        <p:spPr>
          <a:xfrm>
            <a:off x="6084925" y="7630807"/>
            <a:ext cx="96520" cy="119380"/>
          </a:xfrm>
          <a:custGeom>
            <a:avLst/>
            <a:gdLst/>
            <a:ahLst/>
            <a:cxnLst/>
            <a:rect l="l" t="t" r="r" b="b"/>
            <a:pathLst>
              <a:path w="96520" h="119379">
                <a:moveTo>
                  <a:pt x="11772" y="110134"/>
                </a:moveTo>
                <a:lnTo>
                  <a:pt x="9601" y="106426"/>
                </a:lnTo>
                <a:lnTo>
                  <a:pt x="8509" y="104241"/>
                </a:lnTo>
                <a:lnTo>
                  <a:pt x="6985" y="105117"/>
                </a:lnTo>
                <a:lnTo>
                  <a:pt x="4140" y="110134"/>
                </a:lnTo>
                <a:lnTo>
                  <a:pt x="0" y="117538"/>
                </a:lnTo>
                <a:lnTo>
                  <a:pt x="215" y="119291"/>
                </a:lnTo>
                <a:lnTo>
                  <a:pt x="5448" y="117106"/>
                </a:lnTo>
                <a:lnTo>
                  <a:pt x="9817" y="115582"/>
                </a:lnTo>
                <a:lnTo>
                  <a:pt x="11772" y="110134"/>
                </a:lnTo>
                <a:close/>
              </a:path>
              <a:path w="96520" h="119379">
                <a:moveTo>
                  <a:pt x="20066" y="83527"/>
                </a:moveTo>
                <a:lnTo>
                  <a:pt x="17665" y="83527"/>
                </a:lnTo>
                <a:lnTo>
                  <a:pt x="15049" y="85267"/>
                </a:lnTo>
                <a:lnTo>
                  <a:pt x="13309" y="87452"/>
                </a:lnTo>
                <a:lnTo>
                  <a:pt x="9817" y="91592"/>
                </a:lnTo>
                <a:lnTo>
                  <a:pt x="8509" y="99441"/>
                </a:lnTo>
                <a:lnTo>
                  <a:pt x="12865" y="96824"/>
                </a:lnTo>
                <a:lnTo>
                  <a:pt x="13081" y="95516"/>
                </a:lnTo>
                <a:lnTo>
                  <a:pt x="11772" y="93332"/>
                </a:lnTo>
                <a:lnTo>
                  <a:pt x="13081" y="91592"/>
                </a:lnTo>
                <a:lnTo>
                  <a:pt x="15049" y="90284"/>
                </a:lnTo>
                <a:lnTo>
                  <a:pt x="17233" y="88976"/>
                </a:lnTo>
                <a:lnTo>
                  <a:pt x="18097" y="87884"/>
                </a:lnTo>
                <a:lnTo>
                  <a:pt x="15709" y="87884"/>
                </a:lnTo>
                <a:lnTo>
                  <a:pt x="16141" y="86791"/>
                </a:lnTo>
                <a:lnTo>
                  <a:pt x="19634" y="84607"/>
                </a:lnTo>
                <a:lnTo>
                  <a:pt x="20066" y="83527"/>
                </a:lnTo>
                <a:close/>
              </a:path>
              <a:path w="96520" h="119379">
                <a:moveTo>
                  <a:pt x="31407" y="65201"/>
                </a:moveTo>
                <a:lnTo>
                  <a:pt x="30975" y="64985"/>
                </a:lnTo>
                <a:lnTo>
                  <a:pt x="25514" y="68910"/>
                </a:lnTo>
                <a:lnTo>
                  <a:pt x="23342" y="70650"/>
                </a:lnTo>
                <a:lnTo>
                  <a:pt x="22466" y="72618"/>
                </a:lnTo>
                <a:lnTo>
                  <a:pt x="23558" y="73279"/>
                </a:lnTo>
                <a:lnTo>
                  <a:pt x="24866" y="73926"/>
                </a:lnTo>
                <a:lnTo>
                  <a:pt x="26822" y="72618"/>
                </a:lnTo>
                <a:lnTo>
                  <a:pt x="28359" y="70218"/>
                </a:lnTo>
                <a:lnTo>
                  <a:pt x="31407" y="65201"/>
                </a:lnTo>
                <a:close/>
              </a:path>
              <a:path w="96520" h="119379">
                <a:moveTo>
                  <a:pt x="82880" y="15913"/>
                </a:moveTo>
                <a:lnTo>
                  <a:pt x="80264" y="15913"/>
                </a:lnTo>
                <a:lnTo>
                  <a:pt x="78079" y="17881"/>
                </a:lnTo>
                <a:lnTo>
                  <a:pt x="76771" y="20281"/>
                </a:lnTo>
                <a:lnTo>
                  <a:pt x="75463" y="22682"/>
                </a:lnTo>
                <a:lnTo>
                  <a:pt x="71107" y="28130"/>
                </a:lnTo>
                <a:lnTo>
                  <a:pt x="66954" y="32270"/>
                </a:lnTo>
                <a:lnTo>
                  <a:pt x="58229" y="40779"/>
                </a:lnTo>
                <a:lnTo>
                  <a:pt x="58229" y="41211"/>
                </a:lnTo>
                <a:lnTo>
                  <a:pt x="62382" y="42735"/>
                </a:lnTo>
                <a:lnTo>
                  <a:pt x="64490" y="42786"/>
                </a:lnTo>
                <a:lnTo>
                  <a:pt x="67335" y="40284"/>
                </a:lnTo>
                <a:lnTo>
                  <a:pt x="72072" y="33782"/>
                </a:lnTo>
                <a:lnTo>
                  <a:pt x="79832" y="21805"/>
                </a:lnTo>
                <a:lnTo>
                  <a:pt x="82003" y="18529"/>
                </a:lnTo>
                <a:lnTo>
                  <a:pt x="82880" y="15913"/>
                </a:lnTo>
                <a:close/>
              </a:path>
              <a:path w="96520" h="119379">
                <a:moveTo>
                  <a:pt x="95961" y="3924"/>
                </a:moveTo>
                <a:lnTo>
                  <a:pt x="95313" y="2832"/>
                </a:lnTo>
                <a:lnTo>
                  <a:pt x="93560" y="0"/>
                </a:lnTo>
                <a:lnTo>
                  <a:pt x="91389" y="215"/>
                </a:lnTo>
                <a:lnTo>
                  <a:pt x="85496" y="11772"/>
                </a:lnTo>
                <a:lnTo>
                  <a:pt x="86156" y="11557"/>
                </a:lnTo>
                <a:lnTo>
                  <a:pt x="88328" y="8724"/>
                </a:lnTo>
                <a:lnTo>
                  <a:pt x="90081" y="6756"/>
                </a:lnTo>
                <a:lnTo>
                  <a:pt x="92697" y="5016"/>
                </a:lnTo>
                <a:lnTo>
                  <a:pt x="95529" y="5016"/>
                </a:lnTo>
                <a:lnTo>
                  <a:pt x="95961" y="39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195720" y="8032736"/>
            <a:ext cx="54610" cy="19685"/>
          </a:xfrm>
          <a:custGeom>
            <a:avLst/>
            <a:gdLst/>
            <a:ahLst/>
            <a:cxnLst/>
            <a:rect l="l" t="t" r="r" b="b"/>
            <a:pathLst>
              <a:path w="54610" h="19684">
                <a:moveTo>
                  <a:pt x="8293" y="0"/>
                </a:moveTo>
                <a:lnTo>
                  <a:pt x="6108" y="0"/>
                </a:lnTo>
                <a:lnTo>
                  <a:pt x="4368" y="1739"/>
                </a:lnTo>
                <a:lnTo>
                  <a:pt x="2832" y="3708"/>
                </a:lnTo>
                <a:lnTo>
                  <a:pt x="0" y="7188"/>
                </a:lnTo>
                <a:lnTo>
                  <a:pt x="215" y="7404"/>
                </a:lnTo>
                <a:lnTo>
                  <a:pt x="7200" y="1739"/>
                </a:lnTo>
                <a:lnTo>
                  <a:pt x="8293" y="0"/>
                </a:lnTo>
                <a:close/>
              </a:path>
              <a:path w="54610" h="19684">
                <a:moveTo>
                  <a:pt x="54089" y="10896"/>
                </a:moveTo>
                <a:lnTo>
                  <a:pt x="47764" y="4572"/>
                </a:lnTo>
                <a:lnTo>
                  <a:pt x="47117" y="4572"/>
                </a:lnTo>
                <a:lnTo>
                  <a:pt x="43840" y="8280"/>
                </a:lnTo>
                <a:lnTo>
                  <a:pt x="41008" y="11557"/>
                </a:lnTo>
                <a:lnTo>
                  <a:pt x="40792" y="12865"/>
                </a:lnTo>
                <a:lnTo>
                  <a:pt x="42964" y="15265"/>
                </a:lnTo>
                <a:lnTo>
                  <a:pt x="45148" y="17437"/>
                </a:lnTo>
                <a:lnTo>
                  <a:pt x="44932" y="17665"/>
                </a:lnTo>
                <a:lnTo>
                  <a:pt x="42532" y="16357"/>
                </a:lnTo>
                <a:lnTo>
                  <a:pt x="40563" y="15265"/>
                </a:lnTo>
                <a:lnTo>
                  <a:pt x="39916" y="15481"/>
                </a:lnTo>
                <a:lnTo>
                  <a:pt x="41008" y="17005"/>
                </a:lnTo>
                <a:lnTo>
                  <a:pt x="41871" y="18529"/>
                </a:lnTo>
                <a:lnTo>
                  <a:pt x="44056" y="19621"/>
                </a:lnTo>
                <a:lnTo>
                  <a:pt x="47980" y="19621"/>
                </a:lnTo>
                <a:lnTo>
                  <a:pt x="48856" y="18973"/>
                </a:lnTo>
                <a:lnTo>
                  <a:pt x="48209" y="18097"/>
                </a:lnTo>
                <a:lnTo>
                  <a:pt x="47332" y="17437"/>
                </a:lnTo>
                <a:lnTo>
                  <a:pt x="48425" y="15481"/>
                </a:lnTo>
                <a:lnTo>
                  <a:pt x="50596" y="13957"/>
                </a:lnTo>
                <a:lnTo>
                  <a:pt x="53873" y="11341"/>
                </a:lnTo>
                <a:lnTo>
                  <a:pt x="54089" y="108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326154" y="8100331"/>
            <a:ext cx="6985" cy="6350"/>
          </a:xfrm>
          <a:custGeom>
            <a:avLst/>
            <a:gdLst/>
            <a:ahLst/>
            <a:cxnLst/>
            <a:rect l="l" t="t" r="r" b="b"/>
            <a:pathLst>
              <a:path w="6985" h="6350">
                <a:moveTo>
                  <a:pt x="6761" y="0"/>
                </a:moveTo>
                <a:lnTo>
                  <a:pt x="2181" y="0"/>
                </a:lnTo>
                <a:lnTo>
                  <a:pt x="1526" y="872"/>
                </a:lnTo>
                <a:lnTo>
                  <a:pt x="2181" y="1962"/>
                </a:lnTo>
                <a:lnTo>
                  <a:pt x="3053" y="3053"/>
                </a:lnTo>
                <a:lnTo>
                  <a:pt x="2399" y="4579"/>
                </a:lnTo>
                <a:lnTo>
                  <a:pt x="1308" y="5015"/>
                </a:lnTo>
                <a:lnTo>
                  <a:pt x="0" y="5670"/>
                </a:lnTo>
                <a:lnTo>
                  <a:pt x="218" y="5888"/>
                </a:lnTo>
                <a:lnTo>
                  <a:pt x="1744" y="5670"/>
                </a:lnTo>
                <a:lnTo>
                  <a:pt x="5016" y="5015"/>
                </a:lnTo>
                <a:lnTo>
                  <a:pt x="6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921137" y="8133916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4580" y="0"/>
                </a:moveTo>
                <a:lnTo>
                  <a:pt x="2399" y="218"/>
                </a:lnTo>
                <a:lnTo>
                  <a:pt x="1744" y="1308"/>
                </a:lnTo>
                <a:lnTo>
                  <a:pt x="0" y="4143"/>
                </a:lnTo>
                <a:lnTo>
                  <a:pt x="3707" y="5670"/>
                </a:lnTo>
                <a:lnTo>
                  <a:pt x="9160" y="2398"/>
                </a:lnTo>
                <a:lnTo>
                  <a:pt x="8942" y="1526"/>
                </a:lnTo>
                <a:lnTo>
                  <a:pt x="6324" y="654"/>
                </a:lnTo>
                <a:lnTo>
                  <a:pt x="45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cs typeface="B Nazanin" panose="00000700000000000000" pitchFamily="2" charset="-78"/>
            </a:endParaRPr>
          </a:p>
        </p:txBody>
      </p:sp>
      <p:pic>
        <p:nvPicPr>
          <p:cNvPr id="98" name="object 9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738669" y="876"/>
            <a:ext cx="4549328" cy="3590699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778430" y="0"/>
            <a:ext cx="2714005" cy="2298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9336" y="1970926"/>
            <a:ext cx="9969500" cy="5963171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marR="5080" indent="-635" algn="ctr">
              <a:lnSpc>
                <a:spcPts val="7950"/>
              </a:lnSpc>
              <a:spcBef>
                <a:spcPts val="1740"/>
              </a:spcBef>
            </a:pPr>
            <a:r>
              <a:rPr lang="fa-IR" sz="8000" b="1" spc="-36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حیوانات مهره دار دارای</a:t>
            </a:r>
          </a:p>
          <a:p>
            <a:pPr marL="12700" marR="5080" indent="-635" algn="ctr">
              <a:lnSpc>
                <a:spcPts val="7950"/>
              </a:lnSpc>
              <a:spcBef>
                <a:spcPts val="1740"/>
              </a:spcBef>
            </a:pPr>
            <a:r>
              <a:rPr lang="fa-IR" sz="8000" b="1" spc="-36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 ستون فقرات هستند </a:t>
            </a:r>
          </a:p>
          <a:p>
            <a:pPr marL="12700" marR="5080" indent="-635" algn="ctr">
              <a:lnSpc>
                <a:spcPts val="7950"/>
              </a:lnSpc>
              <a:spcBef>
                <a:spcPts val="1740"/>
              </a:spcBef>
            </a:pPr>
            <a:r>
              <a:rPr lang="fa-IR" sz="8000" b="1" spc="-36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که از طناب عصبی آنها </a:t>
            </a:r>
          </a:p>
          <a:p>
            <a:pPr marL="12700" marR="5080" indent="-635" algn="ctr">
              <a:lnSpc>
                <a:spcPts val="7950"/>
              </a:lnSpc>
              <a:spcBef>
                <a:spcPts val="1740"/>
              </a:spcBef>
            </a:pPr>
            <a:r>
              <a:rPr lang="fa-IR" sz="8000" b="1" spc="-36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محافظت می کند.</a:t>
            </a:r>
            <a:r>
              <a:rPr lang="en-US" sz="8000" b="1" spc="-23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.</a:t>
            </a:r>
            <a:endParaRPr lang="en-US" sz="8000" dirty="0">
              <a:latin typeface="Arial"/>
              <a:cs typeface="B Nazanin" panose="00000400000000000000" pitchFamily="2" charset="-78"/>
            </a:endParaRPr>
          </a:p>
          <a:p>
            <a:pPr algn="ctr">
              <a:lnSpc>
                <a:spcPct val="100000"/>
              </a:lnSpc>
              <a:spcBef>
                <a:spcPts val="4300"/>
              </a:spcBef>
            </a:pPr>
            <a:r>
              <a:rPr lang="fa-IR" sz="2800" b="1" spc="55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- یک اعتبار، نقل قول یا پیام پشتیبانی را درج کنید</a:t>
            </a:r>
            <a:endParaRPr lang="en-US" sz="2800" dirty="0">
              <a:latin typeface="Trebuchet MS"/>
              <a:cs typeface="B Nazanin" panose="00000400000000000000" pitchFamily="2" charset="-78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22860" y="880110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48871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94087"/>
              <a:ext cx="3395372" cy="5257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25344" y="6356072"/>
              <a:ext cx="5262655" cy="39309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99557" y="259127"/>
              <a:ext cx="3644275" cy="203199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89638" y="4698300"/>
            <a:ext cx="3846779" cy="5156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4419" y="317176"/>
            <a:ext cx="3922022" cy="241300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32531" y="3994499"/>
            <a:ext cx="6997065" cy="6292850"/>
            <a:chOff x="632531" y="3994499"/>
            <a:chExt cx="6997065" cy="629285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84655" y="8310909"/>
              <a:ext cx="3144690" cy="19760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531" y="3994499"/>
              <a:ext cx="4324637" cy="58547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11093" y="0"/>
            <a:ext cx="11144250" cy="10287000"/>
            <a:chOff x="7143967" y="0"/>
            <a:chExt cx="1114425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69745" y="0"/>
              <a:ext cx="6218253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560735" y="0"/>
              <a:ext cx="3727450" cy="5089525"/>
            </a:xfrm>
            <a:custGeom>
              <a:avLst/>
              <a:gdLst/>
              <a:ahLst/>
              <a:cxnLst/>
              <a:rect l="l" t="t" r="r" b="b"/>
              <a:pathLst>
                <a:path w="3727450" h="5089525">
                  <a:moveTo>
                    <a:pt x="1088762" y="5089370"/>
                  </a:moveTo>
                  <a:lnTo>
                    <a:pt x="758924" y="5089370"/>
                  </a:lnTo>
                  <a:lnTo>
                    <a:pt x="576121" y="5038570"/>
                  </a:lnTo>
                  <a:lnTo>
                    <a:pt x="489142" y="5013170"/>
                  </a:lnTo>
                  <a:lnTo>
                    <a:pt x="447146" y="4987770"/>
                  </a:lnTo>
                  <a:lnTo>
                    <a:pt x="406291" y="4975070"/>
                  </a:lnTo>
                  <a:lnTo>
                    <a:pt x="366690" y="4949670"/>
                  </a:lnTo>
                  <a:lnTo>
                    <a:pt x="328453" y="4924270"/>
                  </a:lnTo>
                  <a:lnTo>
                    <a:pt x="291689" y="4898870"/>
                  </a:lnTo>
                  <a:lnTo>
                    <a:pt x="256511" y="4873470"/>
                  </a:lnTo>
                  <a:lnTo>
                    <a:pt x="223028" y="4848070"/>
                  </a:lnTo>
                  <a:lnTo>
                    <a:pt x="191350" y="4809970"/>
                  </a:lnTo>
                  <a:lnTo>
                    <a:pt x="161590" y="4784570"/>
                  </a:lnTo>
                  <a:lnTo>
                    <a:pt x="133856" y="4746470"/>
                  </a:lnTo>
                  <a:lnTo>
                    <a:pt x="108260" y="4708370"/>
                  </a:lnTo>
                  <a:lnTo>
                    <a:pt x="84912" y="4670270"/>
                  </a:lnTo>
                  <a:lnTo>
                    <a:pt x="63923" y="4632170"/>
                  </a:lnTo>
                  <a:lnTo>
                    <a:pt x="45403" y="4594070"/>
                  </a:lnTo>
                  <a:lnTo>
                    <a:pt x="30017" y="4543270"/>
                  </a:lnTo>
                  <a:lnTo>
                    <a:pt x="17850" y="4505170"/>
                  </a:lnTo>
                  <a:lnTo>
                    <a:pt x="8836" y="4454370"/>
                  </a:lnTo>
                  <a:lnTo>
                    <a:pt x="2908" y="4416270"/>
                  </a:lnTo>
                  <a:lnTo>
                    <a:pt x="0" y="4365470"/>
                  </a:lnTo>
                  <a:lnTo>
                    <a:pt x="44" y="4327370"/>
                  </a:lnTo>
                  <a:lnTo>
                    <a:pt x="2975" y="4276570"/>
                  </a:lnTo>
                  <a:lnTo>
                    <a:pt x="8726" y="4238470"/>
                  </a:lnTo>
                  <a:lnTo>
                    <a:pt x="17230" y="4187670"/>
                  </a:lnTo>
                  <a:lnTo>
                    <a:pt x="28422" y="4149570"/>
                  </a:lnTo>
                  <a:lnTo>
                    <a:pt x="42234" y="4098770"/>
                  </a:lnTo>
                  <a:lnTo>
                    <a:pt x="58600" y="4060670"/>
                  </a:lnTo>
                  <a:lnTo>
                    <a:pt x="77453" y="4022570"/>
                  </a:lnTo>
                  <a:lnTo>
                    <a:pt x="98727" y="3971770"/>
                  </a:lnTo>
                  <a:lnTo>
                    <a:pt x="122356" y="3933670"/>
                  </a:lnTo>
                  <a:lnTo>
                    <a:pt x="148272" y="3895570"/>
                  </a:lnTo>
                  <a:lnTo>
                    <a:pt x="176410" y="3870170"/>
                  </a:lnTo>
                  <a:lnTo>
                    <a:pt x="206702" y="3832070"/>
                  </a:lnTo>
                  <a:lnTo>
                    <a:pt x="239083" y="3793970"/>
                  </a:lnTo>
                  <a:lnTo>
                    <a:pt x="273486" y="3768570"/>
                  </a:lnTo>
                  <a:lnTo>
                    <a:pt x="309844" y="3743170"/>
                  </a:lnTo>
                  <a:lnTo>
                    <a:pt x="348090" y="3717770"/>
                  </a:lnTo>
                  <a:lnTo>
                    <a:pt x="388159" y="3692370"/>
                  </a:lnTo>
                  <a:lnTo>
                    <a:pt x="435165" y="3679670"/>
                  </a:lnTo>
                  <a:lnTo>
                    <a:pt x="483193" y="3654270"/>
                  </a:lnTo>
                  <a:lnTo>
                    <a:pt x="883496" y="3552670"/>
                  </a:lnTo>
                  <a:lnTo>
                    <a:pt x="1017532" y="3514570"/>
                  </a:lnTo>
                  <a:lnTo>
                    <a:pt x="1060196" y="3489170"/>
                  </a:lnTo>
                  <a:lnTo>
                    <a:pt x="1101057" y="3463770"/>
                  </a:lnTo>
                  <a:lnTo>
                    <a:pt x="1139635" y="3438370"/>
                  </a:lnTo>
                  <a:lnTo>
                    <a:pt x="1175451" y="3412970"/>
                  </a:lnTo>
                  <a:lnTo>
                    <a:pt x="1208028" y="3374870"/>
                  </a:lnTo>
                  <a:lnTo>
                    <a:pt x="1236887" y="3336770"/>
                  </a:lnTo>
                  <a:lnTo>
                    <a:pt x="1261549" y="3298670"/>
                  </a:lnTo>
                  <a:lnTo>
                    <a:pt x="1281535" y="3260570"/>
                  </a:lnTo>
                  <a:lnTo>
                    <a:pt x="1296454" y="3209770"/>
                  </a:lnTo>
                  <a:lnTo>
                    <a:pt x="1304729" y="3158970"/>
                  </a:lnTo>
                  <a:lnTo>
                    <a:pt x="1306925" y="3108170"/>
                  </a:lnTo>
                  <a:lnTo>
                    <a:pt x="1303606" y="3057370"/>
                  </a:lnTo>
                  <a:lnTo>
                    <a:pt x="1295337" y="3006570"/>
                  </a:lnTo>
                  <a:lnTo>
                    <a:pt x="1282682" y="2968470"/>
                  </a:lnTo>
                  <a:lnTo>
                    <a:pt x="1266204" y="2917670"/>
                  </a:lnTo>
                  <a:lnTo>
                    <a:pt x="1246469" y="2866870"/>
                  </a:lnTo>
                  <a:lnTo>
                    <a:pt x="1224040" y="2816070"/>
                  </a:lnTo>
                  <a:lnTo>
                    <a:pt x="1200877" y="2777970"/>
                  </a:lnTo>
                  <a:lnTo>
                    <a:pt x="1176134" y="2739870"/>
                  </a:lnTo>
                  <a:lnTo>
                    <a:pt x="1149982" y="2689070"/>
                  </a:lnTo>
                  <a:lnTo>
                    <a:pt x="1122595" y="2650970"/>
                  </a:lnTo>
                  <a:lnTo>
                    <a:pt x="1094147" y="2612870"/>
                  </a:lnTo>
                  <a:lnTo>
                    <a:pt x="1064810" y="2574770"/>
                  </a:lnTo>
                  <a:lnTo>
                    <a:pt x="1034758" y="2536670"/>
                  </a:lnTo>
                  <a:lnTo>
                    <a:pt x="1004164" y="2498570"/>
                  </a:lnTo>
                  <a:lnTo>
                    <a:pt x="879831" y="2346170"/>
                  </a:lnTo>
                  <a:lnTo>
                    <a:pt x="849125" y="2308070"/>
                  </a:lnTo>
                  <a:lnTo>
                    <a:pt x="818916" y="2269970"/>
                  </a:lnTo>
                  <a:lnTo>
                    <a:pt x="789377" y="2231870"/>
                  </a:lnTo>
                  <a:lnTo>
                    <a:pt x="760682" y="2193770"/>
                  </a:lnTo>
                  <a:lnTo>
                    <a:pt x="733003" y="2155670"/>
                  </a:lnTo>
                  <a:lnTo>
                    <a:pt x="706515" y="2117570"/>
                  </a:lnTo>
                  <a:lnTo>
                    <a:pt x="681390" y="2066770"/>
                  </a:lnTo>
                  <a:lnTo>
                    <a:pt x="657801" y="2028670"/>
                  </a:lnTo>
                  <a:lnTo>
                    <a:pt x="635922" y="1990570"/>
                  </a:lnTo>
                  <a:lnTo>
                    <a:pt x="615925" y="1939770"/>
                  </a:lnTo>
                  <a:lnTo>
                    <a:pt x="598690" y="1901670"/>
                  </a:lnTo>
                  <a:lnTo>
                    <a:pt x="583772" y="1850870"/>
                  </a:lnTo>
                  <a:lnTo>
                    <a:pt x="571141" y="1812770"/>
                  </a:lnTo>
                  <a:lnTo>
                    <a:pt x="560768" y="1761970"/>
                  </a:lnTo>
                  <a:lnTo>
                    <a:pt x="552623" y="1723870"/>
                  </a:lnTo>
                  <a:lnTo>
                    <a:pt x="546675" y="1673070"/>
                  </a:lnTo>
                  <a:lnTo>
                    <a:pt x="542896" y="1622270"/>
                  </a:lnTo>
                  <a:lnTo>
                    <a:pt x="541254" y="1584170"/>
                  </a:lnTo>
                  <a:lnTo>
                    <a:pt x="541722" y="1533370"/>
                  </a:lnTo>
                  <a:lnTo>
                    <a:pt x="544267" y="1482570"/>
                  </a:lnTo>
                  <a:lnTo>
                    <a:pt x="548861" y="1444470"/>
                  </a:lnTo>
                  <a:lnTo>
                    <a:pt x="555475" y="1393670"/>
                  </a:lnTo>
                  <a:lnTo>
                    <a:pt x="564077" y="1342870"/>
                  </a:lnTo>
                  <a:lnTo>
                    <a:pt x="574638" y="1304770"/>
                  </a:lnTo>
                  <a:lnTo>
                    <a:pt x="587129" y="1253970"/>
                  </a:lnTo>
                  <a:lnTo>
                    <a:pt x="601519" y="1215870"/>
                  </a:lnTo>
                  <a:lnTo>
                    <a:pt x="617779" y="1165070"/>
                  </a:lnTo>
                  <a:lnTo>
                    <a:pt x="635879" y="1126970"/>
                  </a:lnTo>
                  <a:lnTo>
                    <a:pt x="655788" y="1088870"/>
                  </a:lnTo>
                  <a:lnTo>
                    <a:pt x="677478" y="1038070"/>
                  </a:lnTo>
                  <a:lnTo>
                    <a:pt x="700918" y="999970"/>
                  </a:lnTo>
                  <a:lnTo>
                    <a:pt x="726079" y="961870"/>
                  </a:lnTo>
                  <a:lnTo>
                    <a:pt x="752930" y="923770"/>
                  </a:lnTo>
                  <a:lnTo>
                    <a:pt x="781442" y="885670"/>
                  </a:lnTo>
                  <a:lnTo>
                    <a:pt x="811585" y="860270"/>
                  </a:lnTo>
                  <a:lnTo>
                    <a:pt x="843329" y="822170"/>
                  </a:lnTo>
                  <a:lnTo>
                    <a:pt x="876644" y="784070"/>
                  </a:lnTo>
                  <a:lnTo>
                    <a:pt x="911501" y="758670"/>
                  </a:lnTo>
                  <a:lnTo>
                    <a:pt x="947869" y="733270"/>
                  </a:lnTo>
                  <a:lnTo>
                    <a:pt x="985719" y="707870"/>
                  </a:lnTo>
                  <a:lnTo>
                    <a:pt x="1025021" y="682470"/>
                  </a:lnTo>
                  <a:lnTo>
                    <a:pt x="1067269" y="657070"/>
                  </a:lnTo>
                  <a:lnTo>
                    <a:pt x="1110385" y="631670"/>
                  </a:lnTo>
                  <a:lnTo>
                    <a:pt x="1154307" y="606270"/>
                  </a:lnTo>
                  <a:lnTo>
                    <a:pt x="1244323" y="580870"/>
                  </a:lnTo>
                  <a:lnTo>
                    <a:pt x="1290294" y="555470"/>
                  </a:lnTo>
                  <a:lnTo>
                    <a:pt x="1431327" y="517370"/>
                  </a:lnTo>
                  <a:lnTo>
                    <a:pt x="1479173" y="517370"/>
                  </a:lnTo>
                  <a:lnTo>
                    <a:pt x="1624355" y="479270"/>
                  </a:lnTo>
                  <a:lnTo>
                    <a:pt x="1673093" y="479270"/>
                  </a:lnTo>
                  <a:lnTo>
                    <a:pt x="1721901" y="466570"/>
                  </a:lnTo>
                  <a:lnTo>
                    <a:pt x="1819479" y="453870"/>
                  </a:lnTo>
                  <a:lnTo>
                    <a:pt x="1868127" y="441170"/>
                  </a:lnTo>
                  <a:lnTo>
                    <a:pt x="1916600" y="441170"/>
                  </a:lnTo>
                  <a:lnTo>
                    <a:pt x="2061490" y="403070"/>
                  </a:lnTo>
                  <a:lnTo>
                    <a:pt x="2109938" y="403070"/>
                  </a:lnTo>
                  <a:lnTo>
                    <a:pt x="2158264" y="390370"/>
                  </a:lnTo>
                  <a:lnTo>
                    <a:pt x="2206319" y="364970"/>
                  </a:lnTo>
                  <a:lnTo>
                    <a:pt x="2347342" y="326870"/>
                  </a:lnTo>
                  <a:lnTo>
                    <a:pt x="2392799" y="301470"/>
                  </a:lnTo>
                  <a:lnTo>
                    <a:pt x="2437230" y="276070"/>
                  </a:lnTo>
                  <a:lnTo>
                    <a:pt x="2480484" y="263370"/>
                  </a:lnTo>
                  <a:lnTo>
                    <a:pt x="2522409" y="237970"/>
                  </a:lnTo>
                  <a:lnTo>
                    <a:pt x="2562854" y="212570"/>
                  </a:lnTo>
                  <a:lnTo>
                    <a:pt x="2601669" y="174470"/>
                  </a:lnTo>
                  <a:lnTo>
                    <a:pt x="2638703" y="149070"/>
                  </a:lnTo>
                  <a:lnTo>
                    <a:pt x="2673805" y="110970"/>
                  </a:lnTo>
                  <a:lnTo>
                    <a:pt x="2706824" y="85570"/>
                  </a:lnTo>
                  <a:lnTo>
                    <a:pt x="2737609" y="47470"/>
                  </a:lnTo>
                  <a:lnTo>
                    <a:pt x="2766009" y="9370"/>
                  </a:lnTo>
                  <a:lnTo>
                    <a:pt x="2772370" y="0"/>
                  </a:lnTo>
                  <a:lnTo>
                    <a:pt x="3727263" y="0"/>
                  </a:lnTo>
                  <a:lnTo>
                    <a:pt x="3727263" y="3844770"/>
                  </a:lnTo>
                  <a:lnTo>
                    <a:pt x="3629233" y="3844770"/>
                  </a:lnTo>
                  <a:lnTo>
                    <a:pt x="3580127" y="3857470"/>
                  </a:lnTo>
                  <a:lnTo>
                    <a:pt x="3482761" y="3857470"/>
                  </a:lnTo>
                  <a:lnTo>
                    <a:pt x="3434510" y="3870170"/>
                  </a:lnTo>
                  <a:lnTo>
                    <a:pt x="3386555" y="3870170"/>
                  </a:lnTo>
                  <a:lnTo>
                    <a:pt x="3151372" y="3933670"/>
                  </a:lnTo>
                  <a:lnTo>
                    <a:pt x="3105288" y="3959070"/>
                  </a:lnTo>
                  <a:lnTo>
                    <a:pt x="3059532" y="3971770"/>
                  </a:lnTo>
                  <a:lnTo>
                    <a:pt x="3014111" y="3997170"/>
                  </a:lnTo>
                  <a:lnTo>
                    <a:pt x="2969028" y="4009870"/>
                  </a:lnTo>
                  <a:lnTo>
                    <a:pt x="2879896" y="4060670"/>
                  </a:lnTo>
                  <a:lnTo>
                    <a:pt x="2705907" y="4162270"/>
                  </a:lnTo>
                  <a:lnTo>
                    <a:pt x="2579308" y="4238470"/>
                  </a:lnTo>
                  <a:lnTo>
                    <a:pt x="2537875" y="4276570"/>
                  </a:lnTo>
                  <a:lnTo>
                    <a:pt x="2456190" y="4327370"/>
                  </a:lnTo>
                  <a:lnTo>
                    <a:pt x="2415946" y="4365470"/>
                  </a:lnTo>
                  <a:lnTo>
                    <a:pt x="2335934" y="4416270"/>
                  </a:lnTo>
                  <a:lnTo>
                    <a:pt x="2295944" y="4454370"/>
                  </a:lnTo>
                  <a:lnTo>
                    <a:pt x="2215873" y="4505170"/>
                  </a:lnTo>
                  <a:lnTo>
                    <a:pt x="2175745" y="4543270"/>
                  </a:lnTo>
                  <a:lnTo>
                    <a:pt x="2095181" y="4594070"/>
                  </a:lnTo>
                  <a:lnTo>
                    <a:pt x="2054698" y="4632170"/>
                  </a:lnTo>
                  <a:lnTo>
                    <a:pt x="1932149" y="4708370"/>
                  </a:lnTo>
                  <a:lnTo>
                    <a:pt x="1890853" y="4746470"/>
                  </a:lnTo>
                  <a:lnTo>
                    <a:pt x="1722792" y="4848070"/>
                  </a:lnTo>
                  <a:lnTo>
                    <a:pt x="1593049" y="4924270"/>
                  </a:lnTo>
                  <a:lnTo>
                    <a:pt x="1548968" y="4936970"/>
                  </a:lnTo>
                  <a:lnTo>
                    <a:pt x="1504430" y="4962370"/>
                  </a:lnTo>
                  <a:lnTo>
                    <a:pt x="1459410" y="4975070"/>
                  </a:lnTo>
                  <a:lnTo>
                    <a:pt x="1413886" y="5000470"/>
                  </a:lnTo>
                  <a:lnTo>
                    <a:pt x="1321224" y="5025870"/>
                  </a:lnTo>
                  <a:lnTo>
                    <a:pt x="1274039" y="5051270"/>
                  </a:lnTo>
                  <a:lnTo>
                    <a:pt x="1226252" y="5063970"/>
                  </a:lnTo>
                  <a:lnTo>
                    <a:pt x="1181012" y="5063970"/>
                  </a:lnTo>
                  <a:lnTo>
                    <a:pt x="1088762" y="5089370"/>
                  </a:lnTo>
                  <a:close/>
                </a:path>
                <a:path w="3727450" h="5089525">
                  <a:moveTo>
                    <a:pt x="3727263" y="3857470"/>
                  </a:moveTo>
                  <a:lnTo>
                    <a:pt x="3678615" y="3857470"/>
                  </a:lnTo>
                  <a:lnTo>
                    <a:pt x="3629233" y="3844770"/>
                  </a:lnTo>
                  <a:lnTo>
                    <a:pt x="3727263" y="3844770"/>
                  </a:lnTo>
                  <a:lnTo>
                    <a:pt x="3727263" y="3857470"/>
                  </a:lnTo>
                  <a:close/>
                </a:path>
              </a:pathLst>
            </a:custGeom>
            <a:solidFill>
              <a:srgbClr val="BEFFC2"/>
            </a:solidFill>
          </p:spPr>
          <p:txBody>
            <a:bodyPr wrap="square" lIns="0" tIns="0" rIns="0" bIns="0" rtlCol="0"/>
            <a:lstStyle/>
            <a:p>
              <a:pPr algn="r" rtl="1"/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6837679" y="5202917"/>
              <a:ext cx="1450340" cy="3538854"/>
            </a:xfrm>
            <a:custGeom>
              <a:avLst/>
              <a:gdLst/>
              <a:ahLst/>
              <a:cxnLst/>
              <a:rect l="l" t="t" r="r" b="b"/>
              <a:pathLst>
                <a:path w="1450340" h="3538854">
                  <a:moveTo>
                    <a:pt x="718370" y="3463179"/>
                  </a:moveTo>
                  <a:lnTo>
                    <a:pt x="668464" y="3463162"/>
                  </a:lnTo>
                  <a:lnTo>
                    <a:pt x="618453" y="3460384"/>
                  </a:lnTo>
                  <a:lnTo>
                    <a:pt x="568627" y="3454741"/>
                  </a:lnTo>
                  <a:lnTo>
                    <a:pt x="519279" y="3446126"/>
                  </a:lnTo>
                  <a:lnTo>
                    <a:pt x="470700" y="3434432"/>
                  </a:lnTo>
                  <a:lnTo>
                    <a:pt x="423183" y="3419554"/>
                  </a:lnTo>
                  <a:lnTo>
                    <a:pt x="377020" y="3401386"/>
                  </a:lnTo>
                  <a:lnTo>
                    <a:pt x="332501" y="3379821"/>
                  </a:lnTo>
                  <a:lnTo>
                    <a:pt x="289920" y="3354753"/>
                  </a:lnTo>
                  <a:lnTo>
                    <a:pt x="249567" y="3326077"/>
                  </a:lnTo>
                  <a:lnTo>
                    <a:pt x="211714" y="3294531"/>
                  </a:lnTo>
                  <a:lnTo>
                    <a:pt x="176980" y="3260149"/>
                  </a:lnTo>
                  <a:lnTo>
                    <a:pt x="145363" y="3223173"/>
                  </a:lnTo>
                  <a:lnTo>
                    <a:pt x="116859" y="3183841"/>
                  </a:lnTo>
                  <a:lnTo>
                    <a:pt x="91466" y="3142395"/>
                  </a:lnTo>
                  <a:lnTo>
                    <a:pt x="69182" y="3099074"/>
                  </a:lnTo>
                  <a:lnTo>
                    <a:pt x="50003" y="3054120"/>
                  </a:lnTo>
                  <a:lnTo>
                    <a:pt x="33928" y="3007772"/>
                  </a:lnTo>
                  <a:lnTo>
                    <a:pt x="20952" y="2960271"/>
                  </a:lnTo>
                  <a:lnTo>
                    <a:pt x="11074" y="2911857"/>
                  </a:lnTo>
                  <a:lnTo>
                    <a:pt x="4292" y="2862771"/>
                  </a:lnTo>
                  <a:lnTo>
                    <a:pt x="601" y="2813253"/>
                  </a:lnTo>
                  <a:lnTo>
                    <a:pt x="0" y="2763543"/>
                  </a:lnTo>
                  <a:lnTo>
                    <a:pt x="2485" y="2713881"/>
                  </a:lnTo>
                  <a:lnTo>
                    <a:pt x="8055" y="2664509"/>
                  </a:lnTo>
                  <a:lnTo>
                    <a:pt x="16706" y="2615665"/>
                  </a:lnTo>
                  <a:lnTo>
                    <a:pt x="28435" y="2567592"/>
                  </a:lnTo>
                  <a:lnTo>
                    <a:pt x="42993" y="2520515"/>
                  </a:lnTo>
                  <a:lnTo>
                    <a:pt x="60057" y="2474512"/>
                  </a:lnTo>
                  <a:lnTo>
                    <a:pt x="79517" y="2429603"/>
                  </a:lnTo>
                  <a:lnTo>
                    <a:pt x="101261" y="2385807"/>
                  </a:lnTo>
                  <a:lnTo>
                    <a:pt x="125179" y="2343142"/>
                  </a:lnTo>
                  <a:lnTo>
                    <a:pt x="151161" y="2301628"/>
                  </a:lnTo>
                  <a:lnTo>
                    <a:pt x="179094" y="2261283"/>
                  </a:lnTo>
                  <a:lnTo>
                    <a:pt x="208870" y="2222126"/>
                  </a:lnTo>
                  <a:lnTo>
                    <a:pt x="240377" y="2184176"/>
                  </a:lnTo>
                  <a:lnTo>
                    <a:pt x="273504" y="2147453"/>
                  </a:lnTo>
                  <a:lnTo>
                    <a:pt x="308141" y="2111974"/>
                  </a:lnTo>
                  <a:lnTo>
                    <a:pt x="344176" y="2077760"/>
                  </a:lnTo>
                  <a:lnTo>
                    <a:pt x="381500" y="2044828"/>
                  </a:lnTo>
                  <a:lnTo>
                    <a:pt x="420001" y="2013198"/>
                  </a:lnTo>
                  <a:lnTo>
                    <a:pt x="459569" y="1982888"/>
                  </a:lnTo>
                  <a:lnTo>
                    <a:pt x="500093" y="1953918"/>
                  </a:lnTo>
                  <a:lnTo>
                    <a:pt x="541462" y="1926307"/>
                  </a:lnTo>
                  <a:lnTo>
                    <a:pt x="623105" y="1874261"/>
                  </a:lnTo>
                  <a:lnTo>
                    <a:pt x="664158" y="1847375"/>
                  </a:lnTo>
                  <a:lnTo>
                    <a:pt x="704216" y="1819349"/>
                  </a:lnTo>
                  <a:lnTo>
                    <a:pt x="742417" y="1789757"/>
                  </a:lnTo>
                  <a:lnTo>
                    <a:pt x="777898" y="1758175"/>
                  </a:lnTo>
                  <a:lnTo>
                    <a:pt x="809796" y="1724178"/>
                  </a:lnTo>
                  <a:lnTo>
                    <a:pt x="837250" y="1687342"/>
                  </a:lnTo>
                  <a:lnTo>
                    <a:pt x="859396" y="1647242"/>
                  </a:lnTo>
                  <a:lnTo>
                    <a:pt x="875373" y="1603453"/>
                  </a:lnTo>
                  <a:lnTo>
                    <a:pt x="884089" y="1557745"/>
                  </a:lnTo>
                  <a:lnTo>
                    <a:pt x="886222" y="1511855"/>
                  </a:lnTo>
                  <a:lnTo>
                    <a:pt x="883069" y="1465811"/>
                  </a:lnTo>
                  <a:lnTo>
                    <a:pt x="875926" y="1419636"/>
                  </a:lnTo>
                  <a:lnTo>
                    <a:pt x="866087" y="1373358"/>
                  </a:lnTo>
                  <a:lnTo>
                    <a:pt x="854849" y="1327002"/>
                  </a:lnTo>
                  <a:lnTo>
                    <a:pt x="843507" y="1280594"/>
                  </a:lnTo>
                  <a:lnTo>
                    <a:pt x="833358" y="1234161"/>
                  </a:lnTo>
                  <a:lnTo>
                    <a:pt x="824907" y="1184626"/>
                  </a:lnTo>
                  <a:lnTo>
                    <a:pt x="819398" y="1134857"/>
                  </a:lnTo>
                  <a:lnTo>
                    <a:pt x="816742" y="1084947"/>
                  </a:lnTo>
                  <a:lnTo>
                    <a:pt x="816850" y="1034989"/>
                  </a:lnTo>
                  <a:lnTo>
                    <a:pt x="819634" y="985077"/>
                  </a:lnTo>
                  <a:lnTo>
                    <a:pt x="825004" y="935304"/>
                  </a:lnTo>
                  <a:lnTo>
                    <a:pt x="832872" y="885762"/>
                  </a:lnTo>
                  <a:lnTo>
                    <a:pt x="843150" y="836546"/>
                  </a:lnTo>
                  <a:lnTo>
                    <a:pt x="855748" y="787749"/>
                  </a:lnTo>
                  <a:lnTo>
                    <a:pt x="870577" y="739463"/>
                  </a:lnTo>
                  <a:lnTo>
                    <a:pt x="887550" y="691783"/>
                  </a:lnTo>
                  <a:lnTo>
                    <a:pt x="906577" y="644801"/>
                  </a:lnTo>
                  <a:lnTo>
                    <a:pt x="927570" y="598610"/>
                  </a:lnTo>
                  <a:lnTo>
                    <a:pt x="950440" y="553305"/>
                  </a:lnTo>
                  <a:lnTo>
                    <a:pt x="975098" y="508978"/>
                  </a:lnTo>
                  <a:lnTo>
                    <a:pt x="1001455" y="465723"/>
                  </a:lnTo>
                  <a:lnTo>
                    <a:pt x="1029423" y="423632"/>
                  </a:lnTo>
                  <a:lnTo>
                    <a:pt x="1058912" y="382799"/>
                  </a:lnTo>
                  <a:lnTo>
                    <a:pt x="1089861" y="342288"/>
                  </a:lnTo>
                  <a:lnTo>
                    <a:pt x="1122285" y="303780"/>
                  </a:lnTo>
                  <a:lnTo>
                    <a:pt x="1156015" y="266976"/>
                  </a:lnTo>
                  <a:lnTo>
                    <a:pt x="1190882" y="231578"/>
                  </a:lnTo>
                  <a:lnTo>
                    <a:pt x="1226715" y="197287"/>
                  </a:lnTo>
                  <a:lnTo>
                    <a:pt x="1263345" y="163803"/>
                  </a:lnTo>
                  <a:lnTo>
                    <a:pt x="1300604" y="130828"/>
                  </a:lnTo>
                  <a:lnTo>
                    <a:pt x="1414454" y="31961"/>
                  </a:lnTo>
                  <a:lnTo>
                    <a:pt x="1450318" y="0"/>
                  </a:lnTo>
                  <a:lnTo>
                    <a:pt x="1450318" y="3430944"/>
                  </a:lnTo>
                  <a:lnTo>
                    <a:pt x="1113365" y="3430944"/>
                  </a:lnTo>
                  <a:lnTo>
                    <a:pt x="1064718" y="3432774"/>
                  </a:lnTo>
                  <a:lnTo>
                    <a:pt x="1015564" y="3436431"/>
                  </a:lnTo>
                  <a:lnTo>
                    <a:pt x="966052" y="3441316"/>
                  </a:lnTo>
                  <a:lnTo>
                    <a:pt x="866554" y="3452373"/>
                  </a:lnTo>
                  <a:lnTo>
                    <a:pt x="816867" y="3457345"/>
                  </a:lnTo>
                  <a:lnTo>
                    <a:pt x="767423" y="3461147"/>
                  </a:lnTo>
                  <a:lnTo>
                    <a:pt x="718370" y="3463179"/>
                  </a:lnTo>
                  <a:close/>
                </a:path>
                <a:path w="1450340" h="3538854">
                  <a:moveTo>
                    <a:pt x="1450318" y="3538673"/>
                  </a:moveTo>
                  <a:lnTo>
                    <a:pt x="1404019" y="3502638"/>
                  </a:lnTo>
                  <a:lnTo>
                    <a:pt x="1343737" y="3470198"/>
                  </a:lnTo>
                  <a:lnTo>
                    <a:pt x="1299877" y="3453895"/>
                  </a:lnTo>
                  <a:lnTo>
                    <a:pt x="1254760" y="3442418"/>
                  </a:lnTo>
                  <a:lnTo>
                    <a:pt x="1208536" y="3435167"/>
                  </a:lnTo>
                  <a:lnTo>
                    <a:pt x="1161354" y="3431542"/>
                  </a:lnTo>
                  <a:lnTo>
                    <a:pt x="1113365" y="3430944"/>
                  </a:lnTo>
                  <a:lnTo>
                    <a:pt x="1450318" y="3430944"/>
                  </a:lnTo>
                  <a:lnTo>
                    <a:pt x="1450318" y="3538673"/>
                  </a:lnTo>
                  <a:close/>
                </a:path>
              </a:pathLst>
            </a:custGeom>
            <a:solidFill>
              <a:srgbClr val="1CA3B5"/>
            </a:solidFill>
          </p:spPr>
          <p:txBody>
            <a:bodyPr wrap="square" lIns="0" tIns="0" rIns="0" bIns="0" rtlCol="0"/>
            <a:lstStyle/>
            <a:p>
              <a:pPr algn="r" rtl="1"/>
              <a:endParaRPr>
                <a:cs typeface="B Nazanin" panose="00000400000000000000" pitchFamily="2" charset="-78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90181" y="5473720"/>
              <a:ext cx="8732165" cy="48132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3967" y="0"/>
              <a:ext cx="5768729" cy="32327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73227" y="1912270"/>
              <a:ext cx="3565406" cy="309290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88144" y="952499"/>
            <a:ext cx="5493656" cy="1519647"/>
          </a:xfrm>
          <a:prstGeom prst="rect">
            <a:avLst/>
          </a:prstGeom>
        </p:spPr>
        <p:txBody>
          <a:bodyPr vert="horz" wrap="square" lIns="0" tIns="285750" rIns="0" bIns="0" rtlCol="0">
            <a:spAutoFit/>
          </a:bodyPr>
          <a:lstStyle/>
          <a:p>
            <a:pPr marL="12700" rtl="1">
              <a:lnSpc>
                <a:spcPct val="100000"/>
              </a:lnSpc>
              <a:spcBef>
                <a:spcPts val="2250"/>
              </a:spcBef>
            </a:pPr>
            <a:r>
              <a:rPr lang="fa-IR" sz="8000" spc="35" dirty="0">
                <a:cs typeface="B Nazanin" panose="00000400000000000000" pitchFamily="2" charset="-78"/>
              </a:rPr>
              <a:t>2 از 5</a:t>
            </a:r>
            <a:r>
              <a:rPr lang="fa-IR" sz="2100" spc="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در مورد آمار برجسته توضیح دهید.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6801" y="3591126"/>
            <a:ext cx="5493656" cy="4483279"/>
          </a:xfrm>
          <a:prstGeom prst="rect">
            <a:avLst/>
          </a:prstGeom>
        </p:spPr>
        <p:txBody>
          <a:bodyPr vert="horz" wrap="square" lIns="0" tIns="59182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4660"/>
              </a:spcBef>
            </a:pPr>
            <a:r>
              <a:rPr sz="8000" b="1" spc="-32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95%</a:t>
            </a:r>
            <a:endParaRPr sz="8000" dirty="0">
              <a:latin typeface="Arial"/>
              <a:cs typeface="B Nazanin" panose="00000400000000000000" pitchFamily="2" charset="-78"/>
            </a:endParaRPr>
          </a:p>
          <a:p>
            <a:pPr marL="12700" algn="r" rtl="1">
              <a:lnSpc>
                <a:spcPct val="100000"/>
              </a:lnSpc>
              <a:spcBef>
                <a:spcPts val="1200"/>
              </a:spcBef>
            </a:pPr>
            <a:r>
              <a:rPr lang="fa-IR" sz="2100" b="1" spc="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در مورد آمار برجسته توضیح دهید.</a:t>
            </a:r>
            <a:endParaRPr sz="2800" dirty="0">
              <a:latin typeface="Trebuchet MS"/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sz="2800" dirty="0">
              <a:latin typeface="Trebuchet MS"/>
              <a:cs typeface="B Nazanin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endParaRPr sz="3350" dirty="0">
              <a:latin typeface="Trebuchet MS"/>
              <a:cs typeface="B Nazanin" panose="00000400000000000000" pitchFamily="2" charset="-78"/>
            </a:endParaRPr>
          </a:p>
          <a:p>
            <a:pPr marL="12700" algn="r" rtl="1">
              <a:lnSpc>
                <a:spcPct val="100000"/>
              </a:lnSpc>
            </a:pPr>
            <a:r>
              <a:rPr lang="fa-IR" sz="8000" b="1" spc="-152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1 2 میلیون</a:t>
            </a:r>
            <a:r>
              <a:rPr lang="fa-IR" sz="2100" b="1" spc="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در مورد آمار برجسته توضیح دهید.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482155" cy="1909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4471" y="1278045"/>
            <a:ext cx="7559675" cy="2326278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marR="5080" rtl="1">
              <a:lnSpc>
                <a:spcPts val="7950"/>
              </a:lnSpc>
              <a:spcBef>
                <a:spcPts val="1740"/>
              </a:spcBef>
            </a:pPr>
            <a:r>
              <a:rPr lang="fa-IR" sz="8000" spc="580" dirty="0">
                <a:cs typeface="B Nazanin" panose="00000400000000000000" pitchFamily="2" charset="-78"/>
              </a:rPr>
              <a:t>حیوانات بی مهرگان</a:t>
            </a:r>
            <a:endParaRPr sz="8000" dirty="0">
              <a:cs typeface="B Nazanin" panose="00000400000000000000" pitchFamily="2" charset="-78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64471" y="4606647"/>
            <a:ext cx="4118610" cy="12734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</a:p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به طور خلاصه در مورد آنچه می خواهید بحث کنید توضیح دهید</a:t>
            </a:r>
            <a:r>
              <a:rPr lang="en-US" sz="2100" b="1" spc="-10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.</a:t>
            </a:r>
            <a:endParaRPr lang="en-US"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71847" y="4606647"/>
            <a:ext cx="4118610" cy="12734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</a:p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به طور خلاصه در مورد آنچه می خواهید بحث کنید توضیح دهید</a:t>
            </a:r>
            <a:endParaRPr lang="en-US"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1847" y="6824602"/>
            <a:ext cx="4118610" cy="12734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</a:p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به طور خلاصه در مورد آنچه می خواهید بحث کنید توضیح دهید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31503"/>
            <a:ext cx="3828914" cy="38554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64471" y="6973054"/>
            <a:ext cx="4118610" cy="12734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</a:p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به طور خلاصه در مورد آنچه می خواهید بحث کنید توضیح دهید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6336" y="8179715"/>
            <a:ext cx="4314824" cy="21072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3585" y="0"/>
            <a:ext cx="3565406" cy="25718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48769" cy="102869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3204764" y="0"/>
            <a:ext cx="5083810" cy="10287000"/>
            <a:chOff x="13204764" y="0"/>
            <a:chExt cx="5083810" cy="1028700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05787" y="0"/>
              <a:ext cx="5082212" cy="10286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04764" y="0"/>
              <a:ext cx="5083235" cy="43294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285702" y="2917887"/>
            <a:ext cx="7559675" cy="3352200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marR="5080" algn="ctr">
              <a:lnSpc>
                <a:spcPts val="7950"/>
              </a:lnSpc>
              <a:spcBef>
                <a:spcPts val="1740"/>
              </a:spcBef>
            </a:pPr>
            <a:r>
              <a:rPr lang="fa-IR" sz="8000" b="1" spc="58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حیوانات بی مهرگان ستون فقرات ندارند.</a:t>
            </a:r>
            <a:endParaRPr sz="8000" dirty="0">
              <a:latin typeface="Arial"/>
              <a:cs typeface="B Nazanin" panose="00000400000000000000" pitchFamily="2" charset="-78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4033034" cy="35629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55913" y="9091300"/>
            <a:ext cx="924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ITEM</a:t>
            </a:r>
            <a:r>
              <a:rPr sz="2400" b="1" spc="-9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 </a:t>
            </a:r>
            <a:r>
              <a:rPr sz="2400" b="1" spc="-45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1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07996" y="9091300"/>
            <a:ext cx="983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ITEM</a:t>
            </a:r>
            <a:r>
              <a:rPr sz="2400" b="1" spc="-9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 </a:t>
            </a:r>
            <a:r>
              <a:rPr sz="2400" b="1" spc="1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2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091297" y="9091300"/>
            <a:ext cx="980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ITEM</a:t>
            </a:r>
            <a:r>
              <a:rPr sz="2400" b="1" spc="-9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 </a:t>
            </a:r>
            <a:r>
              <a:rPr sz="2400" b="1" spc="-1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3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52496" y="9091300"/>
            <a:ext cx="1021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ITEM</a:t>
            </a:r>
            <a:r>
              <a:rPr sz="2400" b="1" spc="-9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 </a:t>
            </a:r>
            <a:r>
              <a:rPr sz="2400" b="1" spc="30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4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52876" y="9091300"/>
            <a:ext cx="983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ITEM</a:t>
            </a:r>
            <a:r>
              <a:rPr sz="2400" b="1" spc="-9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 </a:t>
            </a:r>
            <a:r>
              <a:rPr sz="2400" b="1" spc="1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5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23701" y="0"/>
            <a:ext cx="7715250" cy="8992870"/>
            <a:chOff x="9723701" y="0"/>
            <a:chExt cx="7715250" cy="8992870"/>
          </a:xfrm>
        </p:grpSpPr>
        <p:sp>
          <p:nvSpPr>
            <p:cNvPr id="8" name="object 8"/>
            <p:cNvSpPr/>
            <p:nvPr/>
          </p:nvSpPr>
          <p:spPr>
            <a:xfrm>
              <a:off x="9723692" y="1267789"/>
              <a:ext cx="7715250" cy="6181725"/>
            </a:xfrm>
            <a:custGeom>
              <a:avLst/>
              <a:gdLst/>
              <a:ahLst/>
              <a:cxnLst/>
              <a:rect l="l" t="t" r="r" b="b"/>
              <a:pathLst>
                <a:path w="7715250" h="6181725">
                  <a:moveTo>
                    <a:pt x="7715250" y="6172200"/>
                  </a:moveTo>
                  <a:lnTo>
                    <a:pt x="0" y="6172200"/>
                  </a:lnTo>
                  <a:lnTo>
                    <a:pt x="0" y="6181725"/>
                  </a:lnTo>
                  <a:lnTo>
                    <a:pt x="7715250" y="6181725"/>
                  </a:lnTo>
                  <a:lnTo>
                    <a:pt x="7715250" y="6172200"/>
                  </a:lnTo>
                  <a:close/>
                </a:path>
                <a:path w="7715250" h="6181725">
                  <a:moveTo>
                    <a:pt x="7715250" y="4629150"/>
                  </a:moveTo>
                  <a:lnTo>
                    <a:pt x="0" y="4629150"/>
                  </a:lnTo>
                  <a:lnTo>
                    <a:pt x="0" y="4638675"/>
                  </a:lnTo>
                  <a:lnTo>
                    <a:pt x="7715250" y="4638675"/>
                  </a:lnTo>
                  <a:lnTo>
                    <a:pt x="7715250" y="4629150"/>
                  </a:lnTo>
                  <a:close/>
                </a:path>
                <a:path w="7715250" h="6181725">
                  <a:moveTo>
                    <a:pt x="7715250" y="3086100"/>
                  </a:moveTo>
                  <a:lnTo>
                    <a:pt x="0" y="3086100"/>
                  </a:lnTo>
                  <a:lnTo>
                    <a:pt x="0" y="3095625"/>
                  </a:lnTo>
                  <a:lnTo>
                    <a:pt x="7715250" y="3095625"/>
                  </a:lnTo>
                  <a:lnTo>
                    <a:pt x="7715250" y="3086100"/>
                  </a:lnTo>
                  <a:close/>
                </a:path>
                <a:path w="7715250" h="6181725">
                  <a:moveTo>
                    <a:pt x="7715250" y="1543050"/>
                  </a:moveTo>
                  <a:lnTo>
                    <a:pt x="0" y="1543050"/>
                  </a:lnTo>
                  <a:lnTo>
                    <a:pt x="0" y="1552575"/>
                  </a:lnTo>
                  <a:lnTo>
                    <a:pt x="7715250" y="1552575"/>
                  </a:lnTo>
                  <a:lnTo>
                    <a:pt x="7715250" y="1543050"/>
                  </a:lnTo>
                  <a:close/>
                </a:path>
                <a:path w="7715250" h="6181725">
                  <a:moveTo>
                    <a:pt x="7715250" y="0"/>
                  </a:moveTo>
                  <a:lnTo>
                    <a:pt x="0" y="0"/>
                  </a:lnTo>
                  <a:lnTo>
                    <a:pt x="0" y="9525"/>
                  </a:lnTo>
                  <a:lnTo>
                    <a:pt x="7715250" y="9525"/>
                  </a:lnTo>
                  <a:lnTo>
                    <a:pt x="7715250" y="0"/>
                  </a:lnTo>
                  <a:close/>
                </a:path>
              </a:pathLst>
            </a:custGeom>
            <a:solidFill>
              <a:srgbClr val="1CA3B5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pPr algn="r" rtl="1"/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723701" y="8983032"/>
              <a:ext cx="7715250" cy="9525"/>
            </a:xfrm>
            <a:custGeom>
              <a:avLst/>
              <a:gdLst/>
              <a:ahLst/>
              <a:cxnLst/>
              <a:rect l="l" t="t" r="r" b="b"/>
              <a:pathLst>
                <a:path w="7715250" h="9525">
                  <a:moveTo>
                    <a:pt x="0" y="9524"/>
                  </a:moveTo>
                  <a:lnTo>
                    <a:pt x="0" y="0"/>
                  </a:lnTo>
                  <a:lnTo>
                    <a:pt x="7715249" y="0"/>
                  </a:lnTo>
                  <a:lnTo>
                    <a:pt x="7715249" y="9524"/>
                  </a:lnTo>
                  <a:lnTo>
                    <a:pt x="0" y="9524"/>
                  </a:lnTo>
                  <a:close/>
                </a:path>
              </a:pathLst>
            </a:custGeom>
            <a:solidFill>
              <a:srgbClr val="1CA3B5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pPr algn="r" rtl="1"/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723692" y="1267789"/>
              <a:ext cx="7715250" cy="7720330"/>
            </a:xfrm>
            <a:custGeom>
              <a:avLst/>
              <a:gdLst/>
              <a:ahLst/>
              <a:cxnLst/>
              <a:rect l="l" t="t" r="r" b="b"/>
              <a:pathLst>
                <a:path w="7715250" h="7720330">
                  <a:moveTo>
                    <a:pt x="1388745" y="6283299"/>
                  </a:moveTo>
                  <a:lnTo>
                    <a:pt x="1381696" y="6239319"/>
                  </a:lnTo>
                  <a:lnTo>
                    <a:pt x="1357947" y="6201638"/>
                  </a:lnTo>
                  <a:lnTo>
                    <a:pt x="1321295" y="6176327"/>
                  </a:lnTo>
                  <a:lnTo>
                    <a:pt x="1277645" y="6167437"/>
                  </a:lnTo>
                  <a:lnTo>
                    <a:pt x="111099" y="6167437"/>
                  </a:lnTo>
                  <a:lnTo>
                    <a:pt x="67462" y="6176327"/>
                  </a:lnTo>
                  <a:lnTo>
                    <a:pt x="30810" y="6201638"/>
                  </a:lnTo>
                  <a:lnTo>
                    <a:pt x="7048" y="6239319"/>
                  </a:lnTo>
                  <a:lnTo>
                    <a:pt x="0" y="6283299"/>
                  </a:lnTo>
                  <a:lnTo>
                    <a:pt x="0" y="7720012"/>
                  </a:lnTo>
                  <a:lnTo>
                    <a:pt x="1388745" y="7720012"/>
                  </a:lnTo>
                  <a:lnTo>
                    <a:pt x="1388745" y="6283299"/>
                  </a:lnTo>
                  <a:close/>
                </a:path>
                <a:path w="7715250" h="7720330">
                  <a:moveTo>
                    <a:pt x="2970377" y="4740249"/>
                  </a:moveTo>
                  <a:lnTo>
                    <a:pt x="2961640" y="4697006"/>
                  </a:lnTo>
                  <a:lnTo>
                    <a:pt x="2937840" y="4661687"/>
                  </a:lnTo>
                  <a:lnTo>
                    <a:pt x="2902521" y="4637875"/>
                  </a:lnTo>
                  <a:lnTo>
                    <a:pt x="2859278" y="4629150"/>
                  </a:lnTo>
                  <a:lnTo>
                    <a:pt x="1692732" y="4629150"/>
                  </a:lnTo>
                  <a:lnTo>
                    <a:pt x="1649488" y="4637875"/>
                  </a:lnTo>
                  <a:lnTo>
                    <a:pt x="1614170" y="4661687"/>
                  </a:lnTo>
                  <a:lnTo>
                    <a:pt x="1590357" y="4697006"/>
                  </a:lnTo>
                  <a:lnTo>
                    <a:pt x="1581632" y="4740249"/>
                  </a:lnTo>
                  <a:lnTo>
                    <a:pt x="1581632" y="7720012"/>
                  </a:lnTo>
                  <a:lnTo>
                    <a:pt x="2970377" y="7720012"/>
                  </a:lnTo>
                  <a:lnTo>
                    <a:pt x="2970377" y="4740249"/>
                  </a:lnTo>
                  <a:close/>
                </a:path>
                <a:path w="7715250" h="7720330">
                  <a:moveTo>
                    <a:pt x="4551997" y="3197199"/>
                  </a:moveTo>
                  <a:lnTo>
                    <a:pt x="4543272" y="3153956"/>
                  </a:lnTo>
                  <a:lnTo>
                    <a:pt x="4519460" y="3118637"/>
                  </a:lnTo>
                  <a:lnTo>
                    <a:pt x="4484141" y="3094825"/>
                  </a:lnTo>
                  <a:lnTo>
                    <a:pt x="4440898" y="3086100"/>
                  </a:lnTo>
                  <a:lnTo>
                    <a:pt x="3274352" y="3086100"/>
                  </a:lnTo>
                  <a:lnTo>
                    <a:pt x="3231108" y="3094825"/>
                  </a:lnTo>
                  <a:lnTo>
                    <a:pt x="3195802" y="3118637"/>
                  </a:lnTo>
                  <a:lnTo>
                    <a:pt x="3171990" y="3153956"/>
                  </a:lnTo>
                  <a:lnTo>
                    <a:pt x="3163252" y="3197199"/>
                  </a:lnTo>
                  <a:lnTo>
                    <a:pt x="3163252" y="7720012"/>
                  </a:lnTo>
                  <a:lnTo>
                    <a:pt x="4551997" y="7720012"/>
                  </a:lnTo>
                  <a:lnTo>
                    <a:pt x="4551997" y="3197199"/>
                  </a:lnTo>
                  <a:close/>
                </a:path>
                <a:path w="7715250" h="7720330">
                  <a:moveTo>
                    <a:pt x="6133630" y="1654149"/>
                  </a:moveTo>
                  <a:lnTo>
                    <a:pt x="6124892" y="1610906"/>
                  </a:lnTo>
                  <a:lnTo>
                    <a:pt x="6101092" y="1575587"/>
                  </a:lnTo>
                  <a:lnTo>
                    <a:pt x="6065774" y="1551774"/>
                  </a:lnTo>
                  <a:lnTo>
                    <a:pt x="6022530" y="1543050"/>
                  </a:lnTo>
                  <a:lnTo>
                    <a:pt x="4855984" y="1543050"/>
                  </a:lnTo>
                  <a:lnTo>
                    <a:pt x="4812741" y="1551774"/>
                  </a:lnTo>
                  <a:lnTo>
                    <a:pt x="4777422" y="1575587"/>
                  </a:lnTo>
                  <a:lnTo>
                    <a:pt x="4753610" y="1610906"/>
                  </a:lnTo>
                  <a:lnTo>
                    <a:pt x="4744885" y="1654149"/>
                  </a:lnTo>
                  <a:lnTo>
                    <a:pt x="4744885" y="7720012"/>
                  </a:lnTo>
                  <a:lnTo>
                    <a:pt x="6133630" y="7720012"/>
                  </a:lnTo>
                  <a:lnTo>
                    <a:pt x="6133630" y="1654149"/>
                  </a:lnTo>
                  <a:close/>
                </a:path>
                <a:path w="7715250" h="7720330">
                  <a:moveTo>
                    <a:pt x="7715250" y="111086"/>
                  </a:moveTo>
                  <a:lnTo>
                    <a:pt x="7706525" y="67856"/>
                  </a:lnTo>
                  <a:lnTo>
                    <a:pt x="7682712" y="32537"/>
                  </a:lnTo>
                  <a:lnTo>
                    <a:pt x="7647406" y="8724"/>
                  </a:lnTo>
                  <a:lnTo>
                    <a:pt x="7604150" y="0"/>
                  </a:lnTo>
                  <a:lnTo>
                    <a:pt x="6437604" y="0"/>
                  </a:lnTo>
                  <a:lnTo>
                    <a:pt x="6394361" y="8724"/>
                  </a:lnTo>
                  <a:lnTo>
                    <a:pt x="6359042" y="32537"/>
                  </a:lnTo>
                  <a:lnTo>
                    <a:pt x="6335242" y="67856"/>
                  </a:lnTo>
                  <a:lnTo>
                    <a:pt x="6326505" y="111086"/>
                  </a:lnTo>
                  <a:lnTo>
                    <a:pt x="6326505" y="7720012"/>
                  </a:lnTo>
                  <a:lnTo>
                    <a:pt x="7715250" y="7720012"/>
                  </a:lnTo>
                  <a:lnTo>
                    <a:pt x="7715250" y="111086"/>
                  </a:lnTo>
                  <a:close/>
                </a:path>
              </a:pathLst>
            </a:custGeom>
            <a:solidFill>
              <a:srgbClr val="C3E6FF"/>
            </a:solidFill>
          </p:spPr>
          <p:txBody>
            <a:bodyPr wrap="square" lIns="0" tIns="0" rIns="0" bIns="0" rtlCol="0"/>
            <a:lstStyle/>
            <a:p>
              <a:pPr algn="r" rtl="1"/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723692" y="2502991"/>
              <a:ext cx="7715250" cy="6485255"/>
            </a:xfrm>
            <a:custGeom>
              <a:avLst/>
              <a:gdLst/>
              <a:ahLst/>
              <a:cxnLst/>
              <a:rect l="l" t="t" r="r" b="b"/>
              <a:pathLst>
                <a:path w="7715250" h="6485255">
                  <a:moveTo>
                    <a:pt x="1388745" y="5708523"/>
                  </a:moveTo>
                  <a:lnTo>
                    <a:pt x="0" y="5708523"/>
                  </a:lnTo>
                  <a:lnTo>
                    <a:pt x="0" y="6484810"/>
                  </a:lnTo>
                  <a:lnTo>
                    <a:pt x="1388745" y="6484810"/>
                  </a:lnTo>
                  <a:lnTo>
                    <a:pt x="1388745" y="5708523"/>
                  </a:lnTo>
                  <a:close/>
                </a:path>
                <a:path w="7715250" h="6485255">
                  <a:moveTo>
                    <a:pt x="2970377" y="4012120"/>
                  </a:moveTo>
                  <a:lnTo>
                    <a:pt x="1581632" y="4012120"/>
                  </a:lnTo>
                  <a:lnTo>
                    <a:pt x="1581632" y="5248465"/>
                  </a:lnTo>
                  <a:lnTo>
                    <a:pt x="2970377" y="5248465"/>
                  </a:lnTo>
                  <a:lnTo>
                    <a:pt x="2970377" y="4012120"/>
                  </a:lnTo>
                  <a:close/>
                </a:path>
                <a:path w="7715250" h="6485255">
                  <a:moveTo>
                    <a:pt x="4551997" y="2623210"/>
                  </a:moveTo>
                  <a:lnTo>
                    <a:pt x="3163252" y="2623210"/>
                  </a:lnTo>
                  <a:lnTo>
                    <a:pt x="3163252" y="4167848"/>
                  </a:lnTo>
                  <a:lnTo>
                    <a:pt x="4551997" y="4167848"/>
                  </a:lnTo>
                  <a:lnTo>
                    <a:pt x="4551997" y="2623210"/>
                  </a:lnTo>
                  <a:close/>
                </a:path>
                <a:path w="7715250" h="6485255">
                  <a:moveTo>
                    <a:pt x="6133630" y="1543240"/>
                  </a:moveTo>
                  <a:lnTo>
                    <a:pt x="4744885" y="1543240"/>
                  </a:lnTo>
                  <a:lnTo>
                    <a:pt x="4744885" y="3705174"/>
                  </a:lnTo>
                  <a:lnTo>
                    <a:pt x="6133630" y="3705174"/>
                  </a:lnTo>
                  <a:lnTo>
                    <a:pt x="6133630" y="1543240"/>
                  </a:lnTo>
                  <a:close/>
                </a:path>
                <a:path w="7715250" h="6485255">
                  <a:moveTo>
                    <a:pt x="7715250" y="0"/>
                  </a:moveTo>
                  <a:lnTo>
                    <a:pt x="6326505" y="0"/>
                  </a:lnTo>
                  <a:lnTo>
                    <a:pt x="6326505" y="3088005"/>
                  </a:lnTo>
                  <a:lnTo>
                    <a:pt x="7715250" y="3088005"/>
                  </a:lnTo>
                  <a:lnTo>
                    <a:pt x="7715250" y="0"/>
                  </a:lnTo>
                  <a:close/>
                </a:path>
              </a:pathLst>
            </a:custGeom>
            <a:solidFill>
              <a:srgbClr val="1B3249"/>
            </a:solidFill>
          </p:spPr>
          <p:txBody>
            <a:bodyPr wrap="square" lIns="0" tIns="0" rIns="0" bIns="0" rtlCol="0"/>
            <a:lstStyle/>
            <a:p>
              <a:pPr algn="r" rtl="1"/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1305324" y="5590996"/>
              <a:ext cx="6134100" cy="3397250"/>
            </a:xfrm>
            <a:custGeom>
              <a:avLst/>
              <a:gdLst/>
              <a:ahLst/>
              <a:cxnLst/>
              <a:rect l="l" t="t" r="r" b="b"/>
              <a:pathLst>
                <a:path w="6134100" h="3397250">
                  <a:moveTo>
                    <a:pt x="1388745" y="2160460"/>
                  </a:moveTo>
                  <a:lnTo>
                    <a:pt x="0" y="2160460"/>
                  </a:lnTo>
                  <a:lnTo>
                    <a:pt x="0" y="3396805"/>
                  </a:lnTo>
                  <a:lnTo>
                    <a:pt x="1388745" y="3396805"/>
                  </a:lnTo>
                  <a:lnTo>
                    <a:pt x="1388745" y="2160460"/>
                  </a:lnTo>
                  <a:close/>
                </a:path>
                <a:path w="6134100" h="3397250">
                  <a:moveTo>
                    <a:pt x="2970365" y="1079842"/>
                  </a:moveTo>
                  <a:lnTo>
                    <a:pt x="1581619" y="1079842"/>
                  </a:lnTo>
                  <a:lnTo>
                    <a:pt x="1581619" y="3396805"/>
                  </a:lnTo>
                  <a:lnTo>
                    <a:pt x="2970365" y="3396805"/>
                  </a:lnTo>
                  <a:lnTo>
                    <a:pt x="2970365" y="1079842"/>
                  </a:lnTo>
                  <a:close/>
                </a:path>
                <a:path w="6134100" h="3397250">
                  <a:moveTo>
                    <a:pt x="4551997" y="617169"/>
                  </a:moveTo>
                  <a:lnTo>
                    <a:pt x="3163252" y="617169"/>
                  </a:lnTo>
                  <a:lnTo>
                    <a:pt x="3163252" y="3396805"/>
                  </a:lnTo>
                  <a:lnTo>
                    <a:pt x="4551997" y="3396805"/>
                  </a:lnTo>
                  <a:lnTo>
                    <a:pt x="4551997" y="617169"/>
                  </a:lnTo>
                  <a:close/>
                </a:path>
                <a:path w="6134100" h="3397250">
                  <a:moveTo>
                    <a:pt x="6133617" y="0"/>
                  </a:moveTo>
                  <a:lnTo>
                    <a:pt x="4744872" y="0"/>
                  </a:lnTo>
                  <a:lnTo>
                    <a:pt x="4744872" y="3396805"/>
                  </a:lnTo>
                  <a:lnTo>
                    <a:pt x="6133617" y="3396805"/>
                  </a:lnTo>
                  <a:lnTo>
                    <a:pt x="6133617" y="0"/>
                  </a:lnTo>
                  <a:close/>
                </a:path>
              </a:pathLst>
            </a:custGeom>
            <a:solidFill>
              <a:srgbClr val="A6E7BD"/>
            </a:solidFill>
          </p:spPr>
          <p:txBody>
            <a:bodyPr wrap="square" lIns="0" tIns="0" rIns="0" bIns="0" rtlCol="0"/>
            <a:lstStyle/>
            <a:p>
              <a:pPr algn="r" rtl="1"/>
              <a:endParaRPr>
                <a:cs typeface="B Nazanin" panose="00000400000000000000" pitchFamily="2" charset="-78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03987" y="0"/>
              <a:ext cx="3644275" cy="17652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197023" y="1040770"/>
            <a:ext cx="387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1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5</a:t>
            </a:r>
            <a:r>
              <a:rPr sz="2400" b="1" spc="16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0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59519" y="2583820"/>
            <a:ext cx="424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30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4</a:t>
            </a:r>
            <a:r>
              <a:rPr sz="2400" b="1" spc="16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0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00372" y="4126870"/>
            <a:ext cx="383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3</a:t>
            </a:r>
            <a:r>
              <a:rPr sz="2400" b="1" spc="16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0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97023" y="5669920"/>
            <a:ext cx="387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10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2</a:t>
            </a:r>
            <a:r>
              <a:rPr sz="2400" b="1" spc="16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0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56108" y="7212970"/>
            <a:ext cx="328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-45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1</a:t>
            </a:r>
            <a:r>
              <a:rPr sz="2400" b="1" spc="16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0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67878" y="8756020"/>
            <a:ext cx="215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sz="2400" b="1" spc="16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0</a:t>
            </a:r>
            <a:endParaRPr sz="2400">
              <a:latin typeface="Arial"/>
              <a:cs typeface="B Nazanin" panose="00000400000000000000" pitchFamily="2" charset="-78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4481525"/>
            <a:ext cx="7687309" cy="5805805"/>
            <a:chOff x="0" y="4481525"/>
            <a:chExt cx="7687309" cy="580580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81525"/>
              <a:ext cx="4533709" cy="580547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988" y="5143663"/>
              <a:ext cx="5994735" cy="5130800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778458" y="911290"/>
            <a:ext cx="7456170" cy="1177245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marR="5080" indent="517525" rtl="1">
              <a:lnSpc>
                <a:spcPts val="7950"/>
              </a:lnSpc>
              <a:spcBef>
                <a:spcPts val="1740"/>
              </a:spcBef>
            </a:pPr>
            <a:r>
              <a:rPr lang="fa-IR" sz="4800" spc="15" dirty="0">
                <a:cs typeface="B Nazanin" panose="00000400000000000000" pitchFamily="2" charset="-78"/>
              </a:rPr>
              <a:t>موضوع یا ایده خود را بنویسید</a:t>
            </a:r>
            <a:endParaRPr sz="4800" dirty="0">
              <a:cs typeface="B Nazanin" panose="00000400000000000000" pitchFamily="2" charset="-78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71601" y="2309122"/>
            <a:ext cx="6347780" cy="2396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50000"/>
              </a:lnSpc>
              <a:spcBef>
                <a:spcPts val="100"/>
              </a:spcBef>
            </a:pPr>
            <a:r>
              <a:rPr lang="fa-IR" sz="2100" b="1" spc="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امروزه استفاده از قالب های پاورپوینت برای ارائه های حرفه ای و جذاب، برای بسیاری از افراد و سازمان ها ضروری شده است. در اینجا یک قالب پاورپوینت حرفه ای و زیبا در مورد حیوانات و جانوران جنگلی را به شما معرفی می کنیم که می توانید برای ارائه های خود استفاده کنید.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2410478"/>
            <a:ext cx="2867980" cy="5618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777" y="3178197"/>
            <a:ext cx="3258890" cy="71088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38487" y="3623020"/>
            <a:ext cx="3692634" cy="66639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32904" y="3245771"/>
            <a:ext cx="3258890" cy="70412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093342" y="3079728"/>
            <a:ext cx="3258890" cy="720727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577178" y="1127793"/>
            <a:ext cx="51339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a-IR" sz="8000" spc="-35" dirty="0">
                <a:cs typeface="B Nazanin" panose="00000400000000000000" pitchFamily="2" charset="-78"/>
              </a:rPr>
              <a:t>زیستگاه ها</a:t>
            </a:r>
            <a:endParaRPr sz="8000" dirty="0">
              <a:cs typeface="B Nazanin" panose="00000400000000000000" pitchFamily="2" charset="-7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4518" y="6766280"/>
            <a:ext cx="2601595" cy="113941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indent="633095">
              <a:lnSpc>
                <a:spcPts val="3900"/>
              </a:lnSpc>
              <a:spcBef>
                <a:spcPts val="89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1644" y="6766280"/>
            <a:ext cx="2601595" cy="113941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indent="633095">
              <a:lnSpc>
                <a:spcPts val="3900"/>
              </a:lnSpc>
              <a:spcBef>
                <a:spcPts val="89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74264" y="6766280"/>
            <a:ext cx="2601595" cy="113941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indent="633095">
              <a:lnSpc>
                <a:spcPts val="3900"/>
              </a:lnSpc>
              <a:spcBef>
                <a:spcPts val="89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422051" y="6766280"/>
            <a:ext cx="2601595" cy="113941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indent="633095">
              <a:lnSpc>
                <a:spcPts val="3900"/>
              </a:lnSpc>
              <a:spcBef>
                <a:spcPts val="89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3380" y="8243739"/>
            <a:ext cx="2543810" cy="1512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>
              <a:lnSpc>
                <a:spcPct val="116100"/>
              </a:lnSpc>
              <a:spcBef>
                <a:spcPts val="100"/>
              </a:spcBef>
            </a:pPr>
            <a:r>
              <a:rPr lang="fa-IR" sz="2100" b="1" spc="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ما در این قالب پاورپوینت 23 اسلاید جذاب و متحرک را برای شما طراحی کرده ایم</a:t>
            </a:r>
            <a:endParaRPr lang="fa-IR"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74757" y="8243739"/>
            <a:ext cx="2543810" cy="1512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>
              <a:lnSpc>
                <a:spcPct val="116100"/>
              </a:lnSpc>
              <a:spcBef>
                <a:spcPts val="100"/>
              </a:spcBef>
            </a:pPr>
            <a:r>
              <a:rPr lang="fa-IR" sz="2100" b="1" spc="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ما در این قالب پاورپوینت 23 اسلاید جذاب و متحرک را برای شما طراحی کرده ایم</a:t>
            </a:r>
            <a:endParaRPr lang="fa-IR"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56693" y="8243739"/>
            <a:ext cx="2543810" cy="1512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>
              <a:lnSpc>
                <a:spcPct val="116100"/>
              </a:lnSpc>
              <a:spcBef>
                <a:spcPts val="100"/>
              </a:spcBef>
            </a:pPr>
            <a:r>
              <a:rPr lang="fa-IR" sz="2100" b="1" spc="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ما در این قالب پاورپوینت 23 اسلاید جذاب و متحرک را برای شما طراحی کرده ایم</a:t>
            </a:r>
            <a:endParaRPr lang="fa-IR"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50924" y="8243739"/>
            <a:ext cx="2543810" cy="1512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>
              <a:lnSpc>
                <a:spcPct val="116100"/>
              </a:lnSpc>
              <a:spcBef>
                <a:spcPts val="100"/>
              </a:spcBef>
            </a:pPr>
            <a:r>
              <a:rPr lang="fa-IR" sz="2100" b="1" spc="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ما در این قالب پاورپوینت 23 اسلاید جذاب و متحرک را برای شما طراحی کرده ایم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232" y="0"/>
            <a:ext cx="4733924" cy="308360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0" y="4711472"/>
            <a:ext cx="929640" cy="1816100"/>
          </a:xfrm>
          <a:custGeom>
            <a:avLst/>
            <a:gdLst/>
            <a:ahLst/>
            <a:cxnLst/>
            <a:rect l="l" t="t" r="r" b="b"/>
            <a:pathLst>
              <a:path w="929640" h="1816100">
                <a:moveTo>
                  <a:pt x="275488" y="63499"/>
                </a:moveTo>
                <a:lnTo>
                  <a:pt x="221745" y="63499"/>
                </a:lnTo>
                <a:lnTo>
                  <a:pt x="194148" y="50799"/>
                </a:lnTo>
                <a:lnTo>
                  <a:pt x="166551" y="50799"/>
                </a:lnTo>
                <a:lnTo>
                  <a:pt x="111357" y="25399"/>
                </a:lnTo>
                <a:lnTo>
                  <a:pt x="75408" y="25399"/>
                </a:lnTo>
                <a:lnTo>
                  <a:pt x="63425" y="12699"/>
                </a:lnTo>
                <a:lnTo>
                  <a:pt x="0" y="0"/>
                </a:lnTo>
                <a:lnTo>
                  <a:pt x="52169" y="0"/>
                </a:lnTo>
                <a:lnTo>
                  <a:pt x="77224" y="12699"/>
                </a:lnTo>
                <a:lnTo>
                  <a:pt x="102279" y="12699"/>
                </a:lnTo>
                <a:lnTo>
                  <a:pt x="150574" y="25399"/>
                </a:lnTo>
                <a:lnTo>
                  <a:pt x="175267" y="38099"/>
                </a:lnTo>
                <a:lnTo>
                  <a:pt x="195602" y="38099"/>
                </a:lnTo>
                <a:lnTo>
                  <a:pt x="223199" y="50799"/>
                </a:lnTo>
                <a:lnTo>
                  <a:pt x="275488" y="63499"/>
                </a:lnTo>
                <a:close/>
              </a:path>
              <a:path w="929640" h="1816100">
                <a:moveTo>
                  <a:pt x="480288" y="165099"/>
                </a:moveTo>
                <a:lnTo>
                  <a:pt x="468666" y="165099"/>
                </a:lnTo>
                <a:lnTo>
                  <a:pt x="451237" y="152399"/>
                </a:lnTo>
                <a:lnTo>
                  <a:pt x="430902" y="139699"/>
                </a:lnTo>
                <a:lnTo>
                  <a:pt x="406210" y="126999"/>
                </a:lnTo>
                <a:lnTo>
                  <a:pt x="393138" y="126999"/>
                </a:lnTo>
                <a:lnTo>
                  <a:pt x="380066" y="114299"/>
                </a:lnTo>
                <a:lnTo>
                  <a:pt x="353921" y="101599"/>
                </a:lnTo>
                <a:lnTo>
                  <a:pt x="249342" y="76199"/>
                </a:lnTo>
                <a:lnTo>
                  <a:pt x="241966" y="63499"/>
                </a:lnTo>
                <a:lnTo>
                  <a:pt x="288334" y="63499"/>
                </a:lnTo>
                <a:lnTo>
                  <a:pt x="313480" y="76199"/>
                </a:lnTo>
                <a:lnTo>
                  <a:pt x="326325" y="76199"/>
                </a:lnTo>
                <a:lnTo>
                  <a:pt x="332634" y="88899"/>
                </a:lnTo>
                <a:lnTo>
                  <a:pt x="364453" y="88899"/>
                </a:lnTo>
                <a:lnTo>
                  <a:pt x="370626" y="101599"/>
                </a:lnTo>
                <a:lnTo>
                  <a:pt x="388782" y="101599"/>
                </a:lnTo>
                <a:lnTo>
                  <a:pt x="394592" y="114299"/>
                </a:lnTo>
                <a:lnTo>
                  <a:pt x="414926" y="114299"/>
                </a:lnTo>
                <a:lnTo>
                  <a:pt x="432356" y="126999"/>
                </a:lnTo>
                <a:lnTo>
                  <a:pt x="445429" y="139699"/>
                </a:lnTo>
                <a:lnTo>
                  <a:pt x="459953" y="139699"/>
                </a:lnTo>
                <a:lnTo>
                  <a:pt x="474478" y="152399"/>
                </a:lnTo>
                <a:lnTo>
                  <a:pt x="478835" y="152399"/>
                </a:lnTo>
                <a:lnTo>
                  <a:pt x="480288" y="165099"/>
                </a:lnTo>
                <a:close/>
              </a:path>
              <a:path w="929640" h="1816100">
                <a:moveTo>
                  <a:pt x="497718" y="177799"/>
                </a:moveTo>
                <a:lnTo>
                  <a:pt x="483191" y="177799"/>
                </a:lnTo>
                <a:lnTo>
                  <a:pt x="474476" y="165099"/>
                </a:lnTo>
                <a:lnTo>
                  <a:pt x="496265" y="165099"/>
                </a:lnTo>
                <a:lnTo>
                  <a:pt x="497718" y="177799"/>
                </a:lnTo>
                <a:close/>
              </a:path>
              <a:path w="929640" h="1816100">
                <a:moveTo>
                  <a:pt x="529127" y="203199"/>
                </a:moveTo>
                <a:lnTo>
                  <a:pt x="510789" y="203199"/>
                </a:lnTo>
                <a:lnTo>
                  <a:pt x="494811" y="177799"/>
                </a:lnTo>
                <a:lnTo>
                  <a:pt x="500623" y="177799"/>
                </a:lnTo>
                <a:lnTo>
                  <a:pt x="513695" y="190499"/>
                </a:lnTo>
                <a:lnTo>
                  <a:pt x="524112" y="190499"/>
                </a:lnTo>
                <a:lnTo>
                  <a:pt x="529127" y="203199"/>
                </a:lnTo>
                <a:close/>
              </a:path>
              <a:path w="929640" h="1816100">
                <a:moveTo>
                  <a:pt x="602296" y="292099"/>
                </a:moveTo>
                <a:lnTo>
                  <a:pt x="597937" y="292099"/>
                </a:lnTo>
                <a:lnTo>
                  <a:pt x="563078" y="241299"/>
                </a:lnTo>
                <a:lnTo>
                  <a:pt x="529671" y="215899"/>
                </a:lnTo>
                <a:lnTo>
                  <a:pt x="523861" y="203199"/>
                </a:lnTo>
                <a:lnTo>
                  <a:pt x="534415" y="203199"/>
                </a:lnTo>
                <a:lnTo>
                  <a:pt x="539839" y="215899"/>
                </a:lnTo>
                <a:lnTo>
                  <a:pt x="547102" y="215899"/>
                </a:lnTo>
                <a:lnTo>
                  <a:pt x="551459" y="228599"/>
                </a:lnTo>
                <a:lnTo>
                  <a:pt x="557269" y="228599"/>
                </a:lnTo>
                <a:lnTo>
                  <a:pt x="567436" y="241299"/>
                </a:lnTo>
                <a:lnTo>
                  <a:pt x="571794" y="241299"/>
                </a:lnTo>
                <a:lnTo>
                  <a:pt x="583414" y="253999"/>
                </a:lnTo>
                <a:lnTo>
                  <a:pt x="586319" y="266699"/>
                </a:lnTo>
                <a:lnTo>
                  <a:pt x="590449" y="266699"/>
                </a:lnTo>
                <a:lnTo>
                  <a:pt x="594308" y="279399"/>
                </a:lnTo>
                <a:lnTo>
                  <a:pt x="602296" y="292099"/>
                </a:lnTo>
                <a:close/>
              </a:path>
              <a:path w="929640" h="1816100">
                <a:moveTo>
                  <a:pt x="621723" y="330199"/>
                </a:moveTo>
                <a:lnTo>
                  <a:pt x="615367" y="330199"/>
                </a:lnTo>
                <a:lnTo>
                  <a:pt x="612462" y="317499"/>
                </a:lnTo>
                <a:lnTo>
                  <a:pt x="611010" y="317499"/>
                </a:lnTo>
                <a:lnTo>
                  <a:pt x="608105" y="304799"/>
                </a:lnTo>
                <a:lnTo>
                  <a:pt x="599390" y="292099"/>
                </a:lnTo>
                <a:lnTo>
                  <a:pt x="608832" y="292099"/>
                </a:lnTo>
                <a:lnTo>
                  <a:pt x="612100" y="304799"/>
                </a:lnTo>
                <a:lnTo>
                  <a:pt x="615368" y="304799"/>
                </a:lnTo>
                <a:lnTo>
                  <a:pt x="618614" y="317499"/>
                </a:lnTo>
                <a:lnTo>
                  <a:pt x="621723" y="330199"/>
                </a:lnTo>
                <a:close/>
              </a:path>
              <a:path w="929640" h="1816100">
                <a:moveTo>
                  <a:pt x="629893" y="507999"/>
                </a:moveTo>
                <a:lnTo>
                  <a:pt x="618272" y="507999"/>
                </a:lnTo>
                <a:lnTo>
                  <a:pt x="622629" y="482599"/>
                </a:lnTo>
                <a:lnTo>
                  <a:pt x="624082" y="469899"/>
                </a:lnTo>
                <a:lnTo>
                  <a:pt x="624082" y="457199"/>
                </a:lnTo>
                <a:lnTo>
                  <a:pt x="626987" y="444499"/>
                </a:lnTo>
                <a:lnTo>
                  <a:pt x="625534" y="444499"/>
                </a:lnTo>
                <a:lnTo>
                  <a:pt x="628440" y="431799"/>
                </a:lnTo>
                <a:lnTo>
                  <a:pt x="628417" y="393699"/>
                </a:lnTo>
                <a:lnTo>
                  <a:pt x="628258" y="393699"/>
                </a:lnTo>
                <a:lnTo>
                  <a:pt x="627827" y="380999"/>
                </a:lnTo>
                <a:lnTo>
                  <a:pt x="626987" y="368299"/>
                </a:lnTo>
                <a:lnTo>
                  <a:pt x="625534" y="368299"/>
                </a:lnTo>
                <a:lnTo>
                  <a:pt x="625534" y="355599"/>
                </a:lnTo>
                <a:lnTo>
                  <a:pt x="624082" y="355599"/>
                </a:lnTo>
                <a:lnTo>
                  <a:pt x="618272" y="330199"/>
                </a:lnTo>
                <a:lnTo>
                  <a:pt x="624560" y="330199"/>
                </a:lnTo>
                <a:lnTo>
                  <a:pt x="626988" y="342899"/>
                </a:lnTo>
                <a:lnTo>
                  <a:pt x="629984" y="355599"/>
                </a:lnTo>
                <a:lnTo>
                  <a:pt x="632435" y="368299"/>
                </a:lnTo>
                <a:lnTo>
                  <a:pt x="634342" y="380999"/>
                </a:lnTo>
                <a:lnTo>
                  <a:pt x="635703" y="393699"/>
                </a:lnTo>
                <a:lnTo>
                  <a:pt x="635703" y="444499"/>
                </a:lnTo>
                <a:lnTo>
                  <a:pt x="634637" y="457199"/>
                </a:lnTo>
                <a:lnTo>
                  <a:pt x="633706" y="457199"/>
                </a:lnTo>
                <a:lnTo>
                  <a:pt x="633048" y="469899"/>
                </a:lnTo>
                <a:lnTo>
                  <a:pt x="632798" y="469899"/>
                </a:lnTo>
                <a:lnTo>
                  <a:pt x="632798" y="482599"/>
                </a:lnTo>
                <a:lnTo>
                  <a:pt x="631346" y="495299"/>
                </a:lnTo>
                <a:lnTo>
                  <a:pt x="629893" y="495299"/>
                </a:lnTo>
                <a:lnTo>
                  <a:pt x="629893" y="507999"/>
                </a:lnTo>
                <a:close/>
              </a:path>
              <a:path w="929640" h="1816100">
                <a:moveTo>
                  <a:pt x="613916" y="571499"/>
                </a:moveTo>
                <a:lnTo>
                  <a:pt x="600842" y="571499"/>
                </a:lnTo>
                <a:lnTo>
                  <a:pt x="603747" y="558799"/>
                </a:lnTo>
                <a:lnTo>
                  <a:pt x="608104" y="558799"/>
                </a:lnTo>
                <a:lnTo>
                  <a:pt x="609557" y="546099"/>
                </a:lnTo>
                <a:lnTo>
                  <a:pt x="613914" y="533399"/>
                </a:lnTo>
                <a:lnTo>
                  <a:pt x="613914" y="520699"/>
                </a:lnTo>
                <a:lnTo>
                  <a:pt x="616819" y="520699"/>
                </a:lnTo>
                <a:lnTo>
                  <a:pt x="616819" y="507999"/>
                </a:lnTo>
                <a:lnTo>
                  <a:pt x="629893" y="507999"/>
                </a:lnTo>
                <a:lnTo>
                  <a:pt x="626988" y="520699"/>
                </a:lnTo>
                <a:lnTo>
                  <a:pt x="622631" y="533399"/>
                </a:lnTo>
                <a:lnTo>
                  <a:pt x="622631" y="546099"/>
                </a:lnTo>
                <a:lnTo>
                  <a:pt x="616821" y="558799"/>
                </a:lnTo>
                <a:lnTo>
                  <a:pt x="613916" y="571499"/>
                </a:lnTo>
                <a:close/>
              </a:path>
              <a:path w="929640" h="1816100">
                <a:moveTo>
                  <a:pt x="605201" y="596899"/>
                </a:moveTo>
                <a:lnTo>
                  <a:pt x="591219" y="596899"/>
                </a:lnTo>
                <a:lnTo>
                  <a:pt x="594646" y="584199"/>
                </a:lnTo>
                <a:lnTo>
                  <a:pt x="597937" y="571499"/>
                </a:lnTo>
                <a:lnTo>
                  <a:pt x="612463" y="571499"/>
                </a:lnTo>
                <a:lnTo>
                  <a:pt x="611011" y="584199"/>
                </a:lnTo>
                <a:lnTo>
                  <a:pt x="606653" y="584199"/>
                </a:lnTo>
                <a:lnTo>
                  <a:pt x="605201" y="596899"/>
                </a:lnTo>
                <a:close/>
              </a:path>
              <a:path w="929640" h="1816100">
                <a:moveTo>
                  <a:pt x="597939" y="609599"/>
                </a:moveTo>
                <a:lnTo>
                  <a:pt x="583412" y="609599"/>
                </a:lnTo>
                <a:lnTo>
                  <a:pt x="587520" y="596899"/>
                </a:lnTo>
                <a:lnTo>
                  <a:pt x="600707" y="596899"/>
                </a:lnTo>
                <a:lnTo>
                  <a:pt x="597939" y="609599"/>
                </a:lnTo>
                <a:close/>
              </a:path>
              <a:path w="929640" h="1816100">
                <a:moveTo>
                  <a:pt x="579056" y="647699"/>
                </a:moveTo>
                <a:lnTo>
                  <a:pt x="564530" y="647699"/>
                </a:lnTo>
                <a:lnTo>
                  <a:pt x="570340" y="634999"/>
                </a:lnTo>
                <a:lnTo>
                  <a:pt x="574697" y="622299"/>
                </a:lnTo>
                <a:lnTo>
                  <a:pt x="577602" y="622299"/>
                </a:lnTo>
                <a:lnTo>
                  <a:pt x="580507" y="609599"/>
                </a:lnTo>
                <a:lnTo>
                  <a:pt x="595170" y="609599"/>
                </a:lnTo>
                <a:lnTo>
                  <a:pt x="584866" y="634999"/>
                </a:lnTo>
                <a:lnTo>
                  <a:pt x="580509" y="634999"/>
                </a:lnTo>
                <a:lnTo>
                  <a:pt x="579056" y="647699"/>
                </a:lnTo>
                <a:close/>
              </a:path>
              <a:path w="929640" h="1816100">
                <a:moveTo>
                  <a:pt x="571249" y="660399"/>
                </a:moveTo>
                <a:lnTo>
                  <a:pt x="554363" y="660399"/>
                </a:lnTo>
                <a:lnTo>
                  <a:pt x="557268" y="647699"/>
                </a:lnTo>
                <a:lnTo>
                  <a:pt x="574949" y="647699"/>
                </a:lnTo>
                <a:lnTo>
                  <a:pt x="571249" y="660399"/>
                </a:lnTo>
                <a:close/>
              </a:path>
              <a:path w="929640" h="1816100">
                <a:moveTo>
                  <a:pt x="558722" y="673099"/>
                </a:moveTo>
                <a:lnTo>
                  <a:pt x="544195" y="673099"/>
                </a:lnTo>
                <a:lnTo>
                  <a:pt x="550005" y="660399"/>
                </a:lnTo>
                <a:lnTo>
                  <a:pt x="564532" y="660399"/>
                </a:lnTo>
                <a:lnTo>
                  <a:pt x="558722" y="673099"/>
                </a:lnTo>
                <a:close/>
              </a:path>
              <a:path w="929640" h="1816100">
                <a:moveTo>
                  <a:pt x="525315" y="723899"/>
                </a:moveTo>
                <a:lnTo>
                  <a:pt x="507883" y="723899"/>
                </a:lnTo>
                <a:lnTo>
                  <a:pt x="516598" y="711199"/>
                </a:lnTo>
                <a:lnTo>
                  <a:pt x="519503" y="698499"/>
                </a:lnTo>
                <a:lnTo>
                  <a:pt x="523861" y="698499"/>
                </a:lnTo>
                <a:lnTo>
                  <a:pt x="535480" y="685799"/>
                </a:lnTo>
                <a:lnTo>
                  <a:pt x="539838" y="673099"/>
                </a:lnTo>
                <a:lnTo>
                  <a:pt x="557269" y="673099"/>
                </a:lnTo>
                <a:lnTo>
                  <a:pt x="554365" y="685799"/>
                </a:lnTo>
                <a:lnTo>
                  <a:pt x="552912" y="685799"/>
                </a:lnTo>
                <a:lnTo>
                  <a:pt x="541292" y="698499"/>
                </a:lnTo>
                <a:lnTo>
                  <a:pt x="538387" y="711199"/>
                </a:lnTo>
                <a:lnTo>
                  <a:pt x="531124" y="711199"/>
                </a:lnTo>
                <a:lnTo>
                  <a:pt x="525315" y="723899"/>
                </a:lnTo>
                <a:close/>
              </a:path>
              <a:path w="929640" h="1816100">
                <a:moveTo>
                  <a:pt x="388781" y="850899"/>
                </a:moveTo>
                <a:lnTo>
                  <a:pt x="357143" y="850899"/>
                </a:lnTo>
                <a:lnTo>
                  <a:pt x="364451" y="838199"/>
                </a:lnTo>
                <a:lnTo>
                  <a:pt x="377160" y="838199"/>
                </a:lnTo>
                <a:lnTo>
                  <a:pt x="382811" y="825499"/>
                </a:lnTo>
                <a:lnTo>
                  <a:pt x="398947" y="825499"/>
                </a:lnTo>
                <a:lnTo>
                  <a:pt x="404757" y="812799"/>
                </a:lnTo>
                <a:lnTo>
                  <a:pt x="422187" y="800099"/>
                </a:lnTo>
                <a:lnTo>
                  <a:pt x="430902" y="800099"/>
                </a:lnTo>
                <a:lnTo>
                  <a:pt x="446879" y="787399"/>
                </a:lnTo>
                <a:lnTo>
                  <a:pt x="464309" y="761999"/>
                </a:lnTo>
                <a:lnTo>
                  <a:pt x="496263" y="736599"/>
                </a:lnTo>
                <a:lnTo>
                  <a:pt x="504978" y="723899"/>
                </a:lnTo>
                <a:lnTo>
                  <a:pt x="520957" y="723899"/>
                </a:lnTo>
                <a:lnTo>
                  <a:pt x="518052" y="736599"/>
                </a:lnTo>
                <a:lnTo>
                  <a:pt x="513695" y="736599"/>
                </a:lnTo>
                <a:lnTo>
                  <a:pt x="506432" y="749299"/>
                </a:lnTo>
                <a:lnTo>
                  <a:pt x="497717" y="761999"/>
                </a:lnTo>
                <a:lnTo>
                  <a:pt x="491908" y="761999"/>
                </a:lnTo>
                <a:lnTo>
                  <a:pt x="483192" y="774699"/>
                </a:lnTo>
                <a:lnTo>
                  <a:pt x="477382" y="774699"/>
                </a:lnTo>
                <a:lnTo>
                  <a:pt x="471573" y="787399"/>
                </a:lnTo>
                <a:lnTo>
                  <a:pt x="462585" y="787399"/>
                </a:lnTo>
                <a:lnTo>
                  <a:pt x="453053" y="800099"/>
                </a:lnTo>
                <a:lnTo>
                  <a:pt x="442977" y="812799"/>
                </a:lnTo>
                <a:lnTo>
                  <a:pt x="432356" y="812799"/>
                </a:lnTo>
                <a:lnTo>
                  <a:pt x="388781" y="850899"/>
                </a:lnTo>
                <a:close/>
              </a:path>
              <a:path w="929640" h="1816100">
                <a:moveTo>
                  <a:pt x="371351" y="863599"/>
                </a:moveTo>
                <a:lnTo>
                  <a:pt x="305990" y="863599"/>
                </a:lnTo>
                <a:lnTo>
                  <a:pt x="72141" y="838199"/>
                </a:lnTo>
                <a:lnTo>
                  <a:pt x="44884" y="825499"/>
                </a:lnTo>
                <a:lnTo>
                  <a:pt x="0" y="825499"/>
                </a:lnTo>
                <a:lnTo>
                  <a:pt x="0" y="800099"/>
                </a:lnTo>
                <a:lnTo>
                  <a:pt x="8230" y="812799"/>
                </a:lnTo>
                <a:lnTo>
                  <a:pt x="66329" y="812799"/>
                </a:lnTo>
                <a:lnTo>
                  <a:pt x="124428" y="825499"/>
                </a:lnTo>
                <a:lnTo>
                  <a:pt x="242079" y="838199"/>
                </a:lnTo>
                <a:lnTo>
                  <a:pt x="303083" y="850899"/>
                </a:lnTo>
                <a:lnTo>
                  <a:pt x="377161" y="850899"/>
                </a:lnTo>
                <a:lnTo>
                  <a:pt x="371351" y="863599"/>
                </a:lnTo>
                <a:close/>
              </a:path>
              <a:path w="929640" h="1816100">
                <a:moveTo>
                  <a:pt x="529672" y="888999"/>
                </a:moveTo>
                <a:lnTo>
                  <a:pt x="403124" y="888999"/>
                </a:lnTo>
                <a:lnTo>
                  <a:pt x="393978" y="876299"/>
                </a:lnTo>
                <a:lnTo>
                  <a:pt x="327778" y="876299"/>
                </a:lnTo>
                <a:lnTo>
                  <a:pt x="333587" y="863599"/>
                </a:lnTo>
                <a:lnTo>
                  <a:pt x="419283" y="863599"/>
                </a:lnTo>
                <a:lnTo>
                  <a:pt x="475930" y="876299"/>
                </a:lnTo>
                <a:lnTo>
                  <a:pt x="529672" y="888999"/>
                </a:lnTo>
                <a:close/>
              </a:path>
              <a:path w="929640" h="1816100">
                <a:moveTo>
                  <a:pt x="18398" y="1028699"/>
                </a:moveTo>
                <a:lnTo>
                  <a:pt x="0" y="1028699"/>
                </a:lnTo>
                <a:lnTo>
                  <a:pt x="0" y="1015999"/>
                </a:lnTo>
                <a:lnTo>
                  <a:pt x="16947" y="1015999"/>
                </a:lnTo>
                <a:lnTo>
                  <a:pt x="51806" y="1003299"/>
                </a:lnTo>
                <a:lnTo>
                  <a:pt x="93928" y="977899"/>
                </a:lnTo>
                <a:lnTo>
                  <a:pt x="110042" y="977899"/>
                </a:lnTo>
                <a:lnTo>
                  <a:pt x="173951" y="952499"/>
                </a:lnTo>
                <a:lnTo>
                  <a:pt x="189792" y="939799"/>
                </a:lnTo>
                <a:lnTo>
                  <a:pt x="237860" y="914399"/>
                </a:lnTo>
                <a:lnTo>
                  <a:pt x="269542" y="901699"/>
                </a:lnTo>
                <a:lnTo>
                  <a:pt x="285656" y="888999"/>
                </a:lnTo>
                <a:lnTo>
                  <a:pt x="306490" y="888999"/>
                </a:lnTo>
                <a:lnTo>
                  <a:pt x="313253" y="876299"/>
                </a:lnTo>
                <a:lnTo>
                  <a:pt x="349564" y="876299"/>
                </a:lnTo>
                <a:lnTo>
                  <a:pt x="301632" y="901699"/>
                </a:lnTo>
                <a:lnTo>
                  <a:pt x="233615" y="939799"/>
                </a:lnTo>
                <a:lnTo>
                  <a:pt x="210126" y="939799"/>
                </a:lnTo>
                <a:lnTo>
                  <a:pt x="114262" y="990599"/>
                </a:lnTo>
                <a:lnTo>
                  <a:pt x="102279" y="990599"/>
                </a:lnTo>
                <a:lnTo>
                  <a:pt x="90296" y="1003299"/>
                </a:lnTo>
                <a:lnTo>
                  <a:pt x="66330" y="1003299"/>
                </a:lnTo>
                <a:lnTo>
                  <a:pt x="18398" y="1028699"/>
                </a:lnTo>
                <a:close/>
              </a:path>
              <a:path w="929640" h="1816100">
                <a:moveTo>
                  <a:pt x="612282" y="914399"/>
                </a:moveTo>
                <a:lnTo>
                  <a:pt x="548554" y="914399"/>
                </a:lnTo>
                <a:lnTo>
                  <a:pt x="504980" y="901699"/>
                </a:lnTo>
                <a:lnTo>
                  <a:pt x="467215" y="888999"/>
                </a:lnTo>
                <a:lnTo>
                  <a:pt x="543607" y="888999"/>
                </a:lnTo>
                <a:lnTo>
                  <a:pt x="570931" y="901699"/>
                </a:lnTo>
                <a:lnTo>
                  <a:pt x="598778" y="901699"/>
                </a:lnTo>
                <a:lnTo>
                  <a:pt x="612282" y="914399"/>
                </a:lnTo>
                <a:close/>
              </a:path>
              <a:path w="929640" h="1816100">
                <a:moveTo>
                  <a:pt x="664753" y="927099"/>
                </a:moveTo>
                <a:lnTo>
                  <a:pt x="605201" y="927099"/>
                </a:lnTo>
                <a:lnTo>
                  <a:pt x="587771" y="914399"/>
                </a:lnTo>
                <a:lnTo>
                  <a:pt x="657604" y="914399"/>
                </a:lnTo>
                <a:lnTo>
                  <a:pt x="664753" y="927099"/>
                </a:lnTo>
                <a:close/>
              </a:path>
              <a:path w="929640" h="1816100">
                <a:moveTo>
                  <a:pt x="709780" y="939799"/>
                </a:moveTo>
                <a:lnTo>
                  <a:pt x="653133" y="939799"/>
                </a:lnTo>
                <a:lnTo>
                  <a:pt x="640060" y="927099"/>
                </a:lnTo>
                <a:lnTo>
                  <a:pt x="693802" y="927099"/>
                </a:lnTo>
                <a:lnTo>
                  <a:pt x="709780" y="939799"/>
                </a:lnTo>
                <a:close/>
              </a:path>
              <a:path w="929640" h="1816100">
                <a:moveTo>
                  <a:pt x="785309" y="977899"/>
                </a:moveTo>
                <a:lnTo>
                  <a:pt x="754807" y="977899"/>
                </a:lnTo>
                <a:lnTo>
                  <a:pt x="741734" y="965199"/>
                </a:lnTo>
                <a:lnTo>
                  <a:pt x="725757" y="965199"/>
                </a:lnTo>
                <a:lnTo>
                  <a:pt x="702517" y="952499"/>
                </a:lnTo>
                <a:lnTo>
                  <a:pt x="680730" y="939799"/>
                </a:lnTo>
                <a:lnTo>
                  <a:pt x="719947" y="939799"/>
                </a:lnTo>
                <a:lnTo>
                  <a:pt x="733019" y="952499"/>
                </a:lnTo>
                <a:lnTo>
                  <a:pt x="757711" y="952499"/>
                </a:lnTo>
                <a:lnTo>
                  <a:pt x="773689" y="965199"/>
                </a:lnTo>
                <a:lnTo>
                  <a:pt x="785309" y="977899"/>
                </a:lnTo>
                <a:close/>
              </a:path>
              <a:path w="929640" h="1816100">
                <a:moveTo>
                  <a:pt x="810001" y="990599"/>
                </a:moveTo>
                <a:lnTo>
                  <a:pt x="783856" y="990599"/>
                </a:lnTo>
                <a:lnTo>
                  <a:pt x="767879" y="977899"/>
                </a:lnTo>
                <a:lnTo>
                  <a:pt x="795476" y="977899"/>
                </a:lnTo>
                <a:lnTo>
                  <a:pt x="810001" y="990599"/>
                </a:lnTo>
                <a:close/>
              </a:path>
              <a:path w="929640" h="1816100">
                <a:moveTo>
                  <a:pt x="888435" y="1066799"/>
                </a:moveTo>
                <a:lnTo>
                  <a:pt x="871005" y="1066799"/>
                </a:lnTo>
                <a:lnTo>
                  <a:pt x="862290" y="1054099"/>
                </a:lnTo>
                <a:lnTo>
                  <a:pt x="856480" y="1054099"/>
                </a:lnTo>
                <a:lnTo>
                  <a:pt x="846313" y="1041399"/>
                </a:lnTo>
                <a:lnTo>
                  <a:pt x="831788" y="1028699"/>
                </a:lnTo>
                <a:lnTo>
                  <a:pt x="825978" y="1015999"/>
                </a:lnTo>
                <a:lnTo>
                  <a:pt x="817263" y="1015999"/>
                </a:lnTo>
                <a:lnTo>
                  <a:pt x="801286" y="1003299"/>
                </a:lnTo>
                <a:lnTo>
                  <a:pt x="796928" y="1003299"/>
                </a:lnTo>
                <a:lnTo>
                  <a:pt x="794024" y="990599"/>
                </a:lnTo>
                <a:lnTo>
                  <a:pt x="820168" y="990599"/>
                </a:lnTo>
                <a:lnTo>
                  <a:pt x="828883" y="1003299"/>
                </a:lnTo>
                <a:lnTo>
                  <a:pt x="843408" y="1015999"/>
                </a:lnTo>
                <a:lnTo>
                  <a:pt x="855028" y="1028699"/>
                </a:lnTo>
                <a:lnTo>
                  <a:pt x="859385" y="1028699"/>
                </a:lnTo>
                <a:lnTo>
                  <a:pt x="876815" y="1041399"/>
                </a:lnTo>
                <a:lnTo>
                  <a:pt x="885530" y="1054099"/>
                </a:lnTo>
                <a:lnTo>
                  <a:pt x="888435" y="1066799"/>
                </a:lnTo>
                <a:close/>
              </a:path>
              <a:path w="929640" h="1816100">
                <a:moveTo>
                  <a:pt x="918937" y="1130299"/>
                </a:moveTo>
                <a:lnTo>
                  <a:pt x="902960" y="1130299"/>
                </a:lnTo>
                <a:lnTo>
                  <a:pt x="900055" y="1117599"/>
                </a:lnTo>
                <a:lnTo>
                  <a:pt x="898602" y="1117599"/>
                </a:lnTo>
                <a:lnTo>
                  <a:pt x="895697" y="1104899"/>
                </a:lnTo>
                <a:lnTo>
                  <a:pt x="892792" y="1104899"/>
                </a:lnTo>
                <a:lnTo>
                  <a:pt x="889887" y="1092199"/>
                </a:lnTo>
                <a:lnTo>
                  <a:pt x="885530" y="1092199"/>
                </a:lnTo>
                <a:lnTo>
                  <a:pt x="881172" y="1079499"/>
                </a:lnTo>
                <a:lnTo>
                  <a:pt x="875362" y="1066799"/>
                </a:lnTo>
                <a:lnTo>
                  <a:pt x="892792" y="1066799"/>
                </a:lnTo>
                <a:lnTo>
                  <a:pt x="900123" y="1079499"/>
                </a:lnTo>
                <a:lnTo>
                  <a:pt x="906773" y="1092199"/>
                </a:lnTo>
                <a:lnTo>
                  <a:pt x="912605" y="1104899"/>
                </a:lnTo>
                <a:lnTo>
                  <a:pt x="917485" y="1117599"/>
                </a:lnTo>
                <a:lnTo>
                  <a:pt x="918937" y="1130299"/>
                </a:lnTo>
                <a:close/>
              </a:path>
              <a:path w="929640" h="1816100">
                <a:moveTo>
                  <a:pt x="921842" y="1142999"/>
                </a:moveTo>
                <a:lnTo>
                  <a:pt x="904412" y="1142999"/>
                </a:lnTo>
                <a:lnTo>
                  <a:pt x="904412" y="1130299"/>
                </a:lnTo>
                <a:lnTo>
                  <a:pt x="920390" y="1130299"/>
                </a:lnTo>
                <a:lnTo>
                  <a:pt x="921842" y="1142999"/>
                </a:lnTo>
                <a:close/>
              </a:path>
              <a:path w="929640" h="1816100">
                <a:moveTo>
                  <a:pt x="926200" y="1168399"/>
                </a:moveTo>
                <a:lnTo>
                  <a:pt x="908770" y="1168399"/>
                </a:lnTo>
                <a:lnTo>
                  <a:pt x="910222" y="1155699"/>
                </a:lnTo>
                <a:lnTo>
                  <a:pt x="907317" y="1155699"/>
                </a:lnTo>
                <a:lnTo>
                  <a:pt x="907317" y="1142999"/>
                </a:lnTo>
                <a:lnTo>
                  <a:pt x="924747" y="1142999"/>
                </a:lnTo>
                <a:lnTo>
                  <a:pt x="924747" y="1155699"/>
                </a:lnTo>
                <a:lnTo>
                  <a:pt x="926200" y="1168399"/>
                </a:lnTo>
                <a:close/>
              </a:path>
              <a:path w="929640" h="1816100">
                <a:moveTo>
                  <a:pt x="925723" y="1219199"/>
                </a:moveTo>
                <a:lnTo>
                  <a:pt x="910222" y="1219199"/>
                </a:lnTo>
                <a:lnTo>
                  <a:pt x="913127" y="1193799"/>
                </a:lnTo>
                <a:lnTo>
                  <a:pt x="913127" y="1181099"/>
                </a:lnTo>
                <a:lnTo>
                  <a:pt x="910222" y="1181099"/>
                </a:lnTo>
                <a:lnTo>
                  <a:pt x="910222" y="1168399"/>
                </a:lnTo>
                <a:lnTo>
                  <a:pt x="929104" y="1168399"/>
                </a:lnTo>
                <a:lnTo>
                  <a:pt x="929104" y="1193799"/>
                </a:lnTo>
                <a:lnTo>
                  <a:pt x="927652" y="1206499"/>
                </a:lnTo>
                <a:lnTo>
                  <a:pt x="925723" y="1219199"/>
                </a:lnTo>
                <a:close/>
              </a:path>
              <a:path w="929640" h="1816100">
                <a:moveTo>
                  <a:pt x="922954" y="1231899"/>
                </a:moveTo>
                <a:lnTo>
                  <a:pt x="907317" y="1231899"/>
                </a:lnTo>
                <a:lnTo>
                  <a:pt x="908770" y="1219199"/>
                </a:lnTo>
                <a:lnTo>
                  <a:pt x="924202" y="1219199"/>
                </a:lnTo>
                <a:lnTo>
                  <a:pt x="922954" y="1231899"/>
                </a:lnTo>
                <a:close/>
              </a:path>
              <a:path w="929640" h="1816100">
                <a:moveTo>
                  <a:pt x="907317" y="1282699"/>
                </a:moveTo>
                <a:lnTo>
                  <a:pt x="892792" y="1282699"/>
                </a:lnTo>
                <a:lnTo>
                  <a:pt x="895697" y="1269999"/>
                </a:lnTo>
                <a:lnTo>
                  <a:pt x="897150" y="1269999"/>
                </a:lnTo>
                <a:lnTo>
                  <a:pt x="900055" y="1257299"/>
                </a:lnTo>
                <a:lnTo>
                  <a:pt x="901507" y="1257299"/>
                </a:lnTo>
                <a:lnTo>
                  <a:pt x="904412" y="1244599"/>
                </a:lnTo>
                <a:lnTo>
                  <a:pt x="905865" y="1231899"/>
                </a:lnTo>
                <a:lnTo>
                  <a:pt x="921842" y="1231899"/>
                </a:lnTo>
                <a:lnTo>
                  <a:pt x="917484" y="1244599"/>
                </a:lnTo>
                <a:lnTo>
                  <a:pt x="916032" y="1257299"/>
                </a:lnTo>
                <a:lnTo>
                  <a:pt x="913127" y="1269999"/>
                </a:lnTo>
                <a:lnTo>
                  <a:pt x="907317" y="1282699"/>
                </a:lnTo>
                <a:close/>
              </a:path>
              <a:path w="929640" h="1816100">
                <a:moveTo>
                  <a:pt x="881173" y="1333499"/>
                </a:moveTo>
                <a:lnTo>
                  <a:pt x="866648" y="1333499"/>
                </a:lnTo>
                <a:lnTo>
                  <a:pt x="873910" y="1320799"/>
                </a:lnTo>
                <a:lnTo>
                  <a:pt x="876815" y="1308099"/>
                </a:lnTo>
                <a:lnTo>
                  <a:pt x="881173" y="1308099"/>
                </a:lnTo>
                <a:lnTo>
                  <a:pt x="884214" y="1295399"/>
                </a:lnTo>
                <a:lnTo>
                  <a:pt x="886982" y="1295399"/>
                </a:lnTo>
                <a:lnTo>
                  <a:pt x="889751" y="1282699"/>
                </a:lnTo>
                <a:lnTo>
                  <a:pt x="904412" y="1282699"/>
                </a:lnTo>
                <a:lnTo>
                  <a:pt x="891340" y="1308099"/>
                </a:lnTo>
                <a:lnTo>
                  <a:pt x="884078" y="1320799"/>
                </a:lnTo>
                <a:lnTo>
                  <a:pt x="881173" y="1333499"/>
                </a:lnTo>
                <a:close/>
              </a:path>
              <a:path w="929640" h="1816100">
                <a:moveTo>
                  <a:pt x="865785" y="1358899"/>
                </a:moveTo>
                <a:lnTo>
                  <a:pt x="850307" y="1358899"/>
                </a:lnTo>
                <a:lnTo>
                  <a:pt x="861201" y="1333499"/>
                </a:lnTo>
                <a:lnTo>
                  <a:pt x="876815" y="1333499"/>
                </a:lnTo>
                <a:lnTo>
                  <a:pt x="873320" y="1346199"/>
                </a:lnTo>
                <a:lnTo>
                  <a:pt x="869553" y="1346199"/>
                </a:lnTo>
                <a:lnTo>
                  <a:pt x="865785" y="1358899"/>
                </a:lnTo>
                <a:close/>
              </a:path>
              <a:path w="929640" h="1816100">
                <a:moveTo>
                  <a:pt x="837598" y="1396999"/>
                </a:moveTo>
                <a:lnTo>
                  <a:pt x="821621" y="1396999"/>
                </a:lnTo>
                <a:lnTo>
                  <a:pt x="830336" y="1384299"/>
                </a:lnTo>
                <a:lnTo>
                  <a:pt x="836145" y="1371599"/>
                </a:lnTo>
                <a:lnTo>
                  <a:pt x="844861" y="1358899"/>
                </a:lnTo>
                <a:lnTo>
                  <a:pt x="857933" y="1358899"/>
                </a:lnTo>
                <a:lnTo>
                  <a:pt x="852123" y="1371599"/>
                </a:lnTo>
                <a:lnTo>
                  <a:pt x="847765" y="1384299"/>
                </a:lnTo>
                <a:lnTo>
                  <a:pt x="843408" y="1384299"/>
                </a:lnTo>
                <a:lnTo>
                  <a:pt x="837598" y="1396999"/>
                </a:lnTo>
                <a:close/>
              </a:path>
              <a:path w="929640" h="1816100">
                <a:moveTo>
                  <a:pt x="817263" y="1422399"/>
                </a:moveTo>
                <a:lnTo>
                  <a:pt x="801286" y="1422399"/>
                </a:lnTo>
                <a:lnTo>
                  <a:pt x="810001" y="1409699"/>
                </a:lnTo>
                <a:lnTo>
                  <a:pt x="812905" y="1409699"/>
                </a:lnTo>
                <a:lnTo>
                  <a:pt x="818716" y="1396999"/>
                </a:lnTo>
                <a:lnTo>
                  <a:pt x="831788" y="1396999"/>
                </a:lnTo>
                <a:lnTo>
                  <a:pt x="823073" y="1409699"/>
                </a:lnTo>
                <a:lnTo>
                  <a:pt x="817263" y="1422399"/>
                </a:lnTo>
                <a:close/>
              </a:path>
              <a:path w="929640" h="1816100">
                <a:moveTo>
                  <a:pt x="780951" y="1460499"/>
                </a:moveTo>
                <a:lnTo>
                  <a:pt x="763521" y="1460499"/>
                </a:lnTo>
                <a:lnTo>
                  <a:pt x="769331" y="1447799"/>
                </a:lnTo>
                <a:lnTo>
                  <a:pt x="798381" y="1422399"/>
                </a:lnTo>
                <a:lnTo>
                  <a:pt x="811453" y="1422399"/>
                </a:lnTo>
                <a:lnTo>
                  <a:pt x="795476" y="1447799"/>
                </a:lnTo>
                <a:lnTo>
                  <a:pt x="783856" y="1447799"/>
                </a:lnTo>
                <a:lnTo>
                  <a:pt x="780951" y="1460499"/>
                </a:lnTo>
                <a:close/>
              </a:path>
              <a:path w="929640" h="1816100">
                <a:moveTo>
                  <a:pt x="740281" y="1485899"/>
                </a:moveTo>
                <a:lnTo>
                  <a:pt x="730114" y="1485899"/>
                </a:lnTo>
                <a:lnTo>
                  <a:pt x="734471" y="1473199"/>
                </a:lnTo>
                <a:lnTo>
                  <a:pt x="748996" y="1460499"/>
                </a:lnTo>
                <a:lnTo>
                  <a:pt x="767879" y="1460499"/>
                </a:lnTo>
                <a:lnTo>
                  <a:pt x="757711" y="1473199"/>
                </a:lnTo>
                <a:lnTo>
                  <a:pt x="753354" y="1473199"/>
                </a:lnTo>
                <a:lnTo>
                  <a:pt x="740281" y="1485899"/>
                </a:lnTo>
                <a:close/>
              </a:path>
              <a:path w="929640" h="1816100">
                <a:moveTo>
                  <a:pt x="728662" y="1498599"/>
                </a:moveTo>
                <a:lnTo>
                  <a:pt x="712684" y="1498599"/>
                </a:lnTo>
                <a:lnTo>
                  <a:pt x="714137" y="1485899"/>
                </a:lnTo>
                <a:lnTo>
                  <a:pt x="734471" y="1485899"/>
                </a:lnTo>
                <a:lnTo>
                  <a:pt x="728662" y="1498599"/>
                </a:lnTo>
                <a:close/>
              </a:path>
              <a:path w="929640" h="1816100">
                <a:moveTo>
                  <a:pt x="672015" y="1536699"/>
                </a:moveTo>
                <a:lnTo>
                  <a:pt x="640060" y="1536699"/>
                </a:lnTo>
                <a:lnTo>
                  <a:pt x="646596" y="1523999"/>
                </a:lnTo>
                <a:lnTo>
                  <a:pt x="667657" y="1523999"/>
                </a:lnTo>
                <a:lnTo>
                  <a:pt x="685087" y="1511299"/>
                </a:lnTo>
                <a:lnTo>
                  <a:pt x="696707" y="1498599"/>
                </a:lnTo>
                <a:lnTo>
                  <a:pt x="721399" y="1498599"/>
                </a:lnTo>
                <a:lnTo>
                  <a:pt x="705422" y="1511299"/>
                </a:lnTo>
                <a:lnTo>
                  <a:pt x="695254" y="1511299"/>
                </a:lnTo>
                <a:lnTo>
                  <a:pt x="686539" y="1523999"/>
                </a:lnTo>
                <a:lnTo>
                  <a:pt x="672015" y="1536699"/>
                </a:lnTo>
                <a:close/>
              </a:path>
              <a:path w="929640" h="1816100">
                <a:moveTo>
                  <a:pt x="244985" y="1739899"/>
                </a:moveTo>
                <a:lnTo>
                  <a:pt x="208673" y="1739899"/>
                </a:lnTo>
                <a:lnTo>
                  <a:pt x="220701" y="1727199"/>
                </a:lnTo>
                <a:lnTo>
                  <a:pt x="233002" y="1727199"/>
                </a:lnTo>
                <a:lnTo>
                  <a:pt x="245847" y="1714499"/>
                </a:lnTo>
                <a:lnTo>
                  <a:pt x="259510" y="1714499"/>
                </a:lnTo>
                <a:lnTo>
                  <a:pt x="273649" y="1701799"/>
                </a:lnTo>
                <a:lnTo>
                  <a:pt x="287652" y="1701799"/>
                </a:lnTo>
                <a:lnTo>
                  <a:pt x="301382" y="1689099"/>
                </a:lnTo>
                <a:lnTo>
                  <a:pt x="314704" y="1689099"/>
                </a:lnTo>
                <a:lnTo>
                  <a:pt x="365541" y="1663699"/>
                </a:lnTo>
                <a:lnTo>
                  <a:pt x="390233" y="1650999"/>
                </a:lnTo>
                <a:lnTo>
                  <a:pt x="402715" y="1650999"/>
                </a:lnTo>
                <a:lnTo>
                  <a:pt x="414925" y="1638299"/>
                </a:lnTo>
                <a:lnTo>
                  <a:pt x="523861" y="1587499"/>
                </a:lnTo>
                <a:lnTo>
                  <a:pt x="626988" y="1536699"/>
                </a:lnTo>
                <a:lnTo>
                  <a:pt x="658942" y="1536699"/>
                </a:lnTo>
                <a:lnTo>
                  <a:pt x="646733" y="1549399"/>
                </a:lnTo>
                <a:lnTo>
                  <a:pt x="634250" y="1549399"/>
                </a:lnTo>
                <a:lnTo>
                  <a:pt x="621768" y="1562099"/>
                </a:lnTo>
                <a:lnTo>
                  <a:pt x="609558" y="1562099"/>
                </a:lnTo>
                <a:lnTo>
                  <a:pt x="558721" y="1587499"/>
                </a:lnTo>
                <a:lnTo>
                  <a:pt x="503527" y="1612899"/>
                </a:lnTo>
                <a:lnTo>
                  <a:pt x="455595" y="1638299"/>
                </a:lnTo>
                <a:lnTo>
                  <a:pt x="442296" y="1650999"/>
                </a:lnTo>
                <a:lnTo>
                  <a:pt x="415153" y="1663699"/>
                </a:lnTo>
                <a:lnTo>
                  <a:pt x="401854" y="1663699"/>
                </a:lnTo>
                <a:lnTo>
                  <a:pt x="349564" y="1689099"/>
                </a:lnTo>
                <a:lnTo>
                  <a:pt x="324032" y="1701799"/>
                </a:lnTo>
                <a:lnTo>
                  <a:pt x="244985" y="1739899"/>
                </a:lnTo>
                <a:close/>
              </a:path>
              <a:path w="929640" h="1816100">
                <a:moveTo>
                  <a:pt x="191244" y="1765299"/>
                </a:moveTo>
                <a:lnTo>
                  <a:pt x="140406" y="1765299"/>
                </a:lnTo>
                <a:lnTo>
                  <a:pt x="146216" y="1752599"/>
                </a:lnTo>
                <a:lnTo>
                  <a:pt x="175266" y="1752599"/>
                </a:lnTo>
                <a:lnTo>
                  <a:pt x="183141" y="1739899"/>
                </a:lnTo>
                <a:lnTo>
                  <a:pt x="231686" y="1739899"/>
                </a:lnTo>
                <a:lnTo>
                  <a:pt x="204543" y="1752599"/>
                </a:lnTo>
                <a:lnTo>
                  <a:pt x="191244" y="1765299"/>
                </a:lnTo>
                <a:close/>
              </a:path>
              <a:path w="929640" h="1816100">
                <a:moveTo>
                  <a:pt x="152027" y="1777999"/>
                </a:moveTo>
                <a:lnTo>
                  <a:pt x="99010" y="1777999"/>
                </a:lnTo>
                <a:lnTo>
                  <a:pt x="117530" y="1765299"/>
                </a:lnTo>
                <a:lnTo>
                  <a:pt x="165099" y="1765299"/>
                </a:lnTo>
                <a:lnTo>
                  <a:pt x="152027" y="1777999"/>
                </a:lnTo>
                <a:close/>
              </a:path>
              <a:path w="929640" h="1816100">
                <a:moveTo>
                  <a:pt x="125882" y="1790699"/>
                </a:moveTo>
                <a:lnTo>
                  <a:pt x="61972" y="1790699"/>
                </a:lnTo>
                <a:lnTo>
                  <a:pt x="80491" y="1777999"/>
                </a:lnTo>
                <a:lnTo>
                  <a:pt x="138954" y="1777999"/>
                </a:lnTo>
                <a:lnTo>
                  <a:pt x="125882" y="1790699"/>
                </a:lnTo>
                <a:close/>
              </a:path>
              <a:path w="929640" h="1816100">
                <a:moveTo>
                  <a:pt x="80855" y="1803399"/>
                </a:moveTo>
                <a:lnTo>
                  <a:pt x="19850" y="1803399"/>
                </a:lnTo>
                <a:lnTo>
                  <a:pt x="41637" y="1790699"/>
                </a:lnTo>
                <a:lnTo>
                  <a:pt x="111357" y="1790699"/>
                </a:lnTo>
                <a:lnTo>
                  <a:pt x="80855" y="1803399"/>
                </a:lnTo>
                <a:close/>
              </a:path>
              <a:path w="929640" h="1816100">
                <a:moveTo>
                  <a:pt x="36940" y="1816099"/>
                </a:moveTo>
                <a:lnTo>
                  <a:pt x="0" y="1816099"/>
                </a:lnTo>
                <a:lnTo>
                  <a:pt x="0" y="1803399"/>
                </a:lnTo>
                <a:lnTo>
                  <a:pt x="51261" y="1803399"/>
                </a:lnTo>
                <a:lnTo>
                  <a:pt x="36940" y="1816099"/>
                </a:lnTo>
                <a:close/>
              </a:path>
            </a:pathLst>
          </a:custGeom>
          <a:solidFill>
            <a:srgbClr val="2F1805"/>
          </a:solidFill>
        </p:spPr>
        <p:txBody>
          <a:bodyPr wrap="square" lIns="0" tIns="0" rIns="0" bIns="0" rtlCol="0"/>
          <a:lstStyle/>
          <a:p>
            <a:endParaRPr>
              <a:cs typeface="B Nazanin" panose="00000400000000000000" pitchFamily="2" charset="-78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1639550" y="0"/>
            <a:ext cx="6648450" cy="10287000"/>
            <a:chOff x="11639938" y="0"/>
            <a:chExt cx="6648450" cy="1028700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88757" y="0"/>
              <a:ext cx="6199242" cy="4099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39938" y="9138457"/>
              <a:ext cx="3538582" cy="114807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070958"/>
            <a:ext cx="1642110" cy="2006600"/>
          </a:xfrm>
          <a:custGeom>
            <a:avLst/>
            <a:gdLst/>
            <a:ahLst/>
            <a:cxnLst/>
            <a:rect l="l" t="t" r="r" b="b"/>
            <a:pathLst>
              <a:path w="1642110" h="2006600">
                <a:moveTo>
                  <a:pt x="361401" y="12699"/>
                </a:moveTo>
                <a:lnTo>
                  <a:pt x="0" y="12699"/>
                </a:lnTo>
                <a:lnTo>
                  <a:pt x="0" y="0"/>
                </a:lnTo>
                <a:lnTo>
                  <a:pt x="347330" y="0"/>
                </a:lnTo>
                <a:lnTo>
                  <a:pt x="361401" y="12699"/>
                </a:lnTo>
                <a:close/>
              </a:path>
              <a:path w="1642110" h="2006600">
                <a:moveTo>
                  <a:pt x="453724" y="25399"/>
                </a:moveTo>
                <a:lnTo>
                  <a:pt x="329763" y="25399"/>
                </a:lnTo>
                <a:lnTo>
                  <a:pt x="306796" y="12699"/>
                </a:lnTo>
                <a:lnTo>
                  <a:pt x="428669" y="12699"/>
                </a:lnTo>
                <a:lnTo>
                  <a:pt x="453724" y="25399"/>
                </a:lnTo>
                <a:close/>
              </a:path>
              <a:path w="1642110" h="2006600">
                <a:moveTo>
                  <a:pt x="528890" y="38099"/>
                </a:moveTo>
                <a:lnTo>
                  <a:pt x="457717" y="38099"/>
                </a:lnTo>
                <a:lnTo>
                  <a:pt x="418500" y="25399"/>
                </a:lnTo>
                <a:lnTo>
                  <a:pt x="503834" y="25399"/>
                </a:lnTo>
                <a:lnTo>
                  <a:pt x="528890" y="38099"/>
                </a:lnTo>
                <a:close/>
              </a:path>
              <a:path w="1642110" h="2006600">
                <a:moveTo>
                  <a:pt x="660044" y="63499"/>
                </a:moveTo>
                <a:lnTo>
                  <a:pt x="599153" y="63499"/>
                </a:lnTo>
                <a:lnTo>
                  <a:pt x="586148" y="50799"/>
                </a:lnTo>
                <a:lnTo>
                  <a:pt x="515817" y="50799"/>
                </a:lnTo>
                <a:lnTo>
                  <a:pt x="503584" y="38099"/>
                </a:lnTo>
                <a:lnTo>
                  <a:pt x="579727" y="38099"/>
                </a:lnTo>
                <a:lnTo>
                  <a:pt x="633468" y="50799"/>
                </a:lnTo>
                <a:lnTo>
                  <a:pt x="660044" y="63499"/>
                </a:lnTo>
                <a:close/>
              </a:path>
              <a:path w="1642110" h="2006600">
                <a:moveTo>
                  <a:pt x="1000720" y="152399"/>
                </a:moveTo>
                <a:lnTo>
                  <a:pt x="954352" y="152399"/>
                </a:lnTo>
                <a:lnTo>
                  <a:pt x="947385" y="139699"/>
                </a:lnTo>
                <a:lnTo>
                  <a:pt x="934131" y="139699"/>
                </a:lnTo>
                <a:lnTo>
                  <a:pt x="906534" y="126999"/>
                </a:lnTo>
                <a:lnTo>
                  <a:pt x="878937" y="126999"/>
                </a:lnTo>
                <a:lnTo>
                  <a:pt x="823743" y="114299"/>
                </a:lnTo>
                <a:lnTo>
                  <a:pt x="811760" y="101599"/>
                </a:lnTo>
                <a:lnTo>
                  <a:pt x="775811" y="101599"/>
                </a:lnTo>
                <a:lnTo>
                  <a:pt x="624753" y="63499"/>
                </a:lnTo>
                <a:lnTo>
                  <a:pt x="687029" y="63499"/>
                </a:lnTo>
                <a:lnTo>
                  <a:pt x="713741" y="76199"/>
                </a:lnTo>
                <a:lnTo>
                  <a:pt x="739500" y="76199"/>
                </a:lnTo>
                <a:lnTo>
                  <a:pt x="764555" y="88899"/>
                </a:lnTo>
                <a:lnTo>
                  <a:pt x="814665" y="88899"/>
                </a:lnTo>
                <a:lnTo>
                  <a:pt x="862961" y="101599"/>
                </a:lnTo>
                <a:lnTo>
                  <a:pt x="887653" y="114299"/>
                </a:lnTo>
                <a:lnTo>
                  <a:pt x="907988" y="114299"/>
                </a:lnTo>
                <a:lnTo>
                  <a:pt x="935585" y="126999"/>
                </a:lnTo>
                <a:lnTo>
                  <a:pt x="987874" y="139699"/>
                </a:lnTo>
                <a:lnTo>
                  <a:pt x="1000720" y="152399"/>
                </a:lnTo>
                <a:close/>
              </a:path>
              <a:path w="1642110" h="2006600">
                <a:moveTo>
                  <a:pt x="1127312" y="203199"/>
                </a:moveTo>
                <a:lnTo>
                  <a:pt x="1105524" y="203199"/>
                </a:lnTo>
                <a:lnTo>
                  <a:pt x="1092452" y="190499"/>
                </a:lnTo>
                <a:lnTo>
                  <a:pt x="1066307" y="177799"/>
                </a:lnTo>
                <a:lnTo>
                  <a:pt x="961728" y="152399"/>
                </a:lnTo>
                <a:lnTo>
                  <a:pt x="1025866" y="152399"/>
                </a:lnTo>
                <a:lnTo>
                  <a:pt x="1038711" y="165099"/>
                </a:lnTo>
                <a:lnTo>
                  <a:pt x="1070121" y="165099"/>
                </a:lnTo>
                <a:lnTo>
                  <a:pt x="1076839" y="177799"/>
                </a:lnTo>
                <a:lnTo>
                  <a:pt x="1101168" y="177799"/>
                </a:lnTo>
                <a:lnTo>
                  <a:pt x="1106978" y="190499"/>
                </a:lnTo>
                <a:lnTo>
                  <a:pt x="1122955" y="190499"/>
                </a:lnTo>
                <a:lnTo>
                  <a:pt x="1127312" y="203199"/>
                </a:lnTo>
                <a:close/>
              </a:path>
              <a:path w="1642110" h="2006600">
                <a:moveTo>
                  <a:pt x="1191222" y="241299"/>
                </a:moveTo>
                <a:lnTo>
                  <a:pt x="1181052" y="241299"/>
                </a:lnTo>
                <a:lnTo>
                  <a:pt x="1163623" y="228599"/>
                </a:lnTo>
                <a:lnTo>
                  <a:pt x="1143288" y="215899"/>
                </a:lnTo>
                <a:lnTo>
                  <a:pt x="1118596" y="203199"/>
                </a:lnTo>
                <a:lnTo>
                  <a:pt x="1144742" y="203199"/>
                </a:lnTo>
                <a:lnTo>
                  <a:pt x="1157815" y="215899"/>
                </a:lnTo>
                <a:lnTo>
                  <a:pt x="1166530" y="215899"/>
                </a:lnTo>
                <a:lnTo>
                  <a:pt x="1172339" y="228599"/>
                </a:lnTo>
                <a:lnTo>
                  <a:pt x="1188317" y="228599"/>
                </a:lnTo>
                <a:lnTo>
                  <a:pt x="1191222" y="241299"/>
                </a:lnTo>
                <a:close/>
              </a:path>
              <a:path w="1642110" h="2006600">
                <a:moveTo>
                  <a:pt x="1205746" y="253999"/>
                </a:moveTo>
                <a:lnTo>
                  <a:pt x="1195578" y="253999"/>
                </a:lnTo>
                <a:lnTo>
                  <a:pt x="1186862" y="241299"/>
                </a:lnTo>
                <a:lnTo>
                  <a:pt x="1192674" y="241299"/>
                </a:lnTo>
                <a:lnTo>
                  <a:pt x="1205746" y="253999"/>
                </a:lnTo>
                <a:close/>
              </a:path>
              <a:path w="1642110" h="2006600">
                <a:moveTo>
                  <a:pt x="1236498" y="279399"/>
                </a:moveTo>
                <a:lnTo>
                  <a:pt x="1223175" y="279399"/>
                </a:lnTo>
                <a:lnTo>
                  <a:pt x="1207197" y="266699"/>
                </a:lnTo>
                <a:lnTo>
                  <a:pt x="1201387" y="253999"/>
                </a:lnTo>
                <a:lnTo>
                  <a:pt x="1213009" y="253999"/>
                </a:lnTo>
                <a:lnTo>
                  <a:pt x="1226081" y="266699"/>
                </a:lnTo>
                <a:lnTo>
                  <a:pt x="1231891" y="266699"/>
                </a:lnTo>
                <a:lnTo>
                  <a:pt x="1236498" y="279399"/>
                </a:lnTo>
                <a:close/>
              </a:path>
              <a:path w="1642110" h="2006600">
                <a:moveTo>
                  <a:pt x="1252225" y="292099"/>
                </a:moveTo>
                <a:lnTo>
                  <a:pt x="1236247" y="292099"/>
                </a:lnTo>
                <a:lnTo>
                  <a:pt x="1230437" y="279399"/>
                </a:lnTo>
                <a:lnTo>
                  <a:pt x="1246801" y="279399"/>
                </a:lnTo>
                <a:lnTo>
                  <a:pt x="1252225" y="292099"/>
                </a:lnTo>
                <a:close/>
              </a:path>
              <a:path w="1642110" h="2006600">
                <a:moveTo>
                  <a:pt x="1314682" y="368299"/>
                </a:moveTo>
                <a:lnTo>
                  <a:pt x="1310323" y="368299"/>
                </a:lnTo>
                <a:lnTo>
                  <a:pt x="1292894" y="342899"/>
                </a:lnTo>
                <a:lnTo>
                  <a:pt x="1275464" y="330199"/>
                </a:lnTo>
                <a:lnTo>
                  <a:pt x="1242057" y="292099"/>
                </a:lnTo>
                <a:lnTo>
                  <a:pt x="1256583" y="292099"/>
                </a:lnTo>
                <a:lnTo>
                  <a:pt x="1259488" y="304799"/>
                </a:lnTo>
                <a:lnTo>
                  <a:pt x="1269655" y="304799"/>
                </a:lnTo>
                <a:lnTo>
                  <a:pt x="1279822" y="317499"/>
                </a:lnTo>
                <a:lnTo>
                  <a:pt x="1282728" y="317499"/>
                </a:lnTo>
                <a:lnTo>
                  <a:pt x="1284180" y="330199"/>
                </a:lnTo>
                <a:lnTo>
                  <a:pt x="1295800" y="330199"/>
                </a:lnTo>
                <a:lnTo>
                  <a:pt x="1298705" y="342899"/>
                </a:lnTo>
                <a:lnTo>
                  <a:pt x="1302835" y="342899"/>
                </a:lnTo>
                <a:lnTo>
                  <a:pt x="1306694" y="355599"/>
                </a:lnTo>
                <a:lnTo>
                  <a:pt x="1314682" y="368299"/>
                </a:lnTo>
                <a:close/>
              </a:path>
              <a:path w="1642110" h="2006600">
                <a:moveTo>
                  <a:pt x="1327755" y="393699"/>
                </a:moveTo>
                <a:lnTo>
                  <a:pt x="1323396" y="393699"/>
                </a:lnTo>
                <a:lnTo>
                  <a:pt x="1320491" y="380999"/>
                </a:lnTo>
                <a:lnTo>
                  <a:pt x="1311776" y="368299"/>
                </a:lnTo>
                <a:lnTo>
                  <a:pt x="1317950" y="368299"/>
                </a:lnTo>
                <a:lnTo>
                  <a:pt x="1321218" y="380999"/>
                </a:lnTo>
                <a:lnTo>
                  <a:pt x="1324486" y="380999"/>
                </a:lnTo>
                <a:lnTo>
                  <a:pt x="1327755" y="393699"/>
                </a:lnTo>
                <a:close/>
              </a:path>
              <a:path w="1642110" h="2006600">
                <a:moveTo>
                  <a:pt x="1334109" y="406399"/>
                </a:moveTo>
                <a:lnTo>
                  <a:pt x="1327753" y="406399"/>
                </a:lnTo>
                <a:lnTo>
                  <a:pt x="1324848" y="393699"/>
                </a:lnTo>
                <a:lnTo>
                  <a:pt x="1331000" y="393699"/>
                </a:lnTo>
                <a:lnTo>
                  <a:pt x="1334109" y="406399"/>
                </a:lnTo>
                <a:close/>
              </a:path>
              <a:path w="1642110" h="2006600">
                <a:moveTo>
                  <a:pt x="1329207" y="647699"/>
                </a:moveTo>
                <a:lnTo>
                  <a:pt x="1316133" y="647699"/>
                </a:lnTo>
                <a:lnTo>
                  <a:pt x="1317586" y="634999"/>
                </a:lnTo>
                <a:lnTo>
                  <a:pt x="1321943" y="634999"/>
                </a:lnTo>
                <a:lnTo>
                  <a:pt x="1321943" y="622299"/>
                </a:lnTo>
                <a:lnTo>
                  <a:pt x="1326300" y="609599"/>
                </a:lnTo>
                <a:lnTo>
                  <a:pt x="1329205" y="596899"/>
                </a:lnTo>
                <a:lnTo>
                  <a:pt x="1330658" y="584199"/>
                </a:lnTo>
                <a:lnTo>
                  <a:pt x="1335015" y="558799"/>
                </a:lnTo>
                <a:lnTo>
                  <a:pt x="1336468" y="546099"/>
                </a:lnTo>
                <a:lnTo>
                  <a:pt x="1336468" y="533399"/>
                </a:lnTo>
                <a:lnTo>
                  <a:pt x="1339373" y="520699"/>
                </a:lnTo>
                <a:lnTo>
                  <a:pt x="1337920" y="520699"/>
                </a:lnTo>
                <a:lnTo>
                  <a:pt x="1340826" y="507999"/>
                </a:lnTo>
                <a:lnTo>
                  <a:pt x="1340803" y="469899"/>
                </a:lnTo>
                <a:lnTo>
                  <a:pt x="1340644" y="469899"/>
                </a:lnTo>
                <a:lnTo>
                  <a:pt x="1340213" y="457199"/>
                </a:lnTo>
                <a:lnTo>
                  <a:pt x="1339373" y="457199"/>
                </a:lnTo>
                <a:lnTo>
                  <a:pt x="1339373" y="444499"/>
                </a:lnTo>
                <a:lnTo>
                  <a:pt x="1337920" y="444499"/>
                </a:lnTo>
                <a:lnTo>
                  <a:pt x="1337920" y="431799"/>
                </a:lnTo>
                <a:lnTo>
                  <a:pt x="1336468" y="431799"/>
                </a:lnTo>
                <a:lnTo>
                  <a:pt x="1330658" y="406399"/>
                </a:lnTo>
                <a:lnTo>
                  <a:pt x="1336946" y="406399"/>
                </a:lnTo>
                <a:lnTo>
                  <a:pt x="1339374" y="419099"/>
                </a:lnTo>
                <a:lnTo>
                  <a:pt x="1342370" y="431799"/>
                </a:lnTo>
                <a:lnTo>
                  <a:pt x="1344821" y="444499"/>
                </a:lnTo>
                <a:lnTo>
                  <a:pt x="1346728" y="457199"/>
                </a:lnTo>
                <a:lnTo>
                  <a:pt x="1348089" y="469899"/>
                </a:lnTo>
                <a:lnTo>
                  <a:pt x="1348089" y="520699"/>
                </a:lnTo>
                <a:lnTo>
                  <a:pt x="1347023" y="533399"/>
                </a:lnTo>
                <a:lnTo>
                  <a:pt x="1346092" y="533399"/>
                </a:lnTo>
                <a:lnTo>
                  <a:pt x="1345434" y="546099"/>
                </a:lnTo>
                <a:lnTo>
                  <a:pt x="1345184" y="546099"/>
                </a:lnTo>
                <a:lnTo>
                  <a:pt x="1345184" y="558799"/>
                </a:lnTo>
                <a:lnTo>
                  <a:pt x="1343732" y="571499"/>
                </a:lnTo>
                <a:lnTo>
                  <a:pt x="1342279" y="571499"/>
                </a:lnTo>
                <a:lnTo>
                  <a:pt x="1342279" y="584199"/>
                </a:lnTo>
                <a:lnTo>
                  <a:pt x="1339374" y="596899"/>
                </a:lnTo>
                <a:lnTo>
                  <a:pt x="1335017" y="609599"/>
                </a:lnTo>
                <a:lnTo>
                  <a:pt x="1335017" y="622299"/>
                </a:lnTo>
                <a:lnTo>
                  <a:pt x="1329207" y="634999"/>
                </a:lnTo>
                <a:lnTo>
                  <a:pt x="1329207" y="647699"/>
                </a:lnTo>
                <a:close/>
              </a:path>
              <a:path w="1642110" h="2006600">
                <a:moveTo>
                  <a:pt x="1324850" y="660399"/>
                </a:moveTo>
                <a:lnTo>
                  <a:pt x="1310323" y="660399"/>
                </a:lnTo>
                <a:lnTo>
                  <a:pt x="1313228" y="647699"/>
                </a:lnTo>
                <a:lnTo>
                  <a:pt x="1324850" y="647699"/>
                </a:lnTo>
                <a:lnTo>
                  <a:pt x="1324850" y="660399"/>
                </a:lnTo>
                <a:close/>
              </a:path>
              <a:path w="1642110" h="2006600">
                <a:moveTo>
                  <a:pt x="1319039" y="673099"/>
                </a:moveTo>
                <a:lnTo>
                  <a:pt x="1303605" y="673099"/>
                </a:lnTo>
                <a:lnTo>
                  <a:pt x="1307032" y="660399"/>
                </a:lnTo>
                <a:lnTo>
                  <a:pt x="1321945" y="660399"/>
                </a:lnTo>
                <a:lnTo>
                  <a:pt x="1319039" y="673099"/>
                </a:lnTo>
                <a:close/>
              </a:path>
              <a:path w="1642110" h="2006600">
                <a:moveTo>
                  <a:pt x="1313093" y="685799"/>
                </a:moveTo>
                <a:lnTo>
                  <a:pt x="1295798" y="685799"/>
                </a:lnTo>
                <a:lnTo>
                  <a:pt x="1299906" y="673099"/>
                </a:lnTo>
                <a:lnTo>
                  <a:pt x="1316135" y="673099"/>
                </a:lnTo>
                <a:lnTo>
                  <a:pt x="1313093" y="685799"/>
                </a:lnTo>
                <a:close/>
              </a:path>
              <a:path w="1642110" h="2006600">
                <a:moveTo>
                  <a:pt x="1297252" y="711199"/>
                </a:moveTo>
                <a:lnTo>
                  <a:pt x="1287083" y="711199"/>
                </a:lnTo>
                <a:lnTo>
                  <a:pt x="1292894" y="685799"/>
                </a:lnTo>
                <a:lnTo>
                  <a:pt x="1310325" y="685799"/>
                </a:lnTo>
                <a:lnTo>
                  <a:pt x="1307556" y="698499"/>
                </a:lnTo>
                <a:lnTo>
                  <a:pt x="1297252" y="711199"/>
                </a:lnTo>
                <a:close/>
              </a:path>
              <a:path w="1642110" h="2006600">
                <a:moveTo>
                  <a:pt x="1292895" y="723899"/>
                </a:moveTo>
                <a:lnTo>
                  <a:pt x="1276916" y="723899"/>
                </a:lnTo>
                <a:lnTo>
                  <a:pt x="1282726" y="711199"/>
                </a:lnTo>
                <a:lnTo>
                  <a:pt x="1295800" y="711199"/>
                </a:lnTo>
                <a:lnTo>
                  <a:pt x="1292895" y="723899"/>
                </a:lnTo>
                <a:close/>
              </a:path>
              <a:path w="1642110" h="2006600">
                <a:moveTo>
                  <a:pt x="1283635" y="736599"/>
                </a:moveTo>
                <a:lnTo>
                  <a:pt x="1269654" y="736599"/>
                </a:lnTo>
                <a:lnTo>
                  <a:pt x="1274011" y="723899"/>
                </a:lnTo>
                <a:lnTo>
                  <a:pt x="1287335" y="723899"/>
                </a:lnTo>
                <a:lnTo>
                  <a:pt x="1283635" y="736599"/>
                </a:lnTo>
                <a:close/>
              </a:path>
              <a:path w="1642110" h="2006600">
                <a:moveTo>
                  <a:pt x="1269655" y="761999"/>
                </a:moveTo>
                <a:lnTo>
                  <a:pt x="1252224" y="761999"/>
                </a:lnTo>
                <a:lnTo>
                  <a:pt x="1256581" y="749299"/>
                </a:lnTo>
                <a:lnTo>
                  <a:pt x="1262391" y="736599"/>
                </a:lnTo>
                <a:lnTo>
                  <a:pt x="1280208" y="736599"/>
                </a:lnTo>
                <a:lnTo>
                  <a:pt x="1276918" y="749299"/>
                </a:lnTo>
                <a:lnTo>
                  <a:pt x="1271108" y="749299"/>
                </a:lnTo>
                <a:lnTo>
                  <a:pt x="1269655" y="761999"/>
                </a:lnTo>
                <a:close/>
              </a:path>
              <a:path w="1642110" h="2006600">
                <a:moveTo>
                  <a:pt x="1250773" y="787399"/>
                </a:moveTo>
                <a:lnTo>
                  <a:pt x="1231889" y="787399"/>
                </a:lnTo>
                <a:lnTo>
                  <a:pt x="1236247" y="774699"/>
                </a:lnTo>
                <a:lnTo>
                  <a:pt x="1247866" y="761999"/>
                </a:lnTo>
                <a:lnTo>
                  <a:pt x="1265298" y="761999"/>
                </a:lnTo>
                <a:lnTo>
                  <a:pt x="1253678" y="774699"/>
                </a:lnTo>
                <a:lnTo>
                  <a:pt x="1250773" y="787399"/>
                </a:lnTo>
                <a:close/>
              </a:path>
              <a:path w="1642110" h="2006600">
                <a:moveTo>
                  <a:pt x="1243510" y="800099"/>
                </a:moveTo>
                <a:lnTo>
                  <a:pt x="1220269" y="800099"/>
                </a:lnTo>
                <a:lnTo>
                  <a:pt x="1228984" y="787399"/>
                </a:lnTo>
                <a:lnTo>
                  <a:pt x="1247868" y="787399"/>
                </a:lnTo>
                <a:lnTo>
                  <a:pt x="1243510" y="800099"/>
                </a:lnTo>
                <a:close/>
              </a:path>
              <a:path w="1642110" h="2006600">
                <a:moveTo>
                  <a:pt x="1101167" y="927099"/>
                </a:moveTo>
                <a:lnTo>
                  <a:pt x="1076837" y="927099"/>
                </a:lnTo>
                <a:lnTo>
                  <a:pt x="1083600" y="914399"/>
                </a:lnTo>
                <a:lnTo>
                  <a:pt x="1095197" y="914399"/>
                </a:lnTo>
                <a:lnTo>
                  <a:pt x="1100984" y="901699"/>
                </a:lnTo>
                <a:lnTo>
                  <a:pt x="1111333" y="901699"/>
                </a:lnTo>
                <a:lnTo>
                  <a:pt x="1117143" y="888999"/>
                </a:lnTo>
                <a:lnTo>
                  <a:pt x="1134573" y="876299"/>
                </a:lnTo>
                <a:lnTo>
                  <a:pt x="1143288" y="876299"/>
                </a:lnTo>
                <a:lnTo>
                  <a:pt x="1159265" y="863599"/>
                </a:lnTo>
                <a:lnTo>
                  <a:pt x="1176695" y="850899"/>
                </a:lnTo>
                <a:lnTo>
                  <a:pt x="1208649" y="812799"/>
                </a:lnTo>
                <a:lnTo>
                  <a:pt x="1217364" y="800099"/>
                </a:lnTo>
                <a:lnTo>
                  <a:pt x="1237701" y="800099"/>
                </a:lnTo>
                <a:lnTo>
                  <a:pt x="1233343" y="812799"/>
                </a:lnTo>
                <a:lnTo>
                  <a:pt x="1226081" y="812799"/>
                </a:lnTo>
                <a:lnTo>
                  <a:pt x="1218818" y="825499"/>
                </a:lnTo>
                <a:lnTo>
                  <a:pt x="1210103" y="838199"/>
                </a:lnTo>
                <a:lnTo>
                  <a:pt x="1204294" y="838199"/>
                </a:lnTo>
                <a:lnTo>
                  <a:pt x="1195579" y="850899"/>
                </a:lnTo>
                <a:lnTo>
                  <a:pt x="1189768" y="850899"/>
                </a:lnTo>
                <a:lnTo>
                  <a:pt x="1183959" y="863599"/>
                </a:lnTo>
                <a:lnTo>
                  <a:pt x="1174971" y="863599"/>
                </a:lnTo>
                <a:lnTo>
                  <a:pt x="1165440" y="876299"/>
                </a:lnTo>
                <a:lnTo>
                  <a:pt x="1155363" y="888999"/>
                </a:lnTo>
                <a:lnTo>
                  <a:pt x="1144742" y="901699"/>
                </a:lnTo>
                <a:lnTo>
                  <a:pt x="1101167" y="927099"/>
                </a:lnTo>
                <a:close/>
              </a:path>
              <a:path w="1642110" h="2006600">
                <a:moveTo>
                  <a:pt x="0" y="876299"/>
                </a:moveTo>
                <a:lnTo>
                  <a:pt x="0" y="850899"/>
                </a:lnTo>
                <a:lnTo>
                  <a:pt x="290023" y="850899"/>
                </a:lnTo>
                <a:lnTo>
                  <a:pt x="320276" y="863599"/>
                </a:lnTo>
                <a:lnTo>
                  <a:pt x="13259" y="863599"/>
                </a:lnTo>
                <a:lnTo>
                  <a:pt x="0" y="876299"/>
                </a:lnTo>
                <a:close/>
              </a:path>
              <a:path w="1642110" h="2006600">
                <a:moveTo>
                  <a:pt x="548860" y="876299"/>
                </a:moveTo>
                <a:lnTo>
                  <a:pt x="186104" y="876299"/>
                </a:lnTo>
                <a:lnTo>
                  <a:pt x="177390" y="863599"/>
                </a:lnTo>
                <a:lnTo>
                  <a:pt x="521308" y="863599"/>
                </a:lnTo>
                <a:lnTo>
                  <a:pt x="548860" y="876299"/>
                </a:lnTo>
                <a:close/>
              </a:path>
              <a:path w="1642110" h="2006600">
                <a:moveTo>
                  <a:pt x="720616" y="888999"/>
                </a:moveTo>
                <a:lnTo>
                  <a:pt x="373134" y="888999"/>
                </a:lnTo>
                <a:lnTo>
                  <a:pt x="318416" y="876299"/>
                </a:lnTo>
                <a:lnTo>
                  <a:pt x="692269" y="876299"/>
                </a:lnTo>
                <a:lnTo>
                  <a:pt x="720616" y="888999"/>
                </a:lnTo>
                <a:close/>
              </a:path>
              <a:path w="1642110" h="2006600">
                <a:moveTo>
                  <a:pt x="1131670" y="952499"/>
                </a:moveTo>
                <a:lnTo>
                  <a:pt x="1045973" y="952499"/>
                </a:lnTo>
                <a:lnTo>
                  <a:pt x="1016924" y="939799"/>
                </a:lnTo>
                <a:lnTo>
                  <a:pt x="1018376" y="939799"/>
                </a:lnTo>
                <a:lnTo>
                  <a:pt x="784527" y="914399"/>
                </a:lnTo>
                <a:lnTo>
                  <a:pt x="757270" y="914399"/>
                </a:lnTo>
                <a:lnTo>
                  <a:pt x="729877" y="901699"/>
                </a:lnTo>
                <a:lnTo>
                  <a:pt x="616584" y="901699"/>
                </a:lnTo>
                <a:lnTo>
                  <a:pt x="557940" y="888999"/>
                </a:lnTo>
                <a:lnTo>
                  <a:pt x="778715" y="888999"/>
                </a:lnTo>
                <a:lnTo>
                  <a:pt x="836814" y="901699"/>
                </a:lnTo>
                <a:lnTo>
                  <a:pt x="954465" y="914399"/>
                </a:lnTo>
                <a:lnTo>
                  <a:pt x="1015469" y="927099"/>
                </a:lnTo>
                <a:lnTo>
                  <a:pt x="1089547" y="927099"/>
                </a:lnTo>
                <a:lnTo>
                  <a:pt x="1083737" y="939799"/>
                </a:lnTo>
                <a:lnTo>
                  <a:pt x="1131670" y="952499"/>
                </a:lnTo>
                <a:close/>
              </a:path>
              <a:path w="1642110" h="2006600">
                <a:moveTo>
                  <a:pt x="706818" y="1117599"/>
                </a:moveTo>
                <a:lnTo>
                  <a:pt x="669895" y="1117599"/>
                </a:lnTo>
                <a:lnTo>
                  <a:pt x="709702" y="1092199"/>
                </a:lnTo>
                <a:lnTo>
                  <a:pt x="729333" y="1092199"/>
                </a:lnTo>
                <a:lnTo>
                  <a:pt x="764193" y="1079499"/>
                </a:lnTo>
                <a:lnTo>
                  <a:pt x="806314" y="1054099"/>
                </a:lnTo>
                <a:lnTo>
                  <a:pt x="822428" y="1054099"/>
                </a:lnTo>
                <a:lnTo>
                  <a:pt x="886337" y="1028699"/>
                </a:lnTo>
                <a:lnTo>
                  <a:pt x="902178" y="1015999"/>
                </a:lnTo>
                <a:lnTo>
                  <a:pt x="950246" y="990599"/>
                </a:lnTo>
                <a:lnTo>
                  <a:pt x="981928" y="977899"/>
                </a:lnTo>
                <a:lnTo>
                  <a:pt x="998042" y="977899"/>
                </a:lnTo>
                <a:lnTo>
                  <a:pt x="1004805" y="965199"/>
                </a:lnTo>
                <a:lnTo>
                  <a:pt x="1018876" y="965199"/>
                </a:lnTo>
                <a:lnTo>
                  <a:pt x="1025639" y="952499"/>
                </a:lnTo>
                <a:lnTo>
                  <a:pt x="1061950" y="952499"/>
                </a:lnTo>
                <a:lnTo>
                  <a:pt x="1014018" y="977899"/>
                </a:lnTo>
                <a:lnTo>
                  <a:pt x="946001" y="1015999"/>
                </a:lnTo>
                <a:lnTo>
                  <a:pt x="922512" y="1028699"/>
                </a:lnTo>
                <a:lnTo>
                  <a:pt x="898546" y="1028699"/>
                </a:lnTo>
                <a:lnTo>
                  <a:pt x="826648" y="1066799"/>
                </a:lnTo>
                <a:lnTo>
                  <a:pt x="814665" y="1066799"/>
                </a:lnTo>
                <a:lnTo>
                  <a:pt x="802682" y="1079499"/>
                </a:lnTo>
                <a:lnTo>
                  <a:pt x="790699" y="1079499"/>
                </a:lnTo>
                <a:lnTo>
                  <a:pt x="778716" y="1092199"/>
                </a:lnTo>
                <a:lnTo>
                  <a:pt x="730784" y="1104899"/>
                </a:lnTo>
                <a:lnTo>
                  <a:pt x="706818" y="1117599"/>
                </a:lnTo>
                <a:close/>
              </a:path>
              <a:path w="1642110" h="2006600">
                <a:moveTo>
                  <a:pt x="1242058" y="965199"/>
                </a:moveTo>
                <a:lnTo>
                  <a:pt x="1106364" y="965199"/>
                </a:lnTo>
                <a:lnTo>
                  <a:pt x="1096810" y="952499"/>
                </a:lnTo>
                <a:lnTo>
                  <a:pt x="1188316" y="952499"/>
                </a:lnTo>
                <a:lnTo>
                  <a:pt x="1242058" y="965199"/>
                </a:lnTo>
                <a:close/>
              </a:path>
              <a:path w="1642110" h="2006600">
                <a:moveTo>
                  <a:pt x="1283318" y="977899"/>
                </a:moveTo>
                <a:lnTo>
                  <a:pt x="1179601" y="977899"/>
                </a:lnTo>
                <a:lnTo>
                  <a:pt x="1133122" y="965199"/>
                </a:lnTo>
                <a:lnTo>
                  <a:pt x="1255993" y="965199"/>
                </a:lnTo>
                <a:lnTo>
                  <a:pt x="1283318" y="977899"/>
                </a:lnTo>
                <a:close/>
              </a:path>
              <a:path w="1642110" h="2006600">
                <a:moveTo>
                  <a:pt x="1324668" y="990599"/>
                </a:moveTo>
                <a:lnTo>
                  <a:pt x="1260940" y="990599"/>
                </a:lnTo>
                <a:lnTo>
                  <a:pt x="1217366" y="977899"/>
                </a:lnTo>
                <a:lnTo>
                  <a:pt x="1311164" y="977899"/>
                </a:lnTo>
                <a:lnTo>
                  <a:pt x="1324668" y="990599"/>
                </a:lnTo>
                <a:close/>
              </a:path>
              <a:path w="1642110" h="2006600">
                <a:moveTo>
                  <a:pt x="1369990" y="1003299"/>
                </a:moveTo>
                <a:lnTo>
                  <a:pt x="1300157" y="1003299"/>
                </a:lnTo>
                <a:lnTo>
                  <a:pt x="1290557" y="990599"/>
                </a:lnTo>
                <a:lnTo>
                  <a:pt x="1363522" y="990599"/>
                </a:lnTo>
                <a:lnTo>
                  <a:pt x="1369990" y="1003299"/>
                </a:lnTo>
                <a:close/>
              </a:path>
              <a:path w="1642110" h="2006600">
                <a:moveTo>
                  <a:pt x="1422166" y="1015999"/>
                </a:moveTo>
                <a:lnTo>
                  <a:pt x="1352446" y="1015999"/>
                </a:lnTo>
                <a:lnTo>
                  <a:pt x="1339374" y="1003299"/>
                </a:lnTo>
                <a:lnTo>
                  <a:pt x="1406188" y="1003299"/>
                </a:lnTo>
                <a:lnTo>
                  <a:pt x="1422166" y="1015999"/>
                </a:lnTo>
                <a:close/>
              </a:path>
              <a:path w="1642110" h="2006600">
                <a:moveTo>
                  <a:pt x="1445405" y="1028699"/>
                </a:moveTo>
                <a:lnTo>
                  <a:pt x="1393116" y="1028699"/>
                </a:lnTo>
                <a:lnTo>
                  <a:pt x="1390211" y="1015999"/>
                </a:lnTo>
                <a:lnTo>
                  <a:pt x="1432333" y="1015999"/>
                </a:lnTo>
                <a:lnTo>
                  <a:pt x="1445405" y="1028699"/>
                </a:lnTo>
                <a:close/>
              </a:path>
              <a:path w="1642110" h="2006600">
                <a:moveTo>
                  <a:pt x="1470098" y="1041399"/>
                </a:moveTo>
                <a:lnTo>
                  <a:pt x="1438143" y="1041399"/>
                </a:lnTo>
                <a:lnTo>
                  <a:pt x="1414903" y="1028699"/>
                </a:lnTo>
                <a:lnTo>
                  <a:pt x="1464288" y="1028699"/>
                </a:lnTo>
                <a:lnTo>
                  <a:pt x="1470098" y="1041399"/>
                </a:lnTo>
                <a:close/>
              </a:path>
              <a:path w="1642110" h="2006600">
                <a:moveTo>
                  <a:pt x="1497695" y="1054099"/>
                </a:moveTo>
                <a:lnTo>
                  <a:pt x="1467193" y="1054099"/>
                </a:lnTo>
                <a:lnTo>
                  <a:pt x="1454120" y="1041399"/>
                </a:lnTo>
                <a:lnTo>
                  <a:pt x="1486075" y="1041399"/>
                </a:lnTo>
                <a:lnTo>
                  <a:pt x="1497695" y="1054099"/>
                </a:lnTo>
                <a:close/>
              </a:path>
              <a:path w="1642110" h="2006600">
                <a:moveTo>
                  <a:pt x="1600821" y="1142999"/>
                </a:moveTo>
                <a:lnTo>
                  <a:pt x="1583391" y="1142999"/>
                </a:lnTo>
                <a:lnTo>
                  <a:pt x="1574676" y="1130299"/>
                </a:lnTo>
                <a:lnTo>
                  <a:pt x="1568866" y="1130299"/>
                </a:lnTo>
                <a:lnTo>
                  <a:pt x="1558699" y="1117599"/>
                </a:lnTo>
                <a:lnTo>
                  <a:pt x="1544174" y="1104899"/>
                </a:lnTo>
                <a:lnTo>
                  <a:pt x="1538364" y="1092199"/>
                </a:lnTo>
                <a:lnTo>
                  <a:pt x="1529649" y="1092199"/>
                </a:lnTo>
                <a:lnTo>
                  <a:pt x="1513672" y="1079499"/>
                </a:lnTo>
                <a:lnTo>
                  <a:pt x="1506410" y="1079499"/>
                </a:lnTo>
                <a:lnTo>
                  <a:pt x="1496242" y="1066799"/>
                </a:lnTo>
                <a:lnTo>
                  <a:pt x="1480265" y="1054099"/>
                </a:lnTo>
                <a:lnTo>
                  <a:pt x="1507862" y="1054099"/>
                </a:lnTo>
                <a:lnTo>
                  <a:pt x="1522387" y="1066799"/>
                </a:lnTo>
                <a:lnTo>
                  <a:pt x="1532554" y="1066799"/>
                </a:lnTo>
                <a:lnTo>
                  <a:pt x="1541269" y="1079499"/>
                </a:lnTo>
                <a:lnTo>
                  <a:pt x="1555794" y="1092199"/>
                </a:lnTo>
                <a:lnTo>
                  <a:pt x="1567414" y="1104899"/>
                </a:lnTo>
                <a:lnTo>
                  <a:pt x="1571771" y="1104899"/>
                </a:lnTo>
                <a:lnTo>
                  <a:pt x="1589201" y="1117599"/>
                </a:lnTo>
                <a:lnTo>
                  <a:pt x="1597916" y="1130299"/>
                </a:lnTo>
                <a:lnTo>
                  <a:pt x="1600821" y="1142999"/>
                </a:lnTo>
                <a:close/>
              </a:path>
              <a:path w="1642110" h="2006600">
                <a:moveTo>
                  <a:pt x="634920" y="1142999"/>
                </a:moveTo>
                <a:lnTo>
                  <a:pt x="588578" y="1142999"/>
                </a:lnTo>
                <a:lnTo>
                  <a:pt x="608777" y="1130299"/>
                </a:lnTo>
                <a:lnTo>
                  <a:pt x="628976" y="1130299"/>
                </a:lnTo>
                <a:lnTo>
                  <a:pt x="649446" y="1117599"/>
                </a:lnTo>
                <a:lnTo>
                  <a:pt x="682852" y="1117599"/>
                </a:lnTo>
                <a:lnTo>
                  <a:pt x="634920" y="1142999"/>
                </a:lnTo>
                <a:close/>
              </a:path>
              <a:path w="1642110" h="2006600">
                <a:moveTo>
                  <a:pt x="610228" y="1155699"/>
                </a:moveTo>
                <a:lnTo>
                  <a:pt x="550678" y="1155699"/>
                </a:lnTo>
                <a:lnTo>
                  <a:pt x="568108" y="1142999"/>
                </a:lnTo>
                <a:lnTo>
                  <a:pt x="616537" y="1142999"/>
                </a:lnTo>
                <a:lnTo>
                  <a:pt x="610228" y="1155699"/>
                </a:lnTo>
                <a:close/>
              </a:path>
              <a:path w="1642110" h="2006600">
                <a:moveTo>
                  <a:pt x="1631323" y="1206499"/>
                </a:moveTo>
                <a:lnTo>
                  <a:pt x="1612441" y="1206499"/>
                </a:lnTo>
                <a:lnTo>
                  <a:pt x="1610988" y="1193799"/>
                </a:lnTo>
                <a:lnTo>
                  <a:pt x="1608083" y="1193799"/>
                </a:lnTo>
                <a:lnTo>
                  <a:pt x="1606631" y="1181099"/>
                </a:lnTo>
                <a:lnTo>
                  <a:pt x="1605178" y="1181099"/>
                </a:lnTo>
                <a:lnTo>
                  <a:pt x="1602273" y="1168399"/>
                </a:lnTo>
                <a:lnTo>
                  <a:pt x="1597916" y="1168399"/>
                </a:lnTo>
                <a:lnTo>
                  <a:pt x="1593558" y="1155699"/>
                </a:lnTo>
                <a:lnTo>
                  <a:pt x="1587749" y="1155699"/>
                </a:lnTo>
                <a:lnTo>
                  <a:pt x="1586296" y="1142999"/>
                </a:lnTo>
                <a:lnTo>
                  <a:pt x="1605178" y="1142999"/>
                </a:lnTo>
                <a:lnTo>
                  <a:pt x="1612509" y="1155699"/>
                </a:lnTo>
                <a:lnTo>
                  <a:pt x="1619159" y="1168399"/>
                </a:lnTo>
                <a:lnTo>
                  <a:pt x="1624991" y="1181099"/>
                </a:lnTo>
                <a:lnTo>
                  <a:pt x="1629871" y="1193799"/>
                </a:lnTo>
                <a:lnTo>
                  <a:pt x="1631323" y="1206499"/>
                </a:lnTo>
                <a:close/>
              </a:path>
              <a:path w="1642110" h="2006600">
                <a:moveTo>
                  <a:pt x="571011" y="1168399"/>
                </a:moveTo>
                <a:lnTo>
                  <a:pt x="514752" y="1168399"/>
                </a:lnTo>
                <a:lnTo>
                  <a:pt x="524533" y="1155699"/>
                </a:lnTo>
                <a:lnTo>
                  <a:pt x="581179" y="1155699"/>
                </a:lnTo>
                <a:lnTo>
                  <a:pt x="571011" y="1168399"/>
                </a:lnTo>
                <a:close/>
              </a:path>
              <a:path w="1642110" h="2006600">
                <a:moveTo>
                  <a:pt x="530342" y="1181099"/>
                </a:moveTo>
                <a:lnTo>
                  <a:pt x="466433" y="1181099"/>
                </a:lnTo>
                <a:lnTo>
                  <a:pt x="488221" y="1168399"/>
                </a:lnTo>
                <a:lnTo>
                  <a:pt x="536855" y="1168399"/>
                </a:lnTo>
                <a:lnTo>
                  <a:pt x="530342" y="1181099"/>
                </a:lnTo>
                <a:close/>
              </a:path>
              <a:path w="1642110" h="2006600">
                <a:moveTo>
                  <a:pt x="485315" y="1193799"/>
                </a:moveTo>
                <a:lnTo>
                  <a:pt x="423086" y="1193799"/>
                </a:lnTo>
                <a:lnTo>
                  <a:pt x="441514" y="1181099"/>
                </a:lnTo>
                <a:lnTo>
                  <a:pt x="510007" y="1181099"/>
                </a:lnTo>
                <a:lnTo>
                  <a:pt x="485315" y="1193799"/>
                </a:lnTo>
                <a:close/>
              </a:path>
              <a:path w="1642110" h="2006600">
                <a:moveTo>
                  <a:pt x="438836" y="1206499"/>
                </a:moveTo>
                <a:lnTo>
                  <a:pt x="363307" y="1206499"/>
                </a:lnTo>
                <a:lnTo>
                  <a:pt x="376152" y="1193799"/>
                </a:lnTo>
                <a:lnTo>
                  <a:pt x="446098" y="1193799"/>
                </a:lnTo>
                <a:lnTo>
                  <a:pt x="438836" y="1206499"/>
                </a:lnTo>
                <a:close/>
              </a:path>
              <a:path w="1642110" h="2006600">
                <a:moveTo>
                  <a:pt x="377831" y="1219199"/>
                </a:moveTo>
                <a:lnTo>
                  <a:pt x="306660" y="1219199"/>
                </a:lnTo>
                <a:lnTo>
                  <a:pt x="335710" y="1206499"/>
                </a:lnTo>
                <a:lnTo>
                  <a:pt x="390903" y="1206499"/>
                </a:lnTo>
                <a:lnTo>
                  <a:pt x="377831" y="1219199"/>
                </a:lnTo>
                <a:close/>
              </a:path>
              <a:path w="1642110" h="2006600">
                <a:moveTo>
                  <a:pt x="1638109" y="1295399"/>
                </a:moveTo>
                <a:lnTo>
                  <a:pt x="1622608" y="1295399"/>
                </a:lnTo>
                <a:lnTo>
                  <a:pt x="1624061" y="1282699"/>
                </a:lnTo>
                <a:lnTo>
                  <a:pt x="1625513" y="1282699"/>
                </a:lnTo>
                <a:lnTo>
                  <a:pt x="1625513" y="1257299"/>
                </a:lnTo>
                <a:lnTo>
                  <a:pt x="1622608" y="1257299"/>
                </a:lnTo>
                <a:lnTo>
                  <a:pt x="1622608" y="1244599"/>
                </a:lnTo>
                <a:lnTo>
                  <a:pt x="1616798" y="1219199"/>
                </a:lnTo>
                <a:lnTo>
                  <a:pt x="1615346" y="1206499"/>
                </a:lnTo>
                <a:lnTo>
                  <a:pt x="1632776" y="1206499"/>
                </a:lnTo>
                <a:lnTo>
                  <a:pt x="1634228" y="1219199"/>
                </a:lnTo>
                <a:lnTo>
                  <a:pt x="1637133" y="1219199"/>
                </a:lnTo>
                <a:lnTo>
                  <a:pt x="1637133" y="1231899"/>
                </a:lnTo>
                <a:lnTo>
                  <a:pt x="1638586" y="1244599"/>
                </a:lnTo>
                <a:lnTo>
                  <a:pt x="1640038" y="1244599"/>
                </a:lnTo>
                <a:lnTo>
                  <a:pt x="1641490" y="1257299"/>
                </a:lnTo>
                <a:lnTo>
                  <a:pt x="1641490" y="1269999"/>
                </a:lnTo>
                <a:lnTo>
                  <a:pt x="1640038" y="1282699"/>
                </a:lnTo>
                <a:lnTo>
                  <a:pt x="1638109" y="1295399"/>
                </a:lnTo>
                <a:close/>
              </a:path>
              <a:path w="1642110" h="2006600">
                <a:moveTo>
                  <a:pt x="290909" y="1231899"/>
                </a:moveTo>
                <a:lnTo>
                  <a:pt x="220464" y="1231899"/>
                </a:lnTo>
                <a:lnTo>
                  <a:pt x="243250" y="1219199"/>
                </a:lnTo>
                <a:lnTo>
                  <a:pt x="318052" y="1219199"/>
                </a:lnTo>
                <a:lnTo>
                  <a:pt x="290909" y="1231899"/>
                </a:lnTo>
                <a:close/>
              </a:path>
              <a:path w="1642110" h="2006600">
                <a:moveTo>
                  <a:pt x="172305" y="1257299"/>
                </a:moveTo>
                <a:lnTo>
                  <a:pt x="45213" y="1257299"/>
                </a:lnTo>
                <a:lnTo>
                  <a:pt x="98955" y="1244599"/>
                </a:lnTo>
                <a:lnTo>
                  <a:pt x="155602" y="1244599"/>
                </a:lnTo>
                <a:lnTo>
                  <a:pt x="209344" y="1231899"/>
                </a:lnTo>
                <a:lnTo>
                  <a:pt x="277610" y="1231899"/>
                </a:lnTo>
                <a:lnTo>
                  <a:pt x="196770" y="1244599"/>
                </a:lnTo>
                <a:lnTo>
                  <a:pt x="172305" y="1257299"/>
                </a:lnTo>
                <a:close/>
              </a:path>
              <a:path w="1642110" h="2006600">
                <a:moveTo>
                  <a:pt x="13258" y="1269999"/>
                </a:moveTo>
                <a:lnTo>
                  <a:pt x="0" y="1269999"/>
                </a:lnTo>
                <a:lnTo>
                  <a:pt x="0" y="1257299"/>
                </a:lnTo>
                <a:lnTo>
                  <a:pt x="123647" y="1257299"/>
                </a:lnTo>
                <a:lnTo>
                  <a:pt x="13258" y="1269999"/>
                </a:lnTo>
                <a:close/>
              </a:path>
              <a:path w="1642110" h="2006600">
                <a:moveTo>
                  <a:pt x="1635340" y="1308099"/>
                </a:moveTo>
                <a:lnTo>
                  <a:pt x="1619703" y="1308099"/>
                </a:lnTo>
                <a:lnTo>
                  <a:pt x="1621156" y="1295399"/>
                </a:lnTo>
                <a:lnTo>
                  <a:pt x="1636588" y="1295399"/>
                </a:lnTo>
                <a:lnTo>
                  <a:pt x="1635340" y="1308099"/>
                </a:lnTo>
                <a:close/>
              </a:path>
              <a:path w="1642110" h="2006600">
                <a:moveTo>
                  <a:pt x="1629871" y="1333499"/>
                </a:moveTo>
                <a:lnTo>
                  <a:pt x="1613893" y="1333499"/>
                </a:lnTo>
                <a:lnTo>
                  <a:pt x="1616798" y="1320799"/>
                </a:lnTo>
                <a:lnTo>
                  <a:pt x="1618251" y="1308099"/>
                </a:lnTo>
                <a:lnTo>
                  <a:pt x="1634228" y="1308099"/>
                </a:lnTo>
                <a:lnTo>
                  <a:pt x="1634228" y="1320799"/>
                </a:lnTo>
                <a:lnTo>
                  <a:pt x="1629871" y="1333499"/>
                </a:lnTo>
                <a:close/>
              </a:path>
              <a:path w="1642110" h="2006600">
                <a:moveTo>
                  <a:pt x="1603726" y="1396999"/>
                </a:moveTo>
                <a:lnTo>
                  <a:pt x="1589201" y="1396999"/>
                </a:lnTo>
                <a:lnTo>
                  <a:pt x="1590654" y="1384299"/>
                </a:lnTo>
                <a:lnTo>
                  <a:pt x="1596600" y="1384299"/>
                </a:lnTo>
                <a:lnTo>
                  <a:pt x="1599369" y="1371599"/>
                </a:lnTo>
                <a:lnTo>
                  <a:pt x="1602137" y="1371599"/>
                </a:lnTo>
                <a:lnTo>
                  <a:pt x="1605178" y="1358899"/>
                </a:lnTo>
                <a:lnTo>
                  <a:pt x="1608083" y="1346199"/>
                </a:lnTo>
                <a:lnTo>
                  <a:pt x="1609536" y="1346199"/>
                </a:lnTo>
                <a:lnTo>
                  <a:pt x="1612441" y="1333499"/>
                </a:lnTo>
                <a:lnTo>
                  <a:pt x="1628418" y="1333499"/>
                </a:lnTo>
                <a:lnTo>
                  <a:pt x="1625513" y="1346199"/>
                </a:lnTo>
                <a:lnTo>
                  <a:pt x="1619703" y="1358899"/>
                </a:lnTo>
                <a:lnTo>
                  <a:pt x="1616798" y="1358899"/>
                </a:lnTo>
                <a:lnTo>
                  <a:pt x="1603726" y="1396999"/>
                </a:lnTo>
                <a:close/>
              </a:path>
              <a:path w="1642110" h="2006600">
                <a:moveTo>
                  <a:pt x="1593559" y="1409699"/>
                </a:moveTo>
                <a:lnTo>
                  <a:pt x="1579034" y="1409699"/>
                </a:lnTo>
                <a:lnTo>
                  <a:pt x="1586296" y="1396999"/>
                </a:lnTo>
                <a:lnTo>
                  <a:pt x="1596464" y="1396999"/>
                </a:lnTo>
                <a:lnTo>
                  <a:pt x="1593559" y="1409699"/>
                </a:lnTo>
                <a:close/>
              </a:path>
              <a:path w="1642110" h="2006600">
                <a:moveTo>
                  <a:pt x="1578171" y="1435099"/>
                </a:moveTo>
                <a:lnTo>
                  <a:pt x="1562693" y="1435099"/>
                </a:lnTo>
                <a:lnTo>
                  <a:pt x="1573587" y="1409699"/>
                </a:lnTo>
                <a:lnTo>
                  <a:pt x="1589201" y="1409699"/>
                </a:lnTo>
                <a:lnTo>
                  <a:pt x="1585706" y="1422399"/>
                </a:lnTo>
                <a:lnTo>
                  <a:pt x="1581939" y="1422399"/>
                </a:lnTo>
                <a:lnTo>
                  <a:pt x="1578171" y="1435099"/>
                </a:lnTo>
                <a:close/>
              </a:path>
              <a:path w="1642110" h="2006600">
                <a:moveTo>
                  <a:pt x="1549984" y="1473199"/>
                </a:moveTo>
                <a:lnTo>
                  <a:pt x="1534007" y="1473199"/>
                </a:lnTo>
                <a:lnTo>
                  <a:pt x="1542722" y="1460499"/>
                </a:lnTo>
                <a:lnTo>
                  <a:pt x="1548532" y="1447799"/>
                </a:lnTo>
                <a:lnTo>
                  <a:pt x="1557247" y="1435099"/>
                </a:lnTo>
                <a:lnTo>
                  <a:pt x="1574676" y="1435099"/>
                </a:lnTo>
                <a:lnTo>
                  <a:pt x="1570319" y="1447799"/>
                </a:lnTo>
                <a:lnTo>
                  <a:pt x="1564509" y="1447799"/>
                </a:lnTo>
                <a:lnTo>
                  <a:pt x="1560152" y="1460499"/>
                </a:lnTo>
                <a:lnTo>
                  <a:pt x="1555794" y="1460499"/>
                </a:lnTo>
                <a:lnTo>
                  <a:pt x="1549984" y="1473199"/>
                </a:lnTo>
                <a:close/>
              </a:path>
              <a:path w="1642110" h="2006600">
                <a:moveTo>
                  <a:pt x="1529649" y="1498599"/>
                </a:moveTo>
                <a:lnTo>
                  <a:pt x="1513672" y="1498599"/>
                </a:lnTo>
                <a:lnTo>
                  <a:pt x="1522387" y="1485899"/>
                </a:lnTo>
                <a:lnTo>
                  <a:pt x="1525292" y="1485899"/>
                </a:lnTo>
                <a:lnTo>
                  <a:pt x="1531102" y="1473199"/>
                </a:lnTo>
                <a:lnTo>
                  <a:pt x="1544174" y="1473199"/>
                </a:lnTo>
                <a:lnTo>
                  <a:pt x="1535459" y="1485899"/>
                </a:lnTo>
                <a:lnTo>
                  <a:pt x="1529649" y="1498599"/>
                </a:lnTo>
                <a:close/>
              </a:path>
              <a:path w="1642110" h="2006600">
                <a:moveTo>
                  <a:pt x="1496242" y="1536699"/>
                </a:moveTo>
                <a:lnTo>
                  <a:pt x="1475907" y="1536699"/>
                </a:lnTo>
                <a:lnTo>
                  <a:pt x="1481717" y="1523999"/>
                </a:lnTo>
                <a:lnTo>
                  <a:pt x="1510767" y="1498599"/>
                </a:lnTo>
                <a:lnTo>
                  <a:pt x="1523839" y="1498599"/>
                </a:lnTo>
                <a:lnTo>
                  <a:pt x="1507862" y="1523999"/>
                </a:lnTo>
                <a:lnTo>
                  <a:pt x="1496242" y="1536699"/>
                </a:lnTo>
                <a:close/>
              </a:path>
              <a:path w="1642110" h="2006600">
                <a:moveTo>
                  <a:pt x="1465740" y="1562099"/>
                </a:moveTo>
                <a:lnTo>
                  <a:pt x="1446857" y="1562099"/>
                </a:lnTo>
                <a:lnTo>
                  <a:pt x="1461382" y="1549399"/>
                </a:lnTo>
                <a:lnTo>
                  <a:pt x="1467192" y="1536699"/>
                </a:lnTo>
                <a:lnTo>
                  <a:pt x="1483169" y="1536699"/>
                </a:lnTo>
                <a:lnTo>
                  <a:pt x="1480265" y="1549399"/>
                </a:lnTo>
                <a:lnTo>
                  <a:pt x="1470097" y="1549399"/>
                </a:lnTo>
                <a:lnTo>
                  <a:pt x="1465740" y="1562099"/>
                </a:lnTo>
                <a:close/>
              </a:path>
              <a:path w="1642110" h="2006600">
                <a:moveTo>
                  <a:pt x="1446857" y="1574799"/>
                </a:moveTo>
                <a:lnTo>
                  <a:pt x="1426523" y="1574799"/>
                </a:lnTo>
                <a:lnTo>
                  <a:pt x="1438143" y="1562099"/>
                </a:lnTo>
                <a:lnTo>
                  <a:pt x="1452667" y="1562099"/>
                </a:lnTo>
                <a:lnTo>
                  <a:pt x="1446857" y="1574799"/>
                </a:lnTo>
                <a:close/>
              </a:path>
              <a:path w="1642110" h="2006600">
                <a:moveTo>
                  <a:pt x="1407641" y="1600199"/>
                </a:moveTo>
                <a:lnTo>
                  <a:pt x="1380043" y="1600199"/>
                </a:lnTo>
                <a:lnTo>
                  <a:pt x="1397473" y="1587499"/>
                </a:lnTo>
                <a:lnTo>
                  <a:pt x="1409093" y="1587499"/>
                </a:lnTo>
                <a:lnTo>
                  <a:pt x="1413450" y="1574799"/>
                </a:lnTo>
                <a:lnTo>
                  <a:pt x="1433785" y="1574799"/>
                </a:lnTo>
                <a:lnTo>
                  <a:pt x="1417808" y="1587499"/>
                </a:lnTo>
                <a:lnTo>
                  <a:pt x="1407641" y="1600199"/>
                </a:lnTo>
                <a:close/>
              </a:path>
              <a:path w="1642110" h="2006600">
                <a:moveTo>
                  <a:pt x="1384401" y="1612899"/>
                </a:moveTo>
                <a:lnTo>
                  <a:pt x="1358982" y="1612899"/>
                </a:lnTo>
                <a:lnTo>
                  <a:pt x="1365518" y="1600199"/>
                </a:lnTo>
                <a:lnTo>
                  <a:pt x="1398926" y="1600199"/>
                </a:lnTo>
                <a:lnTo>
                  <a:pt x="1384401" y="1612899"/>
                </a:lnTo>
                <a:close/>
              </a:path>
              <a:path w="1642110" h="2006600">
                <a:moveTo>
                  <a:pt x="957371" y="1816099"/>
                </a:moveTo>
                <a:lnTo>
                  <a:pt x="921059" y="1816099"/>
                </a:lnTo>
                <a:lnTo>
                  <a:pt x="933087" y="1803399"/>
                </a:lnTo>
                <a:lnTo>
                  <a:pt x="945388" y="1803399"/>
                </a:lnTo>
                <a:lnTo>
                  <a:pt x="958233" y="1790699"/>
                </a:lnTo>
                <a:lnTo>
                  <a:pt x="971896" y="1790699"/>
                </a:lnTo>
                <a:lnTo>
                  <a:pt x="986035" y="1777999"/>
                </a:lnTo>
                <a:lnTo>
                  <a:pt x="1013768" y="1777999"/>
                </a:lnTo>
                <a:lnTo>
                  <a:pt x="1027090" y="1765299"/>
                </a:lnTo>
                <a:lnTo>
                  <a:pt x="1077927" y="1739899"/>
                </a:lnTo>
                <a:lnTo>
                  <a:pt x="1102619" y="1727199"/>
                </a:lnTo>
                <a:lnTo>
                  <a:pt x="1115101" y="1727199"/>
                </a:lnTo>
                <a:lnTo>
                  <a:pt x="1127311" y="1714499"/>
                </a:lnTo>
                <a:lnTo>
                  <a:pt x="1236247" y="1663699"/>
                </a:lnTo>
                <a:lnTo>
                  <a:pt x="1339374" y="1612899"/>
                </a:lnTo>
                <a:lnTo>
                  <a:pt x="1371329" y="1612899"/>
                </a:lnTo>
                <a:lnTo>
                  <a:pt x="1359119" y="1625599"/>
                </a:lnTo>
                <a:lnTo>
                  <a:pt x="1346636" y="1625599"/>
                </a:lnTo>
                <a:lnTo>
                  <a:pt x="1334154" y="1638299"/>
                </a:lnTo>
                <a:lnTo>
                  <a:pt x="1321944" y="1638299"/>
                </a:lnTo>
                <a:lnTo>
                  <a:pt x="1271107" y="1663699"/>
                </a:lnTo>
                <a:lnTo>
                  <a:pt x="1215913" y="1689099"/>
                </a:lnTo>
                <a:lnTo>
                  <a:pt x="1167981" y="1714499"/>
                </a:lnTo>
                <a:lnTo>
                  <a:pt x="1154682" y="1727199"/>
                </a:lnTo>
                <a:lnTo>
                  <a:pt x="1127539" y="1739899"/>
                </a:lnTo>
                <a:lnTo>
                  <a:pt x="1114240" y="1739899"/>
                </a:lnTo>
                <a:lnTo>
                  <a:pt x="1061950" y="1765299"/>
                </a:lnTo>
                <a:lnTo>
                  <a:pt x="1036418" y="1777999"/>
                </a:lnTo>
                <a:lnTo>
                  <a:pt x="957371" y="1816099"/>
                </a:lnTo>
                <a:close/>
              </a:path>
              <a:path w="1642110" h="2006600">
                <a:moveTo>
                  <a:pt x="903630" y="1841499"/>
                </a:moveTo>
                <a:lnTo>
                  <a:pt x="858602" y="1841499"/>
                </a:lnTo>
                <a:lnTo>
                  <a:pt x="864412" y="1828799"/>
                </a:lnTo>
                <a:lnTo>
                  <a:pt x="887652" y="1828799"/>
                </a:lnTo>
                <a:lnTo>
                  <a:pt x="895527" y="1816099"/>
                </a:lnTo>
                <a:lnTo>
                  <a:pt x="944072" y="1816099"/>
                </a:lnTo>
                <a:lnTo>
                  <a:pt x="916929" y="1828799"/>
                </a:lnTo>
                <a:lnTo>
                  <a:pt x="903630" y="1841499"/>
                </a:lnTo>
                <a:close/>
              </a:path>
              <a:path w="1642110" h="2006600">
                <a:moveTo>
                  <a:pt x="877485" y="1854199"/>
                </a:moveTo>
                <a:lnTo>
                  <a:pt x="811396" y="1854199"/>
                </a:lnTo>
                <a:lnTo>
                  <a:pt x="829916" y="1841499"/>
                </a:lnTo>
                <a:lnTo>
                  <a:pt x="890557" y="1841499"/>
                </a:lnTo>
                <a:lnTo>
                  <a:pt x="877485" y="1854199"/>
                </a:lnTo>
                <a:close/>
              </a:path>
              <a:path w="1642110" h="2006600">
                <a:moveTo>
                  <a:pt x="838268" y="1866899"/>
                </a:moveTo>
                <a:lnTo>
                  <a:pt x="774358" y="1866899"/>
                </a:lnTo>
                <a:lnTo>
                  <a:pt x="792877" y="1854199"/>
                </a:lnTo>
                <a:lnTo>
                  <a:pt x="851340" y="1854199"/>
                </a:lnTo>
                <a:lnTo>
                  <a:pt x="838268" y="1866899"/>
                </a:lnTo>
                <a:close/>
              </a:path>
              <a:path w="1642110" h="2006600">
                <a:moveTo>
                  <a:pt x="793241" y="1879599"/>
                </a:moveTo>
                <a:lnTo>
                  <a:pt x="732236" y="1879599"/>
                </a:lnTo>
                <a:lnTo>
                  <a:pt x="754023" y="1866899"/>
                </a:lnTo>
                <a:lnTo>
                  <a:pt x="823743" y="1866899"/>
                </a:lnTo>
                <a:lnTo>
                  <a:pt x="793241" y="1879599"/>
                </a:lnTo>
                <a:close/>
              </a:path>
              <a:path w="1642110" h="2006600">
                <a:moveTo>
                  <a:pt x="749326" y="1892299"/>
                </a:moveTo>
                <a:lnTo>
                  <a:pt x="672685" y="1892299"/>
                </a:lnTo>
                <a:lnTo>
                  <a:pt x="700282" y="1879599"/>
                </a:lnTo>
                <a:lnTo>
                  <a:pt x="763647" y="1879599"/>
                </a:lnTo>
                <a:lnTo>
                  <a:pt x="749326" y="1892299"/>
                </a:lnTo>
                <a:close/>
              </a:path>
              <a:path w="1642110" h="2006600">
                <a:moveTo>
                  <a:pt x="647040" y="1917699"/>
                </a:moveTo>
                <a:lnTo>
                  <a:pt x="573916" y="1917699"/>
                </a:lnTo>
                <a:lnTo>
                  <a:pt x="585695" y="1904999"/>
                </a:lnTo>
                <a:lnTo>
                  <a:pt x="634693" y="1904999"/>
                </a:lnTo>
                <a:lnTo>
                  <a:pt x="659839" y="1892299"/>
                </a:lnTo>
                <a:lnTo>
                  <a:pt x="730784" y="1892299"/>
                </a:lnTo>
                <a:lnTo>
                  <a:pt x="702688" y="1904999"/>
                </a:lnTo>
                <a:lnTo>
                  <a:pt x="647040" y="1917699"/>
                </a:lnTo>
                <a:close/>
              </a:path>
              <a:path w="1642110" h="2006600">
                <a:moveTo>
                  <a:pt x="565202" y="1930399"/>
                </a:moveTo>
                <a:lnTo>
                  <a:pt x="491351" y="1930399"/>
                </a:lnTo>
                <a:lnTo>
                  <a:pt x="517269" y="1917699"/>
                </a:lnTo>
                <a:lnTo>
                  <a:pt x="618943" y="1917699"/>
                </a:lnTo>
                <a:lnTo>
                  <a:pt x="565202" y="1930399"/>
                </a:lnTo>
                <a:close/>
              </a:path>
              <a:path w="1642110" h="2006600">
                <a:moveTo>
                  <a:pt x="538149" y="1943099"/>
                </a:moveTo>
                <a:lnTo>
                  <a:pt x="440061" y="1943099"/>
                </a:lnTo>
                <a:lnTo>
                  <a:pt x="465706" y="1930399"/>
                </a:lnTo>
                <a:lnTo>
                  <a:pt x="551880" y="1930399"/>
                </a:lnTo>
                <a:lnTo>
                  <a:pt x="538149" y="1943099"/>
                </a:lnTo>
                <a:close/>
              </a:path>
              <a:path w="1642110" h="2006600">
                <a:moveTo>
                  <a:pt x="478053" y="1955799"/>
                </a:moveTo>
                <a:lnTo>
                  <a:pt x="364214" y="1955799"/>
                </a:lnTo>
                <a:lnTo>
                  <a:pt x="388702" y="1943099"/>
                </a:lnTo>
                <a:lnTo>
                  <a:pt x="510007" y="1943099"/>
                </a:lnTo>
                <a:lnTo>
                  <a:pt x="478053" y="1955799"/>
                </a:lnTo>
                <a:close/>
              </a:path>
              <a:path w="1642110" h="2006600">
                <a:moveTo>
                  <a:pt x="390904" y="1968499"/>
                </a:moveTo>
                <a:lnTo>
                  <a:pt x="254370" y="1968499"/>
                </a:lnTo>
                <a:lnTo>
                  <a:pt x="315374" y="1955799"/>
                </a:lnTo>
                <a:lnTo>
                  <a:pt x="447551" y="1955799"/>
                </a:lnTo>
                <a:lnTo>
                  <a:pt x="390904" y="1968499"/>
                </a:lnTo>
                <a:close/>
              </a:path>
              <a:path w="1642110" h="2006600">
                <a:moveTo>
                  <a:pt x="309565" y="1981199"/>
                </a:moveTo>
                <a:lnTo>
                  <a:pt x="140895" y="1981199"/>
                </a:lnTo>
                <a:lnTo>
                  <a:pt x="169377" y="1968499"/>
                </a:lnTo>
                <a:lnTo>
                  <a:pt x="323227" y="1968499"/>
                </a:lnTo>
                <a:lnTo>
                  <a:pt x="309565" y="1981199"/>
                </a:lnTo>
                <a:close/>
              </a:path>
              <a:path w="1642110" h="2006600">
                <a:moveTo>
                  <a:pt x="74626" y="2006599"/>
                </a:moveTo>
                <a:lnTo>
                  <a:pt x="0" y="2006599"/>
                </a:lnTo>
                <a:lnTo>
                  <a:pt x="0" y="1993899"/>
                </a:lnTo>
                <a:lnTo>
                  <a:pt x="53814" y="1981199"/>
                </a:lnTo>
                <a:lnTo>
                  <a:pt x="220964" y="1981199"/>
                </a:lnTo>
                <a:lnTo>
                  <a:pt x="162864" y="1993899"/>
                </a:lnTo>
                <a:lnTo>
                  <a:pt x="133451" y="1993899"/>
                </a:lnTo>
                <a:lnTo>
                  <a:pt x="74626" y="2006599"/>
                </a:lnTo>
                <a:close/>
              </a:path>
            </a:pathLst>
          </a:custGeom>
          <a:solidFill>
            <a:srgbClr val="2F1805"/>
          </a:solidFill>
        </p:spPr>
        <p:txBody>
          <a:bodyPr wrap="square" lIns="0" tIns="0" rIns="0" bIns="0" rtlCol="0"/>
          <a:lstStyle/>
          <a:p>
            <a:pPr algn="r" rtl="1"/>
            <a:endParaRPr>
              <a:cs typeface="B Nazanin" panose="00000400000000000000" pitchFamily="2" charset="-78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16157" y="4113911"/>
            <a:ext cx="3644275" cy="2031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383314" y="5918"/>
            <a:ext cx="4895850" cy="2345055"/>
          </a:xfrm>
          <a:custGeom>
            <a:avLst/>
            <a:gdLst/>
            <a:ahLst/>
            <a:cxnLst/>
            <a:rect l="l" t="t" r="r" b="b"/>
            <a:pathLst>
              <a:path w="4895850" h="2345055">
                <a:moveTo>
                  <a:pt x="2447694" y="0"/>
                </a:moveTo>
                <a:lnTo>
                  <a:pt x="4881365" y="8"/>
                </a:lnTo>
                <a:lnTo>
                  <a:pt x="4891702" y="2886"/>
                </a:lnTo>
                <a:lnTo>
                  <a:pt x="4894619" y="13267"/>
                </a:lnTo>
                <a:lnTo>
                  <a:pt x="4895237" y="1863539"/>
                </a:lnTo>
                <a:lnTo>
                  <a:pt x="4893964" y="1878763"/>
                </a:lnTo>
                <a:lnTo>
                  <a:pt x="4889425" y="1889658"/>
                </a:lnTo>
                <a:lnTo>
                  <a:pt x="4880546" y="1896584"/>
                </a:lnTo>
                <a:lnTo>
                  <a:pt x="4866249" y="1899903"/>
                </a:lnTo>
                <a:lnTo>
                  <a:pt x="4812920" y="1907068"/>
                </a:lnTo>
                <a:lnTo>
                  <a:pt x="4760794" y="1918052"/>
                </a:lnTo>
                <a:lnTo>
                  <a:pt x="4709685" y="1932246"/>
                </a:lnTo>
                <a:lnTo>
                  <a:pt x="4659409" y="1949038"/>
                </a:lnTo>
                <a:lnTo>
                  <a:pt x="4609779" y="1967817"/>
                </a:lnTo>
                <a:lnTo>
                  <a:pt x="4560609" y="1987972"/>
                </a:lnTo>
                <a:lnTo>
                  <a:pt x="4511715" y="2008893"/>
                </a:lnTo>
                <a:lnTo>
                  <a:pt x="4462910" y="2029967"/>
                </a:lnTo>
                <a:lnTo>
                  <a:pt x="4418034" y="2048377"/>
                </a:lnTo>
                <a:lnTo>
                  <a:pt x="4372752" y="2065678"/>
                </a:lnTo>
                <a:lnTo>
                  <a:pt x="4281782" y="2099094"/>
                </a:lnTo>
                <a:lnTo>
                  <a:pt x="4236500" y="2116282"/>
                </a:lnTo>
                <a:lnTo>
                  <a:pt x="4191624" y="2134505"/>
                </a:lnTo>
                <a:lnTo>
                  <a:pt x="4141035" y="2155882"/>
                </a:lnTo>
                <a:lnTo>
                  <a:pt x="4090328" y="2176955"/>
                </a:lnTo>
                <a:lnTo>
                  <a:pt x="4039386" y="2197397"/>
                </a:lnTo>
                <a:lnTo>
                  <a:pt x="3988091" y="2216882"/>
                </a:lnTo>
                <a:lnTo>
                  <a:pt x="3936326" y="2235084"/>
                </a:lnTo>
                <a:lnTo>
                  <a:pt x="3883973" y="2251678"/>
                </a:lnTo>
                <a:lnTo>
                  <a:pt x="3832255" y="2266519"/>
                </a:lnTo>
                <a:lnTo>
                  <a:pt x="3780280" y="2280272"/>
                </a:lnTo>
                <a:lnTo>
                  <a:pt x="3728039" y="2292880"/>
                </a:lnTo>
                <a:lnTo>
                  <a:pt x="3675527" y="2304284"/>
                </a:lnTo>
                <a:lnTo>
                  <a:pt x="3622736" y="2314426"/>
                </a:lnTo>
                <a:lnTo>
                  <a:pt x="3569661" y="2323248"/>
                </a:lnTo>
                <a:lnTo>
                  <a:pt x="3516293" y="2330691"/>
                </a:lnTo>
                <a:lnTo>
                  <a:pt x="3474630" y="2336217"/>
                </a:lnTo>
                <a:lnTo>
                  <a:pt x="3432919" y="2341369"/>
                </a:lnTo>
                <a:lnTo>
                  <a:pt x="3391112" y="2344742"/>
                </a:lnTo>
                <a:lnTo>
                  <a:pt x="3349160" y="2344929"/>
                </a:lnTo>
                <a:lnTo>
                  <a:pt x="3293966" y="2341767"/>
                </a:lnTo>
                <a:lnTo>
                  <a:pt x="3238922" y="2336904"/>
                </a:lnTo>
                <a:lnTo>
                  <a:pt x="3184035" y="2330057"/>
                </a:lnTo>
                <a:lnTo>
                  <a:pt x="3129309" y="2320943"/>
                </a:lnTo>
                <a:lnTo>
                  <a:pt x="3077710" y="2310668"/>
                </a:lnTo>
                <a:lnTo>
                  <a:pt x="3026545" y="2298943"/>
                </a:lnTo>
                <a:lnTo>
                  <a:pt x="2976110" y="2284981"/>
                </a:lnTo>
                <a:lnTo>
                  <a:pt x="2926699" y="2267992"/>
                </a:lnTo>
                <a:lnTo>
                  <a:pt x="2878610" y="2247189"/>
                </a:lnTo>
                <a:lnTo>
                  <a:pt x="2837050" y="2226005"/>
                </a:lnTo>
                <a:lnTo>
                  <a:pt x="2796316" y="2203354"/>
                </a:lnTo>
                <a:lnTo>
                  <a:pt x="2756306" y="2179407"/>
                </a:lnTo>
                <a:lnTo>
                  <a:pt x="2716916" y="2154332"/>
                </a:lnTo>
                <a:lnTo>
                  <a:pt x="2678043" y="2128299"/>
                </a:lnTo>
                <a:lnTo>
                  <a:pt x="2639583" y="2101476"/>
                </a:lnTo>
                <a:lnTo>
                  <a:pt x="2602516" y="2074016"/>
                </a:lnTo>
                <a:lnTo>
                  <a:pt x="2566788" y="2045302"/>
                </a:lnTo>
                <a:lnTo>
                  <a:pt x="2532245" y="2015376"/>
                </a:lnTo>
                <a:lnTo>
                  <a:pt x="2498734" y="1984277"/>
                </a:lnTo>
                <a:lnTo>
                  <a:pt x="2444779" y="1930979"/>
                </a:lnTo>
                <a:lnTo>
                  <a:pt x="2422994" y="1910365"/>
                </a:lnTo>
                <a:lnTo>
                  <a:pt x="2378878" y="1869696"/>
                </a:lnTo>
                <a:lnTo>
                  <a:pt x="2347536" y="1837847"/>
                </a:lnTo>
                <a:lnTo>
                  <a:pt x="2318280" y="1804127"/>
                </a:lnTo>
                <a:lnTo>
                  <a:pt x="2289420" y="1770083"/>
                </a:lnTo>
                <a:lnTo>
                  <a:pt x="2259268" y="1737260"/>
                </a:lnTo>
                <a:lnTo>
                  <a:pt x="2231673" y="1708881"/>
                </a:lnTo>
                <a:lnTo>
                  <a:pt x="2204738" y="1679972"/>
                </a:lnTo>
                <a:lnTo>
                  <a:pt x="2178694" y="1650318"/>
                </a:lnTo>
                <a:lnTo>
                  <a:pt x="2153768" y="1619702"/>
                </a:lnTo>
                <a:lnTo>
                  <a:pt x="2118996" y="1577699"/>
                </a:lnTo>
                <a:lnTo>
                  <a:pt x="2082299" y="1537556"/>
                </a:lnTo>
                <a:lnTo>
                  <a:pt x="2044283" y="1498690"/>
                </a:lnTo>
                <a:lnTo>
                  <a:pt x="2005557" y="1460513"/>
                </a:lnTo>
                <a:lnTo>
                  <a:pt x="1966727" y="1422439"/>
                </a:lnTo>
                <a:lnTo>
                  <a:pt x="1928401" y="1383882"/>
                </a:lnTo>
                <a:lnTo>
                  <a:pt x="1893638" y="1353107"/>
                </a:lnTo>
                <a:lnTo>
                  <a:pt x="1855785" y="1326186"/>
                </a:lnTo>
                <a:lnTo>
                  <a:pt x="1816802" y="1300647"/>
                </a:lnTo>
                <a:lnTo>
                  <a:pt x="1738256" y="1245789"/>
                </a:lnTo>
                <a:lnTo>
                  <a:pt x="1696245" y="1220451"/>
                </a:lnTo>
                <a:lnTo>
                  <a:pt x="1652919" y="1197575"/>
                </a:lnTo>
                <a:lnTo>
                  <a:pt x="1608584" y="1176732"/>
                </a:lnTo>
                <a:lnTo>
                  <a:pt x="1563543" y="1157489"/>
                </a:lnTo>
                <a:lnTo>
                  <a:pt x="1511259" y="1137347"/>
                </a:lnTo>
                <a:lnTo>
                  <a:pt x="1458211" y="1119057"/>
                </a:lnTo>
                <a:lnTo>
                  <a:pt x="1404695" y="1102041"/>
                </a:lnTo>
                <a:lnTo>
                  <a:pt x="1351003" y="1085723"/>
                </a:lnTo>
                <a:lnTo>
                  <a:pt x="1304217" y="1071888"/>
                </a:lnTo>
                <a:lnTo>
                  <a:pt x="1257320" y="1058419"/>
                </a:lnTo>
                <a:lnTo>
                  <a:pt x="1210342" y="1045231"/>
                </a:lnTo>
                <a:lnTo>
                  <a:pt x="1024518" y="994220"/>
                </a:lnTo>
                <a:lnTo>
                  <a:pt x="979987" y="981402"/>
                </a:lnTo>
                <a:lnTo>
                  <a:pt x="935850" y="967467"/>
                </a:lnTo>
                <a:lnTo>
                  <a:pt x="892351" y="951816"/>
                </a:lnTo>
                <a:lnTo>
                  <a:pt x="849732" y="933854"/>
                </a:lnTo>
                <a:lnTo>
                  <a:pt x="802194" y="911563"/>
                </a:lnTo>
                <a:lnTo>
                  <a:pt x="755240" y="888161"/>
                </a:lnTo>
                <a:lnTo>
                  <a:pt x="709102" y="863167"/>
                </a:lnTo>
                <a:lnTo>
                  <a:pt x="664011" y="836102"/>
                </a:lnTo>
                <a:lnTo>
                  <a:pt x="580674" y="779703"/>
                </a:lnTo>
                <a:lnTo>
                  <a:pt x="540471" y="753758"/>
                </a:lnTo>
                <a:lnTo>
                  <a:pt x="501121" y="726695"/>
                </a:lnTo>
                <a:lnTo>
                  <a:pt x="464159" y="696559"/>
                </a:lnTo>
                <a:lnTo>
                  <a:pt x="428974" y="665474"/>
                </a:lnTo>
                <a:lnTo>
                  <a:pt x="393121" y="635098"/>
                </a:lnTo>
                <a:lnTo>
                  <a:pt x="357487" y="604506"/>
                </a:lnTo>
                <a:lnTo>
                  <a:pt x="322958" y="572775"/>
                </a:lnTo>
                <a:lnTo>
                  <a:pt x="290420" y="538981"/>
                </a:lnTo>
                <a:lnTo>
                  <a:pt x="257662" y="501266"/>
                </a:lnTo>
                <a:lnTo>
                  <a:pt x="225944" y="462781"/>
                </a:lnTo>
                <a:lnTo>
                  <a:pt x="195486" y="423381"/>
                </a:lnTo>
                <a:lnTo>
                  <a:pt x="166511" y="382915"/>
                </a:lnTo>
                <a:lnTo>
                  <a:pt x="139242" y="341237"/>
                </a:lnTo>
                <a:lnTo>
                  <a:pt x="113899" y="298198"/>
                </a:lnTo>
                <a:lnTo>
                  <a:pt x="90707" y="253650"/>
                </a:lnTo>
                <a:lnTo>
                  <a:pt x="70193" y="208205"/>
                </a:lnTo>
                <a:lnTo>
                  <a:pt x="51855" y="161951"/>
                </a:lnTo>
                <a:lnTo>
                  <a:pt x="34930" y="115171"/>
                </a:lnTo>
                <a:lnTo>
                  <a:pt x="2266" y="21164"/>
                </a:lnTo>
                <a:lnTo>
                  <a:pt x="0" y="10850"/>
                </a:lnTo>
                <a:lnTo>
                  <a:pt x="1881" y="4072"/>
                </a:lnTo>
                <a:lnTo>
                  <a:pt x="7948" y="565"/>
                </a:lnTo>
                <a:lnTo>
                  <a:pt x="18236" y="64"/>
                </a:lnTo>
                <a:lnTo>
                  <a:pt x="25034" y="577"/>
                </a:lnTo>
                <a:lnTo>
                  <a:pt x="31896" y="128"/>
                </a:lnTo>
                <a:lnTo>
                  <a:pt x="2447694" y="0"/>
                </a:lnTo>
                <a:close/>
              </a:path>
            </a:pathLst>
          </a:custGeom>
          <a:solidFill>
            <a:srgbClr val="BEFFC2"/>
          </a:solidFill>
        </p:spPr>
        <p:txBody>
          <a:bodyPr wrap="square" lIns="0" tIns="0" rIns="0" bIns="0" rtlCol="0"/>
          <a:lstStyle/>
          <a:p>
            <a:pPr algn="r" rtl="1"/>
            <a:endParaRPr>
              <a:cs typeface="B Nazanin" panose="00000400000000000000" pitchFamily="2" charset="-78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3655327" y="3761839"/>
            <a:ext cx="4632960" cy="4852670"/>
            <a:chOff x="13655327" y="3761839"/>
            <a:chExt cx="4632960" cy="48526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31059" y="5906177"/>
              <a:ext cx="2456939" cy="27079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55327" y="3761839"/>
              <a:ext cx="3299735" cy="329972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44241" y="913511"/>
            <a:ext cx="14399894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1">
              <a:lnSpc>
                <a:spcPct val="100000"/>
              </a:lnSpc>
              <a:spcBef>
                <a:spcPts val="100"/>
              </a:spcBef>
            </a:pPr>
            <a:r>
              <a:rPr lang="fa-IR" sz="8000" spc="-5" dirty="0">
                <a:cs typeface="B Nazanin" panose="00000400000000000000" pitchFamily="2" charset="-78"/>
              </a:rPr>
              <a:t>یک صفحه اعضای تیم را اضافه کنید</a:t>
            </a:r>
            <a:endParaRPr sz="8000" dirty="0">
              <a:cs typeface="B Nazanin" panose="00000400000000000000" pitchFamily="2" charset="-78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92443" y="2465026"/>
            <a:ext cx="49028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00"/>
              </a:spcBef>
            </a:pPr>
            <a:r>
              <a:rPr lang="fa-IR" sz="2100" b="1" spc="-15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sz="2100" dirty="0">
              <a:latin typeface="Arial"/>
              <a:cs typeface="B Nazanin" panose="00000400000000000000" pitchFamily="2" charset="-78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2243773"/>
            <a:ext cx="4494530" cy="5143500"/>
            <a:chOff x="0" y="2243773"/>
            <a:chExt cx="4494530" cy="51435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243773"/>
              <a:ext cx="4196166" cy="51434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4347" y="3761839"/>
              <a:ext cx="3299735" cy="3299722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1410" y="3761839"/>
            <a:ext cx="3299735" cy="32997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41960" y="3761839"/>
            <a:ext cx="3299735" cy="3299722"/>
          </a:xfrm>
          <a:prstGeom prst="rect">
            <a:avLst/>
          </a:prstGeom>
        </p:spPr>
      </p:pic>
      <p:graphicFrame>
        <p:nvGraphicFramePr>
          <p:cNvPr id="15" name="objec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428192"/>
              </p:ext>
            </p:extLst>
          </p:nvPr>
        </p:nvGraphicFramePr>
        <p:xfrm>
          <a:off x="1607139" y="7675219"/>
          <a:ext cx="14669769" cy="13268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9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1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5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5222">
                <a:tc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</a:pPr>
                      <a:r>
                        <a:rPr lang="fa-IR" sz="3900" b="1" spc="-260" dirty="0">
                          <a:solidFill>
                            <a:srgbClr val="2F1805"/>
                          </a:solidFill>
                          <a:latin typeface="Trebuchet MS"/>
                          <a:cs typeface="Trebuchet MS"/>
                        </a:rPr>
                        <a:t>نام</a:t>
                      </a:r>
                      <a:endParaRPr lang="fa-IR" sz="39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</a:pPr>
                      <a:r>
                        <a:rPr lang="fa-IR" sz="3900" b="1" spc="-260" dirty="0">
                          <a:solidFill>
                            <a:srgbClr val="2F1805"/>
                          </a:solidFill>
                          <a:latin typeface="Trebuchet MS"/>
                          <a:cs typeface="Trebuchet MS"/>
                        </a:rPr>
                        <a:t>نام</a:t>
                      </a:r>
                      <a:endParaRPr sz="39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50"/>
                        </a:lnSpc>
                      </a:pPr>
                      <a:r>
                        <a:rPr lang="fa-IR" sz="3900" b="1" spc="-260" dirty="0">
                          <a:solidFill>
                            <a:srgbClr val="2F1805"/>
                          </a:solidFill>
                          <a:latin typeface="Trebuchet MS"/>
                          <a:cs typeface="Trebuchet MS"/>
                        </a:rPr>
                        <a:t>نام</a:t>
                      </a:r>
                      <a:endParaRPr sz="39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7755" algn="ctr">
                        <a:lnSpc>
                          <a:spcPts val="3750"/>
                        </a:lnSpc>
                      </a:pPr>
                      <a:r>
                        <a:rPr lang="fa-IR" sz="3900" b="1" spc="-260" dirty="0">
                          <a:solidFill>
                            <a:srgbClr val="2F1805"/>
                          </a:solidFill>
                          <a:latin typeface="Trebuchet MS"/>
                          <a:cs typeface="Trebuchet MS"/>
                        </a:rPr>
                        <a:t>نام</a:t>
                      </a:r>
                      <a:endParaRPr sz="39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630">
                <a:tc>
                  <a:txBody>
                    <a:bodyPr/>
                    <a:lstStyle/>
                    <a:p>
                      <a:pPr marR="1076960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fa-IR" sz="2100" b="1" spc="25" dirty="0">
                          <a:solidFill>
                            <a:srgbClr val="1B233F"/>
                          </a:solidFill>
                          <a:latin typeface="Arial"/>
                          <a:cs typeface="Arial"/>
                        </a:rPr>
                        <a:t>عنوان یا موقعیت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1111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fa-IR" sz="2100" b="1" spc="25" dirty="0">
                          <a:solidFill>
                            <a:srgbClr val="1B233F"/>
                          </a:solidFill>
                          <a:latin typeface="Arial"/>
                          <a:cs typeface="Arial"/>
                        </a:rPr>
                        <a:t>عنوان یا موقعیت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1111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fa-IR" sz="2100" b="1" spc="25" dirty="0">
                          <a:solidFill>
                            <a:srgbClr val="1B233F"/>
                          </a:solidFill>
                          <a:latin typeface="Arial"/>
                          <a:cs typeface="Arial"/>
                        </a:rPr>
                        <a:t>عنوان یا موقعیت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111125" marB="0"/>
                </a:tc>
                <a:tc>
                  <a:txBody>
                    <a:bodyPr/>
                    <a:lstStyle/>
                    <a:p>
                      <a:pPr marL="1087755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lang="fa-IR" sz="2100" b="1" spc="25" dirty="0">
                          <a:solidFill>
                            <a:srgbClr val="1B233F"/>
                          </a:solidFill>
                          <a:latin typeface="Arial"/>
                          <a:cs typeface="Arial"/>
                        </a:rPr>
                        <a:t>عنوان یا موقعیت</a:t>
                      </a:r>
                      <a:endParaRPr sz="2100" dirty="0">
                        <a:latin typeface="Arial"/>
                        <a:cs typeface="Arial"/>
                      </a:endParaRPr>
                    </a:p>
                  </a:txBody>
                  <a:tcPr marL="0" marR="0" marT="1111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254666" y="3743570"/>
            <a:ext cx="112014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1">
              <a:lnSpc>
                <a:spcPct val="100000"/>
              </a:lnSpc>
              <a:spcBef>
                <a:spcPts val="100"/>
              </a:spcBef>
            </a:pPr>
            <a:r>
              <a:rPr lang="fa-IR" spc="35" dirty="0">
                <a:cs typeface="B Nazanin" panose="00000400000000000000" pitchFamily="2" charset="-78"/>
              </a:rPr>
              <a:t>با تشکر از شما دوستان عزیز ...!</a:t>
            </a:r>
            <a:endParaRPr spc="-250" dirty="0">
              <a:cs typeface="B Nazanin" panose="00000400000000000000" pitchFamily="2" charset="-78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43600" y="5154255"/>
            <a:ext cx="6854907" cy="2396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 rtl="1">
              <a:lnSpc>
                <a:spcPct val="150000"/>
              </a:lnSpc>
              <a:spcBef>
                <a:spcPts val="100"/>
              </a:spcBef>
            </a:pPr>
            <a:r>
              <a:rPr lang="fa-IR" sz="2100" b="1" spc="75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ما در این قالب پاورپوینت 23 اسلاید جذاب و متحرک را برای شما طراحی کرده ایم. 20 اسلاید ابتدایی، با تمام زیبایی های حرفه ای و متحرکی که در ارائه های شما می تواند به کار گرفته شود، ساخته شده اند. این اسلایدهای ابتدایی، احساسات شما و مخاطبان خود را به خوبی جذب خواهند کرد و توجه آنها را جلب خواهد کرد.</a:t>
            </a:r>
            <a:endParaRPr sz="2100" dirty="0">
              <a:latin typeface="Arial"/>
              <a:cs typeface="B Nazanin" panose="00000400000000000000" pitchFamily="2" charset="-78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430761"/>
            <a:ext cx="5260975" cy="4856480"/>
            <a:chOff x="0" y="5430761"/>
            <a:chExt cx="5260975" cy="48564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962698"/>
              <a:ext cx="5260878" cy="3324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0391" y="5430761"/>
              <a:ext cx="3644275" cy="203199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12088738" y="0"/>
            <a:ext cx="5780405" cy="3304540"/>
            <a:chOff x="12088738" y="0"/>
            <a:chExt cx="5780405" cy="33045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90968" y="1644584"/>
              <a:ext cx="3743324" cy="10001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88738" y="0"/>
              <a:ext cx="5780380" cy="330412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0906038" y="4858625"/>
            <a:ext cx="8145780" cy="5208270"/>
            <a:chOff x="10142627" y="5078887"/>
            <a:chExt cx="8145780" cy="520827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99960" y="7096950"/>
              <a:ext cx="6588039" cy="31900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42627" y="5078887"/>
              <a:ext cx="7299816" cy="402590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0" y="0"/>
            <a:ext cx="5605145" cy="4878070"/>
            <a:chOff x="0" y="0"/>
            <a:chExt cx="5605145" cy="487807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3876108" cy="44903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02686" y="775546"/>
              <a:ext cx="2002105" cy="41021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00173" y="0"/>
            <a:ext cx="6988175" cy="6519545"/>
            <a:chOff x="11300173" y="0"/>
            <a:chExt cx="6988175" cy="6519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04092" y="0"/>
              <a:ext cx="5983906" cy="35979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12369" y="474167"/>
              <a:ext cx="3575629" cy="60451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0173" y="0"/>
              <a:ext cx="3743324" cy="100012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33397" y="1995592"/>
            <a:ext cx="42214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1">
              <a:lnSpc>
                <a:spcPct val="100000"/>
              </a:lnSpc>
              <a:spcBef>
                <a:spcPts val="100"/>
              </a:spcBef>
            </a:pPr>
            <a:r>
              <a:rPr lang="fa-IR" sz="8000" spc="-305" dirty="0">
                <a:cs typeface="B Nazanin" panose="00000400000000000000" pitchFamily="2" charset="-78"/>
              </a:rPr>
              <a:t>مبارک باشه</a:t>
            </a:r>
            <a:endParaRPr sz="8000" dirty="0">
              <a:cs typeface="B Nazanin" panose="00000400000000000000" pitchFamily="2" charset="-7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4502" y="3733046"/>
            <a:ext cx="6558915" cy="113941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algn="ctr" rtl="1">
              <a:lnSpc>
                <a:spcPts val="3900"/>
              </a:lnSpc>
              <a:spcBef>
                <a:spcPts val="890"/>
              </a:spcBef>
            </a:pPr>
            <a:r>
              <a:rPr lang="fa-IR" sz="3900" b="1" spc="-7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استفاده از این الگوی ارائه با تشکر از موارد زیر برای همه رایگان است: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18406" y="5432207"/>
            <a:ext cx="6646576" cy="2396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3990" marR="5080" indent="-1431925" algn="r" rtl="1">
              <a:lnSpc>
                <a:spcPct val="150000"/>
              </a:lnSpc>
              <a:spcBef>
                <a:spcPts val="100"/>
              </a:spcBef>
            </a:pPr>
            <a:r>
              <a:rPr lang="fa-IR" sz="2100" b="1" spc="-35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علاوه بر این، مابقی اسلایدها که در این قالب پاورپوینت شامل 3 اسلاید قابل ویرایش هستند، به عنوان اسلایدهای کمکی استفاده می شوند. با استفاده از این اسلایدها، می توانید اشکال، نمودارها و جداول را به طور آسان به ارائه خود اضافه کنید و آنها را به شکل مورد نیاز ویرایش کنید.</a:t>
            </a:r>
            <a:endParaRPr sz="2100" dirty="0">
              <a:latin typeface="Arial"/>
              <a:cs typeface="B Nazanin" panose="00000400000000000000" pitchFamily="2" charset="-78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2562351"/>
            <a:ext cx="5755640" cy="7724775"/>
            <a:chOff x="0" y="2562351"/>
            <a:chExt cx="5755640" cy="772477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02629"/>
              <a:ext cx="5755185" cy="67843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6247" y="2562351"/>
              <a:ext cx="4450782" cy="7365999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8406" y="0"/>
            <a:ext cx="3644275" cy="133349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0376346" y="5876730"/>
            <a:ext cx="7912100" cy="4410710"/>
            <a:chOff x="10376346" y="5876730"/>
            <a:chExt cx="7912100" cy="441071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76346" y="5876730"/>
              <a:ext cx="7911653" cy="441026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176157" y="6161679"/>
              <a:ext cx="3565405" cy="30929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1113655"/>
            <a:ext cx="4751070" cy="1166986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2700" marR="5080" rtl="1">
              <a:lnSpc>
                <a:spcPts val="7200"/>
              </a:lnSpc>
              <a:spcBef>
                <a:spcPts val="1540"/>
              </a:spcBef>
            </a:pPr>
            <a:r>
              <a:rPr lang="fa-IR" sz="7200" spc="-254" dirty="0">
                <a:cs typeface="B Nazanin" panose="00000400000000000000" pitchFamily="2" charset="-78"/>
              </a:rPr>
              <a:t>صفحه منبع</a:t>
            </a:r>
            <a:endParaRPr sz="7200" dirty="0">
              <a:cs typeface="B Nazanin" panose="00000400000000000000" pitchFamily="2" charset="-78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2018" y="3820380"/>
            <a:ext cx="5087718" cy="52390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3195" algn="r" rtl="1">
              <a:lnSpc>
                <a:spcPct val="116100"/>
              </a:lnSpc>
              <a:spcBef>
                <a:spcPts val="100"/>
              </a:spcBef>
            </a:pPr>
            <a:r>
              <a:rPr lang="fa-IR" sz="2100" b="1" spc="-5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از این منابع طراحی در ارائه </a:t>
            </a:r>
            <a:r>
              <a:rPr lang="en-US" sz="2100" b="1" spc="-5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Canva </a:t>
            </a:r>
            <a:r>
              <a:rPr lang="fa-IR" sz="2100" b="1" spc="-5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خود استفاده کنید.</a:t>
            </a:r>
          </a:p>
          <a:p>
            <a:pPr marL="12700" marR="163195" algn="r" rtl="1">
              <a:lnSpc>
                <a:spcPct val="116100"/>
              </a:lnSpc>
              <a:spcBef>
                <a:spcPts val="100"/>
              </a:spcBef>
            </a:pPr>
            <a:endParaRPr sz="2800" dirty="0">
              <a:latin typeface="Arial"/>
              <a:cs typeface="B Nazanin" panose="00000400000000000000" pitchFamily="2" charset="-78"/>
            </a:endParaRPr>
          </a:p>
          <a:p>
            <a:pPr marL="12700" marR="5080" algn="r" rtl="1">
              <a:lnSpc>
                <a:spcPct val="116100"/>
              </a:lnSpc>
              <a:spcBef>
                <a:spcPts val="1739"/>
              </a:spcBef>
            </a:pPr>
            <a:r>
              <a:rPr lang="fa-IR" sz="2100" b="1" spc="-6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این الگوی ارائه از فونت های رایگان زیر استفاده می کند:</a:t>
            </a:r>
          </a:p>
          <a:p>
            <a:pPr marL="12700" marR="5080" algn="r" rtl="1">
              <a:lnSpc>
                <a:spcPct val="116100"/>
              </a:lnSpc>
              <a:spcBef>
                <a:spcPts val="1739"/>
              </a:spcBef>
            </a:pPr>
            <a:endParaRPr sz="2800" dirty="0">
              <a:latin typeface="Arial"/>
              <a:cs typeface="B Nazanin" panose="00000400000000000000" pitchFamily="2" charset="-78"/>
            </a:endParaRPr>
          </a:p>
          <a:p>
            <a:pPr marL="12700" marR="1498600" algn="r" rtl="1">
              <a:lnSpc>
                <a:spcPct val="116100"/>
              </a:lnSpc>
              <a:spcBef>
                <a:spcPts val="1739"/>
              </a:spcBef>
            </a:pPr>
            <a:r>
              <a:rPr lang="fa-IR" sz="2100" b="1" spc="-3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عناوین: </a:t>
            </a:r>
            <a:r>
              <a:rPr lang="en-US" sz="2100" b="1" spc="-30" dirty="0" err="1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Fredoka</a:t>
            </a:r>
            <a:r>
              <a:rPr lang="en-US" sz="2100" b="1" spc="-3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 One Headers: </a:t>
            </a:r>
            <a:r>
              <a:rPr lang="en-US" sz="2100" b="1" spc="-30" dirty="0" err="1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Geagu</a:t>
            </a:r>
            <a:r>
              <a:rPr lang="en-US" sz="2100" b="1" spc="-3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 Bold Body Copy: Open Sauce</a:t>
            </a:r>
            <a:endParaRPr lang="fa-IR" sz="2100" b="1" spc="-30" dirty="0">
              <a:solidFill>
                <a:srgbClr val="1B233F"/>
              </a:solidFill>
              <a:latin typeface="Arial"/>
              <a:cs typeface="B Nazanin" panose="00000400000000000000" pitchFamily="2" charset="-78"/>
            </a:endParaRPr>
          </a:p>
          <a:p>
            <a:pPr marL="12700" marR="1498600" algn="r" rtl="1">
              <a:lnSpc>
                <a:spcPct val="116100"/>
              </a:lnSpc>
              <a:spcBef>
                <a:spcPts val="1739"/>
              </a:spcBef>
            </a:pPr>
            <a:endParaRPr sz="2800" dirty="0">
              <a:latin typeface="Arial"/>
              <a:cs typeface="B Nazanin" panose="00000400000000000000" pitchFamily="2" charset="-78"/>
            </a:endParaRPr>
          </a:p>
          <a:p>
            <a:pPr marL="12700" marR="91440" algn="r" rtl="1">
              <a:lnSpc>
                <a:spcPct val="116100"/>
              </a:lnSpc>
              <a:spcBef>
                <a:spcPts val="1745"/>
              </a:spcBef>
            </a:pPr>
            <a:r>
              <a:rPr lang="fa-IR" sz="2100" b="1" spc="-85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شما می توانید این فونت ها را به صورت آنلاین نیز پیدا کنید. طراحی مبارک!</a:t>
            </a:r>
            <a:endParaRPr sz="2100" dirty="0">
              <a:latin typeface="Arial"/>
              <a:cs typeface="B Nazanin" panose="00000400000000000000" pitchFamily="2" charset="-78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1481" y="717187"/>
            <a:ext cx="1828799" cy="20288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24307" y="553881"/>
            <a:ext cx="1605581" cy="89534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60107" y="156473"/>
            <a:ext cx="3939540" cy="2737485"/>
            <a:chOff x="8760107" y="156473"/>
            <a:chExt cx="3939540" cy="27374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29093" y="156473"/>
              <a:ext cx="2670553" cy="27369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38015" y="2273246"/>
              <a:ext cx="1655752" cy="4689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0107" y="1005431"/>
              <a:ext cx="1322404" cy="173990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176146" y="1212685"/>
            <a:ext cx="3111853" cy="161853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971653" y="1693433"/>
            <a:ext cx="1618958" cy="13010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76466" y="3000840"/>
            <a:ext cx="1464948" cy="1371599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8642602" y="2999721"/>
            <a:ext cx="1003300" cy="2286000"/>
          </a:xfrm>
          <a:custGeom>
            <a:avLst/>
            <a:gdLst/>
            <a:ahLst/>
            <a:cxnLst/>
            <a:rect l="l" t="t" r="r" b="b"/>
            <a:pathLst>
              <a:path w="1003300" h="2286000">
                <a:moveTo>
                  <a:pt x="465655" y="12700"/>
                </a:moveTo>
                <a:lnTo>
                  <a:pt x="457848" y="12700"/>
                </a:lnTo>
                <a:lnTo>
                  <a:pt x="459645" y="0"/>
                </a:lnTo>
                <a:lnTo>
                  <a:pt x="465813" y="0"/>
                </a:lnTo>
                <a:lnTo>
                  <a:pt x="465655" y="12700"/>
                </a:lnTo>
                <a:close/>
              </a:path>
              <a:path w="1003300" h="2286000">
                <a:moveTo>
                  <a:pt x="466887" y="11925"/>
                </a:moveTo>
                <a:lnTo>
                  <a:pt x="466404" y="0"/>
                </a:lnTo>
                <a:lnTo>
                  <a:pt x="468451" y="0"/>
                </a:lnTo>
                <a:lnTo>
                  <a:pt x="467776" y="9077"/>
                </a:lnTo>
                <a:lnTo>
                  <a:pt x="466887" y="11925"/>
                </a:lnTo>
                <a:close/>
              </a:path>
              <a:path w="1003300" h="2286000">
                <a:moveTo>
                  <a:pt x="467514" y="12603"/>
                </a:moveTo>
                <a:lnTo>
                  <a:pt x="467776" y="9077"/>
                </a:lnTo>
                <a:lnTo>
                  <a:pt x="470610" y="0"/>
                </a:lnTo>
                <a:lnTo>
                  <a:pt x="468634" y="8632"/>
                </a:lnTo>
                <a:lnTo>
                  <a:pt x="467514" y="12603"/>
                </a:lnTo>
                <a:close/>
              </a:path>
              <a:path w="1003300" h="2286000">
                <a:moveTo>
                  <a:pt x="470767" y="12700"/>
                </a:moveTo>
                <a:lnTo>
                  <a:pt x="467703" y="12700"/>
                </a:lnTo>
                <a:lnTo>
                  <a:pt x="468634" y="8632"/>
                </a:lnTo>
                <a:lnTo>
                  <a:pt x="471068" y="0"/>
                </a:lnTo>
                <a:lnTo>
                  <a:pt x="473443" y="0"/>
                </a:lnTo>
                <a:lnTo>
                  <a:pt x="470767" y="12700"/>
                </a:lnTo>
                <a:close/>
              </a:path>
              <a:path w="1003300" h="2286000">
                <a:moveTo>
                  <a:pt x="476566" y="12700"/>
                </a:moveTo>
                <a:lnTo>
                  <a:pt x="477755" y="0"/>
                </a:lnTo>
                <a:lnTo>
                  <a:pt x="479546" y="0"/>
                </a:lnTo>
                <a:lnTo>
                  <a:pt x="479344" y="9642"/>
                </a:lnTo>
                <a:lnTo>
                  <a:pt x="476566" y="12700"/>
                </a:lnTo>
                <a:close/>
              </a:path>
              <a:path w="1003300" h="2286000">
                <a:moveTo>
                  <a:pt x="486611" y="1640"/>
                </a:moveTo>
                <a:lnTo>
                  <a:pt x="486902" y="0"/>
                </a:lnTo>
                <a:lnTo>
                  <a:pt x="488102" y="0"/>
                </a:lnTo>
                <a:lnTo>
                  <a:pt x="486611" y="1640"/>
                </a:lnTo>
                <a:close/>
              </a:path>
              <a:path w="1003300" h="2286000">
                <a:moveTo>
                  <a:pt x="491672" y="12700"/>
                </a:moveTo>
                <a:lnTo>
                  <a:pt x="490915" y="12700"/>
                </a:lnTo>
                <a:lnTo>
                  <a:pt x="490915" y="0"/>
                </a:lnTo>
                <a:lnTo>
                  <a:pt x="492267" y="0"/>
                </a:lnTo>
                <a:lnTo>
                  <a:pt x="491672" y="12700"/>
                </a:lnTo>
                <a:close/>
              </a:path>
              <a:path w="1003300" h="2286000">
                <a:moveTo>
                  <a:pt x="499766" y="11176"/>
                </a:moveTo>
                <a:lnTo>
                  <a:pt x="499809" y="0"/>
                </a:lnTo>
                <a:lnTo>
                  <a:pt x="500584" y="0"/>
                </a:lnTo>
                <a:lnTo>
                  <a:pt x="499766" y="11176"/>
                </a:lnTo>
                <a:close/>
              </a:path>
              <a:path w="1003300" h="2286000">
                <a:moveTo>
                  <a:pt x="511325" y="12700"/>
                </a:moveTo>
                <a:lnTo>
                  <a:pt x="508442" y="0"/>
                </a:lnTo>
                <a:lnTo>
                  <a:pt x="511587" y="0"/>
                </a:lnTo>
                <a:lnTo>
                  <a:pt x="511325" y="12700"/>
                </a:lnTo>
                <a:close/>
              </a:path>
              <a:path w="1003300" h="2286000">
                <a:moveTo>
                  <a:pt x="515813" y="12700"/>
                </a:moveTo>
                <a:lnTo>
                  <a:pt x="515386" y="0"/>
                </a:lnTo>
                <a:lnTo>
                  <a:pt x="516969" y="0"/>
                </a:lnTo>
                <a:lnTo>
                  <a:pt x="515813" y="12700"/>
                </a:lnTo>
                <a:close/>
              </a:path>
              <a:path w="1003300" h="2286000">
                <a:moveTo>
                  <a:pt x="519914" y="12700"/>
                </a:moveTo>
                <a:lnTo>
                  <a:pt x="519451" y="12700"/>
                </a:lnTo>
                <a:lnTo>
                  <a:pt x="518366" y="0"/>
                </a:lnTo>
                <a:lnTo>
                  <a:pt x="521287" y="0"/>
                </a:lnTo>
                <a:lnTo>
                  <a:pt x="521270" y="5967"/>
                </a:lnTo>
                <a:lnTo>
                  <a:pt x="519914" y="12700"/>
                </a:lnTo>
                <a:close/>
              </a:path>
              <a:path w="1003300" h="2286000">
                <a:moveTo>
                  <a:pt x="521270" y="5967"/>
                </a:moveTo>
                <a:lnTo>
                  <a:pt x="521287" y="0"/>
                </a:lnTo>
                <a:lnTo>
                  <a:pt x="522472" y="0"/>
                </a:lnTo>
                <a:lnTo>
                  <a:pt x="521270" y="5967"/>
                </a:lnTo>
                <a:close/>
              </a:path>
              <a:path w="1003300" h="2286000">
                <a:moveTo>
                  <a:pt x="524776" y="12700"/>
                </a:moveTo>
                <a:lnTo>
                  <a:pt x="521251" y="12700"/>
                </a:lnTo>
                <a:lnTo>
                  <a:pt x="521270" y="5967"/>
                </a:lnTo>
                <a:lnTo>
                  <a:pt x="522472" y="0"/>
                </a:lnTo>
                <a:lnTo>
                  <a:pt x="523468" y="0"/>
                </a:lnTo>
                <a:lnTo>
                  <a:pt x="524776" y="12700"/>
                </a:lnTo>
                <a:close/>
              </a:path>
              <a:path w="1003300" h="2286000">
                <a:moveTo>
                  <a:pt x="533313" y="12700"/>
                </a:moveTo>
                <a:lnTo>
                  <a:pt x="529207" y="12700"/>
                </a:lnTo>
                <a:lnTo>
                  <a:pt x="530353" y="0"/>
                </a:lnTo>
                <a:lnTo>
                  <a:pt x="533313" y="0"/>
                </a:lnTo>
                <a:lnTo>
                  <a:pt x="533313" y="12700"/>
                </a:lnTo>
                <a:close/>
              </a:path>
              <a:path w="1003300" h="2286000">
                <a:moveTo>
                  <a:pt x="535715" y="12700"/>
                </a:moveTo>
                <a:lnTo>
                  <a:pt x="535254" y="0"/>
                </a:lnTo>
                <a:lnTo>
                  <a:pt x="536866" y="0"/>
                </a:lnTo>
                <a:lnTo>
                  <a:pt x="535715" y="12700"/>
                </a:lnTo>
                <a:close/>
              </a:path>
              <a:path w="1003300" h="2286000">
                <a:moveTo>
                  <a:pt x="538899" y="12700"/>
                </a:moveTo>
                <a:lnTo>
                  <a:pt x="538257" y="12700"/>
                </a:lnTo>
                <a:lnTo>
                  <a:pt x="538756" y="0"/>
                </a:lnTo>
                <a:lnTo>
                  <a:pt x="540649" y="0"/>
                </a:lnTo>
                <a:lnTo>
                  <a:pt x="538899" y="12700"/>
                </a:lnTo>
                <a:close/>
              </a:path>
              <a:path w="1003300" h="2286000">
                <a:moveTo>
                  <a:pt x="545991" y="12700"/>
                </a:moveTo>
                <a:lnTo>
                  <a:pt x="541368" y="12700"/>
                </a:lnTo>
                <a:lnTo>
                  <a:pt x="544025" y="0"/>
                </a:lnTo>
                <a:lnTo>
                  <a:pt x="544717" y="0"/>
                </a:lnTo>
                <a:lnTo>
                  <a:pt x="545991" y="12700"/>
                </a:lnTo>
                <a:close/>
              </a:path>
              <a:path w="1003300" h="2286000">
                <a:moveTo>
                  <a:pt x="555341" y="12700"/>
                </a:moveTo>
                <a:lnTo>
                  <a:pt x="547288" y="12700"/>
                </a:lnTo>
                <a:lnTo>
                  <a:pt x="547288" y="0"/>
                </a:lnTo>
                <a:lnTo>
                  <a:pt x="555341" y="0"/>
                </a:lnTo>
                <a:lnTo>
                  <a:pt x="555341" y="12700"/>
                </a:lnTo>
                <a:close/>
              </a:path>
              <a:path w="1003300" h="2286000">
                <a:moveTo>
                  <a:pt x="560774" y="1148"/>
                </a:moveTo>
                <a:lnTo>
                  <a:pt x="560831" y="0"/>
                </a:lnTo>
                <a:lnTo>
                  <a:pt x="561314" y="0"/>
                </a:lnTo>
                <a:lnTo>
                  <a:pt x="560774" y="1148"/>
                </a:lnTo>
                <a:close/>
              </a:path>
              <a:path w="1003300" h="2286000">
                <a:moveTo>
                  <a:pt x="568475" y="12700"/>
                </a:moveTo>
                <a:lnTo>
                  <a:pt x="562730" y="12700"/>
                </a:lnTo>
                <a:lnTo>
                  <a:pt x="561973" y="0"/>
                </a:lnTo>
                <a:lnTo>
                  <a:pt x="566491" y="0"/>
                </a:lnTo>
                <a:lnTo>
                  <a:pt x="568475" y="12700"/>
                </a:lnTo>
                <a:close/>
              </a:path>
              <a:path w="1003300" h="2286000">
                <a:moveTo>
                  <a:pt x="560202" y="12700"/>
                </a:moveTo>
                <a:lnTo>
                  <a:pt x="555341" y="12700"/>
                </a:lnTo>
                <a:lnTo>
                  <a:pt x="560774" y="1148"/>
                </a:lnTo>
                <a:lnTo>
                  <a:pt x="560202" y="12700"/>
                </a:lnTo>
                <a:close/>
              </a:path>
              <a:path w="1003300" h="2286000">
                <a:moveTo>
                  <a:pt x="484653" y="12700"/>
                </a:moveTo>
                <a:lnTo>
                  <a:pt x="479279" y="12700"/>
                </a:lnTo>
                <a:lnTo>
                  <a:pt x="479344" y="9642"/>
                </a:lnTo>
                <a:lnTo>
                  <a:pt x="486611" y="1640"/>
                </a:lnTo>
                <a:lnTo>
                  <a:pt x="484653" y="12700"/>
                </a:lnTo>
                <a:close/>
              </a:path>
              <a:path w="1003300" h="2286000">
                <a:moveTo>
                  <a:pt x="479279" y="12700"/>
                </a:moveTo>
                <a:lnTo>
                  <a:pt x="476566" y="12700"/>
                </a:lnTo>
                <a:lnTo>
                  <a:pt x="479344" y="9642"/>
                </a:lnTo>
                <a:lnTo>
                  <a:pt x="479279" y="12700"/>
                </a:lnTo>
                <a:close/>
              </a:path>
              <a:path w="1003300" h="2286000">
                <a:moveTo>
                  <a:pt x="499760" y="12700"/>
                </a:moveTo>
                <a:lnTo>
                  <a:pt x="499766" y="11176"/>
                </a:lnTo>
                <a:lnTo>
                  <a:pt x="499760" y="12700"/>
                </a:lnTo>
                <a:close/>
              </a:path>
              <a:path w="1003300" h="2286000">
                <a:moveTo>
                  <a:pt x="466919" y="12700"/>
                </a:moveTo>
                <a:lnTo>
                  <a:pt x="466645" y="12700"/>
                </a:lnTo>
                <a:lnTo>
                  <a:pt x="466887" y="11925"/>
                </a:lnTo>
                <a:lnTo>
                  <a:pt x="466919" y="12700"/>
                </a:lnTo>
                <a:close/>
              </a:path>
              <a:path w="1003300" h="2286000">
                <a:moveTo>
                  <a:pt x="467507" y="12700"/>
                </a:moveTo>
                <a:close/>
              </a:path>
              <a:path w="1003300" h="2286000">
                <a:moveTo>
                  <a:pt x="443315" y="25400"/>
                </a:moveTo>
                <a:lnTo>
                  <a:pt x="438984" y="25400"/>
                </a:lnTo>
                <a:lnTo>
                  <a:pt x="442539" y="12700"/>
                </a:lnTo>
                <a:lnTo>
                  <a:pt x="447333" y="12700"/>
                </a:lnTo>
                <a:lnTo>
                  <a:pt x="443315" y="25400"/>
                </a:lnTo>
                <a:close/>
              </a:path>
              <a:path w="1003300" h="2286000">
                <a:moveTo>
                  <a:pt x="448612" y="25400"/>
                </a:moveTo>
                <a:lnTo>
                  <a:pt x="444964" y="25400"/>
                </a:lnTo>
                <a:lnTo>
                  <a:pt x="447333" y="12700"/>
                </a:lnTo>
                <a:lnTo>
                  <a:pt x="448666" y="12700"/>
                </a:lnTo>
                <a:lnTo>
                  <a:pt x="448612" y="25400"/>
                </a:lnTo>
                <a:close/>
              </a:path>
              <a:path w="1003300" h="2286000">
                <a:moveTo>
                  <a:pt x="449583" y="25400"/>
                </a:moveTo>
                <a:lnTo>
                  <a:pt x="449096" y="25400"/>
                </a:lnTo>
                <a:lnTo>
                  <a:pt x="452033" y="12700"/>
                </a:lnTo>
                <a:lnTo>
                  <a:pt x="452735" y="12700"/>
                </a:lnTo>
                <a:lnTo>
                  <a:pt x="452367" y="18766"/>
                </a:lnTo>
                <a:lnTo>
                  <a:pt x="449583" y="25400"/>
                </a:lnTo>
                <a:close/>
              </a:path>
              <a:path w="1003300" h="2286000">
                <a:moveTo>
                  <a:pt x="453425" y="16245"/>
                </a:moveTo>
                <a:lnTo>
                  <a:pt x="452735" y="12700"/>
                </a:lnTo>
                <a:lnTo>
                  <a:pt x="454912" y="12700"/>
                </a:lnTo>
                <a:lnTo>
                  <a:pt x="453425" y="16245"/>
                </a:lnTo>
                <a:close/>
              </a:path>
              <a:path w="1003300" h="2286000">
                <a:moveTo>
                  <a:pt x="457810" y="25400"/>
                </a:moveTo>
                <a:lnTo>
                  <a:pt x="455205" y="25400"/>
                </a:lnTo>
                <a:lnTo>
                  <a:pt x="458102" y="12700"/>
                </a:lnTo>
                <a:lnTo>
                  <a:pt x="459145" y="12700"/>
                </a:lnTo>
                <a:lnTo>
                  <a:pt x="457810" y="25400"/>
                </a:lnTo>
                <a:close/>
              </a:path>
              <a:path w="1003300" h="2286000">
                <a:moveTo>
                  <a:pt x="463933" y="13863"/>
                </a:moveTo>
                <a:lnTo>
                  <a:pt x="464372" y="12700"/>
                </a:lnTo>
                <a:lnTo>
                  <a:pt x="464551" y="12700"/>
                </a:lnTo>
                <a:lnTo>
                  <a:pt x="463933" y="13863"/>
                </a:lnTo>
                <a:close/>
              </a:path>
              <a:path w="1003300" h="2286000">
                <a:moveTo>
                  <a:pt x="472824" y="15396"/>
                </a:moveTo>
                <a:lnTo>
                  <a:pt x="473354" y="12700"/>
                </a:lnTo>
                <a:lnTo>
                  <a:pt x="473819" y="12700"/>
                </a:lnTo>
                <a:lnTo>
                  <a:pt x="472824" y="15396"/>
                </a:lnTo>
                <a:close/>
              </a:path>
              <a:path w="1003300" h="2286000">
                <a:moveTo>
                  <a:pt x="542424" y="25400"/>
                </a:moveTo>
                <a:lnTo>
                  <a:pt x="539088" y="12700"/>
                </a:lnTo>
                <a:lnTo>
                  <a:pt x="544226" y="12700"/>
                </a:lnTo>
                <a:lnTo>
                  <a:pt x="542424" y="25400"/>
                </a:lnTo>
                <a:close/>
              </a:path>
              <a:path w="1003300" h="2286000">
                <a:moveTo>
                  <a:pt x="548708" y="25400"/>
                </a:moveTo>
                <a:lnTo>
                  <a:pt x="547764" y="25400"/>
                </a:lnTo>
                <a:lnTo>
                  <a:pt x="544226" y="12700"/>
                </a:lnTo>
                <a:lnTo>
                  <a:pt x="544765" y="12700"/>
                </a:lnTo>
                <a:lnTo>
                  <a:pt x="548708" y="25400"/>
                </a:lnTo>
                <a:close/>
              </a:path>
              <a:path w="1003300" h="2286000">
                <a:moveTo>
                  <a:pt x="548708" y="25400"/>
                </a:moveTo>
                <a:lnTo>
                  <a:pt x="544765" y="12700"/>
                </a:lnTo>
                <a:lnTo>
                  <a:pt x="548708" y="12700"/>
                </a:lnTo>
                <a:lnTo>
                  <a:pt x="548708" y="25400"/>
                </a:lnTo>
                <a:close/>
              </a:path>
              <a:path w="1003300" h="2286000">
                <a:moveTo>
                  <a:pt x="550144" y="25400"/>
                </a:moveTo>
                <a:lnTo>
                  <a:pt x="548708" y="25400"/>
                </a:lnTo>
                <a:lnTo>
                  <a:pt x="548708" y="12700"/>
                </a:lnTo>
                <a:lnTo>
                  <a:pt x="548936" y="12700"/>
                </a:lnTo>
                <a:lnTo>
                  <a:pt x="550144" y="25400"/>
                </a:lnTo>
                <a:close/>
              </a:path>
              <a:path w="1003300" h="2286000">
                <a:moveTo>
                  <a:pt x="552132" y="25400"/>
                </a:moveTo>
                <a:lnTo>
                  <a:pt x="551107" y="25400"/>
                </a:lnTo>
                <a:lnTo>
                  <a:pt x="551518" y="12700"/>
                </a:lnTo>
                <a:lnTo>
                  <a:pt x="554285" y="12700"/>
                </a:lnTo>
                <a:lnTo>
                  <a:pt x="552132" y="25400"/>
                </a:lnTo>
                <a:close/>
              </a:path>
              <a:path w="1003300" h="2286000">
                <a:moveTo>
                  <a:pt x="564225" y="25400"/>
                </a:moveTo>
                <a:lnTo>
                  <a:pt x="559629" y="25400"/>
                </a:lnTo>
                <a:lnTo>
                  <a:pt x="561055" y="12700"/>
                </a:lnTo>
                <a:lnTo>
                  <a:pt x="564994" y="12700"/>
                </a:lnTo>
                <a:lnTo>
                  <a:pt x="564225" y="25400"/>
                </a:lnTo>
                <a:close/>
              </a:path>
              <a:path w="1003300" h="2286000">
                <a:moveTo>
                  <a:pt x="571942" y="25400"/>
                </a:moveTo>
                <a:lnTo>
                  <a:pt x="568712" y="25400"/>
                </a:lnTo>
                <a:lnTo>
                  <a:pt x="567762" y="12700"/>
                </a:lnTo>
                <a:lnTo>
                  <a:pt x="571321" y="12700"/>
                </a:lnTo>
                <a:lnTo>
                  <a:pt x="571942" y="25400"/>
                </a:lnTo>
                <a:close/>
              </a:path>
              <a:path w="1003300" h="2286000">
                <a:moveTo>
                  <a:pt x="577037" y="25400"/>
                </a:moveTo>
                <a:lnTo>
                  <a:pt x="573921" y="25400"/>
                </a:lnTo>
                <a:lnTo>
                  <a:pt x="574195" y="12700"/>
                </a:lnTo>
                <a:lnTo>
                  <a:pt x="579245" y="12700"/>
                </a:lnTo>
                <a:lnTo>
                  <a:pt x="577037" y="25400"/>
                </a:lnTo>
                <a:close/>
              </a:path>
              <a:path w="1003300" h="2286000">
                <a:moveTo>
                  <a:pt x="584938" y="25400"/>
                </a:moveTo>
                <a:lnTo>
                  <a:pt x="579226" y="25400"/>
                </a:lnTo>
                <a:lnTo>
                  <a:pt x="579245" y="12700"/>
                </a:lnTo>
                <a:lnTo>
                  <a:pt x="579473" y="12700"/>
                </a:lnTo>
                <a:lnTo>
                  <a:pt x="584938" y="25400"/>
                </a:lnTo>
                <a:close/>
              </a:path>
              <a:path w="1003300" h="2286000">
                <a:moveTo>
                  <a:pt x="459585" y="25400"/>
                </a:moveTo>
                <a:lnTo>
                  <a:pt x="457810" y="25400"/>
                </a:lnTo>
                <a:lnTo>
                  <a:pt x="463933" y="13863"/>
                </a:lnTo>
                <a:lnTo>
                  <a:pt x="459585" y="25400"/>
                </a:lnTo>
                <a:close/>
              </a:path>
              <a:path w="1003300" h="2286000">
                <a:moveTo>
                  <a:pt x="470856" y="25400"/>
                </a:moveTo>
                <a:lnTo>
                  <a:pt x="469131" y="25400"/>
                </a:lnTo>
                <a:lnTo>
                  <a:pt x="472824" y="15396"/>
                </a:lnTo>
                <a:lnTo>
                  <a:pt x="470856" y="25400"/>
                </a:lnTo>
                <a:close/>
              </a:path>
              <a:path w="1003300" h="2286000">
                <a:moveTo>
                  <a:pt x="455205" y="25400"/>
                </a:moveTo>
                <a:lnTo>
                  <a:pt x="451964" y="25400"/>
                </a:lnTo>
                <a:lnTo>
                  <a:pt x="452367" y="18766"/>
                </a:lnTo>
                <a:lnTo>
                  <a:pt x="453425" y="16245"/>
                </a:lnTo>
                <a:lnTo>
                  <a:pt x="455205" y="25400"/>
                </a:lnTo>
                <a:close/>
              </a:path>
              <a:path w="1003300" h="2286000">
                <a:moveTo>
                  <a:pt x="433040" y="38100"/>
                </a:moveTo>
                <a:lnTo>
                  <a:pt x="429386" y="38100"/>
                </a:lnTo>
                <a:lnTo>
                  <a:pt x="430557" y="25400"/>
                </a:lnTo>
                <a:lnTo>
                  <a:pt x="434740" y="25400"/>
                </a:lnTo>
                <a:lnTo>
                  <a:pt x="433040" y="38100"/>
                </a:lnTo>
                <a:close/>
              </a:path>
              <a:path w="1003300" h="2286000">
                <a:moveTo>
                  <a:pt x="438291" y="28902"/>
                </a:moveTo>
                <a:lnTo>
                  <a:pt x="438577" y="25400"/>
                </a:lnTo>
                <a:lnTo>
                  <a:pt x="439065" y="25400"/>
                </a:lnTo>
                <a:lnTo>
                  <a:pt x="438495" y="28304"/>
                </a:lnTo>
                <a:lnTo>
                  <a:pt x="438291" y="28902"/>
                </a:lnTo>
                <a:close/>
              </a:path>
              <a:path w="1003300" h="2286000">
                <a:moveTo>
                  <a:pt x="439029" y="26741"/>
                </a:moveTo>
                <a:lnTo>
                  <a:pt x="439065" y="25400"/>
                </a:lnTo>
                <a:lnTo>
                  <a:pt x="439486" y="25400"/>
                </a:lnTo>
                <a:lnTo>
                  <a:pt x="439029" y="26741"/>
                </a:lnTo>
                <a:close/>
              </a:path>
              <a:path w="1003300" h="2286000">
                <a:moveTo>
                  <a:pt x="442105" y="38100"/>
                </a:moveTo>
                <a:lnTo>
                  <a:pt x="441971" y="38100"/>
                </a:lnTo>
                <a:lnTo>
                  <a:pt x="440486" y="25400"/>
                </a:lnTo>
                <a:lnTo>
                  <a:pt x="442447" y="25400"/>
                </a:lnTo>
                <a:lnTo>
                  <a:pt x="442105" y="38100"/>
                </a:lnTo>
                <a:close/>
              </a:path>
              <a:path w="1003300" h="2286000">
                <a:moveTo>
                  <a:pt x="443785" y="36022"/>
                </a:moveTo>
                <a:lnTo>
                  <a:pt x="445026" y="25400"/>
                </a:lnTo>
                <a:lnTo>
                  <a:pt x="448281" y="25400"/>
                </a:lnTo>
                <a:lnTo>
                  <a:pt x="443785" y="36022"/>
                </a:lnTo>
                <a:close/>
              </a:path>
              <a:path w="1003300" h="2286000">
                <a:moveTo>
                  <a:pt x="563643" y="38100"/>
                </a:moveTo>
                <a:lnTo>
                  <a:pt x="562426" y="38100"/>
                </a:lnTo>
                <a:lnTo>
                  <a:pt x="564978" y="25400"/>
                </a:lnTo>
                <a:lnTo>
                  <a:pt x="568160" y="25400"/>
                </a:lnTo>
                <a:lnTo>
                  <a:pt x="563643" y="38100"/>
                </a:lnTo>
                <a:close/>
              </a:path>
              <a:path w="1003300" h="2286000">
                <a:moveTo>
                  <a:pt x="570502" y="38100"/>
                </a:moveTo>
                <a:lnTo>
                  <a:pt x="570057" y="38100"/>
                </a:lnTo>
                <a:lnTo>
                  <a:pt x="568160" y="25400"/>
                </a:lnTo>
                <a:lnTo>
                  <a:pt x="570502" y="25400"/>
                </a:lnTo>
                <a:lnTo>
                  <a:pt x="570502" y="38100"/>
                </a:lnTo>
                <a:close/>
              </a:path>
              <a:path w="1003300" h="2286000">
                <a:moveTo>
                  <a:pt x="581804" y="38100"/>
                </a:moveTo>
                <a:lnTo>
                  <a:pt x="575744" y="38100"/>
                </a:lnTo>
                <a:lnTo>
                  <a:pt x="575450" y="25400"/>
                </a:lnTo>
                <a:lnTo>
                  <a:pt x="579834" y="25400"/>
                </a:lnTo>
                <a:lnTo>
                  <a:pt x="581804" y="38100"/>
                </a:lnTo>
                <a:close/>
              </a:path>
              <a:path w="1003300" h="2286000">
                <a:moveTo>
                  <a:pt x="594730" y="38100"/>
                </a:moveTo>
                <a:lnTo>
                  <a:pt x="585563" y="38100"/>
                </a:lnTo>
                <a:lnTo>
                  <a:pt x="585686" y="25400"/>
                </a:lnTo>
                <a:lnTo>
                  <a:pt x="592519" y="25400"/>
                </a:lnTo>
                <a:lnTo>
                  <a:pt x="594730" y="38100"/>
                </a:lnTo>
                <a:close/>
              </a:path>
              <a:path w="1003300" h="2286000">
                <a:moveTo>
                  <a:pt x="438721" y="38100"/>
                </a:moveTo>
                <a:lnTo>
                  <a:pt x="437539" y="38100"/>
                </a:lnTo>
                <a:lnTo>
                  <a:pt x="438229" y="29660"/>
                </a:lnTo>
                <a:lnTo>
                  <a:pt x="438495" y="28304"/>
                </a:lnTo>
                <a:lnTo>
                  <a:pt x="439029" y="26741"/>
                </a:lnTo>
                <a:lnTo>
                  <a:pt x="438721" y="38100"/>
                </a:lnTo>
                <a:close/>
              </a:path>
              <a:path w="1003300" h="2286000">
                <a:moveTo>
                  <a:pt x="436574" y="38100"/>
                </a:moveTo>
                <a:lnTo>
                  <a:pt x="435152" y="38100"/>
                </a:lnTo>
                <a:lnTo>
                  <a:pt x="438291" y="28902"/>
                </a:lnTo>
                <a:lnTo>
                  <a:pt x="438229" y="29660"/>
                </a:lnTo>
                <a:lnTo>
                  <a:pt x="436574" y="38100"/>
                </a:lnTo>
                <a:close/>
              </a:path>
              <a:path w="1003300" h="2286000">
                <a:moveTo>
                  <a:pt x="437539" y="38100"/>
                </a:moveTo>
                <a:lnTo>
                  <a:pt x="436574" y="38100"/>
                </a:lnTo>
                <a:lnTo>
                  <a:pt x="438229" y="29660"/>
                </a:lnTo>
                <a:lnTo>
                  <a:pt x="437539" y="38100"/>
                </a:lnTo>
                <a:close/>
              </a:path>
              <a:path w="1003300" h="2286000">
                <a:moveTo>
                  <a:pt x="443543" y="38100"/>
                </a:moveTo>
                <a:lnTo>
                  <a:pt x="442906" y="38100"/>
                </a:lnTo>
                <a:lnTo>
                  <a:pt x="443785" y="36022"/>
                </a:lnTo>
                <a:lnTo>
                  <a:pt x="443543" y="38100"/>
                </a:lnTo>
                <a:close/>
              </a:path>
              <a:path w="1003300" h="2286000">
                <a:moveTo>
                  <a:pt x="423771" y="50800"/>
                </a:moveTo>
                <a:lnTo>
                  <a:pt x="420106" y="50800"/>
                </a:lnTo>
                <a:lnTo>
                  <a:pt x="423748" y="38100"/>
                </a:lnTo>
                <a:lnTo>
                  <a:pt x="425511" y="38100"/>
                </a:lnTo>
                <a:lnTo>
                  <a:pt x="423771" y="50800"/>
                </a:lnTo>
                <a:close/>
              </a:path>
              <a:path w="1003300" h="2286000">
                <a:moveTo>
                  <a:pt x="428075" y="50800"/>
                </a:moveTo>
                <a:lnTo>
                  <a:pt x="427089" y="50800"/>
                </a:lnTo>
                <a:lnTo>
                  <a:pt x="425511" y="38100"/>
                </a:lnTo>
                <a:lnTo>
                  <a:pt x="426061" y="38100"/>
                </a:lnTo>
                <a:lnTo>
                  <a:pt x="428075" y="50800"/>
                </a:lnTo>
                <a:close/>
              </a:path>
              <a:path w="1003300" h="2286000">
                <a:moveTo>
                  <a:pt x="430753" y="50800"/>
                </a:moveTo>
                <a:lnTo>
                  <a:pt x="428075" y="50800"/>
                </a:lnTo>
                <a:lnTo>
                  <a:pt x="428370" y="38100"/>
                </a:lnTo>
                <a:lnTo>
                  <a:pt x="430753" y="38100"/>
                </a:lnTo>
                <a:lnTo>
                  <a:pt x="430753" y="50800"/>
                </a:lnTo>
                <a:close/>
              </a:path>
              <a:path w="1003300" h="2286000">
                <a:moveTo>
                  <a:pt x="435771" y="50800"/>
                </a:moveTo>
                <a:lnTo>
                  <a:pt x="433960" y="50800"/>
                </a:lnTo>
                <a:lnTo>
                  <a:pt x="434137" y="38100"/>
                </a:lnTo>
                <a:lnTo>
                  <a:pt x="436333" y="38100"/>
                </a:lnTo>
                <a:lnTo>
                  <a:pt x="435771" y="50800"/>
                </a:lnTo>
                <a:close/>
              </a:path>
              <a:path w="1003300" h="2286000">
                <a:moveTo>
                  <a:pt x="437337" y="50800"/>
                </a:moveTo>
                <a:lnTo>
                  <a:pt x="436826" y="50800"/>
                </a:lnTo>
                <a:lnTo>
                  <a:pt x="438333" y="38100"/>
                </a:lnTo>
                <a:lnTo>
                  <a:pt x="440097" y="38100"/>
                </a:lnTo>
                <a:lnTo>
                  <a:pt x="437337" y="50800"/>
                </a:lnTo>
                <a:close/>
              </a:path>
              <a:path w="1003300" h="2286000">
                <a:moveTo>
                  <a:pt x="444002" y="43835"/>
                </a:moveTo>
                <a:lnTo>
                  <a:pt x="444030" y="38100"/>
                </a:lnTo>
                <a:lnTo>
                  <a:pt x="447515" y="38100"/>
                </a:lnTo>
                <a:lnTo>
                  <a:pt x="444002" y="43835"/>
                </a:lnTo>
                <a:close/>
              </a:path>
              <a:path w="1003300" h="2286000">
                <a:moveTo>
                  <a:pt x="559750" y="50800"/>
                </a:moveTo>
                <a:lnTo>
                  <a:pt x="559330" y="50800"/>
                </a:lnTo>
                <a:lnTo>
                  <a:pt x="558975" y="38100"/>
                </a:lnTo>
                <a:lnTo>
                  <a:pt x="561219" y="38100"/>
                </a:lnTo>
                <a:lnTo>
                  <a:pt x="559750" y="50800"/>
                </a:lnTo>
                <a:close/>
              </a:path>
              <a:path w="1003300" h="2286000">
                <a:moveTo>
                  <a:pt x="569527" y="50800"/>
                </a:moveTo>
                <a:lnTo>
                  <a:pt x="565717" y="50800"/>
                </a:lnTo>
                <a:lnTo>
                  <a:pt x="566798" y="38100"/>
                </a:lnTo>
                <a:lnTo>
                  <a:pt x="569546" y="38100"/>
                </a:lnTo>
                <a:lnTo>
                  <a:pt x="569527" y="50800"/>
                </a:lnTo>
                <a:close/>
              </a:path>
              <a:path w="1003300" h="2286000">
                <a:moveTo>
                  <a:pt x="580693" y="50800"/>
                </a:moveTo>
                <a:lnTo>
                  <a:pt x="578709" y="50800"/>
                </a:lnTo>
                <a:lnTo>
                  <a:pt x="581621" y="38100"/>
                </a:lnTo>
                <a:lnTo>
                  <a:pt x="584524" y="38100"/>
                </a:lnTo>
                <a:lnTo>
                  <a:pt x="580693" y="50800"/>
                </a:lnTo>
                <a:close/>
              </a:path>
              <a:path w="1003300" h="2286000">
                <a:moveTo>
                  <a:pt x="589597" y="50800"/>
                </a:moveTo>
                <a:lnTo>
                  <a:pt x="586484" y="50800"/>
                </a:lnTo>
                <a:lnTo>
                  <a:pt x="584557" y="38100"/>
                </a:lnTo>
                <a:lnTo>
                  <a:pt x="589531" y="38100"/>
                </a:lnTo>
                <a:lnTo>
                  <a:pt x="589597" y="50800"/>
                </a:lnTo>
                <a:close/>
              </a:path>
              <a:path w="1003300" h="2286000">
                <a:moveTo>
                  <a:pt x="592777" y="50800"/>
                </a:moveTo>
                <a:lnTo>
                  <a:pt x="591530" y="50800"/>
                </a:lnTo>
                <a:lnTo>
                  <a:pt x="592635" y="38100"/>
                </a:lnTo>
                <a:lnTo>
                  <a:pt x="594381" y="38100"/>
                </a:lnTo>
                <a:lnTo>
                  <a:pt x="595068" y="40336"/>
                </a:lnTo>
                <a:lnTo>
                  <a:pt x="592777" y="50800"/>
                </a:lnTo>
                <a:close/>
              </a:path>
              <a:path w="1003300" h="2286000">
                <a:moveTo>
                  <a:pt x="595068" y="40336"/>
                </a:moveTo>
                <a:lnTo>
                  <a:pt x="594381" y="38100"/>
                </a:lnTo>
                <a:lnTo>
                  <a:pt x="595557" y="38100"/>
                </a:lnTo>
                <a:lnTo>
                  <a:pt x="595068" y="40336"/>
                </a:lnTo>
                <a:close/>
              </a:path>
              <a:path w="1003300" h="2286000">
                <a:moveTo>
                  <a:pt x="601715" y="50800"/>
                </a:moveTo>
                <a:lnTo>
                  <a:pt x="598280" y="50800"/>
                </a:lnTo>
                <a:lnTo>
                  <a:pt x="595068" y="40336"/>
                </a:lnTo>
                <a:lnTo>
                  <a:pt x="595557" y="38100"/>
                </a:lnTo>
                <a:lnTo>
                  <a:pt x="599389" y="38100"/>
                </a:lnTo>
                <a:lnTo>
                  <a:pt x="601715" y="50800"/>
                </a:lnTo>
                <a:close/>
              </a:path>
              <a:path w="1003300" h="2286000">
                <a:moveTo>
                  <a:pt x="443968" y="50800"/>
                </a:moveTo>
                <a:lnTo>
                  <a:pt x="439737" y="50800"/>
                </a:lnTo>
                <a:lnTo>
                  <a:pt x="444002" y="43835"/>
                </a:lnTo>
                <a:lnTo>
                  <a:pt x="443968" y="50800"/>
                </a:lnTo>
                <a:close/>
              </a:path>
              <a:path w="1003300" h="2286000">
                <a:moveTo>
                  <a:pt x="420571" y="63500"/>
                </a:moveTo>
                <a:lnTo>
                  <a:pt x="418011" y="63500"/>
                </a:lnTo>
                <a:lnTo>
                  <a:pt x="416494" y="50800"/>
                </a:lnTo>
                <a:lnTo>
                  <a:pt x="420567" y="50800"/>
                </a:lnTo>
                <a:lnTo>
                  <a:pt x="420571" y="63500"/>
                </a:lnTo>
                <a:close/>
              </a:path>
              <a:path w="1003300" h="2286000">
                <a:moveTo>
                  <a:pt x="422226" y="62148"/>
                </a:moveTo>
                <a:lnTo>
                  <a:pt x="422226" y="50800"/>
                </a:lnTo>
                <a:lnTo>
                  <a:pt x="425046" y="50800"/>
                </a:lnTo>
                <a:lnTo>
                  <a:pt x="422226" y="62148"/>
                </a:lnTo>
                <a:close/>
              </a:path>
              <a:path w="1003300" h="2286000">
                <a:moveTo>
                  <a:pt x="428064" y="52617"/>
                </a:moveTo>
                <a:lnTo>
                  <a:pt x="428247" y="50800"/>
                </a:lnTo>
                <a:lnTo>
                  <a:pt x="428310" y="51989"/>
                </a:lnTo>
                <a:lnTo>
                  <a:pt x="428064" y="52617"/>
                </a:lnTo>
                <a:close/>
              </a:path>
              <a:path w="1003300" h="2286000">
                <a:moveTo>
                  <a:pt x="428779" y="60962"/>
                </a:moveTo>
                <a:lnTo>
                  <a:pt x="428310" y="51989"/>
                </a:lnTo>
                <a:lnTo>
                  <a:pt x="428775" y="50800"/>
                </a:lnTo>
                <a:lnTo>
                  <a:pt x="430279" y="50800"/>
                </a:lnTo>
                <a:lnTo>
                  <a:pt x="428779" y="60962"/>
                </a:lnTo>
                <a:close/>
              </a:path>
              <a:path w="1003300" h="2286000">
                <a:moveTo>
                  <a:pt x="428814" y="61647"/>
                </a:moveTo>
                <a:lnTo>
                  <a:pt x="428779" y="60962"/>
                </a:lnTo>
                <a:lnTo>
                  <a:pt x="430279" y="50800"/>
                </a:lnTo>
                <a:lnTo>
                  <a:pt x="430279" y="55034"/>
                </a:lnTo>
                <a:lnTo>
                  <a:pt x="428814" y="61647"/>
                </a:lnTo>
                <a:close/>
              </a:path>
              <a:path w="1003300" h="2286000">
                <a:moveTo>
                  <a:pt x="430279" y="55034"/>
                </a:moveTo>
                <a:lnTo>
                  <a:pt x="430279" y="50800"/>
                </a:lnTo>
                <a:lnTo>
                  <a:pt x="431217" y="50800"/>
                </a:lnTo>
                <a:lnTo>
                  <a:pt x="430279" y="55034"/>
                </a:lnTo>
                <a:close/>
              </a:path>
              <a:path w="1003300" h="2286000">
                <a:moveTo>
                  <a:pt x="431528" y="59389"/>
                </a:moveTo>
                <a:lnTo>
                  <a:pt x="431624" y="50800"/>
                </a:lnTo>
                <a:lnTo>
                  <a:pt x="432687" y="50800"/>
                </a:lnTo>
                <a:lnTo>
                  <a:pt x="431528" y="59389"/>
                </a:lnTo>
                <a:close/>
              </a:path>
              <a:path w="1003300" h="2286000">
                <a:moveTo>
                  <a:pt x="436457" y="63500"/>
                </a:moveTo>
                <a:lnTo>
                  <a:pt x="437464" y="50800"/>
                </a:lnTo>
                <a:lnTo>
                  <a:pt x="439737" y="50800"/>
                </a:lnTo>
                <a:lnTo>
                  <a:pt x="436457" y="63500"/>
                </a:lnTo>
                <a:close/>
              </a:path>
              <a:path w="1003300" h="2286000">
                <a:moveTo>
                  <a:pt x="570029" y="63500"/>
                </a:moveTo>
                <a:lnTo>
                  <a:pt x="564279" y="63500"/>
                </a:lnTo>
                <a:lnTo>
                  <a:pt x="571380" y="50800"/>
                </a:lnTo>
                <a:lnTo>
                  <a:pt x="573493" y="50800"/>
                </a:lnTo>
                <a:lnTo>
                  <a:pt x="570029" y="63500"/>
                </a:lnTo>
                <a:close/>
              </a:path>
              <a:path w="1003300" h="2286000">
                <a:moveTo>
                  <a:pt x="579974" y="63500"/>
                </a:moveTo>
                <a:lnTo>
                  <a:pt x="577620" y="63500"/>
                </a:lnTo>
                <a:lnTo>
                  <a:pt x="575179" y="50800"/>
                </a:lnTo>
                <a:lnTo>
                  <a:pt x="580534" y="50800"/>
                </a:lnTo>
                <a:lnTo>
                  <a:pt x="579974" y="63500"/>
                </a:lnTo>
                <a:close/>
              </a:path>
              <a:path w="1003300" h="2286000">
                <a:moveTo>
                  <a:pt x="585487" y="63500"/>
                </a:moveTo>
                <a:lnTo>
                  <a:pt x="582645" y="63500"/>
                </a:lnTo>
                <a:lnTo>
                  <a:pt x="584444" y="50800"/>
                </a:lnTo>
                <a:lnTo>
                  <a:pt x="588268" y="50800"/>
                </a:lnTo>
                <a:lnTo>
                  <a:pt x="585487" y="63500"/>
                </a:lnTo>
                <a:close/>
              </a:path>
              <a:path w="1003300" h="2286000">
                <a:moveTo>
                  <a:pt x="591090" y="63500"/>
                </a:moveTo>
                <a:lnTo>
                  <a:pt x="586377" y="63500"/>
                </a:lnTo>
                <a:lnTo>
                  <a:pt x="588450" y="50800"/>
                </a:lnTo>
                <a:lnTo>
                  <a:pt x="590181" y="50800"/>
                </a:lnTo>
                <a:lnTo>
                  <a:pt x="591090" y="63500"/>
                </a:lnTo>
                <a:close/>
              </a:path>
              <a:path w="1003300" h="2286000">
                <a:moveTo>
                  <a:pt x="595427" y="63500"/>
                </a:moveTo>
                <a:lnTo>
                  <a:pt x="592577" y="63500"/>
                </a:lnTo>
                <a:lnTo>
                  <a:pt x="592290" y="50800"/>
                </a:lnTo>
                <a:lnTo>
                  <a:pt x="594827" y="50800"/>
                </a:lnTo>
                <a:lnTo>
                  <a:pt x="595427" y="63500"/>
                </a:lnTo>
                <a:close/>
              </a:path>
              <a:path w="1003300" h="2286000">
                <a:moveTo>
                  <a:pt x="600048" y="63500"/>
                </a:moveTo>
                <a:lnTo>
                  <a:pt x="595427" y="63500"/>
                </a:lnTo>
                <a:lnTo>
                  <a:pt x="596485" y="50800"/>
                </a:lnTo>
                <a:lnTo>
                  <a:pt x="600378" y="50800"/>
                </a:lnTo>
                <a:lnTo>
                  <a:pt x="600048" y="63500"/>
                </a:lnTo>
                <a:close/>
              </a:path>
              <a:path w="1003300" h="2286000">
                <a:moveTo>
                  <a:pt x="607805" y="63500"/>
                </a:moveTo>
                <a:lnTo>
                  <a:pt x="603659" y="63500"/>
                </a:lnTo>
                <a:lnTo>
                  <a:pt x="601760" y="50800"/>
                </a:lnTo>
                <a:lnTo>
                  <a:pt x="603956" y="50800"/>
                </a:lnTo>
                <a:lnTo>
                  <a:pt x="607805" y="63500"/>
                </a:lnTo>
                <a:close/>
              </a:path>
              <a:path w="1003300" h="2286000">
                <a:moveTo>
                  <a:pt x="426963" y="63500"/>
                </a:moveTo>
                <a:lnTo>
                  <a:pt x="423804" y="63500"/>
                </a:lnTo>
                <a:lnTo>
                  <a:pt x="428064" y="52617"/>
                </a:lnTo>
                <a:lnTo>
                  <a:pt x="426963" y="63500"/>
                </a:lnTo>
                <a:close/>
              </a:path>
              <a:path w="1003300" h="2286000">
                <a:moveTo>
                  <a:pt x="430279" y="63500"/>
                </a:moveTo>
                <a:lnTo>
                  <a:pt x="428911" y="63500"/>
                </a:lnTo>
                <a:lnTo>
                  <a:pt x="428814" y="61647"/>
                </a:lnTo>
                <a:lnTo>
                  <a:pt x="430279" y="55034"/>
                </a:lnTo>
                <a:lnTo>
                  <a:pt x="430279" y="63500"/>
                </a:lnTo>
                <a:close/>
              </a:path>
              <a:path w="1003300" h="2286000">
                <a:moveTo>
                  <a:pt x="431482" y="63500"/>
                </a:moveTo>
                <a:lnTo>
                  <a:pt x="430973" y="63500"/>
                </a:lnTo>
                <a:lnTo>
                  <a:pt x="431528" y="59389"/>
                </a:lnTo>
                <a:lnTo>
                  <a:pt x="431482" y="63500"/>
                </a:lnTo>
                <a:close/>
              </a:path>
              <a:path w="1003300" h="2286000">
                <a:moveTo>
                  <a:pt x="428404" y="63500"/>
                </a:moveTo>
                <a:lnTo>
                  <a:pt x="428779" y="60962"/>
                </a:lnTo>
                <a:lnTo>
                  <a:pt x="428703" y="62148"/>
                </a:lnTo>
                <a:lnTo>
                  <a:pt x="428404" y="63500"/>
                </a:lnTo>
                <a:close/>
              </a:path>
              <a:path w="1003300" h="2286000">
                <a:moveTo>
                  <a:pt x="422226" y="63500"/>
                </a:moveTo>
                <a:lnTo>
                  <a:pt x="421890" y="63500"/>
                </a:lnTo>
                <a:lnTo>
                  <a:pt x="422226" y="62148"/>
                </a:lnTo>
                <a:lnTo>
                  <a:pt x="422226" y="63500"/>
                </a:lnTo>
                <a:close/>
              </a:path>
              <a:path w="1003300" h="2286000">
                <a:moveTo>
                  <a:pt x="416709" y="76200"/>
                </a:moveTo>
                <a:lnTo>
                  <a:pt x="413877" y="76200"/>
                </a:lnTo>
                <a:lnTo>
                  <a:pt x="413935" y="63500"/>
                </a:lnTo>
                <a:lnTo>
                  <a:pt x="418567" y="63500"/>
                </a:lnTo>
                <a:lnTo>
                  <a:pt x="416709" y="76200"/>
                </a:lnTo>
                <a:close/>
              </a:path>
              <a:path w="1003300" h="2286000">
                <a:moveTo>
                  <a:pt x="420347" y="76200"/>
                </a:moveTo>
                <a:lnTo>
                  <a:pt x="417363" y="76200"/>
                </a:lnTo>
                <a:lnTo>
                  <a:pt x="418567" y="63500"/>
                </a:lnTo>
                <a:lnTo>
                  <a:pt x="419677" y="63500"/>
                </a:lnTo>
                <a:lnTo>
                  <a:pt x="420347" y="76200"/>
                </a:lnTo>
                <a:close/>
              </a:path>
              <a:path w="1003300" h="2286000">
                <a:moveTo>
                  <a:pt x="421869" y="76200"/>
                </a:moveTo>
                <a:lnTo>
                  <a:pt x="421366" y="63500"/>
                </a:lnTo>
                <a:lnTo>
                  <a:pt x="425153" y="63500"/>
                </a:lnTo>
                <a:lnTo>
                  <a:pt x="421869" y="76200"/>
                </a:lnTo>
                <a:close/>
              </a:path>
              <a:path w="1003300" h="2286000">
                <a:moveTo>
                  <a:pt x="427067" y="76200"/>
                </a:moveTo>
                <a:lnTo>
                  <a:pt x="425542" y="76200"/>
                </a:lnTo>
                <a:lnTo>
                  <a:pt x="425153" y="63500"/>
                </a:lnTo>
                <a:lnTo>
                  <a:pt x="427484" y="63500"/>
                </a:lnTo>
                <a:lnTo>
                  <a:pt x="427067" y="76200"/>
                </a:lnTo>
                <a:close/>
              </a:path>
              <a:path w="1003300" h="2286000">
                <a:moveTo>
                  <a:pt x="559615" y="76200"/>
                </a:moveTo>
                <a:lnTo>
                  <a:pt x="555472" y="76200"/>
                </a:lnTo>
                <a:lnTo>
                  <a:pt x="559884" y="63500"/>
                </a:lnTo>
                <a:lnTo>
                  <a:pt x="562940" y="63500"/>
                </a:lnTo>
                <a:lnTo>
                  <a:pt x="559615" y="76200"/>
                </a:lnTo>
                <a:close/>
              </a:path>
              <a:path w="1003300" h="2286000">
                <a:moveTo>
                  <a:pt x="567193" y="76200"/>
                </a:moveTo>
                <a:lnTo>
                  <a:pt x="565947" y="76200"/>
                </a:lnTo>
                <a:lnTo>
                  <a:pt x="566893" y="63500"/>
                </a:lnTo>
                <a:lnTo>
                  <a:pt x="567159" y="63500"/>
                </a:lnTo>
                <a:lnTo>
                  <a:pt x="567193" y="76200"/>
                </a:lnTo>
                <a:close/>
              </a:path>
              <a:path w="1003300" h="2286000">
                <a:moveTo>
                  <a:pt x="573750" y="76200"/>
                </a:moveTo>
                <a:lnTo>
                  <a:pt x="570057" y="76200"/>
                </a:lnTo>
                <a:lnTo>
                  <a:pt x="571677" y="63500"/>
                </a:lnTo>
                <a:lnTo>
                  <a:pt x="577483" y="63500"/>
                </a:lnTo>
                <a:lnTo>
                  <a:pt x="573750" y="76200"/>
                </a:lnTo>
                <a:close/>
              </a:path>
              <a:path w="1003300" h="2286000">
                <a:moveTo>
                  <a:pt x="588027" y="76200"/>
                </a:moveTo>
                <a:lnTo>
                  <a:pt x="582819" y="76200"/>
                </a:lnTo>
                <a:lnTo>
                  <a:pt x="580980" y="63500"/>
                </a:lnTo>
                <a:lnTo>
                  <a:pt x="588027" y="63500"/>
                </a:lnTo>
                <a:lnTo>
                  <a:pt x="588027" y="76200"/>
                </a:lnTo>
                <a:close/>
              </a:path>
              <a:path w="1003300" h="2286000">
                <a:moveTo>
                  <a:pt x="594778" y="76200"/>
                </a:moveTo>
                <a:lnTo>
                  <a:pt x="593309" y="63500"/>
                </a:lnTo>
                <a:lnTo>
                  <a:pt x="596569" y="63500"/>
                </a:lnTo>
                <a:lnTo>
                  <a:pt x="594778" y="76200"/>
                </a:lnTo>
                <a:close/>
              </a:path>
              <a:path w="1003300" h="2286000">
                <a:moveTo>
                  <a:pt x="600756" y="76200"/>
                </a:moveTo>
                <a:lnTo>
                  <a:pt x="597975" y="76200"/>
                </a:lnTo>
                <a:lnTo>
                  <a:pt x="597975" y="63500"/>
                </a:lnTo>
                <a:lnTo>
                  <a:pt x="601994" y="63500"/>
                </a:lnTo>
                <a:lnTo>
                  <a:pt x="600756" y="76200"/>
                </a:lnTo>
                <a:close/>
              </a:path>
              <a:path w="1003300" h="2286000">
                <a:moveTo>
                  <a:pt x="600756" y="76200"/>
                </a:moveTo>
                <a:lnTo>
                  <a:pt x="601994" y="63500"/>
                </a:lnTo>
                <a:lnTo>
                  <a:pt x="602744" y="67445"/>
                </a:lnTo>
                <a:lnTo>
                  <a:pt x="600756" y="76200"/>
                </a:lnTo>
                <a:close/>
              </a:path>
              <a:path w="1003300" h="2286000">
                <a:moveTo>
                  <a:pt x="602744" y="67445"/>
                </a:moveTo>
                <a:lnTo>
                  <a:pt x="601994" y="63500"/>
                </a:lnTo>
                <a:lnTo>
                  <a:pt x="603640" y="63500"/>
                </a:lnTo>
                <a:lnTo>
                  <a:pt x="602744" y="67445"/>
                </a:lnTo>
                <a:close/>
              </a:path>
              <a:path w="1003300" h="2286000">
                <a:moveTo>
                  <a:pt x="611681" y="76200"/>
                </a:moveTo>
                <a:lnTo>
                  <a:pt x="604854" y="76200"/>
                </a:lnTo>
                <a:lnTo>
                  <a:pt x="604662" y="63500"/>
                </a:lnTo>
                <a:lnTo>
                  <a:pt x="610773" y="63500"/>
                </a:lnTo>
                <a:lnTo>
                  <a:pt x="611681" y="76200"/>
                </a:lnTo>
                <a:close/>
              </a:path>
              <a:path w="1003300" h="2286000">
                <a:moveTo>
                  <a:pt x="604411" y="76200"/>
                </a:moveTo>
                <a:lnTo>
                  <a:pt x="600756" y="76200"/>
                </a:lnTo>
                <a:lnTo>
                  <a:pt x="602744" y="67445"/>
                </a:lnTo>
                <a:lnTo>
                  <a:pt x="604411" y="76200"/>
                </a:lnTo>
                <a:close/>
              </a:path>
              <a:path w="1003300" h="2286000">
                <a:moveTo>
                  <a:pt x="412046" y="101600"/>
                </a:moveTo>
                <a:lnTo>
                  <a:pt x="409354" y="101600"/>
                </a:lnTo>
                <a:lnTo>
                  <a:pt x="410022" y="88900"/>
                </a:lnTo>
                <a:lnTo>
                  <a:pt x="412034" y="88900"/>
                </a:lnTo>
                <a:lnTo>
                  <a:pt x="412436" y="76200"/>
                </a:lnTo>
                <a:lnTo>
                  <a:pt x="414056" y="76200"/>
                </a:lnTo>
                <a:lnTo>
                  <a:pt x="412685" y="88900"/>
                </a:lnTo>
                <a:lnTo>
                  <a:pt x="412046" y="101600"/>
                </a:lnTo>
                <a:close/>
              </a:path>
              <a:path w="1003300" h="2286000">
                <a:moveTo>
                  <a:pt x="417503" y="88900"/>
                </a:moveTo>
                <a:lnTo>
                  <a:pt x="416070" y="88900"/>
                </a:lnTo>
                <a:lnTo>
                  <a:pt x="416070" y="76200"/>
                </a:lnTo>
                <a:lnTo>
                  <a:pt x="419417" y="76200"/>
                </a:lnTo>
                <a:lnTo>
                  <a:pt x="417503" y="88900"/>
                </a:lnTo>
                <a:close/>
              </a:path>
              <a:path w="1003300" h="2286000">
                <a:moveTo>
                  <a:pt x="423995" y="88900"/>
                </a:moveTo>
                <a:lnTo>
                  <a:pt x="422401" y="88900"/>
                </a:lnTo>
                <a:lnTo>
                  <a:pt x="422217" y="76200"/>
                </a:lnTo>
                <a:lnTo>
                  <a:pt x="422602" y="76200"/>
                </a:lnTo>
                <a:lnTo>
                  <a:pt x="423995" y="88900"/>
                </a:lnTo>
                <a:close/>
              </a:path>
              <a:path w="1003300" h="2286000">
                <a:moveTo>
                  <a:pt x="428960" y="88900"/>
                </a:moveTo>
                <a:lnTo>
                  <a:pt x="427417" y="88900"/>
                </a:lnTo>
                <a:lnTo>
                  <a:pt x="427120" y="76200"/>
                </a:lnTo>
                <a:lnTo>
                  <a:pt x="429266" y="76200"/>
                </a:lnTo>
                <a:lnTo>
                  <a:pt x="428960" y="88900"/>
                </a:lnTo>
                <a:close/>
              </a:path>
              <a:path w="1003300" h="2286000">
                <a:moveTo>
                  <a:pt x="432856" y="88900"/>
                </a:moveTo>
                <a:lnTo>
                  <a:pt x="429561" y="88900"/>
                </a:lnTo>
                <a:lnTo>
                  <a:pt x="431494" y="76200"/>
                </a:lnTo>
                <a:lnTo>
                  <a:pt x="432367" y="76200"/>
                </a:lnTo>
                <a:lnTo>
                  <a:pt x="432856" y="88900"/>
                </a:lnTo>
                <a:close/>
              </a:path>
              <a:path w="1003300" h="2286000">
                <a:moveTo>
                  <a:pt x="498021" y="88900"/>
                </a:moveTo>
                <a:lnTo>
                  <a:pt x="493818" y="76200"/>
                </a:lnTo>
                <a:lnTo>
                  <a:pt x="498021" y="76200"/>
                </a:lnTo>
                <a:lnTo>
                  <a:pt x="498021" y="88900"/>
                </a:lnTo>
                <a:close/>
              </a:path>
              <a:path w="1003300" h="2286000">
                <a:moveTo>
                  <a:pt x="552042" y="88900"/>
                </a:moveTo>
                <a:lnTo>
                  <a:pt x="543688" y="88900"/>
                </a:lnTo>
                <a:lnTo>
                  <a:pt x="550081" y="76200"/>
                </a:lnTo>
                <a:lnTo>
                  <a:pt x="552042" y="88900"/>
                </a:lnTo>
                <a:close/>
              </a:path>
              <a:path w="1003300" h="2286000">
                <a:moveTo>
                  <a:pt x="573460" y="88900"/>
                </a:moveTo>
                <a:lnTo>
                  <a:pt x="568360" y="88900"/>
                </a:lnTo>
                <a:lnTo>
                  <a:pt x="573830" y="76200"/>
                </a:lnTo>
                <a:lnTo>
                  <a:pt x="574646" y="76200"/>
                </a:lnTo>
                <a:lnTo>
                  <a:pt x="574382" y="84987"/>
                </a:lnTo>
                <a:lnTo>
                  <a:pt x="573460" y="88900"/>
                </a:lnTo>
                <a:close/>
              </a:path>
              <a:path w="1003300" h="2286000">
                <a:moveTo>
                  <a:pt x="578986" y="88900"/>
                </a:moveTo>
                <a:lnTo>
                  <a:pt x="574265" y="88900"/>
                </a:lnTo>
                <a:lnTo>
                  <a:pt x="574382" y="84987"/>
                </a:lnTo>
                <a:lnTo>
                  <a:pt x="576454" y="76200"/>
                </a:lnTo>
                <a:lnTo>
                  <a:pt x="578986" y="88900"/>
                </a:lnTo>
                <a:close/>
              </a:path>
              <a:path w="1003300" h="2286000">
                <a:moveTo>
                  <a:pt x="582345" y="88900"/>
                </a:moveTo>
                <a:lnTo>
                  <a:pt x="580724" y="88900"/>
                </a:lnTo>
                <a:lnTo>
                  <a:pt x="580730" y="76200"/>
                </a:lnTo>
                <a:lnTo>
                  <a:pt x="582345" y="76200"/>
                </a:lnTo>
                <a:lnTo>
                  <a:pt x="582345" y="88900"/>
                </a:lnTo>
                <a:close/>
              </a:path>
              <a:path w="1003300" h="2286000">
                <a:moveTo>
                  <a:pt x="589059" y="88900"/>
                </a:moveTo>
                <a:lnTo>
                  <a:pt x="585952" y="88900"/>
                </a:lnTo>
                <a:lnTo>
                  <a:pt x="584366" y="76200"/>
                </a:lnTo>
                <a:lnTo>
                  <a:pt x="590890" y="76200"/>
                </a:lnTo>
                <a:lnTo>
                  <a:pt x="589059" y="88900"/>
                </a:lnTo>
                <a:close/>
              </a:path>
              <a:path w="1003300" h="2286000">
                <a:moveTo>
                  <a:pt x="596849" y="88900"/>
                </a:moveTo>
                <a:lnTo>
                  <a:pt x="594659" y="88900"/>
                </a:lnTo>
                <a:lnTo>
                  <a:pt x="594659" y="76200"/>
                </a:lnTo>
                <a:lnTo>
                  <a:pt x="595959" y="76200"/>
                </a:lnTo>
                <a:lnTo>
                  <a:pt x="596849" y="88900"/>
                </a:lnTo>
                <a:close/>
              </a:path>
              <a:path w="1003300" h="2286000">
                <a:moveTo>
                  <a:pt x="614494" y="88900"/>
                </a:moveTo>
                <a:lnTo>
                  <a:pt x="599029" y="88900"/>
                </a:lnTo>
                <a:lnTo>
                  <a:pt x="597356" y="76200"/>
                </a:lnTo>
                <a:lnTo>
                  <a:pt x="614315" y="76200"/>
                </a:lnTo>
                <a:lnTo>
                  <a:pt x="614494" y="88900"/>
                </a:lnTo>
                <a:close/>
              </a:path>
              <a:path w="1003300" h="2286000">
                <a:moveTo>
                  <a:pt x="574265" y="88900"/>
                </a:moveTo>
                <a:lnTo>
                  <a:pt x="573460" y="88900"/>
                </a:lnTo>
                <a:lnTo>
                  <a:pt x="574382" y="84987"/>
                </a:lnTo>
                <a:lnTo>
                  <a:pt x="574265" y="88900"/>
                </a:lnTo>
                <a:close/>
              </a:path>
              <a:path w="1003300" h="2286000">
                <a:moveTo>
                  <a:pt x="415829" y="101600"/>
                </a:moveTo>
                <a:lnTo>
                  <a:pt x="414802" y="101600"/>
                </a:lnTo>
                <a:lnTo>
                  <a:pt x="414023" y="88900"/>
                </a:lnTo>
                <a:lnTo>
                  <a:pt x="418493" y="88900"/>
                </a:lnTo>
                <a:lnTo>
                  <a:pt x="415829" y="101600"/>
                </a:lnTo>
                <a:close/>
              </a:path>
              <a:path w="1003300" h="2286000">
                <a:moveTo>
                  <a:pt x="420805" y="101600"/>
                </a:moveTo>
                <a:lnTo>
                  <a:pt x="420196" y="101600"/>
                </a:lnTo>
                <a:lnTo>
                  <a:pt x="419659" y="88900"/>
                </a:lnTo>
                <a:lnTo>
                  <a:pt x="420805" y="88900"/>
                </a:lnTo>
                <a:lnTo>
                  <a:pt x="420805" y="101600"/>
                </a:lnTo>
                <a:close/>
              </a:path>
              <a:path w="1003300" h="2286000">
                <a:moveTo>
                  <a:pt x="423762" y="101600"/>
                </a:moveTo>
                <a:lnTo>
                  <a:pt x="421707" y="101600"/>
                </a:lnTo>
                <a:lnTo>
                  <a:pt x="422565" y="88900"/>
                </a:lnTo>
                <a:lnTo>
                  <a:pt x="425050" y="88900"/>
                </a:lnTo>
                <a:lnTo>
                  <a:pt x="423762" y="101600"/>
                </a:lnTo>
                <a:close/>
              </a:path>
              <a:path w="1003300" h="2286000">
                <a:moveTo>
                  <a:pt x="430862" y="101600"/>
                </a:moveTo>
                <a:lnTo>
                  <a:pt x="429736" y="101600"/>
                </a:lnTo>
                <a:lnTo>
                  <a:pt x="430063" y="88900"/>
                </a:lnTo>
                <a:lnTo>
                  <a:pt x="432019" y="88900"/>
                </a:lnTo>
                <a:lnTo>
                  <a:pt x="430862" y="101600"/>
                </a:lnTo>
                <a:close/>
              </a:path>
              <a:path w="1003300" h="2286000">
                <a:moveTo>
                  <a:pt x="572565" y="91959"/>
                </a:moveTo>
                <a:lnTo>
                  <a:pt x="572619" y="88900"/>
                </a:lnTo>
                <a:lnTo>
                  <a:pt x="574500" y="88900"/>
                </a:lnTo>
                <a:lnTo>
                  <a:pt x="572565" y="91959"/>
                </a:lnTo>
                <a:close/>
              </a:path>
              <a:path w="1003300" h="2286000">
                <a:moveTo>
                  <a:pt x="592896" y="101600"/>
                </a:moveTo>
                <a:lnTo>
                  <a:pt x="584693" y="101600"/>
                </a:lnTo>
                <a:lnTo>
                  <a:pt x="590481" y="88900"/>
                </a:lnTo>
                <a:lnTo>
                  <a:pt x="590690" y="88900"/>
                </a:lnTo>
                <a:lnTo>
                  <a:pt x="592896" y="101600"/>
                </a:lnTo>
                <a:close/>
              </a:path>
              <a:path w="1003300" h="2286000">
                <a:moveTo>
                  <a:pt x="593537" y="101600"/>
                </a:moveTo>
                <a:lnTo>
                  <a:pt x="593237" y="101600"/>
                </a:lnTo>
                <a:lnTo>
                  <a:pt x="593237" y="88900"/>
                </a:lnTo>
                <a:lnTo>
                  <a:pt x="594270" y="88900"/>
                </a:lnTo>
                <a:lnTo>
                  <a:pt x="593537" y="101600"/>
                </a:lnTo>
                <a:close/>
              </a:path>
              <a:path w="1003300" h="2286000">
                <a:moveTo>
                  <a:pt x="597505" y="101600"/>
                </a:moveTo>
                <a:lnTo>
                  <a:pt x="594926" y="101600"/>
                </a:lnTo>
                <a:lnTo>
                  <a:pt x="594270" y="88900"/>
                </a:lnTo>
                <a:lnTo>
                  <a:pt x="596336" y="88900"/>
                </a:lnTo>
                <a:lnTo>
                  <a:pt x="597505" y="101600"/>
                </a:lnTo>
                <a:close/>
              </a:path>
              <a:path w="1003300" h="2286000">
                <a:moveTo>
                  <a:pt x="599742" y="101600"/>
                </a:moveTo>
                <a:lnTo>
                  <a:pt x="597505" y="101600"/>
                </a:lnTo>
                <a:lnTo>
                  <a:pt x="598075" y="88900"/>
                </a:lnTo>
                <a:lnTo>
                  <a:pt x="600508" y="88900"/>
                </a:lnTo>
                <a:lnTo>
                  <a:pt x="599742" y="101600"/>
                </a:lnTo>
                <a:close/>
              </a:path>
              <a:path w="1003300" h="2286000">
                <a:moveTo>
                  <a:pt x="616927" y="101600"/>
                </a:moveTo>
                <a:lnTo>
                  <a:pt x="601764" y="101600"/>
                </a:lnTo>
                <a:lnTo>
                  <a:pt x="600508" y="88900"/>
                </a:lnTo>
                <a:lnTo>
                  <a:pt x="615876" y="88900"/>
                </a:lnTo>
                <a:lnTo>
                  <a:pt x="616927" y="101600"/>
                </a:lnTo>
                <a:close/>
              </a:path>
              <a:path w="1003300" h="2286000">
                <a:moveTo>
                  <a:pt x="572397" y="101600"/>
                </a:moveTo>
                <a:lnTo>
                  <a:pt x="566470" y="101600"/>
                </a:lnTo>
                <a:lnTo>
                  <a:pt x="572565" y="91959"/>
                </a:lnTo>
                <a:lnTo>
                  <a:pt x="572397" y="101600"/>
                </a:lnTo>
                <a:close/>
              </a:path>
              <a:path w="1003300" h="2286000">
                <a:moveTo>
                  <a:pt x="411804" y="127000"/>
                </a:moveTo>
                <a:lnTo>
                  <a:pt x="409458" y="127000"/>
                </a:lnTo>
                <a:lnTo>
                  <a:pt x="409340" y="114383"/>
                </a:lnTo>
                <a:lnTo>
                  <a:pt x="409102" y="101600"/>
                </a:lnTo>
                <a:lnTo>
                  <a:pt x="412584" y="101600"/>
                </a:lnTo>
                <a:lnTo>
                  <a:pt x="412833" y="114300"/>
                </a:lnTo>
                <a:lnTo>
                  <a:pt x="411804" y="114300"/>
                </a:lnTo>
                <a:lnTo>
                  <a:pt x="411804" y="127000"/>
                </a:lnTo>
                <a:close/>
              </a:path>
              <a:path w="1003300" h="2286000">
                <a:moveTo>
                  <a:pt x="418910" y="114300"/>
                </a:moveTo>
                <a:lnTo>
                  <a:pt x="416581" y="114300"/>
                </a:lnTo>
                <a:lnTo>
                  <a:pt x="416514" y="101600"/>
                </a:lnTo>
                <a:lnTo>
                  <a:pt x="418910" y="101600"/>
                </a:lnTo>
                <a:lnTo>
                  <a:pt x="418910" y="114300"/>
                </a:lnTo>
                <a:close/>
              </a:path>
              <a:path w="1003300" h="2286000">
                <a:moveTo>
                  <a:pt x="423174" y="114300"/>
                </a:moveTo>
                <a:lnTo>
                  <a:pt x="420182" y="114300"/>
                </a:lnTo>
                <a:lnTo>
                  <a:pt x="421015" y="101600"/>
                </a:lnTo>
                <a:lnTo>
                  <a:pt x="424857" y="101600"/>
                </a:lnTo>
                <a:lnTo>
                  <a:pt x="424647" y="111655"/>
                </a:lnTo>
                <a:lnTo>
                  <a:pt x="423174" y="114300"/>
                </a:lnTo>
                <a:close/>
              </a:path>
              <a:path w="1003300" h="2286000">
                <a:moveTo>
                  <a:pt x="424602" y="114300"/>
                </a:moveTo>
                <a:lnTo>
                  <a:pt x="424647" y="111655"/>
                </a:lnTo>
                <a:lnTo>
                  <a:pt x="430251" y="101600"/>
                </a:lnTo>
                <a:lnTo>
                  <a:pt x="431700" y="101600"/>
                </a:lnTo>
                <a:lnTo>
                  <a:pt x="424602" y="114300"/>
                </a:lnTo>
                <a:close/>
              </a:path>
              <a:path w="1003300" h="2286000">
                <a:moveTo>
                  <a:pt x="458228" y="118850"/>
                </a:moveTo>
                <a:lnTo>
                  <a:pt x="456334" y="114383"/>
                </a:lnTo>
                <a:lnTo>
                  <a:pt x="458000" y="101600"/>
                </a:lnTo>
                <a:lnTo>
                  <a:pt x="461557" y="101600"/>
                </a:lnTo>
                <a:lnTo>
                  <a:pt x="461452" y="114300"/>
                </a:lnTo>
                <a:lnTo>
                  <a:pt x="458807" y="114300"/>
                </a:lnTo>
                <a:lnTo>
                  <a:pt x="458228" y="118850"/>
                </a:lnTo>
                <a:close/>
              </a:path>
              <a:path w="1003300" h="2286000">
                <a:moveTo>
                  <a:pt x="471129" y="114300"/>
                </a:moveTo>
                <a:lnTo>
                  <a:pt x="465975" y="114300"/>
                </a:lnTo>
                <a:lnTo>
                  <a:pt x="466250" y="101600"/>
                </a:lnTo>
                <a:lnTo>
                  <a:pt x="471314" y="101600"/>
                </a:lnTo>
                <a:lnTo>
                  <a:pt x="471129" y="114300"/>
                </a:lnTo>
                <a:close/>
              </a:path>
              <a:path w="1003300" h="2286000">
                <a:moveTo>
                  <a:pt x="476777" y="114300"/>
                </a:moveTo>
                <a:lnTo>
                  <a:pt x="474474" y="114300"/>
                </a:lnTo>
                <a:lnTo>
                  <a:pt x="475721" y="101600"/>
                </a:lnTo>
                <a:lnTo>
                  <a:pt x="476816" y="101600"/>
                </a:lnTo>
                <a:lnTo>
                  <a:pt x="476777" y="114300"/>
                </a:lnTo>
                <a:close/>
              </a:path>
              <a:path w="1003300" h="2286000">
                <a:moveTo>
                  <a:pt x="480840" y="114300"/>
                </a:moveTo>
                <a:lnTo>
                  <a:pt x="476777" y="114300"/>
                </a:lnTo>
                <a:lnTo>
                  <a:pt x="479662" y="101600"/>
                </a:lnTo>
                <a:lnTo>
                  <a:pt x="480840" y="114300"/>
                </a:lnTo>
                <a:close/>
              </a:path>
              <a:path w="1003300" h="2286000">
                <a:moveTo>
                  <a:pt x="489758" y="114300"/>
                </a:moveTo>
                <a:lnTo>
                  <a:pt x="482907" y="114300"/>
                </a:lnTo>
                <a:lnTo>
                  <a:pt x="484077" y="101600"/>
                </a:lnTo>
                <a:lnTo>
                  <a:pt x="489635" y="101600"/>
                </a:lnTo>
                <a:lnTo>
                  <a:pt x="489758" y="114300"/>
                </a:lnTo>
                <a:close/>
              </a:path>
              <a:path w="1003300" h="2286000">
                <a:moveTo>
                  <a:pt x="496149" y="114300"/>
                </a:moveTo>
                <a:lnTo>
                  <a:pt x="494562" y="114300"/>
                </a:lnTo>
                <a:lnTo>
                  <a:pt x="495302" y="101600"/>
                </a:lnTo>
                <a:lnTo>
                  <a:pt x="496865" y="101600"/>
                </a:lnTo>
                <a:lnTo>
                  <a:pt x="496149" y="114300"/>
                </a:lnTo>
                <a:close/>
              </a:path>
              <a:path w="1003300" h="2286000">
                <a:moveTo>
                  <a:pt x="575929" y="108496"/>
                </a:moveTo>
                <a:lnTo>
                  <a:pt x="576355" y="101600"/>
                </a:lnTo>
                <a:lnTo>
                  <a:pt x="576907" y="101600"/>
                </a:lnTo>
                <a:lnTo>
                  <a:pt x="575929" y="108496"/>
                </a:lnTo>
                <a:close/>
              </a:path>
              <a:path w="1003300" h="2286000">
                <a:moveTo>
                  <a:pt x="580612" y="114300"/>
                </a:moveTo>
                <a:lnTo>
                  <a:pt x="578750" y="114300"/>
                </a:lnTo>
                <a:lnTo>
                  <a:pt x="578873" y="101600"/>
                </a:lnTo>
                <a:lnTo>
                  <a:pt x="580467" y="101600"/>
                </a:lnTo>
                <a:lnTo>
                  <a:pt x="580612" y="114300"/>
                </a:lnTo>
                <a:close/>
              </a:path>
              <a:path w="1003300" h="2286000">
                <a:moveTo>
                  <a:pt x="587079" y="114300"/>
                </a:moveTo>
                <a:lnTo>
                  <a:pt x="583766" y="114300"/>
                </a:lnTo>
                <a:lnTo>
                  <a:pt x="583766" y="101600"/>
                </a:lnTo>
                <a:lnTo>
                  <a:pt x="587079" y="101600"/>
                </a:lnTo>
                <a:lnTo>
                  <a:pt x="587079" y="114300"/>
                </a:lnTo>
                <a:close/>
              </a:path>
              <a:path w="1003300" h="2286000">
                <a:moveTo>
                  <a:pt x="597820" y="114300"/>
                </a:moveTo>
                <a:lnTo>
                  <a:pt x="595778" y="114300"/>
                </a:lnTo>
                <a:lnTo>
                  <a:pt x="596344" y="101600"/>
                </a:lnTo>
                <a:lnTo>
                  <a:pt x="598657" y="101600"/>
                </a:lnTo>
                <a:lnTo>
                  <a:pt x="597820" y="114300"/>
                </a:lnTo>
                <a:close/>
              </a:path>
              <a:path w="1003300" h="2286000">
                <a:moveTo>
                  <a:pt x="614853" y="114300"/>
                </a:moveTo>
                <a:lnTo>
                  <a:pt x="599459" y="114300"/>
                </a:lnTo>
                <a:lnTo>
                  <a:pt x="598657" y="101600"/>
                </a:lnTo>
                <a:lnTo>
                  <a:pt x="615898" y="101600"/>
                </a:lnTo>
                <a:lnTo>
                  <a:pt x="614853" y="114300"/>
                </a:lnTo>
                <a:close/>
              </a:path>
              <a:path w="1003300" h="2286000">
                <a:moveTo>
                  <a:pt x="575571" y="114300"/>
                </a:moveTo>
                <a:lnTo>
                  <a:pt x="575106" y="114300"/>
                </a:lnTo>
                <a:lnTo>
                  <a:pt x="575929" y="108496"/>
                </a:lnTo>
                <a:lnTo>
                  <a:pt x="575571" y="114300"/>
                </a:lnTo>
                <a:close/>
              </a:path>
              <a:path w="1003300" h="2286000">
                <a:moveTo>
                  <a:pt x="417075" y="127000"/>
                </a:moveTo>
                <a:lnTo>
                  <a:pt x="416652" y="127000"/>
                </a:lnTo>
                <a:lnTo>
                  <a:pt x="415245" y="114300"/>
                </a:lnTo>
                <a:lnTo>
                  <a:pt x="415604" y="114300"/>
                </a:lnTo>
                <a:lnTo>
                  <a:pt x="417075" y="127000"/>
                </a:lnTo>
                <a:close/>
              </a:path>
              <a:path w="1003300" h="2286000">
                <a:moveTo>
                  <a:pt x="417945" y="127000"/>
                </a:moveTo>
                <a:lnTo>
                  <a:pt x="417075" y="127000"/>
                </a:lnTo>
                <a:lnTo>
                  <a:pt x="418163" y="114300"/>
                </a:lnTo>
                <a:lnTo>
                  <a:pt x="419638" y="114300"/>
                </a:lnTo>
                <a:lnTo>
                  <a:pt x="417945" y="127000"/>
                </a:lnTo>
                <a:close/>
              </a:path>
              <a:path w="1003300" h="2286000">
                <a:moveTo>
                  <a:pt x="444268" y="118431"/>
                </a:moveTo>
                <a:lnTo>
                  <a:pt x="442423" y="114300"/>
                </a:lnTo>
                <a:lnTo>
                  <a:pt x="444059" y="114300"/>
                </a:lnTo>
                <a:lnTo>
                  <a:pt x="444268" y="118431"/>
                </a:lnTo>
                <a:close/>
              </a:path>
              <a:path w="1003300" h="2286000">
                <a:moveTo>
                  <a:pt x="451189" y="127000"/>
                </a:moveTo>
                <a:lnTo>
                  <a:pt x="448378" y="127000"/>
                </a:lnTo>
                <a:lnTo>
                  <a:pt x="446516" y="114300"/>
                </a:lnTo>
                <a:lnTo>
                  <a:pt x="447278" y="114300"/>
                </a:lnTo>
                <a:lnTo>
                  <a:pt x="450755" y="120009"/>
                </a:lnTo>
                <a:lnTo>
                  <a:pt x="451189" y="127000"/>
                </a:lnTo>
                <a:close/>
              </a:path>
              <a:path w="1003300" h="2286000">
                <a:moveTo>
                  <a:pt x="450755" y="120009"/>
                </a:moveTo>
                <a:lnTo>
                  <a:pt x="447278" y="114300"/>
                </a:lnTo>
                <a:lnTo>
                  <a:pt x="450397" y="114300"/>
                </a:lnTo>
                <a:lnTo>
                  <a:pt x="450755" y="120009"/>
                </a:lnTo>
                <a:close/>
              </a:path>
              <a:path w="1003300" h="2286000">
                <a:moveTo>
                  <a:pt x="456334" y="127000"/>
                </a:moveTo>
                <a:lnTo>
                  <a:pt x="453711" y="114300"/>
                </a:lnTo>
                <a:lnTo>
                  <a:pt x="456298" y="114300"/>
                </a:lnTo>
                <a:lnTo>
                  <a:pt x="456334" y="127000"/>
                </a:lnTo>
                <a:close/>
              </a:path>
              <a:path w="1003300" h="2286000">
                <a:moveTo>
                  <a:pt x="456334" y="114383"/>
                </a:moveTo>
                <a:close/>
              </a:path>
              <a:path w="1003300" h="2286000">
                <a:moveTo>
                  <a:pt x="459176" y="121086"/>
                </a:moveTo>
                <a:lnTo>
                  <a:pt x="458228" y="118850"/>
                </a:lnTo>
                <a:lnTo>
                  <a:pt x="458807" y="114300"/>
                </a:lnTo>
                <a:lnTo>
                  <a:pt x="459176" y="114300"/>
                </a:lnTo>
                <a:lnTo>
                  <a:pt x="459176" y="121086"/>
                </a:lnTo>
                <a:close/>
              </a:path>
              <a:path w="1003300" h="2286000">
                <a:moveTo>
                  <a:pt x="464984" y="127000"/>
                </a:moveTo>
                <a:lnTo>
                  <a:pt x="461684" y="127000"/>
                </a:lnTo>
                <a:lnTo>
                  <a:pt x="459176" y="121086"/>
                </a:lnTo>
                <a:lnTo>
                  <a:pt x="459176" y="114300"/>
                </a:lnTo>
                <a:lnTo>
                  <a:pt x="464494" y="114300"/>
                </a:lnTo>
                <a:lnTo>
                  <a:pt x="464984" y="127000"/>
                </a:lnTo>
                <a:close/>
              </a:path>
              <a:path w="1003300" h="2286000">
                <a:moveTo>
                  <a:pt x="472924" y="127000"/>
                </a:moveTo>
                <a:lnTo>
                  <a:pt x="466177" y="127000"/>
                </a:lnTo>
                <a:lnTo>
                  <a:pt x="468877" y="114300"/>
                </a:lnTo>
                <a:lnTo>
                  <a:pt x="475431" y="114300"/>
                </a:lnTo>
                <a:lnTo>
                  <a:pt x="472924" y="127000"/>
                </a:lnTo>
                <a:close/>
              </a:path>
              <a:path w="1003300" h="2286000">
                <a:moveTo>
                  <a:pt x="480057" y="125473"/>
                </a:moveTo>
                <a:lnTo>
                  <a:pt x="476715" y="114300"/>
                </a:lnTo>
                <a:lnTo>
                  <a:pt x="478310" y="114300"/>
                </a:lnTo>
                <a:lnTo>
                  <a:pt x="480057" y="125473"/>
                </a:lnTo>
                <a:close/>
              </a:path>
              <a:path w="1003300" h="2286000">
                <a:moveTo>
                  <a:pt x="502006" y="127000"/>
                </a:moveTo>
                <a:lnTo>
                  <a:pt x="487125" y="127000"/>
                </a:lnTo>
                <a:lnTo>
                  <a:pt x="487125" y="114300"/>
                </a:lnTo>
                <a:lnTo>
                  <a:pt x="501123" y="114300"/>
                </a:lnTo>
                <a:lnTo>
                  <a:pt x="502006" y="127000"/>
                </a:lnTo>
                <a:close/>
              </a:path>
              <a:path w="1003300" h="2286000">
                <a:moveTo>
                  <a:pt x="507819" y="127000"/>
                </a:moveTo>
                <a:lnTo>
                  <a:pt x="502006" y="127000"/>
                </a:lnTo>
                <a:lnTo>
                  <a:pt x="506241" y="114300"/>
                </a:lnTo>
                <a:lnTo>
                  <a:pt x="508291" y="114300"/>
                </a:lnTo>
                <a:lnTo>
                  <a:pt x="507819" y="127000"/>
                </a:lnTo>
                <a:close/>
              </a:path>
              <a:path w="1003300" h="2286000">
                <a:moveTo>
                  <a:pt x="514380" y="127000"/>
                </a:moveTo>
                <a:lnTo>
                  <a:pt x="513180" y="127000"/>
                </a:lnTo>
                <a:lnTo>
                  <a:pt x="513180" y="114300"/>
                </a:lnTo>
                <a:lnTo>
                  <a:pt x="514907" y="114300"/>
                </a:lnTo>
                <a:lnTo>
                  <a:pt x="514380" y="127000"/>
                </a:lnTo>
                <a:close/>
              </a:path>
              <a:path w="1003300" h="2286000">
                <a:moveTo>
                  <a:pt x="550652" y="127000"/>
                </a:moveTo>
                <a:lnTo>
                  <a:pt x="522480" y="127000"/>
                </a:lnTo>
                <a:lnTo>
                  <a:pt x="525484" y="114300"/>
                </a:lnTo>
                <a:lnTo>
                  <a:pt x="552296" y="114300"/>
                </a:lnTo>
                <a:lnTo>
                  <a:pt x="550652" y="127000"/>
                </a:lnTo>
                <a:close/>
              </a:path>
              <a:path w="1003300" h="2286000">
                <a:moveTo>
                  <a:pt x="559016" y="127000"/>
                </a:moveTo>
                <a:lnTo>
                  <a:pt x="553445" y="127000"/>
                </a:lnTo>
                <a:lnTo>
                  <a:pt x="553445" y="114300"/>
                </a:lnTo>
                <a:lnTo>
                  <a:pt x="557412" y="114300"/>
                </a:lnTo>
                <a:lnTo>
                  <a:pt x="559016" y="127000"/>
                </a:lnTo>
                <a:close/>
              </a:path>
              <a:path w="1003300" h="2286000">
                <a:moveTo>
                  <a:pt x="561295" y="127000"/>
                </a:moveTo>
                <a:lnTo>
                  <a:pt x="560196" y="127000"/>
                </a:lnTo>
                <a:lnTo>
                  <a:pt x="560652" y="114300"/>
                </a:lnTo>
                <a:lnTo>
                  <a:pt x="564341" y="114300"/>
                </a:lnTo>
                <a:lnTo>
                  <a:pt x="561295" y="127000"/>
                </a:lnTo>
                <a:close/>
              </a:path>
              <a:path w="1003300" h="2286000">
                <a:moveTo>
                  <a:pt x="571934" y="127000"/>
                </a:moveTo>
                <a:lnTo>
                  <a:pt x="564341" y="127000"/>
                </a:lnTo>
                <a:lnTo>
                  <a:pt x="564341" y="114300"/>
                </a:lnTo>
                <a:lnTo>
                  <a:pt x="572786" y="114300"/>
                </a:lnTo>
                <a:lnTo>
                  <a:pt x="571934" y="127000"/>
                </a:lnTo>
                <a:close/>
              </a:path>
              <a:path w="1003300" h="2286000">
                <a:moveTo>
                  <a:pt x="575815" y="127000"/>
                </a:moveTo>
                <a:lnTo>
                  <a:pt x="573369" y="114300"/>
                </a:lnTo>
                <a:lnTo>
                  <a:pt x="573536" y="114300"/>
                </a:lnTo>
                <a:lnTo>
                  <a:pt x="575815" y="127000"/>
                </a:lnTo>
                <a:close/>
              </a:path>
              <a:path w="1003300" h="2286000">
                <a:moveTo>
                  <a:pt x="585129" y="127000"/>
                </a:moveTo>
                <a:lnTo>
                  <a:pt x="577128" y="127000"/>
                </a:lnTo>
                <a:lnTo>
                  <a:pt x="577123" y="114300"/>
                </a:lnTo>
                <a:lnTo>
                  <a:pt x="579617" y="114300"/>
                </a:lnTo>
                <a:lnTo>
                  <a:pt x="585129" y="127000"/>
                </a:lnTo>
                <a:close/>
              </a:path>
              <a:path w="1003300" h="2286000">
                <a:moveTo>
                  <a:pt x="586228" y="127000"/>
                </a:moveTo>
                <a:lnTo>
                  <a:pt x="585129" y="127000"/>
                </a:lnTo>
                <a:lnTo>
                  <a:pt x="582932" y="114300"/>
                </a:lnTo>
                <a:lnTo>
                  <a:pt x="587682" y="114300"/>
                </a:lnTo>
                <a:lnTo>
                  <a:pt x="586228" y="127000"/>
                </a:lnTo>
                <a:close/>
              </a:path>
              <a:path w="1003300" h="2286000">
                <a:moveTo>
                  <a:pt x="595408" y="127000"/>
                </a:moveTo>
                <a:lnTo>
                  <a:pt x="589901" y="127000"/>
                </a:lnTo>
                <a:lnTo>
                  <a:pt x="589873" y="114300"/>
                </a:lnTo>
                <a:lnTo>
                  <a:pt x="594625" y="114300"/>
                </a:lnTo>
                <a:lnTo>
                  <a:pt x="595408" y="127000"/>
                </a:lnTo>
                <a:close/>
              </a:path>
              <a:path w="1003300" h="2286000">
                <a:moveTo>
                  <a:pt x="608829" y="127000"/>
                </a:moveTo>
                <a:lnTo>
                  <a:pt x="596080" y="127000"/>
                </a:lnTo>
                <a:lnTo>
                  <a:pt x="596080" y="114300"/>
                </a:lnTo>
                <a:lnTo>
                  <a:pt x="610298" y="114300"/>
                </a:lnTo>
                <a:lnTo>
                  <a:pt x="610218" y="117340"/>
                </a:lnTo>
                <a:lnTo>
                  <a:pt x="608829" y="127000"/>
                </a:lnTo>
                <a:close/>
              </a:path>
              <a:path w="1003300" h="2286000">
                <a:moveTo>
                  <a:pt x="610218" y="117340"/>
                </a:moveTo>
                <a:lnTo>
                  <a:pt x="610298" y="114300"/>
                </a:lnTo>
                <a:lnTo>
                  <a:pt x="610655" y="114300"/>
                </a:lnTo>
                <a:lnTo>
                  <a:pt x="610218" y="117340"/>
                </a:lnTo>
                <a:close/>
              </a:path>
              <a:path w="1003300" h="2286000">
                <a:moveTo>
                  <a:pt x="615108" y="127000"/>
                </a:moveTo>
                <a:lnTo>
                  <a:pt x="609966" y="127000"/>
                </a:lnTo>
                <a:lnTo>
                  <a:pt x="610218" y="117340"/>
                </a:lnTo>
                <a:lnTo>
                  <a:pt x="610655" y="114300"/>
                </a:lnTo>
                <a:lnTo>
                  <a:pt x="615525" y="114300"/>
                </a:lnTo>
                <a:lnTo>
                  <a:pt x="615108" y="127000"/>
                </a:lnTo>
                <a:close/>
              </a:path>
              <a:path w="1003300" h="2286000">
                <a:moveTo>
                  <a:pt x="456334" y="127000"/>
                </a:moveTo>
                <a:lnTo>
                  <a:pt x="455013" y="127000"/>
                </a:lnTo>
                <a:lnTo>
                  <a:pt x="450755" y="120009"/>
                </a:lnTo>
                <a:lnTo>
                  <a:pt x="450402" y="114310"/>
                </a:lnTo>
                <a:lnTo>
                  <a:pt x="456334" y="127000"/>
                </a:lnTo>
                <a:close/>
              </a:path>
              <a:path w="1003300" h="2286000">
                <a:moveTo>
                  <a:pt x="448094" y="127000"/>
                </a:moveTo>
                <a:lnTo>
                  <a:pt x="444702" y="127000"/>
                </a:lnTo>
                <a:lnTo>
                  <a:pt x="444268" y="118431"/>
                </a:lnTo>
                <a:lnTo>
                  <a:pt x="448094" y="127000"/>
                </a:lnTo>
                <a:close/>
              </a:path>
              <a:path w="1003300" h="2286000">
                <a:moveTo>
                  <a:pt x="459176" y="127000"/>
                </a:moveTo>
                <a:lnTo>
                  <a:pt x="457191" y="127000"/>
                </a:lnTo>
                <a:lnTo>
                  <a:pt x="458228" y="118850"/>
                </a:lnTo>
                <a:lnTo>
                  <a:pt x="459176" y="121086"/>
                </a:lnTo>
                <a:lnTo>
                  <a:pt x="459176" y="127000"/>
                </a:lnTo>
                <a:close/>
              </a:path>
              <a:path w="1003300" h="2286000">
                <a:moveTo>
                  <a:pt x="480514" y="127000"/>
                </a:moveTo>
                <a:lnTo>
                  <a:pt x="480296" y="127000"/>
                </a:lnTo>
                <a:lnTo>
                  <a:pt x="480057" y="125473"/>
                </a:lnTo>
                <a:lnTo>
                  <a:pt x="480514" y="127000"/>
                </a:lnTo>
                <a:close/>
              </a:path>
              <a:path w="1003300" h="2286000">
                <a:moveTo>
                  <a:pt x="414404" y="152400"/>
                </a:moveTo>
                <a:lnTo>
                  <a:pt x="411852" y="152400"/>
                </a:lnTo>
                <a:lnTo>
                  <a:pt x="411451" y="139700"/>
                </a:lnTo>
                <a:lnTo>
                  <a:pt x="410735" y="139700"/>
                </a:lnTo>
                <a:lnTo>
                  <a:pt x="410661" y="127000"/>
                </a:lnTo>
                <a:lnTo>
                  <a:pt x="412869" y="127000"/>
                </a:lnTo>
                <a:lnTo>
                  <a:pt x="414404" y="152400"/>
                </a:lnTo>
                <a:close/>
              </a:path>
              <a:path w="1003300" h="2286000">
                <a:moveTo>
                  <a:pt x="419002" y="139700"/>
                </a:moveTo>
                <a:lnTo>
                  <a:pt x="415755" y="139700"/>
                </a:lnTo>
                <a:lnTo>
                  <a:pt x="414100" y="127000"/>
                </a:lnTo>
                <a:lnTo>
                  <a:pt x="417385" y="127000"/>
                </a:lnTo>
                <a:lnTo>
                  <a:pt x="419002" y="139700"/>
                </a:lnTo>
                <a:close/>
              </a:path>
              <a:path w="1003300" h="2286000">
                <a:moveTo>
                  <a:pt x="449448" y="139700"/>
                </a:moveTo>
                <a:lnTo>
                  <a:pt x="444768" y="139700"/>
                </a:lnTo>
                <a:lnTo>
                  <a:pt x="445902" y="127000"/>
                </a:lnTo>
                <a:lnTo>
                  <a:pt x="450304" y="127000"/>
                </a:lnTo>
                <a:lnTo>
                  <a:pt x="449448" y="139700"/>
                </a:lnTo>
                <a:close/>
              </a:path>
              <a:path w="1003300" h="2286000">
                <a:moveTo>
                  <a:pt x="453400" y="139700"/>
                </a:moveTo>
                <a:lnTo>
                  <a:pt x="450952" y="139700"/>
                </a:lnTo>
                <a:lnTo>
                  <a:pt x="451015" y="127000"/>
                </a:lnTo>
                <a:lnTo>
                  <a:pt x="454000" y="127000"/>
                </a:lnTo>
                <a:lnTo>
                  <a:pt x="453400" y="139700"/>
                </a:lnTo>
                <a:close/>
              </a:path>
              <a:path w="1003300" h="2286000">
                <a:moveTo>
                  <a:pt x="459788" y="139700"/>
                </a:moveTo>
                <a:lnTo>
                  <a:pt x="455705" y="139700"/>
                </a:lnTo>
                <a:lnTo>
                  <a:pt x="454041" y="127000"/>
                </a:lnTo>
                <a:lnTo>
                  <a:pt x="455530" y="127000"/>
                </a:lnTo>
                <a:lnTo>
                  <a:pt x="459788" y="139700"/>
                </a:lnTo>
                <a:close/>
              </a:path>
              <a:path w="1003300" h="2286000">
                <a:moveTo>
                  <a:pt x="475124" y="139700"/>
                </a:moveTo>
                <a:lnTo>
                  <a:pt x="463468" y="139700"/>
                </a:lnTo>
                <a:lnTo>
                  <a:pt x="462851" y="127000"/>
                </a:lnTo>
                <a:lnTo>
                  <a:pt x="471163" y="127000"/>
                </a:lnTo>
                <a:lnTo>
                  <a:pt x="475124" y="139700"/>
                </a:lnTo>
                <a:close/>
              </a:path>
              <a:path w="1003300" h="2286000">
                <a:moveTo>
                  <a:pt x="479843" y="139700"/>
                </a:moveTo>
                <a:lnTo>
                  <a:pt x="475124" y="139700"/>
                </a:lnTo>
                <a:lnTo>
                  <a:pt x="478053" y="127000"/>
                </a:lnTo>
                <a:lnTo>
                  <a:pt x="478476" y="127000"/>
                </a:lnTo>
                <a:lnTo>
                  <a:pt x="479843" y="139700"/>
                </a:lnTo>
                <a:close/>
              </a:path>
              <a:path w="1003300" h="2286000">
                <a:moveTo>
                  <a:pt x="486513" y="139700"/>
                </a:moveTo>
                <a:lnTo>
                  <a:pt x="483335" y="139700"/>
                </a:lnTo>
                <a:lnTo>
                  <a:pt x="479816" y="127000"/>
                </a:lnTo>
                <a:lnTo>
                  <a:pt x="487014" y="127000"/>
                </a:lnTo>
                <a:lnTo>
                  <a:pt x="486513" y="139700"/>
                </a:lnTo>
                <a:close/>
              </a:path>
              <a:path w="1003300" h="2286000">
                <a:moveTo>
                  <a:pt x="495652" y="139700"/>
                </a:moveTo>
                <a:lnTo>
                  <a:pt x="493069" y="139700"/>
                </a:lnTo>
                <a:lnTo>
                  <a:pt x="489412" y="127000"/>
                </a:lnTo>
                <a:lnTo>
                  <a:pt x="494017" y="127000"/>
                </a:lnTo>
                <a:lnTo>
                  <a:pt x="495652" y="133126"/>
                </a:lnTo>
                <a:lnTo>
                  <a:pt x="495652" y="139700"/>
                </a:lnTo>
                <a:close/>
              </a:path>
              <a:path w="1003300" h="2286000">
                <a:moveTo>
                  <a:pt x="496370" y="135814"/>
                </a:moveTo>
                <a:lnTo>
                  <a:pt x="495652" y="133126"/>
                </a:lnTo>
                <a:lnTo>
                  <a:pt x="495652" y="127000"/>
                </a:lnTo>
                <a:lnTo>
                  <a:pt x="496415" y="127000"/>
                </a:lnTo>
                <a:lnTo>
                  <a:pt x="496370" y="135814"/>
                </a:lnTo>
                <a:close/>
              </a:path>
              <a:path w="1003300" h="2286000">
                <a:moveTo>
                  <a:pt x="496429" y="127032"/>
                </a:moveTo>
                <a:close/>
              </a:path>
              <a:path w="1003300" h="2286000">
                <a:moveTo>
                  <a:pt x="502836" y="139700"/>
                </a:moveTo>
                <a:lnTo>
                  <a:pt x="501750" y="139700"/>
                </a:lnTo>
                <a:lnTo>
                  <a:pt x="496429" y="127032"/>
                </a:lnTo>
                <a:lnTo>
                  <a:pt x="500352" y="127000"/>
                </a:lnTo>
                <a:lnTo>
                  <a:pt x="502836" y="139700"/>
                </a:lnTo>
                <a:close/>
              </a:path>
              <a:path w="1003300" h="2286000">
                <a:moveTo>
                  <a:pt x="516969" y="139700"/>
                </a:moveTo>
                <a:lnTo>
                  <a:pt x="513969" y="139700"/>
                </a:lnTo>
                <a:lnTo>
                  <a:pt x="515806" y="127000"/>
                </a:lnTo>
                <a:lnTo>
                  <a:pt x="516969" y="127000"/>
                </a:lnTo>
                <a:lnTo>
                  <a:pt x="516969" y="139700"/>
                </a:lnTo>
                <a:close/>
              </a:path>
              <a:path w="1003300" h="2286000">
                <a:moveTo>
                  <a:pt x="525697" y="139700"/>
                </a:moveTo>
                <a:lnTo>
                  <a:pt x="519719" y="139700"/>
                </a:lnTo>
                <a:lnTo>
                  <a:pt x="520240" y="127000"/>
                </a:lnTo>
                <a:lnTo>
                  <a:pt x="526395" y="127000"/>
                </a:lnTo>
                <a:lnTo>
                  <a:pt x="525697" y="139700"/>
                </a:lnTo>
                <a:close/>
              </a:path>
              <a:path w="1003300" h="2286000">
                <a:moveTo>
                  <a:pt x="530511" y="139700"/>
                </a:moveTo>
                <a:lnTo>
                  <a:pt x="526931" y="139700"/>
                </a:lnTo>
                <a:lnTo>
                  <a:pt x="526565" y="127000"/>
                </a:lnTo>
                <a:lnTo>
                  <a:pt x="530953" y="127000"/>
                </a:lnTo>
                <a:lnTo>
                  <a:pt x="530511" y="139700"/>
                </a:lnTo>
                <a:close/>
              </a:path>
              <a:path w="1003300" h="2286000">
                <a:moveTo>
                  <a:pt x="536938" y="139700"/>
                </a:moveTo>
                <a:lnTo>
                  <a:pt x="535805" y="139700"/>
                </a:lnTo>
                <a:lnTo>
                  <a:pt x="531311" y="127000"/>
                </a:lnTo>
                <a:lnTo>
                  <a:pt x="534625" y="127000"/>
                </a:lnTo>
                <a:lnTo>
                  <a:pt x="536938" y="139700"/>
                </a:lnTo>
                <a:close/>
              </a:path>
              <a:path w="1003300" h="2286000">
                <a:moveTo>
                  <a:pt x="541822" y="130366"/>
                </a:moveTo>
                <a:lnTo>
                  <a:pt x="540418" y="127000"/>
                </a:lnTo>
                <a:lnTo>
                  <a:pt x="542076" y="127000"/>
                </a:lnTo>
                <a:lnTo>
                  <a:pt x="541822" y="130366"/>
                </a:lnTo>
                <a:close/>
              </a:path>
              <a:path w="1003300" h="2286000">
                <a:moveTo>
                  <a:pt x="553059" y="139700"/>
                </a:moveTo>
                <a:lnTo>
                  <a:pt x="546580" y="139700"/>
                </a:lnTo>
                <a:lnTo>
                  <a:pt x="547708" y="127000"/>
                </a:lnTo>
                <a:lnTo>
                  <a:pt x="549563" y="127000"/>
                </a:lnTo>
                <a:lnTo>
                  <a:pt x="553059" y="139700"/>
                </a:lnTo>
                <a:close/>
              </a:path>
              <a:path w="1003300" h="2286000">
                <a:moveTo>
                  <a:pt x="559240" y="139700"/>
                </a:moveTo>
                <a:lnTo>
                  <a:pt x="553059" y="139700"/>
                </a:lnTo>
                <a:lnTo>
                  <a:pt x="553281" y="127000"/>
                </a:lnTo>
                <a:lnTo>
                  <a:pt x="559240" y="139700"/>
                </a:lnTo>
                <a:close/>
              </a:path>
              <a:path w="1003300" h="2286000">
                <a:moveTo>
                  <a:pt x="560725" y="139700"/>
                </a:moveTo>
                <a:lnTo>
                  <a:pt x="559358" y="139700"/>
                </a:lnTo>
                <a:lnTo>
                  <a:pt x="553824" y="127000"/>
                </a:lnTo>
                <a:lnTo>
                  <a:pt x="559423" y="127000"/>
                </a:lnTo>
                <a:lnTo>
                  <a:pt x="560725" y="139700"/>
                </a:lnTo>
                <a:close/>
              </a:path>
              <a:path w="1003300" h="2286000">
                <a:moveTo>
                  <a:pt x="564815" y="139700"/>
                </a:moveTo>
                <a:lnTo>
                  <a:pt x="562446" y="139700"/>
                </a:lnTo>
                <a:lnTo>
                  <a:pt x="562446" y="127000"/>
                </a:lnTo>
                <a:lnTo>
                  <a:pt x="564815" y="127000"/>
                </a:lnTo>
                <a:lnTo>
                  <a:pt x="564815" y="139700"/>
                </a:lnTo>
                <a:close/>
              </a:path>
              <a:path w="1003300" h="2286000">
                <a:moveTo>
                  <a:pt x="573295" y="139700"/>
                </a:moveTo>
                <a:lnTo>
                  <a:pt x="567650" y="139700"/>
                </a:lnTo>
                <a:lnTo>
                  <a:pt x="567611" y="127000"/>
                </a:lnTo>
                <a:lnTo>
                  <a:pt x="572839" y="127000"/>
                </a:lnTo>
                <a:lnTo>
                  <a:pt x="573295" y="139700"/>
                </a:lnTo>
                <a:close/>
              </a:path>
              <a:path w="1003300" h="2286000">
                <a:moveTo>
                  <a:pt x="583650" y="139700"/>
                </a:moveTo>
                <a:lnTo>
                  <a:pt x="576352" y="139700"/>
                </a:lnTo>
                <a:lnTo>
                  <a:pt x="575553" y="127000"/>
                </a:lnTo>
                <a:lnTo>
                  <a:pt x="582816" y="127000"/>
                </a:lnTo>
                <a:lnTo>
                  <a:pt x="583650" y="139700"/>
                </a:lnTo>
                <a:close/>
              </a:path>
              <a:path w="1003300" h="2286000">
                <a:moveTo>
                  <a:pt x="590473" y="139700"/>
                </a:moveTo>
                <a:lnTo>
                  <a:pt x="585240" y="139700"/>
                </a:lnTo>
                <a:lnTo>
                  <a:pt x="585187" y="127000"/>
                </a:lnTo>
                <a:lnTo>
                  <a:pt x="589921" y="127000"/>
                </a:lnTo>
                <a:lnTo>
                  <a:pt x="590473" y="139700"/>
                </a:lnTo>
                <a:close/>
              </a:path>
              <a:path w="1003300" h="2286000">
                <a:moveTo>
                  <a:pt x="608423" y="139700"/>
                </a:moveTo>
                <a:lnTo>
                  <a:pt x="590473" y="139700"/>
                </a:lnTo>
                <a:lnTo>
                  <a:pt x="592375" y="127000"/>
                </a:lnTo>
                <a:lnTo>
                  <a:pt x="608234" y="127000"/>
                </a:lnTo>
                <a:lnTo>
                  <a:pt x="608423" y="139700"/>
                </a:lnTo>
                <a:close/>
              </a:path>
              <a:path w="1003300" h="2286000">
                <a:moveTo>
                  <a:pt x="612581" y="139700"/>
                </a:moveTo>
                <a:lnTo>
                  <a:pt x="608708" y="139700"/>
                </a:lnTo>
                <a:lnTo>
                  <a:pt x="609280" y="127000"/>
                </a:lnTo>
                <a:lnTo>
                  <a:pt x="613355" y="127000"/>
                </a:lnTo>
                <a:lnTo>
                  <a:pt x="612581" y="139700"/>
                </a:lnTo>
                <a:close/>
              </a:path>
              <a:path w="1003300" h="2286000">
                <a:moveTo>
                  <a:pt x="545714" y="139700"/>
                </a:moveTo>
                <a:lnTo>
                  <a:pt x="541117" y="139700"/>
                </a:lnTo>
                <a:lnTo>
                  <a:pt x="541822" y="130366"/>
                </a:lnTo>
                <a:lnTo>
                  <a:pt x="545714" y="139700"/>
                </a:lnTo>
                <a:close/>
              </a:path>
              <a:path w="1003300" h="2286000">
                <a:moveTo>
                  <a:pt x="496344" y="139700"/>
                </a:moveTo>
                <a:lnTo>
                  <a:pt x="495652" y="139700"/>
                </a:lnTo>
                <a:lnTo>
                  <a:pt x="495652" y="133126"/>
                </a:lnTo>
                <a:lnTo>
                  <a:pt x="496370" y="135814"/>
                </a:lnTo>
                <a:lnTo>
                  <a:pt x="496344" y="139700"/>
                </a:lnTo>
                <a:close/>
              </a:path>
              <a:path w="1003300" h="2286000">
                <a:moveTo>
                  <a:pt x="497407" y="139700"/>
                </a:moveTo>
                <a:lnTo>
                  <a:pt x="496344" y="139700"/>
                </a:lnTo>
                <a:lnTo>
                  <a:pt x="496370" y="135814"/>
                </a:lnTo>
                <a:lnTo>
                  <a:pt x="497407" y="139700"/>
                </a:lnTo>
                <a:close/>
              </a:path>
              <a:path w="1003300" h="2286000">
                <a:moveTo>
                  <a:pt x="417414" y="152400"/>
                </a:moveTo>
                <a:lnTo>
                  <a:pt x="414724" y="152400"/>
                </a:lnTo>
                <a:lnTo>
                  <a:pt x="416568" y="139700"/>
                </a:lnTo>
                <a:lnTo>
                  <a:pt x="417634" y="139700"/>
                </a:lnTo>
                <a:lnTo>
                  <a:pt x="417414" y="152400"/>
                </a:lnTo>
                <a:close/>
              </a:path>
              <a:path w="1003300" h="2286000">
                <a:moveTo>
                  <a:pt x="464387" y="152400"/>
                </a:moveTo>
                <a:lnTo>
                  <a:pt x="462854" y="152400"/>
                </a:lnTo>
                <a:lnTo>
                  <a:pt x="458086" y="139700"/>
                </a:lnTo>
                <a:lnTo>
                  <a:pt x="458478" y="139700"/>
                </a:lnTo>
                <a:lnTo>
                  <a:pt x="464387" y="152400"/>
                </a:lnTo>
                <a:close/>
              </a:path>
              <a:path w="1003300" h="2286000">
                <a:moveTo>
                  <a:pt x="477391" y="152400"/>
                </a:moveTo>
                <a:lnTo>
                  <a:pt x="472917" y="152400"/>
                </a:lnTo>
                <a:lnTo>
                  <a:pt x="464798" y="139700"/>
                </a:lnTo>
                <a:lnTo>
                  <a:pt x="476569" y="139700"/>
                </a:lnTo>
                <a:lnTo>
                  <a:pt x="477391" y="152400"/>
                </a:lnTo>
                <a:close/>
              </a:path>
              <a:path w="1003300" h="2286000">
                <a:moveTo>
                  <a:pt x="489020" y="152400"/>
                </a:moveTo>
                <a:lnTo>
                  <a:pt x="482785" y="152400"/>
                </a:lnTo>
                <a:lnTo>
                  <a:pt x="483555" y="139700"/>
                </a:lnTo>
                <a:lnTo>
                  <a:pt x="489020" y="139700"/>
                </a:lnTo>
                <a:lnTo>
                  <a:pt x="489020" y="152400"/>
                </a:lnTo>
                <a:close/>
              </a:path>
              <a:path w="1003300" h="2286000">
                <a:moveTo>
                  <a:pt x="492748" y="152400"/>
                </a:moveTo>
                <a:lnTo>
                  <a:pt x="491657" y="152400"/>
                </a:lnTo>
                <a:lnTo>
                  <a:pt x="489388" y="139700"/>
                </a:lnTo>
                <a:lnTo>
                  <a:pt x="493046" y="139700"/>
                </a:lnTo>
                <a:lnTo>
                  <a:pt x="492748" y="152400"/>
                </a:lnTo>
                <a:close/>
              </a:path>
              <a:path w="1003300" h="2286000">
                <a:moveTo>
                  <a:pt x="521379" y="152400"/>
                </a:moveTo>
                <a:lnTo>
                  <a:pt x="519518" y="152400"/>
                </a:lnTo>
                <a:lnTo>
                  <a:pt x="518175" y="139700"/>
                </a:lnTo>
                <a:lnTo>
                  <a:pt x="520788" y="139700"/>
                </a:lnTo>
                <a:lnTo>
                  <a:pt x="521379" y="152400"/>
                </a:lnTo>
                <a:close/>
              </a:path>
              <a:path w="1003300" h="2286000">
                <a:moveTo>
                  <a:pt x="525970" y="152400"/>
                </a:moveTo>
                <a:lnTo>
                  <a:pt x="522372" y="152400"/>
                </a:lnTo>
                <a:lnTo>
                  <a:pt x="522106" y="139700"/>
                </a:lnTo>
                <a:lnTo>
                  <a:pt x="526519" y="139700"/>
                </a:lnTo>
                <a:lnTo>
                  <a:pt x="525970" y="152400"/>
                </a:lnTo>
                <a:close/>
              </a:path>
              <a:path w="1003300" h="2286000">
                <a:moveTo>
                  <a:pt x="538582" y="152400"/>
                </a:moveTo>
                <a:lnTo>
                  <a:pt x="529483" y="152400"/>
                </a:lnTo>
                <a:lnTo>
                  <a:pt x="528525" y="139700"/>
                </a:lnTo>
                <a:lnTo>
                  <a:pt x="538676" y="139700"/>
                </a:lnTo>
                <a:lnTo>
                  <a:pt x="538582" y="152400"/>
                </a:lnTo>
                <a:close/>
              </a:path>
              <a:path w="1003300" h="2286000">
                <a:moveTo>
                  <a:pt x="554576" y="152400"/>
                </a:moveTo>
                <a:lnTo>
                  <a:pt x="543452" y="152400"/>
                </a:lnTo>
                <a:lnTo>
                  <a:pt x="540699" y="139700"/>
                </a:lnTo>
                <a:lnTo>
                  <a:pt x="554760" y="139700"/>
                </a:lnTo>
                <a:lnTo>
                  <a:pt x="554576" y="152400"/>
                </a:lnTo>
                <a:close/>
              </a:path>
              <a:path w="1003300" h="2286000">
                <a:moveTo>
                  <a:pt x="557091" y="152400"/>
                </a:moveTo>
                <a:lnTo>
                  <a:pt x="554760" y="139700"/>
                </a:lnTo>
                <a:lnTo>
                  <a:pt x="555439" y="139700"/>
                </a:lnTo>
                <a:lnTo>
                  <a:pt x="557207" y="142183"/>
                </a:lnTo>
                <a:lnTo>
                  <a:pt x="557091" y="152400"/>
                </a:lnTo>
                <a:close/>
              </a:path>
              <a:path w="1003300" h="2286000">
                <a:moveTo>
                  <a:pt x="557207" y="142183"/>
                </a:moveTo>
                <a:lnTo>
                  <a:pt x="555439" y="139700"/>
                </a:lnTo>
                <a:lnTo>
                  <a:pt x="557235" y="139700"/>
                </a:lnTo>
                <a:lnTo>
                  <a:pt x="557207" y="142183"/>
                </a:lnTo>
                <a:close/>
              </a:path>
              <a:path w="1003300" h="2286000">
                <a:moveTo>
                  <a:pt x="565435" y="152400"/>
                </a:moveTo>
                <a:lnTo>
                  <a:pt x="564481" y="152400"/>
                </a:lnTo>
                <a:lnTo>
                  <a:pt x="557207" y="142183"/>
                </a:lnTo>
                <a:lnTo>
                  <a:pt x="557235" y="139700"/>
                </a:lnTo>
                <a:lnTo>
                  <a:pt x="561499" y="139700"/>
                </a:lnTo>
                <a:lnTo>
                  <a:pt x="565435" y="152400"/>
                </a:lnTo>
                <a:close/>
              </a:path>
              <a:path w="1003300" h="2286000">
                <a:moveTo>
                  <a:pt x="585312" y="152400"/>
                </a:moveTo>
                <a:lnTo>
                  <a:pt x="566249" y="152400"/>
                </a:lnTo>
                <a:lnTo>
                  <a:pt x="569231" y="139700"/>
                </a:lnTo>
                <a:lnTo>
                  <a:pt x="583265" y="139700"/>
                </a:lnTo>
                <a:lnTo>
                  <a:pt x="585312" y="152400"/>
                </a:lnTo>
                <a:close/>
              </a:path>
              <a:path w="1003300" h="2286000">
                <a:moveTo>
                  <a:pt x="588974" y="152400"/>
                </a:moveTo>
                <a:lnTo>
                  <a:pt x="588522" y="152400"/>
                </a:lnTo>
                <a:lnTo>
                  <a:pt x="585237" y="139700"/>
                </a:lnTo>
                <a:lnTo>
                  <a:pt x="588974" y="139700"/>
                </a:lnTo>
                <a:lnTo>
                  <a:pt x="588974" y="152400"/>
                </a:lnTo>
                <a:close/>
              </a:path>
              <a:path w="1003300" h="2286000">
                <a:moveTo>
                  <a:pt x="593237" y="152400"/>
                </a:moveTo>
                <a:lnTo>
                  <a:pt x="588974" y="152400"/>
                </a:lnTo>
                <a:lnTo>
                  <a:pt x="590125" y="139700"/>
                </a:lnTo>
                <a:lnTo>
                  <a:pt x="592255" y="139700"/>
                </a:lnTo>
                <a:lnTo>
                  <a:pt x="593237" y="152400"/>
                </a:lnTo>
                <a:close/>
              </a:path>
              <a:path w="1003300" h="2286000">
                <a:moveTo>
                  <a:pt x="595872" y="152400"/>
                </a:moveTo>
                <a:lnTo>
                  <a:pt x="594633" y="152400"/>
                </a:lnTo>
                <a:lnTo>
                  <a:pt x="592255" y="139700"/>
                </a:lnTo>
                <a:lnTo>
                  <a:pt x="595345" y="139700"/>
                </a:lnTo>
                <a:lnTo>
                  <a:pt x="595872" y="152400"/>
                </a:lnTo>
                <a:close/>
              </a:path>
              <a:path w="1003300" h="2286000">
                <a:moveTo>
                  <a:pt x="597975" y="152400"/>
                </a:moveTo>
                <a:lnTo>
                  <a:pt x="597078" y="152400"/>
                </a:lnTo>
                <a:lnTo>
                  <a:pt x="596727" y="139700"/>
                </a:lnTo>
                <a:lnTo>
                  <a:pt x="597975" y="139700"/>
                </a:lnTo>
                <a:lnTo>
                  <a:pt x="597975" y="152400"/>
                </a:lnTo>
                <a:close/>
              </a:path>
              <a:path w="1003300" h="2286000">
                <a:moveTo>
                  <a:pt x="599396" y="152400"/>
                </a:moveTo>
                <a:lnTo>
                  <a:pt x="598654" y="152400"/>
                </a:lnTo>
                <a:lnTo>
                  <a:pt x="597975" y="139700"/>
                </a:lnTo>
                <a:lnTo>
                  <a:pt x="599396" y="139700"/>
                </a:lnTo>
                <a:lnTo>
                  <a:pt x="599396" y="152400"/>
                </a:lnTo>
                <a:close/>
              </a:path>
              <a:path w="1003300" h="2286000">
                <a:moveTo>
                  <a:pt x="612266" y="152400"/>
                </a:moveTo>
                <a:lnTo>
                  <a:pt x="602709" y="152400"/>
                </a:lnTo>
                <a:lnTo>
                  <a:pt x="603454" y="139700"/>
                </a:lnTo>
                <a:lnTo>
                  <a:pt x="610998" y="139700"/>
                </a:lnTo>
                <a:lnTo>
                  <a:pt x="612266" y="152400"/>
                </a:lnTo>
                <a:close/>
              </a:path>
              <a:path w="1003300" h="2286000">
                <a:moveTo>
                  <a:pt x="416692" y="165100"/>
                </a:moveTo>
                <a:lnTo>
                  <a:pt x="414389" y="165100"/>
                </a:lnTo>
                <a:lnTo>
                  <a:pt x="413567" y="152400"/>
                </a:lnTo>
                <a:lnTo>
                  <a:pt x="415676" y="152400"/>
                </a:lnTo>
                <a:lnTo>
                  <a:pt x="416692" y="165100"/>
                </a:lnTo>
                <a:close/>
              </a:path>
              <a:path w="1003300" h="2286000">
                <a:moveTo>
                  <a:pt x="480166" y="164272"/>
                </a:moveTo>
                <a:lnTo>
                  <a:pt x="479225" y="152400"/>
                </a:lnTo>
                <a:lnTo>
                  <a:pt x="480340" y="152400"/>
                </a:lnTo>
                <a:lnTo>
                  <a:pt x="480166" y="164272"/>
                </a:lnTo>
                <a:close/>
              </a:path>
              <a:path w="1003300" h="2286000">
                <a:moveTo>
                  <a:pt x="484647" y="165100"/>
                </a:moveTo>
                <a:lnTo>
                  <a:pt x="480232" y="165100"/>
                </a:lnTo>
                <a:lnTo>
                  <a:pt x="480279" y="164272"/>
                </a:lnTo>
                <a:lnTo>
                  <a:pt x="482069" y="152400"/>
                </a:lnTo>
                <a:lnTo>
                  <a:pt x="485583" y="152400"/>
                </a:lnTo>
                <a:lnTo>
                  <a:pt x="484647" y="165100"/>
                </a:lnTo>
                <a:close/>
              </a:path>
              <a:path w="1003300" h="2286000">
                <a:moveTo>
                  <a:pt x="524869" y="165100"/>
                </a:moveTo>
                <a:lnTo>
                  <a:pt x="517749" y="165100"/>
                </a:lnTo>
                <a:lnTo>
                  <a:pt x="517924" y="152400"/>
                </a:lnTo>
                <a:lnTo>
                  <a:pt x="521768" y="152400"/>
                </a:lnTo>
                <a:lnTo>
                  <a:pt x="524869" y="165100"/>
                </a:lnTo>
                <a:close/>
              </a:path>
              <a:path w="1003300" h="2286000">
                <a:moveTo>
                  <a:pt x="532603" y="165100"/>
                </a:moveTo>
                <a:lnTo>
                  <a:pt x="526513" y="165100"/>
                </a:lnTo>
                <a:lnTo>
                  <a:pt x="524959" y="152400"/>
                </a:lnTo>
                <a:lnTo>
                  <a:pt x="531654" y="152400"/>
                </a:lnTo>
                <a:lnTo>
                  <a:pt x="532603" y="165100"/>
                </a:lnTo>
                <a:close/>
              </a:path>
              <a:path w="1003300" h="2286000">
                <a:moveTo>
                  <a:pt x="534252" y="154346"/>
                </a:moveTo>
                <a:lnTo>
                  <a:pt x="532877" y="152400"/>
                </a:lnTo>
                <a:lnTo>
                  <a:pt x="534551" y="152400"/>
                </a:lnTo>
                <a:lnTo>
                  <a:pt x="534252" y="154346"/>
                </a:lnTo>
                <a:close/>
              </a:path>
              <a:path w="1003300" h="2286000">
                <a:moveTo>
                  <a:pt x="535684" y="156372"/>
                </a:moveTo>
                <a:lnTo>
                  <a:pt x="534863" y="155211"/>
                </a:lnTo>
                <a:lnTo>
                  <a:pt x="534551" y="152400"/>
                </a:lnTo>
                <a:lnTo>
                  <a:pt x="535557" y="152400"/>
                </a:lnTo>
                <a:lnTo>
                  <a:pt x="535684" y="156372"/>
                </a:lnTo>
                <a:close/>
              </a:path>
              <a:path w="1003300" h="2286000">
                <a:moveTo>
                  <a:pt x="545207" y="165100"/>
                </a:moveTo>
                <a:lnTo>
                  <a:pt x="541852" y="165100"/>
                </a:lnTo>
                <a:lnTo>
                  <a:pt x="540501" y="152400"/>
                </a:lnTo>
                <a:lnTo>
                  <a:pt x="545207" y="165100"/>
                </a:lnTo>
                <a:close/>
              </a:path>
              <a:path w="1003300" h="2286000">
                <a:moveTo>
                  <a:pt x="546220" y="156256"/>
                </a:moveTo>
                <a:lnTo>
                  <a:pt x="544237" y="152400"/>
                </a:lnTo>
                <a:lnTo>
                  <a:pt x="545135" y="152400"/>
                </a:lnTo>
                <a:lnTo>
                  <a:pt x="546220" y="156256"/>
                </a:lnTo>
                <a:close/>
              </a:path>
              <a:path w="1003300" h="2286000">
                <a:moveTo>
                  <a:pt x="556761" y="165100"/>
                </a:moveTo>
                <a:lnTo>
                  <a:pt x="551587" y="165100"/>
                </a:lnTo>
                <a:lnTo>
                  <a:pt x="553180" y="152400"/>
                </a:lnTo>
                <a:lnTo>
                  <a:pt x="553625" y="152400"/>
                </a:lnTo>
                <a:lnTo>
                  <a:pt x="556761" y="165100"/>
                </a:lnTo>
                <a:close/>
              </a:path>
              <a:path w="1003300" h="2286000">
                <a:moveTo>
                  <a:pt x="556761" y="165100"/>
                </a:moveTo>
                <a:lnTo>
                  <a:pt x="553625" y="152400"/>
                </a:lnTo>
                <a:lnTo>
                  <a:pt x="556761" y="152400"/>
                </a:lnTo>
                <a:lnTo>
                  <a:pt x="556761" y="165100"/>
                </a:lnTo>
                <a:close/>
              </a:path>
              <a:path w="1003300" h="2286000">
                <a:moveTo>
                  <a:pt x="559861" y="165100"/>
                </a:moveTo>
                <a:lnTo>
                  <a:pt x="556761" y="165100"/>
                </a:lnTo>
                <a:lnTo>
                  <a:pt x="556761" y="152400"/>
                </a:lnTo>
                <a:lnTo>
                  <a:pt x="561750" y="152400"/>
                </a:lnTo>
                <a:lnTo>
                  <a:pt x="559861" y="165100"/>
                </a:lnTo>
                <a:close/>
              </a:path>
              <a:path w="1003300" h="2286000">
                <a:moveTo>
                  <a:pt x="573064" y="165100"/>
                </a:moveTo>
                <a:lnTo>
                  <a:pt x="562801" y="165100"/>
                </a:lnTo>
                <a:lnTo>
                  <a:pt x="564418" y="152400"/>
                </a:lnTo>
                <a:lnTo>
                  <a:pt x="572898" y="152400"/>
                </a:lnTo>
                <a:lnTo>
                  <a:pt x="573064" y="165100"/>
                </a:lnTo>
                <a:close/>
              </a:path>
              <a:path w="1003300" h="2286000">
                <a:moveTo>
                  <a:pt x="575377" y="165100"/>
                </a:moveTo>
                <a:lnTo>
                  <a:pt x="572898" y="152400"/>
                </a:lnTo>
                <a:lnTo>
                  <a:pt x="574731" y="152400"/>
                </a:lnTo>
                <a:lnTo>
                  <a:pt x="575377" y="165100"/>
                </a:lnTo>
                <a:close/>
              </a:path>
              <a:path w="1003300" h="2286000">
                <a:moveTo>
                  <a:pt x="581878" y="165100"/>
                </a:moveTo>
                <a:lnTo>
                  <a:pt x="579605" y="165100"/>
                </a:lnTo>
                <a:lnTo>
                  <a:pt x="576055" y="152400"/>
                </a:lnTo>
                <a:lnTo>
                  <a:pt x="578473" y="152400"/>
                </a:lnTo>
                <a:lnTo>
                  <a:pt x="581878" y="165100"/>
                </a:lnTo>
                <a:close/>
              </a:path>
              <a:path w="1003300" h="2286000">
                <a:moveTo>
                  <a:pt x="582178" y="165100"/>
                </a:moveTo>
                <a:lnTo>
                  <a:pt x="581729" y="152400"/>
                </a:lnTo>
                <a:lnTo>
                  <a:pt x="584431" y="152400"/>
                </a:lnTo>
                <a:lnTo>
                  <a:pt x="582178" y="165100"/>
                </a:lnTo>
                <a:close/>
              </a:path>
              <a:path w="1003300" h="2286000">
                <a:moveTo>
                  <a:pt x="592461" y="165100"/>
                </a:moveTo>
                <a:lnTo>
                  <a:pt x="583383" y="165100"/>
                </a:lnTo>
                <a:lnTo>
                  <a:pt x="586300" y="152400"/>
                </a:lnTo>
                <a:lnTo>
                  <a:pt x="591741" y="152400"/>
                </a:lnTo>
                <a:lnTo>
                  <a:pt x="592461" y="165100"/>
                </a:lnTo>
                <a:close/>
              </a:path>
              <a:path w="1003300" h="2286000">
                <a:moveTo>
                  <a:pt x="595967" y="165100"/>
                </a:moveTo>
                <a:lnTo>
                  <a:pt x="594422" y="165100"/>
                </a:lnTo>
                <a:lnTo>
                  <a:pt x="594422" y="152400"/>
                </a:lnTo>
                <a:lnTo>
                  <a:pt x="598889" y="152400"/>
                </a:lnTo>
                <a:lnTo>
                  <a:pt x="595967" y="165100"/>
                </a:lnTo>
                <a:close/>
              </a:path>
              <a:path w="1003300" h="2286000">
                <a:moveTo>
                  <a:pt x="608427" y="165100"/>
                </a:moveTo>
                <a:lnTo>
                  <a:pt x="600343" y="165100"/>
                </a:lnTo>
                <a:lnTo>
                  <a:pt x="600343" y="152400"/>
                </a:lnTo>
                <a:lnTo>
                  <a:pt x="608798" y="152400"/>
                </a:lnTo>
                <a:lnTo>
                  <a:pt x="608427" y="165100"/>
                </a:lnTo>
                <a:close/>
              </a:path>
              <a:path w="1003300" h="2286000">
                <a:moveTo>
                  <a:pt x="535963" y="165100"/>
                </a:moveTo>
                <a:lnTo>
                  <a:pt x="532603" y="165100"/>
                </a:lnTo>
                <a:lnTo>
                  <a:pt x="534252" y="154346"/>
                </a:lnTo>
                <a:lnTo>
                  <a:pt x="534863" y="155211"/>
                </a:lnTo>
                <a:lnTo>
                  <a:pt x="535963" y="165100"/>
                </a:lnTo>
                <a:close/>
              </a:path>
              <a:path w="1003300" h="2286000">
                <a:moveTo>
                  <a:pt x="550766" y="165100"/>
                </a:moveTo>
                <a:lnTo>
                  <a:pt x="548708" y="165100"/>
                </a:lnTo>
                <a:lnTo>
                  <a:pt x="546220" y="156256"/>
                </a:lnTo>
                <a:lnTo>
                  <a:pt x="550766" y="165100"/>
                </a:lnTo>
                <a:close/>
              </a:path>
              <a:path w="1003300" h="2286000">
                <a:moveTo>
                  <a:pt x="541852" y="165100"/>
                </a:moveTo>
                <a:lnTo>
                  <a:pt x="535963" y="165100"/>
                </a:lnTo>
                <a:lnTo>
                  <a:pt x="535684" y="156372"/>
                </a:lnTo>
                <a:lnTo>
                  <a:pt x="541852" y="165100"/>
                </a:lnTo>
                <a:close/>
              </a:path>
              <a:path w="1003300" h="2286000">
                <a:moveTo>
                  <a:pt x="421743" y="177800"/>
                </a:moveTo>
                <a:lnTo>
                  <a:pt x="419475" y="177800"/>
                </a:lnTo>
                <a:lnTo>
                  <a:pt x="418425" y="165100"/>
                </a:lnTo>
                <a:lnTo>
                  <a:pt x="421348" y="165100"/>
                </a:lnTo>
                <a:lnTo>
                  <a:pt x="421743" y="177800"/>
                </a:lnTo>
                <a:close/>
              </a:path>
              <a:path w="1003300" h="2286000">
                <a:moveTo>
                  <a:pt x="517356" y="177800"/>
                </a:moveTo>
                <a:lnTo>
                  <a:pt x="514214" y="177800"/>
                </a:lnTo>
                <a:lnTo>
                  <a:pt x="514214" y="165100"/>
                </a:lnTo>
                <a:lnTo>
                  <a:pt x="517356" y="165100"/>
                </a:lnTo>
                <a:lnTo>
                  <a:pt x="517356" y="177800"/>
                </a:lnTo>
                <a:close/>
              </a:path>
              <a:path w="1003300" h="2286000">
                <a:moveTo>
                  <a:pt x="528093" y="177800"/>
                </a:moveTo>
                <a:lnTo>
                  <a:pt x="519731" y="177800"/>
                </a:lnTo>
                <a:lnTo>
                  <a:pt x="521251" y="165100"/>
                </a:lnTo>
                <a:lnTo>
                  <a:pt x="526200" y="165100"/>
                </a:lnTo>
                <a:lnTo>
                  <a:pt x="528093" y="177800"/>
                </a:lnTo>
                <a:close/>
              </a:path>
              <a:path w="1003300" h="2286000">
                <a:moveTo>
                  <a:pt x="534396" y="177800"/>
                </a:moveTo>
                <a:lnTo>
                  <a:pt x="529841" y="177800"/>
                </a:lnTo>
                <a:lnTo>
                  <a:pt x="530985" y="165100"/>
                </a:lnTo>
                <a:lnTo>
                  <a:pt x="535405" y="165100"/>
                </a:lnTo>
                <a:lnTo>
                  <a:pt x="534396" y="177800"/>
                </a:lnTo>
                <a:close/>
              </a:path>
              <a:path w="1003300" h="2286000">
                <a:moveTo>
                  <a:pt x="538701" y="177800"/>
                </a:moveTo>
                <a:lnTo>
                  <a:pt x="534396" y="177800"/>
                </a:lnTo>
                <a:lnTo>
                  <a:pt x="536256" y="165100"/>
                </a:lnTo>
                <a:lnTo>
                  <a:pt x="538701" y="177800"/>
                </a:lnTo>
                <a:close/>
              </a:path>
              <a:path w="1003300" h="2286000">
                <a:moveTo>
                  <a:pt x="544445" y="177800"/>
                </a:moveTo>
                <a:lnTo>
                  <a:pt x="541270" y="177800"/>
                </a:lnTo>
                <a:lnTo>
                  <a:pt x="537124" y="165100"/>
                </a:lnTo>
                <a:lnTo>
                  <a:pt x="544445" y="177800"/>
                </a:lnTo>
                <a:close/>
              </a:path>
              <a:path w="1003300" h="2286000">
                <a:moveTo>
                  <a:pt x="560087" y="177800"/>
                </a:moveTo>
                <a:lnTo>
                  <a:pt x="550314" y="177800"/>
                </a:lnTo>
                <a:lnTo>
                  <a:pt x="543371" y="165100"/>
                </a:lnTo>
                <a:lnTo>
                  <a:pt x="548887" y="165100"/>
                </a:lnTo>
                <a:lnTo>
                  <a:pt x="560087" y="177800"/>
                </a:lnTo>
                <a:close/>
              </a:path>
              <a:path w="1003300" h="2286000">
                <a:moveTo>
                  <a:pt x="559703" y="175086"/>
                </a:moveTo>
                <a:lnTo>
                  <a:pt x="555276" y="165100"/>
                </a:lnTo>
                <a:lnTo>
                  <a:pt x="556582" y="165100"/>
                </a:lnTo>
                <a:lnTo>
                  <a:pt x="559703" y="175086"/>
                </a:lnTo>
                <a:close/>
              </a:path>
              <a:path w="1003300" h="2286000">
                <a:moveTo>
                  <a:pt x="563732" y="177800"/>
                </a:moveTo>
                <a:lnTo>
                  <a:pt x="560906" y="177800"/>
                </a:lnTo>
                <a:lnTo>
                  <a:pt x="562528" y="165100"/>
                </a:lnTo>
                <a:lnTo>
                  <a:pt x="564501" y="173900"/>
                </a:lnTo>
                <a:lnTo>
                  <a:pt x="563732" y="177800"/>
                </a:lnTo>
                <a:close/>
              </a:path>
              <a:path w="1003300" h="2286000">
                <a:moveTo>
                  <a:pt x="564905" y="175704"/>
                </a:moveTo>
                <a:lnTo>
                  <a:pt x="564501" y="173900"/>
                </a:lnTo>
                <a:lnTo>
                  <a:pt x="566236" y="165100"/>
                </a:lnTo>
                <a:lnTo>
                  <a:pt x="569078" y="165100"/>
                </a:lnTo>
                <a:lnTo>
                  <a:pt x="569934" y="166721"/>
                </a:lnTo>
                <a:lnTo>
                  <a:pt x="564905" y="175704"/>
                </a:lnTo>
                <a:close/>
              </a:path>
              <a:path w="1003300" h="2286000">
                <a:moveTo>
                  <a:pt x="570665" y="168106"/>
                </a:moveTo>
                <a:lnTo>
                  <a:pt x="569934" y="166721"/>
                </a:lnTo>
                <a:lnTo>
                  <a:pt x="570843" y="165100"/>
                </a:lnTo>
                <a:lnTo>
                  <a:pt x="570665" y="168106"/>
                </a:lnTo>
                <a:close/>
              </a:path>
              <a:path w="1003300" h="2286000">
                <a:moveTo>
                  <a:pt x="574844" y="176020"/>
                </a:moveTo>
                <a:lnTo>
                  <a:pt x="573673" y="173803"/>
                </a:lnTo>
                <a:lnTo>
                  <a:pt x="573122" y="165100"/>
                </a:lnTo>
                <a:lnTo>
                  <a:pt x="576122" y="165100"/>
                </a:lnTo>
                <a:lnTo>
                  <a:pt x="574844" y="176020"/>
                </a:lnTo>
                <a:close/>
              </a:path>
              <a:path w="1003300" h="2286000">
                <a:moveTo>
                  <a:pt x="582408" y="177800"/>
                </a:moveTo>
                <a:lnTo>
                  <a:pt x="576617" y="177800"/>
                </a:lnTo>
                <a:lnTo>
                  <a:pt x="578332" y="165100"/>
                </a:lnTo>
                <a:lnTo>
                  <a:pt x="582232" y="165100"/>
                </a:lnTo>
                <a:lnTo>
                  <a:pt x="582408" y="177800"/>
                </a:lnTo>
                <a:close/>
              </a:path>
              <a:path w="1003300" h="2286000">
                <a:moveTo>
                  <a:pt x="604341" y="177800"/>
                </a:moveTo>
                <a:lnTo>
                  <a:pt x="584046" y="177800"/>
                </a:lnTo>
                <a:lnTo>
                  <a:pt x="584045" y="165100"/>
                </a:lnTo>
                <a:lnTo>
                  <a:pt x="605098" y="165100"/>
                </a:lnTo>
                <a:lnTo>
                  <a:pt x="604341" y="177800"/>
                </a:lnTo>
                <a:close/>
              </a:path>
              <a:path w="1003300" h="2286000">
                <a:moveTo>
                  <a:pt x="573927" y="177800"/>
                </a:moveTo>
                <a:lnTo>
                  <a:pt x="570095" y="177800"/>
                </a:lnTo>
                <a:lnTo>
                  <a:pt x="570665" y="168106"/>
                </a:lnTo>
                <a:lnTo>
                  <a:pt x="573673" y="173803"/>
                </a:lnTo>
                <a:lnTo>
                  <a:pt x="573927" y="177800"/>
                </a:lnTo>
                <a:close/>
              </a:path>
              <a:path w="1003300" h="2286000">
                <a:moveTo>
                  <a:pt x="574636" y="177800"/>
                </a:moveTo>
                <a:lnTo>
                  <a:pt x="573927" y="177800"/>
                </a:lnTo>
                <a:lnTo>
                  <a:pt x="573673" y="173803"/>
                </a:lnTo>
                <a:lnTo>
                  <a:pt x="574844" y="176020"/>
                </a:lnTo>
                <a:lnTo>
                  <a:pt x="574636" y="177800"/>
                </a:lnTo>
                <a:close/>
              </a:path>
              <a:path w="1003300" h="2286000">
                <a:moveTo>
                  <a:pt x="563732" y="177800"/>
                </a:moveTo>
                <a:lnTo>
                  <a:pt x="564501" y="173900"/>
                </a:lnTo>
                <a:lnTo>
                  <a:pt x="564905" y="175704"/>
                </a:lnTo>
                <a:lnTo>
                  <a:pt x="563732" y="177800"/>
                </a:lnTo>
                <a:close/>
              </a:path>
              <a:path w="1003300" h="2286000">
                <a:moveTo>
                  <a:pt x="560906" y="177800"/>
                </a:moveTo>
                <a:lnTo>
                  <a:pt x="560551" y="177800"/>
                </a:lnTo>
                <a:lnTo>
                  <a:pt x="559703" y="175086"/>
                </a:lnTo>
                <a:lnTo>
                  <a:pt x="560906" y="177800"/>
                </a:lnTo>
                <a:close/>
              </a:path>
              <a:path w="1003300" h="2286000">
                <a:moveTo>
                  <a:pt x="565375" y="177800"/>
                </a:moveTo>
                <a:lnTo>
                  <a:pt x="563732" y="177800"/>
                </a:lnTo>
                <a:lnTo>
                  <a:pt x="564905" y="175704"/>
                </a:lnTo>
                <a:lnTo>
                  <a:pt x="565375" y="177800"/>
                </a:lnTo>
                <a:close/>
              </a:path>
              <a:path w="1003300" h="2286000">
                <a:moveTo>
                  <a:pt x="575784" y="177800"/>
                </a:moveTo>
                <a:lnTo>
                  <a:pt x="574636" y="177800"/>
                </a:lnTo>
                <a:lnTo>
                  <a:pt x="574844" y="176020"/>
                </a:lnTo>
                <a:lnTo>
                  <a:pt x="575784" y="177800"/>
                </a:lnTo>
                <a:close/>
              </a:path>
              <a:path w="1003300" h="2286000">
                <a:moveTo>
                  <a:pt x="426871" y="190500"/>
                </a:moveTo>
                <a:lnTo>
                  <a:pt x="425155" y="190500"/>
                </a:lnTo>
                <a:lnTo>
                  <a:pt x="423120" y="177800"/>
                </a:lnTo>
                <a:lnTo>
                  <a:pt x="426494" y="177800"/>
                </a:lnTo>
                <a:lnTo>
                  <a:pt x="426871" y="190500"/>
                </a:lnTo>
                <a:close/>
              </a:path>
              <a:path w="1003300" h="2286000">
                <a:moveTo>
                  <a:pt x="434923" y="190500"/>
                </a:moveTo>
                <a:lnTo>
                  <a:pt x="431306" y="190500"/>
                </a:lnTo>
                <a:lnTo>
                  <a:pt x="427899" y="177800"/>
                </a:lnTo>
                <a:lnTo>
                  <a:pt x="432828" y="177800"/>
                </a:lnTo>
                <a:lnTo>
                  <a:pt x="434923" y="190500"/>
                </a:lnTo>
                <a:close/>
              </a:path>
              <a:path w="1003300" h="2286000">
                <a:moveTo>
                  <a:pt x="440694" y="190500"/>
                </a:moveTo>
                <a:lnTo>
                  <a:pt x="438354" y="190500"/>
                </a:lnTo>
                <a:lnTo>
                  <a:pt x="437137" y="177800"/>
                </a:lnTo>
                <a:lnTo>
                  <a:pt x="439648" y="177800"/>
                </a:lnTo>
                <a:lnTo>
                  <a:pt x="440694" y="190500"/>
                </a:lnTo>
                <a:close/>
              </a:path>
              <a:path w="1003300" h="2286000">
                <a:moveTo>
                  <a:pt x="445314" y="190500"/>
                </a:moveTo>
                <a:lnTo>
                  <a:pt x="443586" y="190500"/>
                </a:lnTo>
                <a:lnTo>
                  <a:pt x="443714" y="177800"/>
                </a:lnTo>
                <a:lnTo>
                  <a:pt x="445314" y="190500"/>
                </a:lnTo>
                <a:close/>
              </a:path>
              <a:path w="1003300" h="2286000">
                <a:moveTo>
                  <a:pt x="448994" y="190500"/>
                </a:moveTo>
                <a:lnTo>
                  <a:pt x="447216" y="190500"/>
                </a:lnTo>
                <a:lnTo>
                  <a:pt x="446701" y="177800"/>
                </a:lnTo>
                <a:lnTo>
                  <a:pt x="450543" y="177800"/>
                </a:lnTo>
                <a:lnTo>
                  <a:pt x="448994" y="190500"/>
                </a:lnTo>
                <a:close/>
              </a:path>
              <a:path w="1003300" h="2286000">
                <a:moveTo>
                  <a:pt x="473994" y="190500"/>
                </a:moveTo>
                <a:lnTo>
                  <a:pt x="470071" y="177800"/>
                </a:lnTo>
                <a:lnTo>
                  <a:pt x="478610" y="177800"/>
                </a:lnTo>
                <a:lnTo>
                  <a:pt x="473994" y="190500"/>
                </a:lnTo>
                <a:close/>
              </a:path>
              <a:path w="1003300" h="2286000">
                <a:moveTo>
                  <a:pt x="486879" y="190500"/>
                </a:moveTo>
                <a:lnTo>
                  <a:pt x="481434" y="177800"/>
                </a:lnTo>
                <a:lnTo>
                  <a:pt x="487125" y="177800"/>
                </a:lnTo>
                <a:lnTo>
                  <a:pt x="486879" y="190500"/>
                </a:lnTo>
                <a:close/>
              </a:path>
              <a:path w="1003300" h="2286000">
                <a:moveTo>
                  <a:pt x="501076" y="190500"/>
                </a:moveTo>
                <a:lnTo>
                  <a:pt x="498298" y="177800"/>
                </a:lnTo>
                <a:lnTo>
                  <a:pt x="502157" y="177800"/>
                </a:lnTo>
                <a:lnTo>
                  <a:pt x="501076" y="190500"/>
                </a:lnTo>
                <a:close/>
              </a:path>
              <a:path w="1003300" h="2286000">
                <a:moveTo>
                  <a:pt x="523952" y="190500"/>
                </a:moveTo>
                <a:lnTo>
                  <a:pt x="522095" y="190500"/>
                </a:lnTo>
                <a:lnTo>
                  <a:pt x="523122" y="177800"/>
                </a:lnTo>
                <a:lnTo>
                  <a:pt x="523952" y="190500"/>
                </a:lnTo>
                <a:close/>
              </a:path>
              <a:path w="1003300" h="2286000">
                <a:moveTo>
                  <a:pt x="529760" y="190500"/>
                </a:moveTo>
                <a:lnTo>
                  <a:pt x="524247" y="190500"/>
                </a:lnTo>
                <a:lnTo>
                  <a:pt x="526141" y="177800"/>
                </a:lnTo>
                <a:lnTo>
                  <a:pt x="529760" y="177800"/>
                </a:lnTo>
                <a:lnTo>
                  <a:pt x="529760" y="190500"/>
                </a:lnTo>
                <a:close/>
              </a:path>
              <a:path w="1003300" h="2286000">
                <a:moveTo>
                  <a:pt x="539066" y="190500"/>
                </a:moveTo>
                <a:lnTo>
                  <a:pt x="529760" y="190500"/>
                </a:lnTo>
                <a:lnTo>
                  <a:pt x="534421" y="177800"/>
                </a:lnTo>
                <a:lnTo>
                  <a:pt x="536173" y="177800"/>
                </a:lnTo>
                <a:lnTo>
                  <a:pt x="539066" y="190500"/>
                </a:lnTo>
                <a:close/>
              </a:path>
              <a:path w="1003300" h="2286000">
                <a:moveTo>
                  <a:pt x="543464" y="190500"/>
                </a:moveTo>
                <a:lnTo>
                  <a:pt x="539188" y="190500"/>
                </a:lnTo>
                <a:lnTo>
                  <a:pt x="542005" y="177800"/>
                </a:lnTo>
                <a:lnTo>
                  <a:pt x="543464" y="190500"/>
                </a:lnTo>
                <a:close/>
              </a:path>
              <a:path w="1003300" h="2286000">
                <a:moveTo>
                  <a:pt x="547903" y="190500"/>
                </a:moveTo>
                <a:lnTo>
                  <a:pt x="545392" y="190500"/>
                </a:lnTo>
                <a:lnTo>
                  <a:pt x="543857" y="177800"/>
                </a:lnTo>
                <a:lnTo>
                  <a:pt x="545777" y="177800"/>
                </a:lnTo>
                <a:lnTo>
                  <a:pt x="547903" y="190500"/>
                </a:lnTo>
                <a:close/>
              </a:path>
              <a:path w="1003300" h="2286000">
                <a:moveTo>
                  <a:pt x="553191" y="190500"/>
                </a:moveTo>
                <a:lnTo>
                  <a:pt x="550603" y="190500"/>
                </a:lnTo>
                <a:lnTo>
                  <a:pt x="548193" y="177800"/>
                </a:lnTo>
                <a:lnTo>
                  <a:pt x="550546" y="177800"/>
                </a:lnTo>
                <a:lnTo>
                  <a:pt x="553191" y="190500"/>
                </a:lnTo>
                <a:close/>
              </a:path>
              <a:path w="1003300" h="2286000">
                <a:moveTo>
                  <a:pt x="562844" y="190500"/>
                </a:moveTo>
                <a:lnTo>
                  <a:pt x="553191" y="190500"/>
                </a:lnTo>
                <a:lnTo>
                  <a:pt x="556577" y="177800"/>
                </a:lnTo>
                <a:lnTo>
                  <a:pt x="562744" y="177800"/>
                </a:lnTo>
                <a:lnTo>
                  <a:pt x="562844" y="190500"/>
                </a:lnTo>
                <a:close/>
              </a:path>
              <a:path w="1003300" h="2286000">
                <a:moveTo>
                  <a:pt x="570688" y="190500"/>
                </a:moveTo>
                <a:lnTo>
                  <a:pt x="569317" y="190500"/>
                </a:lnTo>
                <a:lnTo>
                  <a:pt x="567717" y="177800"/>
                </a:lnTo>
                <a:lnTo>
                  <a:pt x="570060" y="177800"/>
                </a:lnTo>
                <a:lnTo>
                  <a:pt x="570688" y="190500"/>
                </a:lnTo>
                <a:close/>
              </a:path>
              <a:path w="1003300" h="2286000">
                <a:moveTo>
                  <a:pt x="573890" y="190500"/>
                </a:moveTo>
                <a:lnTo>
                  <a:pt x="573230" y="190500"/>
                </a:lnTo>
                <a:lnTo>
                  <a:pt x="572461" y="177800"/>
                </a:lnTo>
                <a:lnTo>
                  <a:pt x="573121" y="177800"/>
                </a:lnTo>
                <a:lnTo>
                  <a:pt x="573890" y="190500"/>
                </a:lnTo>
                <a:close/>
              </a:path>
              <a:path w="1003300" h="2286000">
                <a:moveTo>
                  <a:pt x="583306" y="190500"/>
                </a:moveTo>
                <a:lnTo>
                  <a:pt x="574106" y="190500"/>
                </a:lnTo>
                <a:lnTo>
                  <a:pt x="574795" y="177800"/>
                </a:lnTo>
                <a:lnTo>
                  <a:pt x="581763" y="177800"/>
                </a:lnTo>
                <a:lnTo>
                  <a:pt x="583306" y="190500"/>
                </a:lnTo>
                <a:close/>
              </a:path>
              <a:path w="1003300" h="2286000">
                <a:moveTo>
                  <a:pt x="587904" y="190500"/>
                </a:moveTo>
                <a:lnTo>
                  <a:pt x="585780" y="190500"/>
                </a:lnTo>
                <a:lnTo>
                  <a:pt x="581763" y="177800"/>
                </a:lnTo>
                <a:lnTo>
                  <a:pt x="588737" y="177800"/>
                </a:lnTo>
                <a:lnTo>
                  <a:pt x="587904" y="190500"/>
                </a:lnTo>
                <a:close/>
              </a:path>
              <a:path w="1003300" h="2286000">
                <a:moveTo>
                  <a:pt x="599416" y="190500"/>
                </a:moveTo>
                <a:lnTo>
                  <a:pt x="589437" y="190500"/>
                </a:lnTo>
                <a:lnTo>
                  <a:pt x="592283" y="177800"/>
                </a:lnTo>
                <a:lnTo>
                  <a:pt x="602400" y="177800"/>
                </a:lnTo>
                <a:lnTo>
                  <a:pt x="599416" y="190500"/>
                </a:lnTo>
                <a:close/>
              </a:path>
              <a:path w="1003300" h="2286000">
                <a:moveTo>
                  <a:pt x="433826" y="203200"/>
                </a:moveTo>
                <a:lnTo>
                  <a:pt x="431877" y="203200"/>
                </a:lnTo>
                <a:lnTo>
                  <a:pt x="430979" y="190500"/>
                </a:lnTo>
                <a:lnTo>
                  <a:pt x="431581" y="190500"/>
                </a:lnTo>
                <a:lnTo>
                  <a:pt x="432960" y="192386"/>
                </a:lnTo>
                <a:lnTo>
                  <a:pt x="433826" y="203200"/>
                </a:lnTo>
                <a:close/>
              </a:path>
              <a:path w="1003300" h="2286000">
                <a:moveTo>
                  <a:pt x="433027" y="192478"/>
                </a:moveTo>
                <a:lnTo>
                  <a:pt x="432808" y="190500"/>
                </a:lnTo>
                <a:lnTo>
                  <a:pt x="433027" y="192478"/>
                </a:lnTo>
                <a:close/>
              </a:path>
              <a:path w="1003300" h="2286000">
                <a:moveTo>
                  <a:pt x="438975" y="197705"/>
                </a:moveTo>
                <a:lnTo>
                  <a:pt x="436507" y="190500"/>
                </a:lnTo>
                <a:lnTo>
                  <a:pt x="439401" y="190500"/>
                </a:lnTo>
                <a:lnTo>
                  <a:pt x="438975" y="197705"/>
                </a:lnTo>
                <a:close/>
              </a:path>
              <a:path w="1003300" h="2286000">
                <a:moveTo>
                  <a:pt x="442130" y="203200"/>
                </a:moveTo>
                <a:lnTo>
                  <a:pt x="440858" y="203200"/>
                </a:lnTo>
                <a:lnTo>
                  <a:pt x="440250" y="201424"/>
                </a:lnTo>
                <a:lnTo>
                  <a:pt x="440337" y="190500"/>
                </a:lnTo>
                <a:lnTo>
                  <a:pt x="443224" y="190500"/>
                </a:lnTo>
                <a:lnTo>
                  <a:pt x="442130" y="203200"/>
                </a:lnTo>
                <a:close/>
              </a:path>
              <a:path w="1003300" h="2286000">
                <a:moveTo>
                  <a:pt x="446284" y="203200"/>
                </a:moveTo>
                <a:lnTo>
                  <a:pt x="442828" y="203200"/>
                </a:lnTo>
                <a:lnTo>
                  <a:pt x="445000" y="190500"/>
                </a:lnTo>
                <a:lnTo>
                  <a:pt x="447303" y="190500"/>
                </a:lnTo>
                <a:lnTo>
                  <a:pt x="446284" y="203200"/>
                </a:lnTo>
                <a:close/>
              </a:path>
              <a:path w="1003300" h="2286000">
                <a:moveTo>
                  <a:pt x="449624" y="203200"/>
                </a:moveTo>
                <a:lnTo>
                  <a:pt x="447670" y="190500"/>
                </a:lnTo>
                <a:lnTo>
                  <a:pt x="451562" y="190500"/>
                </a:lnTo>
                <a:lnTo>
                  <a:pt x="449624" y="203200"/>
                </a:lnTo>
                <a:close/>
              </a:path>
              <a:path w="1003300" h="2286000">
                <a:moveTo>
                  <a:pt x="457696" y="203200"/>
                </a:moveTo>
                <a:lnTo>
                  <a:pt x="453299" y="203200"/>
                </a:lnTo>
                <a:lnTo>
                  <a:pt x="451562" y="190500"/>
                </a:lnTo>
                <a:lnTo>
                  <a:pt x="455342" y="190500"/>
                </a:lnTo>
                <a:lnTo>
                  <a:pt x="457696" y="203200"/>
                </a:lnTo>
                <a:close/>
              </a:path>
              <a:path w="1003300" h="2286000">
                <a:moveTo>
                  <a:pt x="458215" y="203200"/>
                </a:moveTo>
                <a:lnTo>
                  <a:pt x="457696" y="203200"/>
                </a:lnTo>
                <a:lnTo>
                  <a:pt x="455342" y="190500"/>
                </a:lnTo>
                <a:lnTo>
                  <a:pt x="455772" y="190500"/>
                </a:lnTo>
                <a:lnTo>
                  <a:pt x="458153" y="201424"/>
                </a:lnTo>
                <a:lnTo>
                  <a:pt x="458215" y="203200"/>
                </a:lnTo>
                <a:close/>
              </a:path>
              <a:path w="1003300" h="2286000">
                <a:moveTo>
                  <a:pt x="458290" y="202052"/>
                </a:moveTo>
                <a:lnTo>
                  <a:pt x="455772" y="190500"/>
                </a:lnTo>
                <a:lnTo>
                  <a:pt x="457369" y="190500"/>
                </a:lnTo>
                <a:lnTo>
                  <a:pt x="458877" y="193136"/>
                </a:lnTo>
                <a:lnTo>
                  <a:pt x="458290" y="202052"/>
                </a:lnTo>
                <a:close/>
              </a:path>
              <a:path w="1003300" h="2286000">
                <a:moveTo>
                  <a:pt x="463618" y="201424"/>
                </a:moveTo>
                <a:lnTo>
                  <a:pt x="458877" y="193136"/>
                </a:lnTo>
                <a:lnTo>
                  <a:pt x="459051" y="190500"/>
                </a:lnTo>
                <a:lnTo>
                  <a:pt x="463618" y="201424"/>
                </a:lnTo>
                <a:close/>
              </a:path>
              <a:path w="1003300" h="2286000">
                <a:moveTo>
                  <a:pt x="486814" y="203200"/>
                </a:moveTo>
                <a:lnTo>
                  <a:pt x="481653" y="203200"/>
                </a:lnTo>
                <a:lnTo>
                  <a:pt x="476987" y="190500"/>
                </a:lnTo>
                <a:lnTo>
                  <a:pt x="484179" y="190500"/>
                </a:lnTo>
                <a:lnTo>
                  <a:pt x="486814" y="203200"/>
                </a:lnTo>
                <a:close/>
              </a:path>
              <a:path w="1003300" h="2286000">
                <a:moveTo>
                  <a:pt x="489123" y="203200"/>
                </a:moveTo>
                <a:lnTo>
                  <a:pt x="486814" y="203200"/>
                </a:lnTo>
                <a:lnTo>
                  <a:pt x="487147" y="190500"/>
                </a:lnTo>
                <a:lnTo>
                  <a:pt x="488390" y="190500"/>
                </a:lnTo>
                <a:lnTo>
                  <a:pt x="489123" y="203200"/>
                </a:lnTo>
                <a:close/>
              </a:path>
              <a:path w="1003300" h="2286000">
                <a:moveTo>
                  <a:pt x="500648" y="203200"/>
                </a:moveTo>
                <a:lnTo>
                  <a:pt x="491083" y="203200"/>
                </a:lnTo>
                <a:lnTo>
                  <a:pt x="491983" y="190500"/>
                </a:lnTo>
                <a:lnTo>
                  <a:pt x="498412" y="190500"/>
                </a:lnTo>
                <a:lnTo>
                  <a:pt x="500648" y="203200"/>
                </a:lnTo>
                <a:close/>
              </a:path>
              <a:path w="1003300" h="2286000">
                <a:moveTo>
                  <a:pt x="514641" y="203200"/>
                </a:moveTo>
                <a:lnTo>
                  <a:pt x="509389" y="203200"/>
                </a:lnTo>
                <a:lnTo>
                  <a:pt x="509389" y="190500"/>
                </a:lnTo>
                <a:lnTo>
                  <a:pt x="520365" y="190500"/>
                </a:lnTo>
                <a:lnTo>
                  <a:pt x="514641" y="203200"/>
                </a:lnTo>
                <a:close/>
              </a:path>
              <a:path w="1003300" h="2286000">
                <a:moveTo>
                  <a:pt x="522468" y="203200"/>
                </a:moveTo>
                <a:lnTo>
                  <a:pt x="517439" y="203200"/>
                </a:lnTo>
                <a:lnTo>
                  <a:pt x="520741" y="190500"/>
                </a:lnTo>
                <a:lnTo>
                  <a:pt x="527038" y="190500"/>
                </a:lnTo>
                <a:lnTo>
                  <a:pt x="522468" y="203200"/>
                </a:lnTo>
                <a:close/>
              </a:path>
              <a:path w="1003300" h="2286000">
                <a:moveTo>
                  <a:pt x="536748" y="203200"/>
                </a:moveTo>
                <a:lnTo>
                  <a:pt x="525417" y="203200"/>
                </a:lnTo>
                <a:lnTo>
                  <a:pt x="529108" y="190500"/>
                </a:lnTo>
                <a:lnTo>
                  <a:pt x="535841" y="190500"/>
                </a:lnTo>
                <a:lnTo>
                  <a:pt x="536748" y="203200"/>
                </a:lnTo>
                <a:close/>
              </a:path>
              <a:path w="1003300" h="2286000">
                <a:moveTo>
                  <a:pt x="540897" y="203200"/>
                </a:moveTo>
                <a:lnTo>
                  <a:pt x="538467" y="190500"/>
                </a:lnTo>
                <a:lnTo>
                  <a:pt x="544003" y="190500"/>
                </a:lnTo>
                <a:lnTo>
                  <a:pt x="540897" y="203200"/>
                </a:lnTo>
                <a:close/>
              </a:path>
              <a:path w="1003300" h="2286000">
                <a:moveTo>
                  <a:pt x="546618" y="203200"/>
                </a:moveTo>
                <a:lnTo>
                  <a:pt x="545986" y="203200"/>
                </a:lnTo>
                <a:lnTo>
                  <a:pt x="544003" y="190500"/>
                </a:lnTo>
                <a:lnTo>
                  <a:pt x="544235" y="190500"/>
                </a:lnTo>
                <a:lnTo>
                  <a:pt x="546618" y="203200"/>
                </a:lnTo>
                <a:close/>
              </a:path>
              <a:path w="1003300" h="2286000">
                <a:moveTo>
                  <a:pt x="550686" y="203200"/>
                </a:moveTo>
                <a:lnTo>
                  <a:pt x="547100" y="203200"/>
                </a:lnTo>
                <a:lnTo>
                  <a:pt x="547526" y="190500"/>
                </a:lnTo>
                <a:lnTo>
                  <a:pt x="551081" y="190500"/>
                </a:lnTo>
                <a:lnTo>
                  <a:pt x="550686" y="203200"/>
                </a:lnTo>
                <a:close/>
              </a:path>
              <a:path w="1003300" h="2286000">
                <a:moveTo>
                  <a:pt x="560253" y="203200"/>
                </a:moveTo>
                <a:lnTo>
                  <a:pt x="558656" y="203200"/>
                </a:lnTo>
                <a:lnTo>
                  <a:pt x="554867" y="190500"/>
                </a:lnTo>
                <a:lnTo>
                  <a:pt x="556924" y="190500"/>
                </a:lnTo>
                <a:lnTo>
                  <a:pt x="560253" y="203200"/>
                </a:lnTo>
                <a:close/>
              </a:path>
              <a:path w="1003300" h="2286000">
                <a:moveTo>
                  <a:pt x="583411" y="203200"/>
                </a:moveTo>
                <a:lnTo>
                  <a:pt x="565292" y="203200"/>
                </a:lnTo>
                <a:lnTo>
                  <a:pt x="562894" y="190500"/>
                </a:lnTo>
                <a:lnTo>
                  <a:pt x="583973" y="190500"/>
                </a:lnTo>
                <a:lnTo>
                  <a:pt x="583411" y="203200"/>
                </a:lnTo>
                <a:close/>
              </a:path>
              <a:path w="1003300" h="2286000">
                <a:moveTo>
                  <a:pt x="591953" y="203200"/>
                </a:moveTo>
                <a:lnTo>
                  <a:pt x="583856" y="203200"/>
                </a:lnTo>
                <a:lnTo>
                  <a:pt x="586571" y="190500"/>
                </a:lnTo>
                <a:lnTo>
                  <a:pt x="592644" y="190500"/>
                </a:lnTo>
                <a:lnTo>
                  <a:pt x="591953" y="203200"/>
                </a:lnTo>
                <a:close/>
              </a:path>
              <a:path w="1003300" h="2286000">
                <a:moveTo>
                  <a:pt x="438651" y="203200"/>
                </a:moveTo>
                <a:lnTo>
                  <a:pt x="434210" y="203200"/>
                </a:lnTo>
                <a:lnTo>
                  <a:pt x="433027" y="192478"/>
                </a:lnTo>
                <a:lnTo>
                  <a:pt x="438816" y="200404"/>
                </a:lnTo>
                <a:lnTo>
                  <a:pt x="438651" y="203200"/>
                </a:lnTo>
                <a:close/>
              </a:path>
              <a:path w="1003300" h="2286000">
                <a:moveTo>
                  <a:pt x="440233" y="202345"/>
                </a:moveTo>
                <a:lnTo>
                  <a:pt x="438816" y="200404"/>
                </a:lnTo>
                <a:lnTo>
                  <a:pt x="438975" y="197705"/>
                </a:lnTo>
                <a:lnTo>
                  <a:pt x="440242" y="201401"/>
                </a:lnTo>
                <a:lnTo>
                  <a:pt x="440233" y="202345"/>
                </a:lnTo>
                <a:close/>
              </a:path>
              <a:path w="1003300" h="2286000">
                <a:moveTo>
                  <a:pt x="464634" y="203200"/>
                </a:moveTo>
                <a:lnTo>
                  <a:pt x="464360" y="203200"/>
                </a:lnTo>
                <a:lnTo>
                  <a:pt x="463618" y="201424"/>
                </a:lnTo>
                <a:lnTo>
                  <a:pt x="464634" y="203200"/>
                </a:lnTo>
                <a:close/>
              </a:path>
              <a:path w="1003300" h="2286000">
                <a:moveTo>
                  <a:pt x="458540" y="203200"/>
                </a:moveTo>
                <a:lnTo>
                  <a:pt x="458215" y="203200"/>
                </a:lnTo>
                <a:lnTo>
                  <a:pt x="458290" y="202052"/>
                </a:lnTo>
                <a:lnTo>
                  <a:pt x="458540" y="203200"/>
                </a:lnTo>
                <a:close/>
              </a:path>
              <a:path w="1003300" h="2286000">
                <a:moveTo>
                  <a:pt x="440858" y="203200"/>
                </a:moveTo>
                <a:lnTo>
                  <a:pt x="440226" y="203200"/>
                </a:lnTo>
                <a:lnTo>
                  <a:pt x="440233" y="202345"/>
                </a:lnTo>
                <a:lnTo>
                  <a:pt x="440858" y="203200"/>
                </a:lnTo>
                <a:close/>
              </a:path>
              <a:path w="1003300" h="2286000">
                <a:moveTo>
                  <a:pt x="452070" y="215900"/>
                </a:moveTo>
                <a:lnTo>
                  <a:pt x="439628" y="215900"/>
                </a:lnTo>
                <a:lnTo>
                  <a:pt x="436016" y="203200"/>
                </a:lnTo>
                <a:lnTo>
                  <a:pt x="446460" y="203200"/>
                </a:lnTo>
                <a:lnTo>
                  <a:pt x="451542" y="213046"/>
                </a:lnTo>
                <a:lnTo>
                  <a:pt x="452070" y="215900"/>
                </a:lnTo>
                <a:close/>
              </a:path>
              <a:path w="1003300" h="2286000">
                <a:moveTo>
                  <a:pt x="452070" y="214069"/>
                </a:moveTo>
                <a:lnTo>
                  <a:pt x="451542" y="213046"/>
                </a:lnTo>
                <a:lnTo>
                  <a:pt x="449721" y="203200"/>
                </a:lnTo>
                <a:lnTo>
                  <a:pt x="452070" y="203200"/>
                </a:lnTo>
                <a:lnTo>
                  <a:pt x="452070" y="214069"/>
                </a:lnTo>
                <a:close/>
              </a:path>
              <a:path w="1003300" h="2286000">
                <a:moveTo>
                  <a:pt x="455203" y="215900"/>
                </a:moveTo>
                <a:lnTo>
                  <a:pt x="454308" y="215900"/>
                </a:lnTo>
                <a:lnTo>
                  <a:pt x="455124" y="203200"/>
                </a:lnTo>
                <a:lnTo>
                  <a:pt x="455674" y="203200"/>
                </a:lnTo>
                <a:lnTo>
                  <a:pt x="455203" y="215900"/>
                </a:lnTo>
                <a:close/>
              </a:path>
              <a:path w="1003300" h="2286000">
                <a:moveTo>
                  <a:pt x="457775" y="215900"/>
                </a:moveTo>
                <a:lnTo>
                  <a:pt x="457016" y="215900"/>
                </a:lnTo>
                <a:lnTo>
                  <a:pt x="456545" y="203200"/>
                </a:lnTo>
                <a:lnTo>
                  <a:pt x="458192" y="203200"/>
                </a:lnTo>
                <a:lnTo>
                  <a:pt x="457775" y="215900"/>
                </a:lnTo>
                <a:close/>
              </a:path>
              <a:path w="1003300" h="2286000">
                <a:moveTo>
                  <a:pt x="465334" y="215900"/>
                </a:moveTo>
                <a:lnTo>
                  <a:pt x="463282" y="215900"/>
                </a:lnTo>
                <a:lnTo>
                  <a:pt x="463735" y="203200"/>
                </a:lnTo>
                <a:lnTo>
                  <a:pt x="465334" y="203200"/>
                </a:lnTo>
                <a:lnTo>
                  <a:pt x="465334" y="215900"/>
                </a:lnTo>
                <a:close/>
              </a:path>
              <a:path w="1003300" h="2286000">
                <a:moveTo>
                  <a:pt x="477825" y="215900"/>
                </a:moveTo>
                <a:lnTo>
                  <a:pt x="476396" y="215900"/>
                </a:lnTo>
                <a:lnTo>
                  <a:pt x="473591" y="203200"/>
                </a:lnTo>
                <a:lnTo>
                  <a:pt x="488354" y="203200"/>
                </a:lnTo>
                <a:lnTo>
                  <a:pt x="477825" y="215900"/>
                </a:lnTo>
                <a:close/>
              </a:path>
              <a:path w="1003300" h="2286000">
                <a:moveTo>
                  <a:pt x="518664" y="215900"/>
                </a:moveTo>
                <a:lnTo>
                  <a:pt x="515233" y="215900"/>
                </a:lnTo>
                <a:lnTo>
                  <a:pt x="512682" y="203200"/>
                </a:lnTo>
                <a:lnTo>
                  <a:pt x="518918" y="203200"/>
                </a:lnTo>
                <a:lnTo>
                  <a:pt x="518664" y="215900"/>
                </a:lnTo>
                <a:close/>
              </a:path>
              <a:path w="1003300" h="2286000">
                <a:moveTo>
                  <a:pt x="530707" y="215900"/>
                </a:moveTo>
                <a:lnTo>
                  <a:pt x="521486" y="215900"/>
                </a:lnTo>
                <a:lnTo>
                  <a:pt x="522996" y="203200"/>
                </a:lnTo>
                <a:lnTo>
                  <a:pt x="533923" y="203200"/>
                </a:lnTo>
                <a:lnTo>
                  <a:pt x="530707" y="215900"/>
                </a:lnTo>
                <a:close/>
              </a:path>
              <a:path w="1003300" h="2286000">
                <a:moveTo>
                  <a:pt x="539722" y="215900"/>
                </a:moveTo>
                <a:lnTo>
                  <a:pt x="539162" y="215900"/>
                </a:lnTo>
                <a:lnTo>
                  <a:pt x="535907" y="203200"/>
                </a:lnTo>
                <a:lnTo>
                  <a:pt x="539249" y="203200"/>
                </a:lnTo>
                <a:lnTo>
                  <a:pt x="539722" y="215900"/>
                </a:lnTo>
                <a:close/>
              </a:path>
              <a:path w="1003300" h="2286000">
                <a:moveTo>
                  <a:pt x="540935" y="211139"/>
                </a:moveTo>
                <a:lnTo>
                  <a:pt x="539816" y="203200"/>
                </a:lnTo>
                <a:lnTo>
                  <a:pt x="540277" y="203200"/>
                </a:lnTo>
                <a:lnTo>
                  <a:pt x="540935" y="211139"/>
                </a:lnTo>
                <a:close/>
              </a:path>
              <a:path w="1003300" h="2286000">
                <a:moveTo>
                  <a:pt x="548853" y="215900"/>
                </a:moveTo>
                <a:lnTo>
                  <a:pt x="545682" y="215900"/>
                </a:lnTo>
                <a:lnTo>
                  <a:pt x="545413" y="203200"/>
                </a:lnTo>
                <a:lnTo>
                  <a:pt x="547504" y="203200"/>
                </a:lnTo>
                <a:lnTo>
                  <a:pt x="548853" y="215900"/>
                </a:lnTo>
                <a:close/>
              </a:path>
              <a:path w="1003300" h="2286000">
                <a:moveTo>
                  <a:pt x="553153" y="215900"/>
                </a:moveTo>
                <a:lnTo>
                  <a:pt x="551077" y="215900"/>
                </a:lnTo>
                <a:lnTo>
                  <a:pt x="548708" y="203200"/>
                </a:lnTo>
                <a:lnTo>
                  <a:pt x="553481" y="203200"/>
                </a:lnTo>
                <a:lnTo>
                  <a:pt x="553153" y="215900"/>
                </a:lnTo>
                <a:close/>
              </a:path>
              <a:path w="1003300" h="2286000">
                <a:moveTo>
                  <a:pt x="572394" y="215900"/>
                </a:moveTo>
                <a:lnTo>
                  <a:pt x="558327" y="215900"/>
                </a:lnTo>
                <a:lnTo>
                  <a:pt x="559357" y="203200"/>
                </a:lnTo>
                <a:lnTo>
                  <a:pt x="572394" y="203200"/>
                </a:lnTo>
                <a:lnTo>
                  <a:pt x="572394" y="215900"/>
                </a:lnTo>
                <a:close/>
              </a:path>
              <a:path w="1003300" h="2286000">
                <a:moveTo>
                  <a:pt x="578079" y="215900"/>
                </a:moveTo>
                <a:lnTo>
                  <a:pt x="572394" y="215900"/>
                </a:lnTo>
                <a:lnTo>
                  <a:pt x="577234" y="203200"/>
                </a:lnTo>
                <a:lnTo>
                  <a:pt x="579302" y="203200"/>
                </a:lnTo>
                <a:lnTo>
                  <a:pt x="578079" y="215900"/>
                </a:lnTo>
                <a:close/>
              </a:path>
              <a:path w="1003300" h="2286000">
                <a:moveTo>
                  <a:pt x="584500" y="215900"/>
                </a:moveTo>
                <a:lnTo>
                  <a:pt x="579657" y="215900"/>
                </a:lnTo>
                <a:lnTo>
                  <a:pt x="579302" y="203200"/>
                </a:lnTo>
                <a:lnTo>
                  <a:pt x="585489" y="203200"/>
                </a:lnTo>
                <a:lnTo>
                  <a:pt x="584500" y="215900"/>
                </a:lnTo>
                <a:close/>
              </a:path>
              <a:path w="1003300" h="2286000">
                <a:moveTo>
                  <a:pt x="541606" y="215900"/>
                </a:moveTo>
                <a:lnTo>
                  <a:pt x="541330" y="215900"/>
                </a:lnTo>
                <a:lnTo>
                  <a:pt x="540935" y="211139"/>
                </a:lnTo>
                <a:lnTo>
                  <a:pt x="541606" y="215900"/>
                </a:lnTo>
                <a:close/>
              </a:path>
              <a:path w="1003300" h="2286000">
                <a:moveTo>
                  <a:pt x="452070" y="215900"/>
                </a:moveTo>
                <a:lnTo>
                  <a:pt x="451542" y="213046"/>
                </a:lnTo>
                <a:lnTo>
                  <a:pt x="452070" y="214069"/>
                </a:lnTo>
                <a:lnTo>
                  <a:pt x="452070" y="215900"/>
                </a:lnTo>
                <a:close/>
              </a:path>
              <a:path w="1003300" h="2286000">
                <a:moveTo>
                  <a:pt x="453015" y="215900"/>
                </a:moveTo>
                <a:lnTo>
                  <a:pt x="452070" y="215900"/>
                </a:lnTo>
                <a:lnTo>
                  <a:pt x="452070" y="214069"/>
                </a:lnTo>
                <a:lnTo>
                  <a:pt x="453015" y="215900"/>
                </a:lnTo>
                <a:close/>
              </a:path>
              <a:path w="1003300" h="2286000">
                <a:moveTo>
                  <a:pt x="442855" y="228600"/>
                </a:moveTo>
                <a:lnTo>
                  <a:pt x="440699" y="228600"/>
                </a:lnTo>
                <a:lnTo>
                  <a:pt x="440094" y="215900"/>
                </a:lnTo>
                <a:lnTo>
                  <a:pt x="441320" y="215900"/>
                </a:lnTo>
                <a:lnTo>
                  <a:pt x="442855" y="228600"/>
                </a:lnTo>
                <a:close/>
              </a:path>
              <a:path w="1003300" h="2286000">
                <a:moveTo>
                  <a:pt x="454934" y="228600"/>
                </a:moveTo>
                <a:lnTo>
                  <a:pt x="445909" y="228600"/>
                </a:lnTo>
                <a:lnTo>
                  <a:pt x="445624" y="215900"/>
                </a:lnTo>
                <a:lnTo>
                  <a:pt x="448827" y="215900"/>
                </a:lnTo>
                <a:lnTo>
                  <a:pt x="454934" y="228600"/>
                </a:lnTo>
                <a:close/>
              </a:path>
              <a:path w="1003300" h="2286000">
                <a:moveTo>
                  <a:pt x="458229" y="228600"/>
                </a:moveTo>
                <a:lnTo>
                  <a:pt x="454934" y="228600"/>
                </a:lnTo>
                <a:lnTo>
                  <a:pt x="454506" y="215900"/>
                </a:lnTo>
                <a:lnTo>
                  <a:pt x="458229" y="215900"/>
                </a:lnTo>
                <a:lnTo>
                  <a:pt x="458229" y="228600"/>
                </a:lnTo>
                <a:close/>
              </a:path>
              <a:path w="1003300" h="2286000">
                <a:moveTo>
                  <a:pt x="469179" y="228600"/>
                </a:moveTo>
                <a:lnTo>
                  <a:pt x="467633" y="228600"/>
                </a:lnTo>
                <a:lnTo>
                  <a:pt x="469291" y="215900"/>
                </a:lnTo>
                <a:lnTo>
                  <a:pt x="469727" y="215900"/>
                </a:lnTo>
                <a:lnTo>
                  <a:pt x="469179" y="228600"/>
                </a:lnTo>
                <a:close/>
              </a:path>
              <a:path w="1003300" h="2286000">
                <a:moveTo>
                  <a:pt x="478745" y="228600"/>
                </a:moveTo>
                <a:lnTo>
                  <a:pt x="475756" y="228600"/>
                </a:lnTo>
                <a:lnTo>
                  <a:pt x="475756" y="215900"/>
                </a:lnTo>
                <a:lnTo>
                  <a:pt x="478172" y="215900"/>
                </a:lnTo>
                <a:lnTo>
                  <a:pt x="478745" y="228600"/>
                </a:lnTo>
                <a:close/>
              </a:path>
              <a:path w="1003300" h="2286000">
                <a:moveTo>
                  <a:pt x="494231" y="228600"/>
                </a:moveTo>
                <a:lnTo>
                  <a:pt x="479504" y="228600"/>
                </a:lnTo>
                <a:lnTo>
                  <a:pt x="480229" y="215900"/>
                </a:lnTo>
                <a:lnTo>
                  <a:pt x="494231" y="215900"/>
                </a:lnTo>
                <a:lnTo>
                  <a:pt x="494231" y="228600"/>
                </a:lnTo>
                <a:close/>
              </a:path>
              <a:path w="1003300" h="2286000">
                <a:moveTo>
                  <a:pt x="505696" y="228600"/>
                </a:moveTo>
                <a:lnTo>
                  <a:pt x="498208" y="228600"/>
                </a:lnTo>
                <a:lnTo>
                  <a:pt x="497949" y="215900"/>
                </a:lnTo>
                <a:lnTo>
                  <a:pt x="507557" y="215900"/>
                </a:lnTo>
                <a:lnTo>
                  <a:pt x="505696" y="228600"/>
                </a:lnTo>
                <a:close/>
              </a:path>
              <a:path w="1003300" h="2286000">
                <a:moveTo>
                  <a:pt x="517767" y="228600"/>
                </a:moveTo>
                <a:lnTo>
                  <a:pt x="514601" y="228600"/>
                </a:lnTo>
                <a:lnTo>
                  <a:pt x="514601" y="215900"/>
                </a:lnTo>
                <a:lnTo>
                  <a:pt x="516946" y="215900"/>
                </a:lnTo>
                <a:lnTo>
                  <a:pt x="517767" y="228600"/>
                </a:lnTo>
                <a:close/>
              </a:path>
              <a:path w="1003300" h="2286000">
                <a:moveTo>
                  <a:pt x="525195" y="228600"/>
                </a:moveTo>
                <a:lnTo>
                  <a:pt x="520076" y="228600"/>
                </a:lnTo>
                <a:lnTo>
                  <a:pt x="519570" y="215900"/>
                </a:lnTo>
                <a:lnTo>
                  <a:pt x="522888" y="215900"/>
                </a:lnTo>
                <a:lnTo>
                  <a:pt x="525195" y="228600"/>
                </a:lnTo>
                <a:close/>
              </a:path>
              <a:path w="1003300" h="2286000">
                <a:moveTo>
                  <a:pt x="525195" y="228600"/>
                </a:moveTo>
                <a:lnTo>
                  <a:pt x="522888" y="215900"/>
                </a:lnTo>
                <a:lnTo>
                  <a:pt x="526008" y="226375"/>
                </a:lnTo>
                <a:lnTo>
                  <a:pt x="525195" y="228600"/>
                </a:lnTo>
                <a:close/>
              </a:path>
              <a:path w="1003300" h="2286000">
                <a:moveTo>
                  <a:pt x="526008" y="226375"/>
                </a:moveTo>
                <a:lnTo>
                  <a:pt x="522888" y="215900"/>
                </a:lnTo>
                <a:lnTo>
                  <a:pt x="529838" y="215900"/>
                </a:lnTo>
                <a:lnTo>
                  <a:pt x="526008" y="226375"/>
                </a:lnTo>
                <a:close/>
              </a:path>
              <a:path w="1003300" h="2286000">
                <a:moveTo>
                  <a:pt x="536569" y="228600"/>
                </a:moveTo>
                <a:lnTo>
                  <a:pt x="528507" y="228600"/>
                </a:lnTo>
                <a:lnTo>
                  <a:pt x="530112" y="215900"/>
                </a:lnTo>
                <a:lnTo>
                  <a:pt x="542483" y="215900"/>
                </a:lnTo>
                <a:lnTo>
                  <a:pt x="542663" y="220135"/>
                </a:lnTo>
                <a:lnTo>
                  <a:pt x="536569" y="228600"/>
                </a:lnTo>
                <a:close/>
              </a:path>
              <a:path w="1003300" h="2286000">
                <a:moveTo>
                  <a:pt x="543497" y="218977"/>
                </a:moveTo>
                <a:lnTo>
                  <a:pt x="543497" y="215900"/>
                </a:lnTo>
                <a:lnTo>
                  <a:pt x="545713" y="215900"/>
                </a:lnTo>
                <a:lnTo>
                  <a:pt x="543497" y="218977"/>
                </a:lnTo>
                <a:close/>
              </a:path>
              <a:path w="1003300" h="2286000">
                <a:moveTo>
                  <a:pt x="548754" y="227920"/>
                </a:moveTo>
                <a:lnTo>
                  <a:pt x="545713" y="215900"/>
                </a:lnTo>
                <a:lnTo>
                  <a:pt x="549140" y="215900"/>
                </a:lnTo>
                <a:lnTo>
                  <a:pt x="549661" y="225191"/>
                </a:lnTo>
                <a:lnTo>
                  <a:pt x="548754" y="227920"/>
                </a:lnTo>
                <a:close/>
              </a:path>
              <a:path w="1003300" h="2286000">
                <a:moveTo>
                  <a:pt x="549722" y="226278"/>
                </a:moveTo>
                <a:lnTo>
                  <a:pt x="549661" y="225191"/>
                </a:lnTo>
                <a:lnTo>
                  <a:pt x="552747" y="215900"/>
                </a:lnTo>
                <a:lnTo>
                  <a:pt x="555055" y="215900"/>
                </a:lnTo>
                <a:lnTo>
                  <a:pt x="549722" y="226278"/>
                </a:lnTo>
                <a:close/>
              </a:path>
              <a:path w="1003300" h="2286000">
                <a:moveTo>
                  <a:pt x="569341" y="228600"/>
                </a:moveTo>
                <a:lnTo>
                  <a:pt x="557872" y="228600"/>
                </a:lnTo>
                <a:lnTo>
                  <a:pt x="555055" y="215900"/>
                </a:lnTo>
                <a:lnTo>
                  <a:pt x="570220" y="215900"/>
                </a:lnTo>
                <a:lnTo>
                  <a:pt x="569341" y="228600"/>
                </a:lnTo>
                <a:close/>
              </a:path>
              <a:path w="1003300" h="2286000">
                <a:moveTo>
                  <a:pt x="575210" y="228600"/>
                </a:moveTo>
                <a:lnTo>
                  <a:pt x="571447" y="228600"/>
                </a:lnTo>
                <a:lnTo>
                  <a:pt x="571447" y="215900"/>
                </a:lnTo>
                <a:lnTo>
                  <a:pt x="576992" y="215900"/>
                </a:lnTo>
                <a:lnTo>
                  <a:pt x="575210" y="228600"/>
                </a:lnTo>
                <a:close/>
              </a:path>
              <a:path w="1003300" h="2286000">
                <a:moveTo>
                  <a:pt x="543497" y="228600"/>
                </a:moveTo>
                <a:lnTo>
                  <a:pt x="543024" y="228600"/>
                </a:lnTo>
                <a:lnTo>
                  <a:pt x="542663" y="220135"/>
                </a:lnTo>
                <a:lnTo>
                  <a:pt x="543497" y="218977"/>
                </a:lnTo>
                <a:lnTo>
                  <a:pt x="543497" y="228600"/>
                </a:lnTo>
                <a:close/>
              </a:path>
              <a:path w="1003300" h="2286000">
                <a:moveTo>
                  <a:pt x="548795" y="228081"/>
                </a:moveTo>
                <a:lnTo>
                  <a:pt x="548754" y="227920"/>
                </a:lnTo>
                <a:lnTo>
                  <a:pt x="549661" y="225191"/>
                </a:lnTo>
                <a:lnTo>
                  <a:pt x="549672" y="226375"/>
                </a:lnTo>
                <a:lnTo>
                  <a:pt x="548795" y="228081"/>
                </a:lnTo>
                <a:close/>
              </a:path>
              <a:path w="1003300" h="2286000">
                <a:moveTo>
                  <a:pt x="549852" y="228600"/>
                </a:moveTo>
                <a:lnTo>
                  <a:pt x="548926" y="228600"/>
                </a:lnTo>
                <a:lnTo>
                  <a:pt x="548878" y="227920"/>
                </a:lnTo>
                <a:lnTo>
                  <a:pt x="549722" y="226278"/>
                </a:lnTo>
                <a:lnTo>
                  <a:pt x="549852" y="228600"/>
                </a:lnTo>
                <a:close/>
              </a:path>
              <a:path w="1003300" h="2286000">
                <a:moveTo>
                  <a:pt x="526671" y="228600"/>
                </a:moveTo>
                <a:lnTo>
                  <a:pt x="525195" y="228600"/>
                </a:lnTo>
                <a:lnTo>
                  <a:pt x="526008" y="226375"/>
                </a:lnTo>
                <a:lnTo>
                  <a:pt x="526671" y="228600"/>
                </a:lnTo>
                <a:close/>
              </a:path>
              <a:path w="1003300" h="2286000">
                <a:moveTo>
                  <a:pt x="548529" y="228600"/>
                </a:moveTo>
                <a:lnTo>
                  <a:pt x="548754" y="227920"/>
                </a:lnTo>
                <a:lnTo>
                  <a:pt x="548795" y="228081"/>
                </a:lnTo>
                <a:lnTo>
                  <a:pt x="548529" y="228600"/>
                </a:lnTo>
                <a:close/>
              </a:path>
              <a:path w="1003300" h="2286000">
                <a:moveTo>
                  <a:pt x="444892" y="241300"/>
                </a:moveTo>
                <a:lnTo>
                  <a:pt x="443033" y="241300"/>
                </a:lnTo>
                <a:lnTo>
                  <a:pt x="442660" y="228600"/>
                </a:lnTo>
                <a:lnTo>
                  <a:pt x="444543" y="228600"/>
                </a:lnTo>
                <a:lnTo>
                  <a:pt x="444892" y="241300"/>
                </a:lnTo>
                <a:close/>
              </a:path>
              <a:path w="1003300" h="2286000">
                <a:moveTo>
                  <a:pt x="458570" y="241300"/>
                </a:moveTo>
                <a:lnTo>
                  <a:pt x="452245" y="241300"/>
                </a:lnTo>
                <a:lnTo>
                  <a:pt x="452306" y="228600"/>
                </a:lnTo>
                <a:lnTo>
                  <a:pt x="456727" y="228600"/>
                </a:lnTo>
                <a:lnTo>
                  <a:pt x="458570" y="241300"/>
                </a:lnTo>
                <a:close/>
              </a:path>
              <a:path w="1003300" h="2286000">
                <a:moveTo>
                  <a:pt x="484757" y="241300"/>
                </a:moveTo>
                <a:lnTo>
                  <a:pt x="479899" y="241300"/>
                </a:lnTo>
                <a:lnTo>
                  <a:pt x="478139" y="228600"/>
                </a:lnTo>
                <a:lnTo>
                  <a:pt x="484757" y="228600"/>
                </a:lnTo>
                <a:lnTo>
                  <a:pt x="484757" y="241300"/>
                </a:lnTo>
                <a:close/>
              </a:path>
              <a:path w="1003300" h="2286000">
                <a:moveTo>
                  <a:pt x="510337" y="241300"/>
                </a:moveTo>
                <a:lnTo>
                  <a:pt x="499597" y="241300"/>
                </a:lnTo>
                <a:lnTo>
                  <a:pt x="503136" y="228600"/>
                </a:lnTo>
                <a:lnTo>
                  <a:pt x="510337" y="237940"/>
                </a:lnTo>
                <a:lnTo>
                  <a:pt x="510337" y="241300"/>
                </a:lnTo>
                <a:close/>
              </a:path>
              <a:path w="1003300" h="2286000">
                <a:moveTo>
                  <a:pt x="517672" y="241300"/>
                </a:moveTo>
                <a:lnTo>
                  <a:pt x="512927" y="241300"/>
                </a:lnTo>
                <a:lnTo>
                  <a:pt x="510337" y="237940"/>
                </a:lnTo>
                <a:lnTo>
                  <a:pt x="510337" y="228600"/>
                </a:lnTo>
                <a:lnTo>
                  <a:pt x="513560" y="228600"/>
                </a:lnTo>
                <a:lnTo>
                  <a:pt x="517672" y="241300"/>
                </a:lnTo>
                <a:close/>
              </a:path>
              <a:path w="1003300" h="2286000">
                <a:moveTo>
                  <a:pt x="523128" y="241300"/>
                </a:moveTo>
                <a:lnTo>
                  <a:pt x="522172" y="241300"/>
                </a:lnTo>
                <a:lnTo>
                  <a:pt x="521311" y="228600"/>
                </a:lnTo>
                <a:lnTo>
                  <a:pt x="523128" y="228600"/>
                </a:lnTo>
                <a:lnTo>
                  <a:pt x="523128" y="241300"/>
                </a:lnTo>
                <a:close/>
              </a:path>
              <a:path w="1003300" h="2286000">
                <a:moveTo>
                  <a:pt x="528339" y="241300"/>
                </a:moveTo>
                <a:lnTo>
                  <a:pt x="523883" y="241300"/>
                </a:lnTo>
                <a:lnTo>
                  <a:pt x="525877" y="228600"/>
                </a:lnTo>
                <a:lnTo>
                  <a:pt x="528339" y="228600"/>
                </a:lnTo>
                <a:lnTo>
                  <a:pt x="528339" y="241300"/>
                </a:lnTo>
                <a:close/>
              </a:path>
              <a:path w="1003300" h="2286000">
                <a:moveTo>
                  <a:pt x="534164" y="241300"/>
                </a:moveTo>
                <a:lnTo>
                  <a:pt x="529873" y="241300"/>
                </a:lnTo>
                <a:lnTo>
                  <a:pt x="530191" y="228600"/>
                </a:lnTo>
                <a:lnTo>
                  <a:pt x="532889" y="228600"/>
                </a:lnTo>
                <a:lnTo>
                  <a:pt x="534164" y="241300"/>
                </a:lnTo>
                <a:close/>
              </a:path>
              <a:path w="1003300" h="2286000">
                <a:moveTo>
                  <a:pt x="541979" y="241300"/>
                </a:moveTo>
                <a:lnTo>
                  <a:pt x="539062" y="241300"/>
                </a:lnTo>
                <a:lnTo>
                  <a:pt x="536295" y="228600"/>
                </a:lnTo>
                <a:lnTo>
                  <a:pt x="538150" y="228600"/>
                </a:lnTo>
                <a:lnTo>
                  <a:pt x="541979" y="241300"/>
                </a:lnTo>
                <a:close/>
              </a:path>
              <a:path w="1003300" h="2286000">
                <a:moveTo>
                  <a:pt x="557709" y="241300"/>
                </a:moveTo>
                <a:lnTo>
                  <a:pt x="551378" y="241300"/>
                </a:lnTo>
                <a:lnTo>
                  <a:pt x="549207" y="228600"/>
                </a:lnTo>
                <a:lnTo>
                  <a:pt x="557709" y="228600"/>
                </a:lnTo>
                <a:lnTo>
                  <a:pt x="557709" y="241300"/>
                </a:lnTo>
                <a:close/>
              </a:path>
              <a:path w="1003300" h="2286000">
                <a:moveTo>
                  <a:pt x="572931" y="241300"/>
                </a:moveTo>
                <a:lnTo>
                  <a:pt x="557806" y="241300"/>
                </a:lnTo>
                <a:lnTo>
                  <a:pt x="560037" y="228600"/>
                </a:lnTo>
                <a:lnTo>
                  <a:pt x="573180" y="228600"/>
                </a:lnTo>
                <a:lnTo>
                  <a:pt x="572931" y="241300"/>
                </a:lnTo>
                <a:close/>
              </a:path>
              <a:path w="1003300" h="2286000">
                <a:moveTo>
                  <a:pt x="512927" y="241300"/>
                </a:moveTo>
                <a:lnTo>
                  <a:pt x="510337" y="241300"/>
                </a:lnTo>
                <a:lnTo>
                  <a:pt x="510337" y="237940"/>
                </a:lnTo>
                <a:lnTo>
                  <a:pt x="512927" y="241300"/>
                </a:lnTo>
                <a:close/>
              </a:path>
              <a:path w="1003300" h="2286000">
                <a:moveTo>
                  <a:pt x="446947" y="254000"/>
                </a:moveTo>
                <a:lnTo>
                  <a:pt x="446143" y="254000"/>
                </a:lnTo>
                <a:lnTo>
                  <a:pt x="444582" y="241300"/>
                </a:lnTo>
                <a:lnTo>
                  <a:pt x="446632" y="241300"/>
                </a:lnTo>
                <a:lnTo>
                  <a:pt x="446947" y="254000"/>
                </a:lnTo>
                <a:close/>
              </a:path>
              <a:path w="1003300" h="2286000">
                <a:moveTo>
                  <a:pt x="450022" y="254000"/>
                </a:moveTo>
                <a:lnTo>
                  <a:pt x="448792" y="254000"/>
                </a:lnTo>
                <a:lnTo>
                  <a:pt x="448792" y="241300"/>
                </a:lnTo>
                <a:lnTo>
                  <a:pt x="450528" y="241300"/>
                </a:lnTo>
                <a:lnTo>
                  <a:pt x="450022" y="254000"/>
                </a:lnTo>
                <a:close/>
              </a:path>
              <a:path w="1003300" h="2286000">
                <a:moveTo>
                  <a:pt x="467703" y="254000"/>
                </a:moveTo>
                <a:lnTo>
                  <a:pt x="456766" y="254000"/>
                </a:lnTo>
                <a:lnTo>
                  <a:pt x="456984" y="241300"/>
                </a:lnTo>
                <a:lnTo>
                  <a:pt x="467703" y="241300"/>
                </a:lnTo>
                <a:lnTo>
                  <a:pt x="467703" y="254000"/>
                </a:lnTo>
                <a:close/>
              </a:path>
              <a:path w="1003300" h="2286000">
                <a:moveTo>
                  <a:pt x="483110" y="254000"/>
                </a:moveTo>
                <a:lnTo>
                  <a:pt x="479856" y="254000"/>
                </a:lnTo>
                <a:lnTo>
                  <a:pt x="479545" y="241300"/>
                </a:lnTo>
                <a:lnTo>
                  <a:pt x="483110" y="254000"/>
                </a:lnTo>
                <a:close/>
              </a:path>
              <a:path w="1003300" h="2286000">
                <a:moveTo>
                  <a:pt x="487461" y="254000"/>
                </a:moveTo>
                <a:lnTo>
                  <a:pt x="483807" y="254000"/>
                </a:lnTo>
                <a:lnTo>
                  <a:pt x="482717" y="241300"/>
                </a:lnTo>
                <a:lnTo>
                  <a:pt x="485031" y="241300"/>
                </a:lnTo>
                <a:lnTo>
                  <a:pt x="487461" y="254000"/>
                </a:lnTo>
                <a:close/>
              </a:path>
              <a:path w="1003300" h="2286000">
                <a:moveTo>
                  <a:pt x="497239" y="254000"/>
                </a:moveTo>
                <a:lnTo>
                  <a:pt x="492143" y="254000"/>
                </a:lnTo>
                <a:lnTo>
                  <a:pt x="492383" y="241300"/>
                </a:lnTo>
                <a:lnTo>
                  <a:pt x="493200" y="241300"/>
                </a:lnTo>
                <a:lnTo>
                  <a:pt x="497239" y="254000"/>
                </a:lnTo>
                <a:close/>
              </a:path>
              <a:path w="1003300" h="2286000">
                <a:moveTo>
                  <a:pt x="503478" y="254000"/>
                </a:moveTo>
                <a:lnTo>
                  <a:pt x="497972" y="254000"/>
                </a:lnTo>
                <a:lnTo>
                  <a:pt x="497484" y="241300"/>
                </a:lnTo>
                <a:lnTo>
                  <a:pt x="506547" y="241300"/>
                </a:lnTo>
                <a:lnTo>
                  <a:pt x="503478" y="254000"/>
                </a:lnTo>
                <a:close/>
              </a:path>
              <a:path w="1003300" h="2286000">
                <a:moveTo>
                  <a:pt x="520298" y="254000"/>
                </a:moveTo>
                <a:lnTo>
                  <a:pt x="509823" y="254000"/>
                </a:lnTo>
                <a:lnTo>
                  <a:pt x="506669" y="241300"/>
                </a:lnTo>
                <a:lnTo>
                  <a:pt x="520642" y="241300"/>
                </a:lnTo>
                <a:lnTo>
                  <a:pt x="520298" y="254000"/>
                </a:lnTo>
                <a:close/>
              </a:path>
              <a:path w="1003300" h="2286000">
                <a:moveTo>
                  <a:pt x="528908" y="254000"/>
                </a:moveTo>
                <a:lnTo>
                  <a:pt x="521741" y="254000"/>
                </a:lnTo>
                <a:lnTo>
                  <a:pt x="522180" y="241300"/>
                </a:lnTo>
                <a:lnTo>
                  <a:pt x="528358" y="241300"/>
                </a:lnTo>
                <a:lnTo>
                  <a:pt x="528908" y="254000"/>
                </a:lnTo>
                <a:close/>
              </a:path>
              <a:path w="1003300" h="2286000">
                <a:moveTo>
                  <a:pt x="541813" y="254000"/>
                </a:moveTo>
                <a:lnTo>
                  <a:pt x="532557" y="254000"/>
                </a:lnTo>
                <a:lnTo>
                  <a:pt x="533808" y="241300"/>
                </a:lnTo>
                <a:lnTo>
                  <a:pt x="542638" y="241300"/>
                </a:lnTo>
                <a:lnTo>
                  <a:pt x="541813" y="254000"/>
                </a:lnTo>
                <a:close/>
              </a:path>
              <a:path w="1003300" h="2286000">
                <a:moveTo>
                  <a:pt x="556479" y="254000"/>
                </a:moveTo>
                <a:lnTo>
                  <a:pt x="545482" y="254000"/>
                </a:lnTo>
                <a:lnTo>
                  <a:pt x="546100" y="241300"/>
                </a:lnTo>
                <a:lnTo>
                  <a:pt x="559440" y="241300"/>
                </a:lnTo>
                <a:lnTo>
                  <a:pt x="556479" y="254000"/>
                </a:lnTo>
                <a:close/>
              </a:path>
              <a:path w="1003300" h="2286000">
                <a:moveTo>
                  <a:pt x="561914" y="254000"/>
                </a:moveTo>
                <a:lnTo>
                  <a:pt x="560605" y="254000"/>
                </a:lnTo>
                <a:lnTo>
                  <a:pt x="560825" y="241300"/>
                </a:lnTo>
                <a:lnTo>
                  <a:pt x="563177" y="241300"/>
                </a:lnTo>
                <a:lnTo>
                  <a:pt x="561914" y="254000"/>
                </a:lnTo>
                <a:close/>
              </a:path>
              <a:path w="1003300" h="2286000">
                <a:moveTo>
                  <a:pt x="571132" y="254000"/>
                </a:moveTo>
                <a:lnTo>
                  <a:pt x="563112" y="254000"/>
                </a:lnTo>
                <a:lnTo>
                  <a:pt x="563265" y="241300"/>
                </a:lnTo>
                <a:lnTo>
                  <a:pt x="571912" y="241300"/>
                </a:lnTo>
                <a:lnTo>
                  <a:pt x="571132" y="254000"/>
                </a:lnTo>
                <a:close/>
              </a:path>
              <a:path w="1003300" h="2286000">
                <a:moveTo>
                  <a:pt x="449571" y="266700"/>
                </a:moveTo>
                <a:lnTo>
                  <a:pt x="449134" y="266700"/>
                </a:lnTo>
                <a:lnTo>
                  <a:pt x="447584" y="254000"/>
                </a:lnTo>
                <a:lnTo>
                  <a:pt x="449382" y="254000"/>
                </a:lnTo>
                <a:lnTo>
                  <a:pt x="449571" y="266700"/>
                </a:lnTo>
                <a:close/>
              </a:path>
              <a:path w="1003300" h="2286000">
                <a:moveTo>
                  <a:pt x="475769" y="266700"/>
                </a:moveTo>
                <a:lnTo>
                  <a:pt x="457667" y="266700"/>
                </a:lnTo>
                <a:lnTo>
                  <a:pt x="457017" y="254000"/>
                </a:lnTo>
                <a:lnTo>
                  <a:pt x="472813" y="254000"/>
                </a:lnTo>
                <a:lnTo>
                  <a:pt x="475769" y="266700"/>
                </a:lnTo>
                <a:close/>
              </a:path>
              <a:path w="1003300" h="2286000">
                <a:moveTo>
                  <a:pt x="481044" y="266700"/>
                </a:moveTo>
                <a:lnTo>
                  <a:pt x="479240" y="266700"/>
                </a:lnTo>
                <a:lnTo>
                  <a:pt x="474572" y="254000"/>
                </a:lnTo>
                <a:lnTo>
                  <a:pt x="477177" y="254000"/>
                </a:lnTo>
                <a:lnTo>
                  <a:pt x="481044" y="266700"/>
                </a:lnTo>
                <a:close/>
              </a:path>
              <a:path w="1003300" h="2286000">
                <a:moveTo>
                  <a:pt x="490482" y="266700"/>
                </a:moveTo>
                <a:lnTo>
                  <a:pt x="485643" y="266700"/>
                </a:lnTo>
                <a:lnTo>
                  <a:pt x="479217" y="254000"/>
                </a:lnTo>
                <a:lnTo>
                  <a:pt x="486281" y="254000"/>
                </a:lnTo>
                <a:lnTo>
                  <a:pt x="490482" y="266700"/>
                </a:lnTo>
                <a:close/>
              </a:path>
              <a:path w="1003300" h="2286000">
                <a:moveTo>
                  <a:pt x="495211" y="266700"/>
                </a:moveTo>
                <a:lnTo>
                  <a:pt x="494240" y="266700"/>
                </a:lnTo>
                <a:lnTo>
                  <a:pt x="490894" y="254000"/>
                </a:lnTo>
                <a:lnTo>
                  <a:pt x="491850" y="254000"/>
                </a:lnTo>
                <a:lnTo>
                  <a:pt x="495211" y="266700"/>
                </a:lnTo>
                <a:close/>
              </a:path>
              <a:path w="1003300" h="2286000">
                <a:moveTo>
                  <a:pt x="521195" y="266700"/>
                </a:moveTo>
                <a:lnTo>
                  <a:pt x="518473" y="266700"/>
                </a:lnTo>
                <a:lnTo>
                  <a:pt x="516988" y="254000"/>
                </a:lnTo>
                <a:lnTo>
                  <a:pt x="520484" y="254000"/>
                </a:lnTo>
                <a:lnTo>
                  <a:pt x="521195" y="266700"/>
                </a:lnTo>
                <a:close/>
              </a:path>
              <a:path w="1003300" h="2286000">
                <a:moveTo>
                  <a:pt x="529414" y="266700"/>
                </a:moveTo>
                <a:lnTo>
                  <a:pt x="521195" y="266700"/>
                </a:lnTo>
                <a:lnTo>
                  <a:pt x="523964" y="254000"/>
                </a:lnTo>
                <a:lnTo>
                  <a:pt x="526482" y="254000"/>
                </a:lnTo>
                <a:lnTo>
                  <a:pt x="529414" y="266700"/>
                </a:lnTo>
                <a:close/>
              </a:path>
              <a:path w="1003300" h="2286000">
                <a:moveTo>
                  <a:pt x="538300" y="266700"/>
                </a:moveTo>
                <a:lnTo>
                  <a:pt x="534609" y="266700"/>
                </a:lnTo>
                <a:lnTo>
                  <a:pt x="536971" y="254000"/>
                </a:lnTo>
                <a:lnTo>
                  <a:pt x="545941" y="254000"/>
                </a:lnTo>
                <a:lnTo>
                  <a:pt x="538300" y="266700"/>
                </a:lnTo>
                <a:close/>
              </a:path>
              <a:path w="1003300" h="2286000">
                <a:moveTo>
                  <a:pt x="554636" y="266700"/>
                </a:moveTo>
                <a:lnTo>
                  <a:pt x="544286" y="266700"/>
                </a:lnTo>
                <a:lnTo>
                  <a:pt x="546677" y="254000"/>
                </a:lnTo>
                <a:lnTo>
                  <a:pt x="554583" y="254000"/>
                </a:lnTo>
                <a:lnTo>
                  <a:pt x="554636" y="266700"/>
                </a:lnTo>
                <a:close/>
              </a:path>
              <a:path w="1003300" h="2286000">
                <a:moveTo>
                  <a:pt x="558201" y="266700"/>
                </a:moveTo>
                <a:lnTo>
                  <a:pt x="556638" y="266700"/>
                </a:lnTo>
                <a:lnTo>
                  <a:pt x="557754" y="254000"/>
                </a:lnTo>
                <a:lnTo>
                  <a:pt x="559250" y="254000"/>
                </a:lnTo>
                <a:lnTo>
                  <a:pt x="558201" y="266700"/>
                </a:lnTo>
                <a:close/>
              </a:path>
              <a:path w="1003300" h="2286000">
                <a:moveTo>
                  <a:pt x="561460" y="265474"/>
                </a:moveTo>
                <a:lnTo>
                  <a:pt x="560551" y="254000"/>
                </a:lnTo>
                <a:lnTo>
                  <a:pt x="562768" y="254000"/>
                </a:lnTo>
                <a:lnTo>
                  <a:pt x="562181" y="263228"/>
                </a:lnTo>
                <a:lnTo>
                  <a:pt x="561460" y="265474"/>
                </a:lnTo>
                <a:close/>
              </a:path>
              <a:path w="1003300" h="2286000">
                <a:moveTo>
                  <a:pt x="567169" y="266700"/>
                </a:moveTo>
                <a:lnTo>
                  <a:pt x="561960" y="266700"/>
                </a:lnTo>
                <a:lnTo>
                  <a:pt x="562181" y="263228"/>
                </a:lnTo>
                <a:lnTo>
                  <a:pt x="565144" y="254000"/>
                </a:lnTo>
                <a:lnTo>
                  <a:pt x="566778" y="254000"/>
                </a:lnTo>
                <a:lnTo>
                  <a:pt x="567169" y="266700"/>
                </a:lnTo>
                <a:close/>
              </a:path>
              <a:path w="1003300" h="2286000">
                <a:moveTo>
                  <a:pt x="570286" y="266700"/>
                </a:moveTo>
                <a:lnTo>
                  <a:pt x="568546" y="266700"/>
                </a:lnTo>
                <a:lnTo>
                  <a:pt x="569150" y="254000"/>
                </a:lnTo>
                <a:lnTo>
                  <a:pt x="570271" y="254000"/>
                </a:lnTo>
                <a:lnTo>
                  <a:pt x="570286" y="266700"/>
                </a:lnTo>
                <a:close/>
              </a:path>
              <a:path w="1003300" h="2286000">
                <a:moveTo>
                  <a:pt x="561960" y="266700"/>
                </a:moveTo>
                <a:lnTo>
                  <a:pt x="561557" y="266700"/>
                </a:lnTo>
                <a:lnTo>
                  <a:pt x="561460" y="265474"/>
                </a:lnTo>
                <a:lnTo>
                  <a:pt x="562181" y="263228"/>
                </a:lnTo>
                <a:lnTo>
                  <a:pt x="561960" y="266700"/>
                </a:lnTo>
                <a:close/>
              </a:path>
              <a:path w="1003300" h="2286000">
                <a:moveTo>
                  <a:pt x="561557" y="266700"/>
                </a:moveTo>
                <a:lnTo>
                  <a:pt x="561067" y="266700"/>
                </a:lnTo>
                <a:lnTo>
                  <a:pt x="561460" y="265474"/>
                </a:lnTo>
                <a:lnTo>
                  <a:pt x="561557" y="266700"/>
                </a:lnTo>
                <a:close/>
              </a:path>
              <a:path w="1003300" h="2286000">
                <a:moveTo>
                  <a:pt x="452987" y="279400"/>
                </a:moveTo>
                <a:lnTo>
                  <a:pt x="443419" y="279400"/>
                </a:lnTo>
                <a:lnTo>
                  <a:pt x="447194" y="266700"/>
                </a:lnTo>
                <a:lnTo>
                  <a:pt x="452612" y="266700"/>
                </a:lnTo>
                <a:lnTo>
                  <a:pt x="452987" y="279400"/>
                </a:lnTo>
                <a:close/>
              </a:path>
              <a:path w="1003300" h="2286000">
                <a:moveTo>
                  <a:pt x="471026" y="279400"/>
                </a:moveTo>
                <a:lnTo>
                  <a:pt x="461859" y="279400"/>
                </a:lnTo>
                <a:lnTo>
                  <a:pt x="461718" y="266700"/>
                </a:lnTo>
                <a:lnTo>
                  <a:pt x="473068" y="266700"/>
                </a:lnTo>
                <a:lnTo>
                  <a:pt x="471026" y="279400"/>
                </a:lnTo>
                <a:close/>
              </a:path>
              <a:path w="1003300" h="2286000">
                <a:moveTo>
                  <a:pt x="481567" y="279400"/>
                </a:moveTo>
                <a:lnTo>
                  <a:pt x="473861" y="279400"/>
                </a:lnTo>
                <a:lnTo>
                  <a:pt x="473861" y="266700"/>
                </a:lnTo>
                <a:lnTo>
                  <a:pt x="481983" y="266700"/>
                </a:lnTo>
                <a:lnTo>
                  <a:pt x="481567" y="279400"/>
                </a:lnTo>
                <a:close/>
              </a:path>
              <a:path w="1003300" h="2286000">
                <a:moveTo>
                  <a:pt x="485578" y="279400"/>
                </a:moveTo>
                <a:lnTo>
                  <a:pt x="484077" y="279400"/>
                </a:lnTo>
                <a:lnTo>
                  <a:pt x="484261" y="266700"/>
                </a:lnTo>
                <a:lnTo>
                  <a:pt x="489074" y="266700"/>
                </a:lnTo>
                <a:lnTo>
                  <a:pt x="485578" y="279400"/>
                </a:lnTo>
                <a:close/>
              </a:path>
              <a:path w="1003300" h="2286000">
                <a:moveTo>
                  <a:pt x="495495" y="279400"/>
                </a:moveTo>
                <a:lnTo>
                  <a:pt x="490814" y="279400"/>
                </a:lnTo>
                <a:lnTo>
                  <a:pt x="489074" y="266700"/>
                </a:lnTo>
                <a:lnTo>
                  <a:pt x="494080" y="266700"/>
                </a:lnTo>
                <a:lnTo>
                  <a:pt x="495495" y="279400"/>
                </a:lnTo>
                <a:close/>
              </a:path>
              <a:path w="1003300" h="2286000">
                <a:moveTo>
                  <a:pt x="505104" y="279400"/>
                </a:moveTo>
                <a:lnTo>
                  <a:pt x="496007" y="279400"/>
                </a:lnTo>
                <a:lnTo>
                  <a:pt x="497043" y="266700"/>
                </a:lnTo>
                <a:lnTo>
                  <a:pt x="502686" y="266700"/>
                </a:lnTo>
                <a:lnTo>
                  <a:pt x="505104" y="279400"/>
                </a:lnTo>
                <a:close/>
              </a:path>
              <a:path w="1003300" h="2286000">
                <a:moveTo>
                  <a:pt x="522654" y="279400"/>
                </a:moveTo>
                <a:lnTo>
                  <a:pt x="510337" y="279400"/>
                </a:lnTo>
                <a:lnTo>
                  <a:pt x="510337" y="266700"/>
                </a:lnTo>
                <a:lnTo>
                  <a:pt x="523436" y="266700"/>
                </a:lnTo>
                <a:lnTo>
                  <a:pt x="522654" y="279400"/>
                </a:lnTo>
                <a:close/>
              </a:path>
              <a:path w="1003300" h="2286000">
                <a:moveTo>
                  <a:pt x="538051" y="279400"/>
                </a:moveTo>
                <a:lnTo>
                  <a:pt x="525003" y="279400"/>
                </a:lnTo>
                <a:lnTo>
                  <a:pt x="524098" y="266700"/>
                </a:lnTo>
                <a:lnTo>
                  <a:pt x="537256" y="266700"/>
                </a:lnTo>
                <a:lnTo>
                  <a:pt x="538051" y="279400"/>
                </a:lnTo>
                <a:close/>
              </a:path>
              <a:path w="1003300" h="2286000">
                <a:moveTo>
                  <a:pt x="551077" y="279400"/>
                </a:moveTo>
                <a:lnTo>
                  <a:pt x="540461" y="279400"/>
                </a:lnTo>
                <a:lnTo>
                  <a:pt x="541645" y="266700"/>
                </a:lnTo>
                <a:lnTo>
                  <a:pt x="551517" y="266700"/>
                </a:lnTo>
                <a:lnTo>
                  <a:pt x="551077" y="279400"/>
                </a:lnTo>
                <a:close/>
              </a:path>
              <a:path w="1003300" h="2286000">
                <a:moveTo>
                  <a:pt x="558423" y="279400"/>
                </a:moveTo>
                <a:lnTo>
                  <a:pt x="555838" y="279400"/>
                </a:lnTo>
                <a:lnTo>
                  <a:pt x="557214" y="266700"/>
                </a:lnTo>
                <a:lnTo>
                  <a:pt x="560260" y="266700"/>
                </a:lnTo>
                <a:lnTo>
                  <a:pt x="558423" y="279400"/>
                </a:lnTo>
                <a:close/>
              </a:path>
              <a:path w="1003300" h="2286000">
                <a:moveTo>
                  <a:pt x="571882" y="279400"/>
                </a:moveTo>
                <a:lnTo>
                  <a:pt x="560300" y="279400"/>
                </a:lnTo>
                <a:lnTo>
                  <a:pt x="561811" y="266700"/>
                </a:lnTo>
                <a:lnTo>
                  <a:pt x="570405" y="266700"/>
                </a:lnTo>
                <a:lnTo>
                  <a:pt x="571882" y="279400"/>
                </a:lnTo>
                <a:close/>
              </a:path>
              <a:path w="1003300" h="2286000">
                <a:moveTo>
                  <a:pt x="435433" y="292100"/>
                </a:moveTo>
                <a:lnTo>
                  <a:pt x="433696" y="292100"/>
                </a:lnTo>
                <a:lnTo>
                  <a:pt x="434617" y="279400"/>
                </a:lnTo>
                <a:lnTo>
                  <a:pt x="440195" y="279400"/>
                </a:lnTo>
                <a:lnTo>
                  <a:pt x="439324" y="285068"/>
                </a:lnTo>
                <a:lnTo>
                  <a:pt x="435433" y="292100"/>
                </a:lnTo>
                <a:close/>
              </a:path>
              <a:path w="1003300" h="2286000">
                <a:moveTo>
                  <a:pt x="439324" y="285068"/>
                </a:moveTo>
                <a:lnTo>
                  <a:pt x="440195" y="279400"/>
                </a:lnTo>
                <a:lnTo>
                  <a:pt x="442288" y="279400"/>
                </a:lnTo>
                <a:lnTo>
                  <a:pt x="442313" y="279666"/>
                </a:lnTo>
                <a:lnTo>
                  <a:pt x="439324" y="285068"/>
                </a:lnTo>
                <a:close/>
              </a:path>
              <a:path w="1003300" h="2286000">
                <a:moveTo>
                  <a:pt x="442313" y="279666"/>
                </a:moveTo>
                <a:lnTo>
                  <a:pt x="442288" y="279400"/>
                </a:lnTo>
                <a:lnTo>
                  <a:pt x="442460" y="279400"/>
                </a:lnTo>
                <a:lnTo>
                  <a:pt x="442313" y="279666"/>
                </a:lnTo>
                <a:close/>
              </a:path>
              <a:path w="1003300" h="2286000">
                <a:moveTo>
                  <a:pt x="447371" y="292100"/>
                </a:moveTo>
                <a:lnTo>
                  <a:pt x="443441" y="292100"/>
                </a:lnTo>
                <a:lnTo>
                  <a:pt x="443858" y="279400"/>
                </a:lnTo>
                <a:lnTo>
                  <a:pt x="447371" y="279400"/>
                </a:lnTo>
                <a:lnTo>
                  <a:pt x="447371" y="292100"/>
                </a:lnTo>
                <a:close/>
              </a:path>
              <a:path w="1003300" h="2286000">
                <a:moveTo>
                  <a:pt x="455897" y="292100"/>
                </a:moveTo>
                <a:lnTo>
                  <a:pt x="447945" y="292100"/>
                </a:lnTo>
                <a:lnTo>
                  <a:pt x="451814" y="279400"/>
                </a:lnTo>
                <a:lnTo>
                  <a:pt x="455883" y="279400"/>
                </a:lnTo>
                <a:lnTo>
                  <a:pt x="455897" y="292100"/>
                </a:lnTo>
                <a:close/>
              </a:path>
              <a:path w="1003300" h="2286000">
                <a:moveTo>
                  <a:pt x="475821" y="292100"/>
                </a:moveTo>
                <a:lnTo>
                  <a:pt x="465033" y="292100"/>
                </a:lnTo>
                <a:lnTo>
                  <a:pt x="464972" y="279400"/>
                </a:lnTo>
                <a:lnTo>
                  <a:pt x="474662" y="279400"/>
                </a:lnTo>
                <a:lnTo>
                  <a:pt x="475821" y="292100"/>
                </a:lnTo>
                <a:close/>
              </a:path>
              <a:path w="1003300" h="2286000">
                <a:moveTo>
                  <a:pt x="483755" y="292100"/>
                </a:moveTo>
                <a:lnTo>
                  <a:pt x="478865" y="292100"/>
                </a:lnTo>
                <a:lnTo>
                  <a:pt x="476577" y="279400"/>
                </a:lnTo>
                <a:lnTo>
                  <a:pt x="484398" y="279400"/>
                </a:lnTo>
                <a:lnTo>
                  <a:pt x="483755" y="292100"/>
                </a:lnTo>
                <a:close/>
              </a:path>
              <a:path w="1003300" h="2286000">
                <a:moveTo>
                  <a:pt x="487473" y="292100"/>
                </a:moveTo>
                <a:lnTo>
                  <a:pt x="486075" y="292100"/>
                </a:lnTo>
                <a:lnTo>
                  <a:pt x="484398" y="279400"/>
                </a:lnTo>
                <a:lnTo>
                  <a:pt x="488128" y="279400"/>
                </a:lnTo>
                <a:lnTo>
                  <a:pt x="487473" y="292100"/>
                </a:lnTo>
                <a:close/>
              </a:path>
              <a:path w="1003300" h="2286000">
                <a:moveTo>
                  <a:pt x="494541" y="291816"/>
                </a:moveTo>
                <a:lnTo>
                  <a:pt x="488128" y="279400"/>
                </a:lnTo>
                <a:lnTo>
                  <a:pt x="494638" y="279400"/>
                </a:lnTo>
                <a:lnTo>
                  <a:pt x="494541" y="291816"/>
                </a:lnTo>
                <a:close/>
              </a:path>
              <a:path w="1003300" h="2286000">
                <a:moveTo>
                  <a:pt x="504239" y="292100"/>
                </a:moveTo>
                <a:lnTo>
                  <a:pt x="501640" y="292100"/>
                </a:lnTo>
                <a:lnTo>
                  <a:pt x="503594" y="279400"/>
                </a:lnTo>
                <a:lnTo>
                  <a:pt x="504508" y="279400"/>
                </a:lnTo>
                <a:lnTo>
                  <a:pt x="504239" y="292100"/>
                </a:lnTo>
                <a:close/>
              </a:path>
              <a:path w="1003300" h="2286000">
                <a:moveTo>
                  <a:pt x="508159" y="292100"/>
                </a:moveTo>
                <a:lnTo>
                  <a:pt x="507969" y="292100"/>
                </a:lnTo>
                <a:lnTo>
                  <a:pt x="507969" y="279400"/>
                </a:lnTo>
                <a:lnTo>
                  <a:pt x="509569" y="279400"/>
                </a:lnTo>
                <a:lnTo>
                  <a:pt x="508159" y="292100"/>
                </a:lnTo>
                <a:close/>
              </a:path>
              <a:path w="1003300" h="2286000">
                <a:moveTo>
                  <a:pt x="512513" y="292100"/>
                </a:moveTo>
                <a:lnTo>
                  <a:pt x="509725" y="292100"/>
                </a:lnTo>
                <a:lnTo>
                  <a:pt x="509569" y="279400"/>
                </a:lnTo>
                <a:lnTo>
                  <a:pt x="513269" y="279400"/>
                </a:lnTo>
                <a:lnTo>
                  <a:pt x="512513" y="292100"/>
                </a:lnTo>
                <a:close/>
              </a:path>
              <a:path w="1003300" h="2286000">
                <a:moveTo>
                  <a:pt x="520617" y="292100"/>
                </a:moveTo>
                <a:lnTo>
                  <a:pt x="519338" y="292100"/>
                </a:lnTo>
                <a:lnTo>
                  <a:pt x="519338" y="279400"/>
                </a:lnTo>
                <a:lnTo>
                  <a:pt x="520748" y="279400"/>
                </a:lnTo>
                <a:lnTo>
                  <a:pt x="520617" y="292100"/>
                </a:lnTo>
                <a:close/>
              </a:path>
              <a:path w="1003300" h="2286000">
                <a:moveTo>
                  <a:pt x="546074" y="292100"/>
                </a:moveTo>
                <a:lnTo>
                  <a:pt x="522544" y="292100"/>
                </a:lnTo>
                <a:lnTo>
                  <a:pt x="521523" y="279400"/>
                </a:lnTo>
                <a:lnTo>
                  <a:pt x="548573" y="279400"/>
                </a:lnTo>
                <a:lnTo>
                  <a:pt x="546074" y="292100"/>
                </a:lnTo>
                <a:close/>
              </a:path>
              <a:path w="1003300" h="2286000">
                <a:moveTo>
                  <a:pt x="579580" y="292100"/>
                </a:moveTo>
                <a:lnTo>
                  <a:pt x="554794" y="292100"/>
                </a:lnTo>
                <a:lnTo>
                  <a:pt x="558629" y="279400"/>
                </a:lnTo>
                <a:lnTo>
                  <a:pt x="578431" y="279400"/>
                </a:lnTo>
                <a:lnTo>
                  <a:pt x="579580" y="292100"/>
                </a:lnTo>
                <a:close/>
              </a:path>
              <a:path w="1003300" h="2286000">
                <a:moveTo>
                  <a:pt x="443441" y="292100"/>
                </a:moveTo>
                <a:lnTo>
                  <a:pt x="438243" y="292100"/>
                </a:lnTo>
                <a:lnTo>
                  <a:pt x="439324" y="285068"/>
                </a:lnTo>
                <a:lnTo>
                  <a:pt x="442313" y="279666"/>
                </a:lnTo>
                <a:lnTo>
                  <a:pt x="443441" y="292100"/>
                </a:lnTo>
                <a:close/>
              </a:path>
              <a:path w="1003300" h="2286000">
                <a:moveTo>
                  <a:pt x="494688" y="292100"/>
                </a:moveTo>
                <a:lnTo>
                  <a:pt x="494539" y="292100"/>
                </a:lnTo>
                <a:lnTo>
                  <a:pt x="494541" y="291816"/>
                </a:lnTo>
                <a:lnTo>
                  <a:pt x="494688" y="292100"/>
                </a:lnTo>
                <a:close/>
              </a:path>
              <a:path w="1003300" h="2286000">
                <a:moveTo>
                  <a:pt x="425812" y="303506"/>
                </a:moveTo>
                <a:lnTo>
                  <a:pt x="426051" y="292100"/>
                </a:lnTo>
                <a:lnTo>
                  <a:pt x="430590" y="292100"/>
                </a:lnTo>
                <a:lnTo>
                  <a:pt x="425812" y="303506"/>
                </a:lnTo>
                <a:close/>
              </a:path>
              <a:path w="1003300" h="2286000">
                <a:moveTo>
                  <a:pt x="435799" y="304800"/>
                </a:moveTo>
                <a:lnTo>
                  <a:pt x="432407" y="304800"/>
                </a:lnTo>
                <a:lnTo>
                  <a:pt x="435498" y="292100"/>
                </a:lnTo>
                <a:lnTo>
                  <a:pt x="436759" y="292100"/>
                </a:lnTo>
                <a:lnTo>
                  <a:pt x="435799" y="304800"/>
                </a:lnTo>
                <a:close/>
              </a:path>
              <a:path w="1003300" h="2286000">
                <a:moveTo>
                  <a:pt x="437618" y="317500"/>
                </a:moveTo>
                <a:lnTo>
                  <a:pt x="431269" y="317500"/>
                </a:lnTo>
                <a:lnTo>
                  <a:pt x="437193" y="304800"/>
                </a:lnTo>
                <a:lnTo>
                  <a:pt x="440020" y="304800"/>
                </a:lnTo>
                <a:lnTo>
                  <a:pt x="442080" y="292100"/>
                </a:lnTo>
                <a:lnTo>
                  <a:pt x="449423" y="292100"/>
                </a:lnTo>
                <a:lnTo>
                  <a:pt x="444102" y="304800"/>
                </a:lnTo>
                <a:lnTo>
                  <a:pt x="437618" y="317500"/>
                </a:lnTo>
                <a:close/>
              </a:path>
              <a:path w="1003300" h="2286000">
                <a:moveTo>
                  <a:pt x="458811" y="304800"/>
                </a:moveTo>
                <a:lnTo>
                  <a:pt x="451173" y="304800"/>
                </a:lnTo>
                <a:lnTo>
                  <a:pt x="454060" y="292100"/>
                </a:lnTo>
                <a:lnTo>
                  <a:pt x="458374" y="292100"/>
                </a:lnTo>
                <a:lnTo>
                  <a:pt x="458811" y="304800"/>
                </a:lnTo>
                <a:close/>
              </a:path>
              <a:path w="1003300" h="2286000">
                <a:moveTo>
                  <a:pt x="482004" y="304800"/>
                </a:moveTo>
                <a:lnTo>
                  <a:pt x="471304" y="304800"/>
                </a:lnTo>
                <a:lnTo>
                  <a:pt x="468581" y="292100"/>
                </a:lnTo>
                <a:lnTo>
                  <a:pt x="481291" y="292100"/>
                </a:lnTo>
                <a:lnTo>
                  <a:pt x="482004" y="304800"/>
                </a:lnTo>
                <a:close/>
              </a:path>
              <a:path w="1003300" h="2286000">
                <a:moveTo>
                  <a:pt x="486095" y="304800"/>
                </a:moveTo>
                <a:lnTo>
                  <a:pt x="484234" y="304800"/>
                </a:lnTo>
                <a:lnTo>
                  <a:pt x="485070" y="292100"/>
                </a:lnTo>
                <a:lnTo>
                  <a:pt x="485738" y="292100"/>
                </a:lnTo>
                <a:lnTo>
                  <a:pt x="486095" y="304800"/>
                </a:lnTo>
                <a:close/>
              </a:path>
              <a:path w="1003300" h="2286000">
                <a:moveTo>
                  <a:pt x="489346" y="304800"/>
                </a:moveTo>
                <a:lnTo>
                  <a:pt x="487335" y="304800"/>
                </a:lnTo>
                <a:lnTo>
                  <a:pt x="487024" y="292100"/>
                </a:lnTo>
                <a:lnTo>
                  <a:pt x="489145" y="292100"/>
                </a:lnTo>
                <a:lnTo>
                  <a:pt x="489346" y="304800"/>
                </a:lnTo>
                <a:close/>
              </a:path>
              <a:path w="1003300" h="2286000">
                <a:moveTo>
                  <a:pt x="490627" y="304800"/>
                </a:moveTo>
                <a:lnTo>
                  <a:pt x="489346" y="304800"/>
                </a:lnTo>
                <a:lnTo>
                  <a:pt x="492125" y="292100"/>
                </a:lnTo>
                <a:lnTo>
                  <a:pt x="490627" y="304800"/>
                </a:lnTo>
                <a:close/>
              </a:path>
              <a:path w="1003300" h="2286000">
                <a:moveTo>
                  <a:pt x="495804" y="304800"/>
                </a:moveTo>
                <a:lnTo>
                  <a:pt x="492815" y="304800"/>
                </a:lnTo>
                <a:lnTo>
                  <a:pt x="492221" y="292100"/>
                </a:lnTo>
                <a:lnTo>
                  <a:pt x="497138" y="292100"/>
                </a:lnTo>
                <a:lnTo>
                  <a:pt x="495804" y="304800"/>
                </a:lnTo>
                <a:close/>
              </a:path>
              <a:path w="1003300" h="2286000">
                <a:moveTo>
                  <a:pt x="499602" y="304800"/>
                </a:moveTo>
                <a:lnTo>
                  <a:pt x="497303" y="304800"/>
                </a:lnTo>
                <a:lnTo>
                  <a:pt x="497171" y="292100"/>
                </a:lnTo>
                <a:lnTo>
                  <a:pt x="499320" y="292100"/>
                </a:lnTo>
                <a:lnTo>
                  <a:pt x="499602" y="304800"/>
                </a:lnTo>
                <a:close/>
              </a:path>
              <a:path w="1003300" h="2286000">
                <a:moveTo>
                  <a:pt x="511285" y="304800"/>
                </a:moveTo>
                <a:lnTo>
                  <a:pt x="507838" y="304800"/>
                </a:lnTo>
                <a:lnTo>
                  <a:pt x="508519" y="292100"/>
                </a:lnTo>
                <a:lnTo>
                  <a:pt x="511285" y="292100"/>
                </a:lnTo>
                <a:lnTo>
                  <a:pt x="511285" y="304800"/>
                </a:lnTo>
                <a:close/>
              </a:path>
              <a:path w="1003300" h="2286000">
                <a:moveTo>
                  <a:pt x="523056" y="304800"/>
                </a:moveTo>
                <a:lnTo>
                  <a:pt x="518390" y="304800"/>
                </a:lnTo>
                <a:lnTo>
                  <a:pt x="518390" y="292100"/>
                </a:lnTo>
                <a:lnTo>
                  <a:pt x="521085" y="292100"/>
                </a:lnTo>
                <a:lnTo>
                  <a:pt x="523056" y="304800"/>
                </a:lnTo>
                <a:close/>
              </a:path>
              <a:path w="1003300" h="2286000">
                <a:moveTo>
                  <a:pt x="530749" y="304800"/>
                </a:moveTo>
                <a:lnTo>
                  <a:pt x="524242" y="304800"/>
                </a:lnTo>
                <a:lnTo>
                  <a:pt x="524868" y="292100"/>
                </a:lnTo>
                <a:lnTo>
                  <a:pt x="532832" y="292100"/>
                </a:lnTo>
                <a:lnTo>
                  <a:pt x="530749" y="304800"/>
                </a:lnTo>
                <a:close/>
              </a:path>
              <a:path w="1003300" h="2286000">
                <a:moveTo>
                  <a:pt x="538246" y="304800"/>
                </a:moveTo>
                <a:lnTo>
                  <a:pt x="530749" y="304800"/>
                </a:lnTo>
                <a:lnTo>
                  <a:pt x="536681" y="292100"/>
                </a:lnTo>
                <a:lnTo>
                  <a:pt x="537510" y="292100"/>
                </a:lnTo>
                <a:lnTo>
                  <a:pt x="538246" y="304800"/>
                </a:lnTo>
                <a:close/>
              </a:path>
              <a:path w="1003300" h="2286000">
                <a:moveTo>
                  <a:pt x="542340" y="304800"/>
                </a:moveTo>
                <a:lnTo>
                  <a:pt x="540383" y="304800"/>
                </a:lnTo>
                <a:lnTo>
                  <a:pt x="541154" y="292100"/>
                </a:lnTo>
                <a:lnTo>
                  <a:pt x="543619" y="292100"/>
                </a:lnTo>
                <a:lnTo>
                  <a:pt x="542340" y="304800"/>
                </a:lnTo>
                <a:close/>
              </a:path>
              <a:path w="1003300" h="2286000">
                <a:moveTo>
                  <a:pt x="558656" y="304800"/>
                </a:moveTo>
                <a:lnTo>
                  <a:pt x="554792" y="304800"/>
                </a:lnTo>
                <a:lnTo>
                  <a:pt x="554939" y="292100"/>
                </a:lnTo>
                <a:lnTo>
                  <a:pt x="558656" y="292100"/>
                </a:lnTo>
                <a:lnTo>
                  <a:pt x="558656" y="304800"/>
                </a:lnTo>
                <a:close/>
              </a:path>
              <a:path w="1003300" h="2286000">
                <a:moveTo>
                  <a:pt x="576657" y="304800"/>
                </a:moveTo>
                <a:lnTo>
                  <a:pt x="559074" y="304800"/>
                </a:lnTo>
                <a:lnTo>
                  <a:pt x="559947" y="292100"/>
                </a:lnTo>
                <a:lnTo>
                  <a:pt x="576657" y="292100"/>
                </a:lnTo>
                <a:lnTo>
                  <a:pt x="576657" y="304800"/>
                </a:lnTo>
                <a:close/>
              </a:path>
              <a:path w="1003300" h="2286000">
                <a:moveTo>
                  <a:pt x="581977" y="304800"/>
                </a:moveTo>
                <a:lnTo>
                  <a:pt x="579125" y="304800"/>
                </a:lnTo>
                <a:lnTo>
                  <a:pt x="576657" y="292100"/>
                </a:lnTo>
                <a:lnTo>
                  <a:pt x="580482" y="292100"/>
                </a:lnTo>
                <a:lnTo>
                  <a:pt x="581977" y="304800"/>
                </a:lnTo>
                <a:close/>
              </a:path>
              <a:path w="1003300" h="2286000">
                <a:moveTo>
                  <a:pt x="589727" y="304800"/>
                </a:moveTo>
                <a:lnTo>
                  <a:pt x="581977" y="304800"/>
                </a:lnTo>
                <a:lnTo>
                  <a:pt x="584264" y="292100"/>
                </a:lnTo>
                <a:lnTo>
                  <a:pt x="588481" y="292100"/>
                </a:lnTo>
                <a:lnTo>
                  <a:pt x="589727" y="304800"/>
                </a:lnTo>
                <a:close/>
              </a:path>
              <a:path w="1003300" h="2286000">
                <a:moveTo>
                  <a:pt x="425785" y="304800"/>
                </a:moveTo>
                <a:lnTo>
                  <a:pt x="425270" y="304800"/>
                </a:lnTo>
                <a:lnTo>
                  <a:pt x="425812" y="303506"/>
                </a:lnTo>
                <a:lnTo>
                  <a:pt x="425785" y="304800"/>
                </a:lnTo>
                <a:close/>
              </a:path>
              <a:path w="1003300" h="2286000">
                <a:moveTo>
                  <a:pt x="371001" y="317500"/>
                </a:moveTo>
                <a:lnTo>
                  <a:pt x="365901" y="317500"/>
                </a:lnTo>
                <a:lnTo>
                  <a:pt x="368033" y="304800"/>
                </a:lnTo>
                <a:lnTo>
                  <a:pt x="382720" y="304800"/>
                </a:lnTo>
                <a:lnTo>
                  <a:pt x="381904" y="309568"/>
                </a:lnTo>
                <a:lnTo>
                  <a:pt x="371001" y="317500"/>
                </a:lnTo>
                <a:close/>
              </a:path>
              <a:path w="1003300" h="2286000">
                <a:moveTo>
                  <a:pt x="381904" y="309568"/>
                </a:moveTo>
                <a:lnTo>
                  <a:pt x="382720" y="304800"/>
                </a:lnTo>
                <a:lnTo>
                  <a:pt x="383767" y="304800"/>
                </a:lnTo>
                <a:lnTo>
                  <a:pt x="385187" y="307180"/>
                </a:lnTo>
                <a:lnTo>
                  <a:pt x="381904" y="309568"/>
                </a:lnTo>
                <a:close/>
              </a:path>
              <a:path w="1003300" h="2286000">
                <a:moveTo>
                  <a:pt x="385187" y="307180"/>
                </a:moveTo>
                <a:lnTo>
                  <a:pt x="383767" y="304800"/>
                </a:lnTo>
                <a:lnTo>
                  <a:pt x="388459" y="304800"/>
                </a:lnTo>
                <a:lnTo>
                  <a:pt x="385187" y="307180"/>
                </a:lnTo>
                <a:close/>
              </a:path>
              <a:path w="1003300" h="2286000">
                <a:moveTo>
                  <a:pt x="389179" y="307974"/>
                </a:moveTo>
                <a:lnTo>
                  <a:pt x="388459" y="304800"/>
                </a:lnTo>
                <a:lnTo>
                  <a:pt x="389052" y="304800"/>
                </a:lnTo>
                <a:lnTo>
                  <a:pt x="389179" y="307974"/>
                </a:lnTo>
                <a:close/>
              </a:path>
              <a:path w="1003300" h="2286000">
                <a:moveTo>
                  <a:pt x="413358" y="317500"/>
                </a:moveTo>
                <a:lnTo>
                  <a:pt x="403441" y="317500"/>
                </a:lnTo>
                <a:lnTo>
                  <a:pt x="400080" y="304800"/>
                </a:lnTo>
                <a:lnTo>
                  <a:pt x="417877" y="304800"/>
                </a:lnTo>
                <a:lnTo>
                  <a:pt x="413358" y="317500"/>
                </a:lnTo>
                <a:close/>
              </a:path>
              <a:path w="1003300" h="2286000">
                <a:moveTo>
                  <a:pt x="429109" y="317500"/>
                </a:moveTo>
                <a:lnTo>
                  <a:pt x="427586" y="317500"/>
                </a:lnTo>
                <a:lnTo>
                  <a:pt x="431709" y="304800"/>
                </a:lnTo>
                <a:lnTo>
                  <a:pt x="436589" y="304800"/>
                </a:lnTo>
                <a:lnTo>
                  <a:pt x="429109" y="317500"/>
                </a:lnTo>
                <a:close/>
              </a:path>
              <a:path w="1003300" h="2286000">
                <a:moveTo>
                  <a:pt x="431269" y="317500"/>
                </a:moveTo>
                <a:lnTo>
                  <a:pt x="429109" y="317500"/>
                </a:lnTo>
                <a:lnTo>
                  <a:pt x="436589" y="304800"/>
                </a:lnTo>
                <a:lnTo>
                  <a:pt x="437193" y="304800"/>
                </a:lnTo>
                <a:lnTo>
                  <a:pt x="431269" y="317500"/>
                </a:lnTo>
                <a:close/>
              </a:path>
              <a:path w="1003300" h="2286000">
                <a:moveTo>
                  <a:pt x="446293" y="317500"/>
                </a:moveTo>
                <a:lnTo>
                  <a:pt x="443674" y="317500"/>
                </a:lnTo>
                <a:lnTo>
                  <a:pt x="444968" y="304800"/>
                </a:lnTo>
                <a:lnTo>
                  <a:pt x="446293" y="317500"/>
                </a:lnTo>
                <a:close/>
              </a:path>
              <a:path w="1003300" h="2286000">
                <a:moveTo>
                  <a:pt x="457396" y="317500"/>
                </a:moveTo>
                <a:lnTo>
                  <a:pt x="446293" y="317500"/>
                </a:lnTo>
                <a:lnTo>
                  <a:pt x="447284" y="304800"/>
                </a:lnTo>
                <a:lnTo>
                  <a:pt x="456926" y="304800"/>
                </a:lnTo>
                <a:lnTo>
                  <a:pt x="457396" y="317500"/>
                </a:lnTo>
                <a:close/>
              </a:path>
              <a:path w="1003300" h="2286000">
                <a:moveTo>
                  <a:pt x="459258" y="317500"/>
                </a:moveTo>
                <a:lnTo>
                  <a:pt x="457396" y="317500"/>
                </a:lnTo>
                <a:lnTo>
                  <a:pt x="458325" y="304800"/>
                </a:lnTo>
                <a:lnTo>
                  <a:pt x="460962" y="304800"/>
                </a:lnTo>
                <a:lnTo>
                  <a:pt x="459258" y="317500"/>
                </a:lnTo>
                <a:close/>
              </a:path>
              <a:path w="1003300" h="2286000">
                <a:moveTo>
                  <a:pt x="462147" y="317500"/>
                </a:moveTo>
                <a:lnTo>
                  <a:pt x="460487" y="317500"/>
                </a:lnTo>
                <a:lnTo>
                  <a:pt x="461745" y="304800"/>
                </a:lnTo>
                <a:lnTo>
                  <a:pt x="462755" y="304800"/>
                </a:lnTo>
                <a:lnTo>
                  <a:pt x="462147" y="317500"/>
                </a:lnTo>
                <a:close/>
              </a:path>
              <a:path w="1003300" h="2286000">
                <a:moveTo>
                  <a:pt x="483940" y="317500"/>
                </a:moveTo>
                <a:lnTo>
                  <a:pt x="473899" y="317500"/>
                </a:lnTo>
                <a:lnTo>
                  <a:pt x="473899" y="304800"/>
                </a:lnTo>
                <a:lnTo>
                  <a:pt x="485810" y="304800"/>
                </a:lnTo>
                <a:lnTo>
                  <a:pt x="483940" y="317500"/>
                </a:lnTo>
                <a:close/>
              </a:path>
              <a:path w="1003300" h="2286000">
                <a:moveTo>
                  <a:pt x="496559" y="317500"/>
                </a:moveTo>
                <a:lnTo>
                  <a:pt x="486398" y="317500"/>
                </a:lnTo>
                <a:lnTo>
                  <a:pt x="485810" y="304800"/>
                </a:lnTo>
                <a:lnTo>
                  <a:pt x="499809" y="304800"/>
                </a:lnTo>
                <a:lnTo>
                  <a:pt x="496559" y="317500"/>
                </a:lnTo>
                <a:close/>
              </a:path>
              <a:path w="1003300" h="2286000">
                <a:moveTo>
                  <a:pt x="506773" y="317500"/>
                </a:moveTo>
                <a:lnTo>
                  <a:pt x="504947" y="317500"/>
                </a:lnTo>
                <a:lnTo>
                  <a:pt x="504802" y="304800"/>
                </a:lnTo>
                <a:lnTo>
                  <a:pt x="505837" y="304800"/>
                </a:lnTo>
                <a:lnTo>
                  <a:pt x="506773" y="317500"/>
                </a:lnTo>
                <a:close/>
              </a:path>
              <a:path w="1003300" h="2286000">
                <a:moveTo>
                  <a:pt x="509238" y="317500"/>
                </a:moveTo>
                <a:lnTo>
                  <a:pt x="507286" y="317500"/>
                </a:lnTo>
                <a:lnTo>
                  <a:pt x="508214" y="304800"/>
                </a:lnTo>
                <a:lnTo>
                  <a:pt x="509657" y="304800"/>
                </a:lnTo>
                <a:lnTo>
                  <a:pt x="509238" y="317500"/>
                </a:lnTo>
                <a:close/>
              </a:path>
              <a:path w="1003300" h="2286000">
                <a:moveTo>
                  <a:pt x="527975" y="317500"/>
                </a:moveTo>
                <a:lnTo>
                  <a:pt x="521053" y="317500"/>
                </a:lnTo>
                <a:lnTo>
                  <a:pt x="522094" y="304800"/>
                </a:lnTo>
                <a:lnTo>
                  <a:pt x="529120" y="304800"/>
                </a:lnTo>
                <a:lnTo>
                  <a:pt x="527975" y="317500"/>
                </a:lnTo>
                <a:close/>
              </a:path>
              <a:path w="1003300" h="2286000">
                <a:moveTo>
                  <a:pt x="533076" y="317500"/>
                </a:moveTo>
                <a:lnTo>
                  <a:pt x="531473" y="317500"/>
                </a:lnTo>
                <a:lnTo>
                  <a:pt x="531438" y="304800"/>
                </a:lnTo>
                <a:lnTo>
                  <a:pt x="533075" y="304800"/>
                </a:lnTo>
                <a:lnTo>
                  <a:pt x="533076" y="317500"/>
                </a:lnTo>
                <a:close/>
              </a:path>
              <a:path w="1003300" h="2286000">
                <a:moveTo>
                  <a:pt x="539097" y="317500"/>
                </a:moveTo>
                <a:lnTo>
                  <a:pt x="535899" y="317500"/>
                </a:lnTo>
                <a:lnTo>
                  <a:pt x="536990" y="304800"/>
                </a:lnTo>
                <a:lnTo>
                  <a:pt x="539272" y="304800"/>
                </a:lnTo>
                <a:lnTo>
                  <a:pt x="539097" y="317500"/>
                </a:lnTo>
                <a:close/>
              </a:path>
              <a:path w="1003300" h="2286000">
                <a:moveTo>
                  <a:pt x="568659" y="317500"/>
                </a:moveTo>
                <a:lnTo>
                  <a:pt x="553404" y="317500"/>
                </a:lnTo>
                <a:lnTo>
                  <a:pt x="554553" y="304800"/>
                </a:lnTo>
                <a:lnTo>
                  <a:pt x="567133" y="304800"/>
                </a:lnTo>
                <a:lnTo>
                  <a:pt x="568659" y="317500"/>
                </a:lnTo>
                <a:close/>
              </a:path>
              <a:path w="1003300" h="2286000">
                <a:moveTo>
                  <a:pt x="575042" y="317500"/>
                </a:moveTo>
                <a:lnTo>
                  <a:pt x="568659" y="317500"/>
                </a:lnTo>
                <a:lnTo>
                  <a:pt x="568940" y="304800"/>
                </a:lnTo>
                <a:lnTo>
                  <a:pt x="575087" y="304800"/>
                </a:lnTo>
                <a:lnTo>
                  <a:pt x="575042" y="317500"/>
                </a:lnTo>
                <a:close/>
              </a:path>
              <a:path w="1003300" h="2286000">
                <a:moveTo>
                  <a:pt x="585254" y="317500"/>
                </a:moveTo>
                <a:lnTo>
                  <a:pt x="578078" y="317500"/>
                </a:lnTo>
                <a:lnTo>
                  <a:pt x="576577" y="304800"/>
                </a:lnTo>
                <a:lnTo>
                  <a:pt x="586623" y="304800"/>
                </a:lnTo>
                <a:lnTo>
                  <a:pt x="585254" y="317500"/>
                </a:lnTo>
                <a:close/>
              </a:path>
              <a:path w="1003300" h="2286000">
                <a:moveTo>
                  <a:pt x="590179" y="317500"/>
                </a:moveTo>
                <a:lnTo>
                  <a:pt x="589033" y="317500"/>
                </a:lnTo>
                <a:lnTo>
                  <a:pt x="586623" y="304800"/>
                </a:lnTo>
                <a:lnTo>
                  <a:pt x="588526" y="304800"/>
                </a:lnTo>
                <a:lnTo>
                  <a:pt x="590179" y="317500"/>
                </a:lnTo>
                <a:close/>
              </a:path>
              <a:path w="1003300" h="2286000">
                <a:moveTo>
                  <a:pt x="614120" y="317500"/>
                </a:moveTo>
                <a:lnTo>
                  <a:pt x="591565" y="317500"/>
                </a:lnTo>
                <a:lnTo>
                  <a:pt x="591979" y="304800"/>
                </a:lnTo>
                <a:lnTo>
                  <a:pt x="615368" y="304800"/>
                </a:lnTo>
                <a:lnTo>
                  <a:pt x="614120" y="317500"/>
                </a:lnTo>
                <a:close/>
              </a:path>
              <a:path w="1003300" h="2286000">
                <a:moveTo>
                  <a:pt x="627795" y="317500"/>
                </a:moveTo>
                <a:lnTo>
                  <a:pt x="617324" y="317500"/>
                </a:lnTo>
                <a:lnTo>
                  <a:pt x="617646" y="304800"/>
                </a:lnTo>
                <a:lnTo>
                  <a:pt x="625834" y="304800"/>
                </a:lnTo>
                <a:lnTo>
                  <a:pt x="627795" y="317500"/>
                </a:lnTo>
                <a:close/>
              </a:path>
              <a:path w="1003300" h="2286000">
                <a:moveTo>
                  <a:pt x="389562" y="317500"/>
                </a:moveTo>
                <a:lnTo>
                  <a:pt x="380547" y="317500"/>
                </a:lnTo>
                <a:lnTo>
                  <a:pt x="381904" y="309568"/>
                </a:lnTo>
                <a:lnTo>
                  <a:pt x="385187" y="307180"/>
                </a:lnTo>
                <a:lnTo>
                  <a:pt x="389433" y="314302"/>
                </a:lnTo>
                <a:lnTo>
                  <a:pt x="389562" y="317500"/>
                </a:lnTo>
                <a:close/>
              </a:path>
              <a:path w="1003300" h="2286000">
                <a:moveTo>
                  <a:pt x="391340" y="317500"/>
                </a:moveTo>
                <a:lnTo>
                  <a:pt x="389433" y="314302"/>
                </a:lnTo>
                <a:lnTo>
                  <a:pt x="389179" y="307974"/>
                </a:lnTo>
                <a:lnTo>
                  <a:pt x="391340" y="317500"/>
                </a:lnTo>
                <a:close/>
              </a:path>
              <a:path w="1003300" h="2286000">
                <a:moveTo>
                  <a:pt x="334440" y="330200"/>
                </a:moveTo>
                <a:lnTo>
                  <a:pt x="330804" y="330200"/>
                </a:lnTo>
                <a:lnTo>
                  <a:pt x="332570" y="317500"/>
                </a:lnTo>
                <a:lnTo>
                  <a:pt x="339089" y="317500"/>
                </a:lnTo>
                <a:lnTo>
                  <a:pt x="339089" y="320369"/>
                </a:lnTo>
                <a:lnTo>
                  <a:pt x="334440" y="330200"/>
                </a:lnTo>
                <a:close/>
              </a:path>
              <a:path w="1003300" h="2286000">
                <a:moveTo>
                  <a:pt x="339089" y="320369"/>
                </a:moveTo>
                <a:lnTo>
                  <a:pt x="339089" y="317500"/>
                </a:lnTo>
                <a:lnTo>
                  <a:pt x="340446" y="317500"/>
                </a:lnTo>
                <a:lnTo>
                  <a:pt x="339089" y="320369"/>
                </a:lnTo>
                <a:close/>
              </a:path>
              <a:path w="1003300" h="2286000">
                <a:moveTo>
                  <a:pt x="339089" y="330200"/>
                </a:moveTo>
                <a:lnTo>
                  <a:pt x="339089" y="320369"/>
                </a:lnTo>
                <a:lnTo>
                  <a:pt x="340446" y="317500"/>
                </a:lnTo>
                <a:lnTo>
                  <a:pt x="353232" y="317500"/>
                </a:lnTo>
                <a:lnTo>
                  <a:pt x="339089" y="330200"/>
                </a:lnTo>
                <a:close/>
              </a:path>
              <a:path w="1003300" h="2286000">
                <a:moveTo>
                  <a:pt x="358421" y="330200"/>
                </a:moveTo>
                <a:lnTo>
                  <a:pt x="351937" y="330200"/>
                </a:lnTo>
                <a:lnTo>
                  <a:pt x="353232" y="317500"/>
                </a:lnTo>
                <a:lnTo>
                  <a:pt x="353897" y="317500"/>
                </a:lnTo>
                <a:lnTo>
                  <a:pt x="358421" y="330200"/>
                </a:lnTo>
                <a:close/>
              </a:path>
              <a:path w="1003300" h="2286000">
                <a:moveTo>
                  <a:pt x="365363" y="330200"/>
                </a:moveTo>
                <a:lnTo>
                  <a:pt x="359086" y="330200"/>
                </a:lnTo>
                <a:lnTo>
                  <a:pt x="360774" y="317500"/>
                </a:lnTo>
                <a:lnTo>
                  <a:pt x="361349" y="317500"/>
                </a:lnTo>
                <a:lnTo>
                  <a:pt x="365363" y="330200"/>
                </a:lnTo>
                <a:close/>
              </a:path>
              <a:path w="1003300" h="2286000">
                <a:moveTo>
                  <a:pt x="368105" y="330200"/>
                </a:moveTo>
                <a:lnTo>
                  <a:pt x="367285" y="330200"/>
                </a:lnTo>
                <a:lnTo>
                  <a:pt x="365450" y="317500"/>
                </a:lnTo>
                <a:lnTo>
                  <a:pt x="367886" y="317500"/>
                </a:lnTo>
                <a:lnTo>
                  <a:pt x="368105" y="330200"/>
                </a:lnTo>
                <a:close/>
              </a:path>
              <a:path w="1003300" h="2286000">
                <a:moveTo>
                  <a:pt x="379939" y="330200"/>
                </a:moveTo>
                <a:lnTo>
                  <a:pt x="377301" y="330200"/>
                </a:lnTo>
                <a:lnTo>
                  <a:pt x="372468" y="317500"/>
                </a:lnTo>
                <a:lnTo>
                  <a:pt x="376145" y="317500"/>
                </a:lnTo>
                <a:lnTo>
                  <a:pt x="379939" y="330200"/>
                </a:lnTo>
                <a:close/>
              </a:path>
              <a:path w="1003300" h="2286000">
                <a:moveTo>
                  <a:pt x="383791" y="330200"/>
                </a:moveTo>
                <a:lnTo>
                  <a:pt x="379939" y="330200"/>
                </a:lnTo>
                <a:lnTo>
                  <a:pt x="381303" y="317500"/>
                </a:lnTo>
                <a:lnTo>
                  <a:pt x="384145" y="317500"/>
                </a:lnTo>
                <a:lnTo>
                  <a:pt x="383791" y="330200"/>
                </a:lnTo>
                <a:close/>
              </a:path>
              <a:path w="1003300" h="2286000">
                <a:moveTo>
                  <a:pt x="392856" y="330200"/>
                </a:moveTo>
                <a:lnTo>
                  <a:pt x="387350" y="330200"/>
                </a:lnTo>
                <a:lnTo>
                  <a:pt x="386127" y="317500"/>
                </a:lnTo>
                <a:lnTo>
                  <a:pt x="392856" y="317500"/>
                </a:lnTo>
                <a:lnTo>
                  <a:pt x="392856" y="330200"/>
                </a:lnTo>
                <a:close/>
              </a:path>
              <a:path w="1003300" h="2286000">
                <a:moveTo>
                  <a:pt x="397122" y="324969"/>
                </a:moveTo>
                <a:lnTo>
                  <a:pt x="398320" y="317500"/>
                </a:lnTo>
                <a:lnTo>
                  <a:pt x="398978" y="317500"/>
                </a:lnTo>
                <a:lnTo>
                  <a:pt x="397122" y="324969"/>
                </a:lnTo>
                <a:close/>
              </a:path>
              <a:path w="1003300" h="2286000">
                <a:moveTo>
                  <a:pt x="412790" y="330200"/>
                </a:moveTo>
                <a:lnTo>
                  <a:pt x="412287" y="330200"/>
                </a:lnTo>
                <a:lnTo>
                  <a:pt x="412790" y="317500"/>
                </a:lnTo>
                <a:lnTo>
                  <a:pt x="412790" y="330200"/>
                </a:lnTo>
                <a:close/>
              </a:path>
              <a:path w="1003300" h="2286000">
                <a:moveTo>
                  <a:pt x="420116" y="322404"/>
                </a:moveTo>
                <a:lnTo>
                  <a:pt x="420845" y="317500"/>
                </a:lnTo>
                <a:lnTo>
                  <a:pt x="421790" y="317500"/>
                </a:lnTo>
                <a:lnTo>
                  <a:pt x="420116" y="322404"/>
                </a:lnTo>
                <a:close/>
              </a:path>
              <a:path w="1003300" h="2286000">
                <a:moveTo>
                  <a:pt x="435490" y="329546"/>
                </a:moveTo>
                <a:lnTo>
                  <a:pt x="435490" y="317500"/>
                </a:lnTo>
                <a:lnTo>
                  <a:pt x="439055" y="317500"/>
                </a:lnTo>
                <a:lnTo>
                  <a:pt x="435490" y="329546"/>
                </a:lnTo>
                <a:close/>
              </a:path>
              <a:path w="1003300" h="2286000">
                <a:moveTo>
                  <a:pt x="439706" y="327421"/>
                </a:moveTo>
                <a:lnTo>
                  <a:pt x="439055" y="317500"/>
                </a:lnTo>
                <a:lnTo>
                  <a:pt x="441099" y="317500"/>
                </a:lnTo>
                <a:lnTo>
                  <a:pt x="441036" y="318753"/>
                </a:lnTo>
                <a:lnTo>
                  <a:pt x="439706" y="327421"/>
                </a:lnTo>
                <a:close/>
              </a:path>
              <a:path w="1003300" h="2286000">
                <a:moveTo>
                  <a:pt x="441036" y="318753"/>
                </a:moveTo>
                <a:lnTo>
                  <a:pt x="441099" y="317500"/>
                </a:lnTo>
                <a:lnTo>
                  <a:pt x="441229" y="317500"/>
                </a:lnTo>
                <a:lnTo>
                  <a:pt x="441036" y="318753"/>
                </a:lnTo>
                <a:close/>
              </a:path>
              <a:path w="1003300" h="2286000">
                <a:moveTo>
                  <a:pt x="446731" y="330200"/>
                </a:moveTo>
                <a:lnTo>
                  <a:pt x="440460" y="330200"/>
                </a:lnTo>
                <a:lnTo>
                  <a:pt x="441036" y="318753"/>
                </a:lnTo>
                <a:lnTo>
                  <a:pt x="441229" y="317500"/>
                </a:lnTo>
                <a:lnTo>
                  <a:pt x="448740" y="317500"/>
                </a:lnTo>
                <a:lnTo>
                  <a:pt x="446731" y="330200"/>
                </a:lnTo>
                <a:close/>
              </a:path>
              <a:path w="1003300" h="2286000">
                <a:moveTo>
                  <a:pt x="452707" y="330200"/>
                </a:moveTo>
                <a:lnTo>
                  <a:pt x="449488" y="330200"/>
                </a:lnTo>
                <a:lnTo>
                  <a:pt x="450329" y="317500"/>
                </a:lnTo>
                <a:lnTo>
                  <a:pt x="454269" y="317500"/>
                </a:lnTo>
                <a:lnTo>
                  <a:pt x="452707" y="330200"/>
                </a:lnTo>
                <a:close/>
              </a:path>
              <a:path w="1003300" h="2286000">
                <a:moveTo>
                  <a:pt x="456348" y="330200"/>
                </a:moveTo>
                <a:lnTo>
                  <a:pt x="454326" y="330200"/>
                </a:lnTo>
                <a:lnTo>
                  <a:pt x="454269" y="317500"/>
                </a:lnTo>
                <a:lnTo>
                  <a:pt x="456146" y="317500"/>
                </a:lnTo>
                <a:lnTo>
                  <a:pt x="456348" y="330200"/>
                </a:lnTo>
                <a:close/>
              </a:path>
              <a:path w="1003300" h="2286000">
                <a:moveTo>
                  <a:pt x="454767" y="346449"/>
                </a:moveTo>
                <a:lnTo>
                  <a:pt x="454920" y="342900"/>
                </a:lnTo>
                <a:lnTo>
                  <a:pt x="454159" y="342900"/>
                </a:lnTo>
                <a:lnTo>
                  <a:pt x="456788" y="330200"/>
                </a:lnTo>
                <a:lnTo>
                  <a:pt x="458360" y="317500"/>
                </a:lnTo>
                <a:lnTo>
                  <a:pt x="465835" y="317500"/>
                </a:lnTo>
                <a:lnTo>
                  <a:pt x="463192" y="330200"/>
                </a:lnTo>
                <a:lnTo>
                  <a:pt x="457281" y="330200"/>
                </a:lnTo>
                <a:lnTo>
                  <a:pt x="457281" y="342900"/>
                </a:lnTo>
                <a:lnTo>
                  <a:pt x="454767" y="346449"/>
                </a:lnTo>
                <a:close/>
              </a:path>
              <a:path w="1003300" h="2286000">
                <a:moveTo>
                  <a:pt x="497285" y="330200"/>
                </a:moveTo>
                <a:lnTo>
                  <a:pt x="479488" y="330200"/>
                </a:lnTo>
                <a:lnTo>
                  <a:pt x="478717" y="317500"/>
                </a:lnTo>
                <a:lnTo>
                  <a:pt x="496682" y="317500"/>
                </a:lnTo>
                <a:lnTo>
                  <a:pt x="497285" y="330200"/>
                </a:lnTo>
                <a:close/>
              </a:path>
              <a:path w="1003300" h="2286000">
                <a:moveTo>
                  <a:pt x="518461" y="330200"/>
                </a:moveTo>
                <a:lnTo>
                  <a:pt x="506599" y="330200"/>
                </a:lnTo>
                <a:lnTo>
                  <a:pt x="507144" y="317500"/>
                </a:lnTo>
                <a:lnTo>
                  <a:pt x="511539" y="317500"/>
                </a:lnTo>
                <a:lnTo>
                  <a:pt x="518461" y="330200"/>
                </a:lnTo>
                <a:close/>
              </a:path>
              <a:path w="1003300" h="2286000">
                <a:moveTo>
                  <a:pt x="532419" y="330200"/>
                </a:moveTo>
                <a:lnTo>
                  <a:pt x="519359" y="330200"/>
                </a:lnTo>
                <a:lnTo>
                  <a:pt x="520088" y="317500"/>
                </a:lnTo>
                <a:lnTo>
                  <a:pt x="533165" y="317500"/>
                </a:lnTo>
                <a:lnTo>
                  <a:pt x="532419" y="330200"/>
                </a:lnTo>
                <a:close/>
              </a:path>
              <a:path w="1003300" h="2286000">
                <a:moveTo>
                  <a:pt x="546948" y="326343"/>
                </a:moveTo>
                <a:lnTo>
                  <a:pt x="547168" y="317500"/>
                </a:lnTo>
                <a:lnTo>
                  <a:pt x="549220" y="317500"/>
                </a:lnTo>
                <a:lnTo>
                  <a:pt x="546948" y="326343"/>
                </a:lnTo>
                <a:close/>
              </a:path>
              <a:path w="1003300" h="2286000">
                <a:moveTo>
                  <a:pt x="557601" y="330200"/>
                </a:moveTo>
                <a:lnTo>
                  <a:pt x="548711" y="330200"/>
                </a:lnTo>
                <a:lnTo>
                  <a:pt x="550116" y="317500"/>
                </a:lnTo>
                <a:lnTo>
                  <a:pt x="556945" y="317500"/>
                </a:lnTo>
                <a:lnTo>
                  <a:pt x="557601" y="330200"/>
                </a:lnTo>
                <a:close/>
              </a:path>
              <a:path w="1003300" h="2286000">
                <a:moveTo>
                  <a:pt x="571920" y="330200"/>
                </a:moveTo>
                <a:lnTo>
                  <a:pt x="558175" y="330200"/>
                </a:lnTo>
                <a:lnTo>
                  <a:pt x="556945" y="317500"/>
                </a:lnTo>
                <a:lnTo>
                  <a:pt x="571920" y="317500"/>
                </a:lnTo>
                <a:lnTo>
                  <a:pt x="571920" y="330200"/>
                </a:lnTo>
                <a:close/>
              </a:path>
              <a:path w="1003300" h="2286000">
                <a:moveTo>
                  <a:pt x="573668" y="317605"/>
                </a:moveTo>
                <a:close/>
              </a:path>
              <a:path w="1003300" h="2286000">
                <a:moveTo>
                  <a:pt x="582811" y="330200"/>
                </a:moveTo>
                <a:lnTo>
                  <a:pt x="582517" y="330200"/>
                </a:lnTo>
                <a:lnTo>
                  <a:pt x="575712" y="317500"/>
                </a:lnTo>
                <a:lnTo>
                  <a:pt x="582337" y="317500"/>
                </a:lnTo>
                <a:lnTo>
                  <a:pt x="582811" y="330200"/>
                </a:lnTo>
                <a:close/>
              </a:path>
              <a:path w="1003300" h="2286000">
                <a:moveTo>
                  <a:pt x="595076" y="330200"/>
                </a:moveTo>
                <a:lnTo>
                  <a:pt x="588743" y="330200"/>
                </a:lnTo>
                <a:lnTo>
                  <a:pt x="583245" y="317500"/>
                </a:lnTo>
                <a:lnTo>
                  <a:pt x="590883" y="317500"/>
                </a:lnTo>
                <a:lnTo>
                  <a:pt x="595076" y="330200"/>
                </a:lnTo>
                <a:close/>
              </a:path>
              <a:path w="1003300" h="2286000">
                <a:moveTo>
                  <a:pt x="597636" y="330200"/>
                </a:moveTo>
                <a:lnTo>
                  <a:pt x="595076" y="330200"/>
                </a:lnTo>
                <a:lnTo>
                  <a:pt x="597223" y="317500"/>
                </a:lnTo>
                <a:lnTo>
                  <a:pt x="601465" y="317500"/>
                </a:lnTo>
                <a:lnTo>
                  <a:pt x="597636" y="330200"/>
                </a:lnTo>
                <a:close/>
              </a:path>
              <a:path w="1003300" h="2286000">
                <a:moveTo>
                  <a:pt x="604672" y="330200"/>
                </a:moveTo>
                <a:lnTo>
                  <a:pt x="601465" y="317500"/>
                </a:lnTo>
                <a:lnTo>
                  <a:pt x="603614" y="317500"/>
                </a:lnTo>
                <a:lnTo>
                  <a:pt x="604672" y="330200"/>
                </a:lnTo>
                <a:close/>
              </a:path>
              <a:path w="1003300" h="2286000">
                <a:moveTo>
                  <a:pt x="613607" y="330200"/>
                </a:moveTo>
                <a:lnTo>
                  <a:pt x="609124" y="330200"/>
                </a:lnTo>
                <a:lnTo>
                  <a:pt x="603614" y="317500"/>
                </a:lnTo>
                <a:lnTo>
                  <a:pt x="613607" y="317500"/>
                </a:lnTo>
                <a:lnTo>
                  <a:pt x="613607" y="330200"/>
                </a:lnTo>
                <a:close/>
              </a:path>
              <a:path w="1003300" h="2286000">
                <a:moveTo>
                  <a:pt x="624384" y="330200"/>
                </a:moveTo>
                <a:lnTo>
                  <a:pt x="613607" y="330200"/>
                </a:lnTo>
                <a:lnTo>
                  <a:pt x="615686" y="317500"/>
                </a:lnTo>
                <a:lnTo>
                  <a:pt x="623423" y="317500"/>
                </a:lnTo>
                <a:lnTo>
                  <a:pt x="624384" y="330200"/>
                </a:lnTo>
                <a:close/>
              </a:path>
              <a:path w="1003300" h="2286000">
                <a:moveTo>
                  <a:pt x="634706" y="330200"/>
                </a:moveTo>
                <a:lnTo>
                  <a:pt x="624384" y="330200"/>
                </a:lnTo>
                <a:lnTo>
                  <a:pt x="626983" y="317500"/>
                </a:lnTo>
                <a:lnTo>
                  <a:pt x="635352" y="317500"/>
                </a:lnTo>
                <a:lnTo>
                  <a:pt x="634706" y="330200"/>
                </a:lnTo>
                <a:close/>
              </a:path>
              <a:path w="1003300" h="2286000">
                <a:moveTo>
                  <a:pt x="660496" y="330200"/>
                </a:moveTo>
                <a:lnTo>
                  <a:pt x="634845" y="330200"/>
                </a:lnTo>
                <a:lnTo>
                  <a:pt x="637975" y="317500"/>
                </a:lnTo>
                <a:lnTo>
                  <a:pt x="659170" y="317500"/>
                </a:lnTo>
                <a:lnTo>
                  <a:pt x="660496" y="330200"/>
                </a:lnTo>
                <a:close/>
              </a:path>
              <a:path w="1003300" h="2286000">
                <a:moveTo>
                  <a:pt x="579974" y="330200"/>
                </a:moveTo>
                <a:lnTo>
                  <a:pt x="574613" y="330200"/>
                </a:lnTo>
                <a:lnTo>
                  <a:pt x="573668" y="317605"/>
                </a:lnTo>
                <a:lnTo>
                  <a:pt x="579974" y="330200"/>
                </a:lnTo>
                <a:close/>
              </a:path>
              <a:path w="1003300" h="2286000">
                <a:moveTo>
                  <a:pt x="418958" y="330200"/>
                </a:moveTo>
                <a:lnTo>
                  <a:pt x="417456" y="330200"/>
                </a:lnTo>
                <a:lnTo>
                  <a:pt x="420116" y="322404"/>
                </a:lnTo>
                <a:lnTo>
                  <a:pt x="418958" y="330200"/>
                </a:lnTo>
                <a:close/>
              </a:path>
              <a:path w="1003300" h="2286000">
                <a:moveTo>
                  <a:pt x="396284" y="330200"/>
                </a:moveTo>
                <a:lnTo>
                  <a:pt x="395823" y="330200"/>
                </a:lnTo>
                <a:lnTo>
                  <a:pt x="397122" y="324969"/>
                </a:lnTo>
                <a:lnTo>
                  <a:pt x="396284" y="330200"/>
                </a:lnTo>
                <a:close/>
              </a:path>
              <a:path w="1003300" h="2286000">
                <a:moveTo>
                  <a:pt x="546853" y="330200"/>
                </a:moveTo>
                <a:lnTo>
                  <a:pt x="545958" y="330200"/>
                </a:lnTo>
                <a:lnTo>
                  <a:pt x="546948" y="326343"/>
                </a:lnTo>
                <a:lnTo>
                  <a:pt x="546853" y="330200"/>
                </a:lnTo>
                <a:close/>
              </a:path>
              <a:path w="1003300" h="2286000">
                <a:moveTo>
                  <a:pt x="439889" y="330200"/>
                </a:moveTo>
                <a:lnTo>
                  <a:pt x="439280" y="330200"/>
                </a:lnTo>
                <a:lnTo>
                  <a:pt x="439706" y="327421"/>
                </a:lnTo>
                <a:lnTo>
                  <a:pt x="439889" y="330200"/>
                </a:lnTo>
                <a:close/>
              </a:path>
              <a:path w="1003300" h="2286000">
                <a:moveTo>
                  <a:pt x="435490" y="330200"/>
                </a:moveTo>
                <a:lnTo>
                  <a:pt x="435297" y="330200"/>
                </a:lnTo>
                <a:lnTo>
                  <a:pt x="435490" y="329546"/>
                </a:lnTo>
                <a:lnTo>
                  <a:pt x="435490" y="330200"/>
                </a:lnTo>
                <a:close/>
              </a:path>
              <a:path w="1003300" h="2286000">
                <a:moveTo>
                  <a:pt x="292058" y="342900"/>
                </a:moveTo>
                <a:lnTo>
                  <a:pt x="277381" y="342900"/>
                </a:lnTo>
                <a:lnTo>
                  <a:pt x="277703" y="330200"/>
                </a:lnTo>
                <a:lnTo>
                  <a:pt x="292768" y="330200"/>
                </a:lnTo>
                <a:lnTo>
                  <a:pt x="292058" y="342900"/>
                </a:lnTo>
                <a:close/>
              </a:path>
              <a:path w="1003300" h="2286000">
                <a:moveTo>
                  <a:pt x="297239" y="342900"/>
                </a:moveTo>
                <a:lnTo>
                  <a:pt x="294207" y="342900"/>
                </a:lnTo>
                <a:lnTo>
                  <a:pt x="296651" y="330200"/>
                </a:lnTo>
                <a:lnTo>
                  <a:pt x="297239" y="342900"/>
                </a:lnTo>
                <a:close/>
              </a:path>
              <a:path w="1003300" h="2286000">
                <a:moveTo>
                  <a:pt x="306294" y="342900"/>
                </a:moveTo>
                <a:lnTo>
                  <a:pt x="304751" y="342900"/>
                </a:lnTo>
                <a:lnTo>
                  <a:pt x="304751" y="330200"/>
                </a:lnTo>
                <a:lnTo>
                  <a:pt x="305193" y="330200"/>
                </a:lnTo>
                <a:lnTo>
                  <a:pt x="306294" y="342900"/>
                </a:lnTo>
                <a:close/>
              </a:path>
              <a:path w="1003300" h="2286000">
                <a:moveTo>
                  <a:pt x="320456" y="342900"/>
                </a:moveTo>
                <a:lnTo>
                  <a:pt x="319502" y="342900"/>
                </a:lnTo>
                <a:lnTo>
                  <a:pt x="319206" y="330200"/>
                </a:lnTo>
                <a:lnTo>
                  <a:pt x="320570" y="330200"/>
                </a:lnTo>
                <a:lnTo>
                  <a:pt x="320456" y="342900"/>
                </a:lnTo>
                <a:close/>
              </a:path>
              <a:path w="1003300" h="2286000">
                <a:moveTo>
                  <a:pt x="330701" y="342900"/>
                </a:moveTo>
                <a:lnTo>
                  <a:pt x="327010" y="342900"/>
                </a:lnTo>
                <a:lnTo>
                  <a:pt x="322062" y="330200"/>
                </a:lnTo>
                <a:lnTo>
                  <a:pt x="325845" y="330200"/>
                </a:lnTo>
                <a:lnTo>
                  <a:pt x="330701" y="342900"/>
                </a:lnTo>
                <a:close/>
              </a:path>
              <a:path w="1003300" h="2286000">
                <a:moveTo>
                  <a:pt x="344453" y="342900"/>
                </a:moveTo>
                <a:lnTo>
                  <a:pt x="343153" y="342900"/>
                </a:lnTo>
                <a:lnTo>
                  <a:pt x="343153" y="330200"/>
                </a:lnTo>
                <a:lnTo>
                  <a:pt x="345003" y="330200"/>
                </a:lnTo>
                <a:lnTo>
                  <a:pt x="344453" y="342900"/>
                </a:lnTo>
                <a:close/>
              </a:path>
              <a:path w="1003300" h="2286000">
                <a:moveTo>
                  <a:pt x="349141" y="342900"/>
                </a:moveTo>
                <a:lnTo>
                  <a:pt x="347891" y="342900"/>
                </a:lnTo>
                <a:lnTo>
                  <a:pt x="347891" y="330200"/>
                </a:lnTo>
                <a:lnTo>
                  <a:pt x="349141" y="342900"/>
                </a:lnTo>
                <a:close/>
              </a:path>
              <a:path w="1003300" h="2286000">
                <a:moveTo>
                  <a:pt x="364944" y="342900"/>
                </a:moveTo>
                <a:lnTo>
                  <a:pt x="362936" y="342900"/>
                </a:lnTo>
                <a:lnTo>
                  <a:pt x="363470" y="330200"/>
                </a:lnTo>
                <a:lnTo>
                  <a:pt x="364637" y="330200"/>
                </a:lnTo>
                <a:lnTo>
                  <a:pt x="364944" y="342900"/>
                </a:lnTo>
                <a:close/>
              </a:path>
              <a:path w="1003300" h="2286000">
                <a:moveTo>
                  <a:pt x="376771" y="342900"/>
                </a:moveTo>
                <a:lnTo>
                  <a:pt x="369606" y="342900"/>
                </a:lnTo>
                <a:lnTo>
                  <a:pt x="369284" y="330200"/>
                </a:lnTo>
                <a:lnTo>
                  <a:pt x="383092" y="330200"/>
                </a:lnTo>
                <a:lnTo>
                  <a:pt x="376771" y="342900"/>
                </a:lnTo>
                <a:close/>
              </a:path>
              <a:path w="1003300" h="2286000">
                <a:moveTo>
                  <a:pt x="389940" y="342900"/>
                </a:moveTo>
                <a:lnTo>
                  <a:pt x="387780" y="342900"/>
                </a:lnTo>
                <a:lnTo>
                  <a:pt x="390959" y="330200"/>
                </a:lnTo>
                <a:lnTo>
                  <a:pt x="394262" y="330200"/>
                </a:lnTo>
                <a:lnTo>
                  <a:pt x="389940" y="342900"/>
                </a:lnTo>
                <a:close/>
              </a:path>
              <a:path w="1003300" h="2286000">
                <a:moveTo>
                  <a:pt x="397946" y="342900"/>
                </a:moveTo>
                <a:lnTo>
                  <a:pt x="395910" y="342900"/>
                </a:lnTo>
                <a:lnTo>
                  <a:pt x="397205" y="330200"/>
                </a:lnTo>
                <a:lnTo>
                  <a:pt x="397616" y="330200"/>
                </a:lnTo>
                <a:lnTo>
                  <a:pt x="397946" y="342900"/>
                </a:lnTo>
                <a:close/>
              </a:path>
              <a:path w="1003300" h="2286000">
                <a:moveTo>
                  <a:pt x="400698" y="342900"/>
                </a:moveTo>
                <a:lnTo>
                  <a:pt x="398407" y="342900"/>
                </a:lnTo>
                <a:lnTo>
                  <a:pt x="399201" y="330200"/>
                </a:lnTo>
                <a:lnTo>
                  <a:pt x="406428" y="330200"/>
                </a:lnTo>
                <a:lnTo>
                  <a:pt x="400698" y="342900"/>
                </a:lnTo>
                <a:close/>
              </a:path>
              <a:path w="1003300" h="2286000">
                <a:moveTo>
                  <a:pt x="420950" y="342900"/>
                </a:moveTo>
                <a:lnTo>
                  <a:pt x="419987" y="342900"/>
                </a:lnTo>
                <a:lnTo>
                  <a:pt x="420498" y="330200"/>
                </a:lnTo>
                <a:lnTo>
                  <a:pt x="420950" y="342900"/>
                </a:lnTo>
                <a:close/>
              </a:path>
              <a:path w="1003300" h="2286000">
                <a:moveTo>
                  <a:pt x="443071" y="342900"/>
                </a:moveTo>
                <a:lnTo>
                  <a:pt x="422615" y="342900"/>
                </a:lnTo>
                <a:lnTo>
                  <a:pt x="426507" y="330200"/>
                </a:lnTo>
                <a:lnTo>
                  <a:pt x="443071" y="330200"/>
                </a:lnTo>
                <a:lnTo>
                  <a:pt x="443071" y="342900"/>
                </a:lnTo>
                <a:close/>
              </a:path>
              <a:path w="1003300" h="2286000">
                <a:moveTo>
                  <a:pt x="451065" y="342900"/>
                </a:moveTo>
                <a:lnTo>
                  <a:pt x="447779" y="342900"/>
                </a:lnTo>
                <a:lnTo>
                  <a:pt x="448494" y="330200"/>
                </a:lnTo>
                <a:lnTo>
                  <a:pt x="454246" y="330200"/>
                </a:lnTo>
                <a:lnTo>
                  <a:pt x="451065" y="342900"/>
                </a:lnTo>
                <a:close/>
              </a:path>
              <a:path w="1003300" h="2286000">
                <a:moveTo>
                  <a:pt x="463271" y="342900"/>
                </a:moveTo>
                <a:lnTo>
                  <a:pt x="458819" y="342900"/>
                </a:lnTo>
                <a:lnTo>
                  <a:pt x="462785" y="330200"/>
                </a:lnTo>
                <a:lnTo>
                  <a:pt x="463571" y="330200"/>
                </a:lnTo>
                <a:lnTo>
                  <a:pt x="463271" y="342900"/>
                </a:lnTo>
                <a:close/>
              </a:path>
              <a:path w="1003300" h="2286000">
                <a:moveTo>
                  <a:pt x="468214" y="342900"/>
                </a:moveTo>
                <a:lnTo>
                  <a:pt x="463914" y="342900"/>
                </a:lnTo>
                <a:lnTo>
                  <a:pt x="463944" y="330200"/>
                </a:lnTo>
                <a:lnTo>
                  <a:pt x="468214" y="330200"/>
                </a:lnTo>
                <a:lnTo>
                  <a:pt x="468214" y="342900"/>
                </a:lnTo>
                <a:close/>
              </a:path>
              <a:path w="1003300" h="2286000">
                <a:moveTo>
                  <a:pt x="472815" y="342900"/>
                </a:moveTo>
                <a:lnTo>
                  <a:pt x="471485" y="342900"/>
                </a:lnTo>
                <a:lnTo>
                  <a:pt x="470808" y="330200"/>
                </a:lnTo>
                <a:lnTo>
                  <a:pt x="472443" y="330200"/>
                </a:lnTo>
                <a:lnTo>
                  <a:pt x="472815" y="342900"/>
                </a:lnTo>
                <a:close/>
              </a:path>
              <a:path w="1003300" h="2286000">
                <a:moveTo>
                  <a:pt x="494935" y="342900"/>
                </a:moveTo>
                <a:lnTo>
                  <a:pt x="488584" y="342900"/>
                </a:lnTo>
                <a:lnTo>
                  <a:pt x="484643" y="330200"/>
                </a:lnTo>
                <a:lnTo>
                  <a:pt x="495740" y="330200"/>
                </a:lnTo>
                <a:lnTo>
                  <a:pt x="494935" y="342900"/>
                </a:lnTo>
                <a:close/>
              </a:path>
              <a:path w="1003300" h="2286000">
                <a:moveTo>
                  <a:pt x="503317" y="342900"/>
                </a:moveTo>
                <a:lnTo>
                  <a:pt x="496599" y="342900"/>
                </a:lnTo>
                <a:lnTo>
                  <a:pt x="495740" y="330200"/>
                </a:lnTo>
                <a:lnTo>
                  <a:pt x="502972" y="330200"/>
                </a:lnTo>
                <a:lnTo>
                  <a:pt x="503317" y="342900"/>
                </a:lnTo>
                <a:close/>
              </a:path>
              <a:path w="1003300" h="2286000">
                <a:moveTo>
                  <a:pt x="509177" y="342900"/>
                </a:moveTo>
                <a:lnTo>
                  <a:pt x="504018" y="342900"/>
                </a:lnTo>
                <a:lnTo>
                  <a:pt x="503873" y="330200"/>
                </a:lnTo>
                <a:lnTo>
                  <a:pt x="508167" y="330200"/>
                </a:lnTo>
                <a:lnTo>
                  <a:pt x="509177" y="342900"/>
                </a:lnTo>
                <a:close/>
              </a:path>
              <a:path w="1003300" h="2286000">
                <a:moveTo>
                  <a:pt x="510698" y="342900"/>
                </a:moveTo>
                <a:lnTo>
                  <a:pt x="509390" y="342900"/>
                </a:lnTo>
                <a:lnTo>
                  <a:pt x="509390" y="330200"/>
                </a:lnTo>
                <a:lnTo>
                  <a:pt x="510217" y="330200"/>
                </a:lnTo>
                <a:lnTo>
                  <a:pt x="510698" y="342900"/>
                </a:lnTo>
                <a:close/>
              </a:path>
              <a:path w="1003300" h="2286000">
                <a:moveTo>
                  <a:pt x="526831" y="342900"/>
                </a:moveTo>
                <a:lnTo>
                  <a:pt x="516752" y="342900"/>
                </a:lnTo>
                <a:lnTo>
                  <a:pt x="517549" y="330200"/>
                </a:lnTo>
                <a:lnTo>
                  <a:pt x="527392" y="330200"/>
                </a:lnTo>
                <a:lnTo>
                  <a:pt x="526831" y="342900"/>
                </a:lnTo>
                <a:close/>
              </a:path>
              <a:path w="1003300" h="2286000">
                <a:moveTo>
                  <a:pt x="541958" y="342900"/>
                </a:moveTo>
                <a:lnTo>
                  <a:pt x="539270" y="342900"/>
                </a:lnTo>
                <a:lnTo>
                  <a:pt x="540461" y="330200"/>
                </a:lnTo>
                <a:lnTo>
                  <a:pt x="542870" y="330200"/>
                </a:lnTo>
                <a:lnTo>
                  <a:pt x="541958" y="342900"/>
                </a:lnTo>
                <a:close/>
              </a:path>
              <a:path w="1003300" h="2286000">
                <a:moveTo>
                  <a:pt x="551226" y="342900"/>
                </a:moveTo>
                <a:lnTo>
                  <a:pt x="545649" y="342900"/>
                </a:lnTo>
                <a:lnTo>
                  <a:pt x="546313" y="330200"/>
                </a:lnTo>
                <a:lnTo>
                  <a:pt x="549333" y="330200"/>
                </a:lnTo>
                <a:lnTo>
                  <a:pt x="551226" y="342900"/>
                </a:lnTo>
                <a:close/>
              </a:path>
              <a:path w="1003300" h="2286000">
                <a:moveTo>
                  <a:pt x="558182" y="342900"/>
                </a:moveTo>
                <a:lnTo>
                  <a:pt x="551421" y="342900"/>
                </a:lnTo>
                <a:lnTo>
                  <a:pt x="551759" y="330200"/>
                </a:lnTo>
                <a:lnTo>
                  <a:pt x="554472" y="330200"/>
                </a:lnTo>
                <a:lnTo>
                  <a:pt x="558233" y="341897"/>
                </a:lnTo>
                <a:lnTo>
                  <a:pt x="558182" y="342900"/>
                </a:lnTo>
                <a:close/>
              </a:path>
              <a:path w="1003300" h="2286000">
                <a:moveTo>
                  <a:pt x="558367" y="339260"/>
                </a:moveTo>
                <a:lnTo>
                  <a:pt x="556761" y="330200"/>
                </a:lnTo>
                <a:lnTo>
                  <a:pt x="558830" y="330200"/>
                </a:lnTo>
                <a:lnTo>
                  <a:pt x="558367" y="339260"/>
                </a:lnTo>
                <a:close/>
              </a:path>
              <a:path w="1003300" h="2286000">
                <a:moveTo>
                  <a:pt x="562749" y="330715"/>
                </a:moveTo>
                <a:lnTo>
                  <a:pt x="562596" y="330200"/>
                </a:lnTo>
                <a:lnTo>
                  <a:pt x="562793" y="330200"/>
                </a:lnTo>
                <a:lnTo>
                  <a:pt x="562749" y="330715"/>
                </a:lnTo>
                <a:close/>
              </a:path>
              <a:path w="1003300" h="2286000">
                <a:moveTo>
                  <a:pt x="576236" y="342900"/>
                </a:moveTo>
                <a:lnTo>
                  <a:pt x="566361" y="342900"/>
                </a:lnTo>
                <a:lnTo>
                  <a:pt x="562886" y="331178"/>
                </a:lnTo>
                <a:lnTo>
                  <a:pt x="562793" y="330200"/>
                </a:lnTo>
                <a:lnTo>
                  <a:pt x="575476" y="330200"/>
                </a:lnTo>
                <a:lnTo>
                  <a:pt x="576236" y="342900"/>
                </a:lnTo>
                <a:close/>
              </a:path>
              <a:path w="1003300" h="2286000">
                <a:moveTo>
                  <a:pt x="585606" y="342900"/>
                </a:moveTo>
                <a:lnTo>
                  <a:pt x="576236" y="342900"/>
                </a:lnTo>
                <a:lnTo>
                  <a:pt x="578928" y="330200"/>
                </a:lnTo>
                <a:lnTo>
                  <a:pt x="595369" y="330200"/>
                </a:lnTo>
                <a:lnTo>
                  <a:pt x="585606" y="342900"/>
                </a:lnTo>
                <a:close/>
              </a:path>
              <a:path w="1003300" h="2286000">
                <a:moveTo>
                  <a:pt x="606586" y="342900"/>
                </a:moveTo>
                <a:lnTo>
                  <a:pt x="590872" y="342900"/>
                </a:lnTo>
                <a:lnTo>
                  <a:pt x="597501" y="330200"/>
                </a:lnTo>
                <a:lnTo>
                  <a:pt x="604783" y="330200"/>
                </a:lnTo>
                <a:lnTo>
                  <a:pt x="606586" y="342900"/>
                </a:lnTo>
                <a:close/>
              </a:path>
              <a:path w="1003300" h="2286000">
                <a:moveTo>
                  <a:pt x="608867" y="342900"/>
                </a:moveTo>
                <a:lnTo>
                  <a:pt x="608240" y="342900"/>
                </a:lnTo>
                <a:lnTo>
                  <a:pt x="609052" y="330200"/>
                </a:lnTo>
                <a:lnTo>
                  <a:pt x="615934" y="330200"/>
                </a:lnTo>
                <a:lnTo>
                  <a:pt x="608867" y="342900"/>
                </a:lnTo>
                <a:close/>
              </a:path>
              <a:path w="1003300" h="2286000">
                <a:moveTo>
                  <a:pt x="620508" y="342900"/>
                </a:moveTo>
                <a:lnTo>
                  <a:pt x="618870" y="330200"/>
                </a:lnTo>
                <a:lnTo>
                  <a:pt x="620772" y="330200"/>
                </a:lnTo>
                <a:lnTo>
                  <a:pt x="620508" y="342900"/>
                </a:lnTo>
                <a:close/>
              </a:path>
              <a:path w="1003300" h="2286000">
                <a:moveTo>
                  <a:pt x="626178" y="342900"/>
                </a:moveTo>
                <a:lnTo>
                  <a:pt x="623660" y="342900"/>
                </a:lnTo>
                <a:lnTo>
                  <a:pt x="620772" y="330200"/>
                </a:lnTo>
                <a:lnTo>
                  <a:pt x="623742" y="330200"/>
                </a:lnTo>
                <a:lnTo>
                  <a:pt x="626178" y="342900"/>
                </a:lnTo>
                <a:close/>
              </a:path>
              <a:path w="1003300" h="2286000">
                <a:moveTo>
                  <a:pt x="640497" y="342900"/>
                </a:moveTo>
                <a:lnTo>
                  <a:pt x="626871" y="342900"/>
                </a:lnTo>
                <a:lnTo>
                  <a:pt x="626871" y="330200"/>
                </a:lnTo>
                <a:lnTo>
                  <a:pt x="642540" y="330200"/>
                </a:lnTo>
                <a:lnTo>
                  <a:pt x="640497" y="342900"/>
                </a:lnTo>
                <a:close/>
              </a:path>
              <a:path w="1003300" h="2286000">
                <a:moveTo>
                  <a:pt x="645144" y="340986"/>
                </a:moveTo>
                <a:lnTo>
                  <a:pt x="643640" y="330200"/>
                </a:lnTo>
                <a:lnTo>
                  <a:pt x="646620" y="330200"/>
                </a:lnTo>
                <a:lnTo>
                  <a:pt x="645144" y="340986"/>
                </a:lnTo>
                <a:close/>
              </a:path>
              <a:path w="1003300" h="2286000">
                <a:moveTo>
                  <a:pt x="653199" y="342900"/>
                </a:moveTo>
                <a:lnTo>
                  <a:pt x="650211" y="342900"/>
                </a:lnTo>
                <a:lnTo>
                  <a:pt x="650251" y="330200"/>
                </a:lnTo>
                <a:lnTo>
                  <a:pt x="651659" y="330200"/>
                </a:lnTo>
                <a:lnTo>
                  <a:pt x="653199" y="342900"/>
                </a:lnTo>
                <a:close/>
              </a:path>
              <a:path w="1003300" h="2286000">
                <a:moveTo>
                  <a:pt x="658528" y="342900"/>
                </a:moveTo>
                <a:lnTo>
                  <a:pt x="653199" y="342900"/>
                </a:lnTo>
                <a:lnTo>
                  <a:pt x="655010" y="330200"/>
                </a:lnTo>
                <a:lnTo>
                  <a:pt x="658222" y="330200"/>
                </a:lnTo>
                <a:lnTo>
                  <a:pt x="658528" y="342900"/>
                </a:lnTo>
                <a:close/>
              </a:path>
              <a:path w="1003300" h="2286000">
                <a:moveTo>
                  <a:pt x="678021" y="342900"/>
                </a:moveTo>
                <a:lnTo>
                  <a:pt x="658969" y="342900"/>
                </a:lnTo>
                <a:lnTo>
                  <a:pt x="658222" y="330200"/>
                </a:lnTo>
                <a:lnTo>
                  <a:pt x="676070" y="330200"/>
                </a:lnTo>
                <a:lnTo>
                  <a:pt x="678021" y="342900"/>
                </a:lnTo>
                <a:close/>
              </a:path>
              <a:path w="1003300" h="2286000">
                <a:moveTo>
                  <a:pt x="725534" y="342900"/>
                </a:moveTo>
                <a:lnTo>
                  <a:pt x="706415" y="342900"/>
                </a:lnTo>
                <a:lnTo>
                  <a:pt x="710454" y="330200"/>
                </a:lnTo>
                <a:lnTo>
                  <a:pt x="718674" y="330200"/>
                </a:lnTo>
                <a:lnTo>
                  <a:pt x="725534" y="342900"/>
                </a:lnTo>
                <a:close/>
              </a:path>
              <a:path w="1003300" h="2286000">
                <a:moveTo>
                  <a:pt x="563994" y="342900"/>
                </a:moveTo>
                <a:lnTo>
                  <a:pt x="561695" y="342900"/>
                </a:lnTo>
                <a:lnTo>
                  <a:pt x="562749" y="330715"/>
                </a:lnTo>
                <a:lnTo>
                  <a:pt x="562886" y="331178"/>
                </a:lnTo>
                <a:lnTo>
                  <a:pt x="563994" y="342900"/>
                </a:lnTo>
                <a:close/>
              </a:path>
              <a:path w="1003300" h="2286000">
                <a:moveTo>
                  <a:pt x="559012" y="342900"/>
                </a:moveTo>
                <a:lnTo>
                  <a:pt x="558555" y="342900"/>
                </a:lnTo>
                <a:lnTo>
                  <a:pt x="558233" y="341897"/>
                </a:lnTo>
                <a:lnTo>
                  <a:pt x="558367" y="339260"/>
                </a:lnTo>
                <a:lnTo>
                  <a:pt x="559012" y="342900"/>
                </a:lnTo>
                <a:close/>
              </a:path>
              <a:path w="1003300" h="2286000">
                <a:moveTo>
                  <a:pt x="645411" y="342900"/>
                </a:moveTo>
                <a:lnTo>
                  <a:pt x="644882" y="342900"/>
                </a:lnTo>
                <a:lnTo>
                  <a:pt x="645144" y="340986"/>
                </a:lnTo>
                <a:lnTo>
                  <a:pt x="645411" y="342900"/>
                </a:lnTo>
                <a:close/>
              </a:path>
              <a:path w="1003300" h="2286000">
                <a:moveTo>
                  <a:pt x="260505" y="355600"/>
                </a:moveTo>
                <a:lnTo>
                  <a:pt x="255633" y="355600"/>
                </a:lnTo>
                <a:lnTo>
                  <a:pt x="257397" y="342900"/>
                </a:lnTo>
                <a:lnTo>
                  <a:pt x="260989" y="342900"/>
                </a:lnTo>
                <a:lnTo>
                  <a:pt x="260505" y="355600"/>
                </a:lnTo>
                <a:close/>
              </a:path>
              <a:path w="1003300" h="2286000">
                <a:moveTo>
                  <a:pt x="268667" y="355600"/>
                </a:moveTo>
                <a:lnTo>
                  <a:pt x="260947" y="355600"/>
                </a:lnTo>
                <a:lnTo>
                  <a:pt x="264706" y="342900"/>
                </a:lnTo>
                <a:lnTo>
                  <a:pt x="273486" y="342900"/>
                </a:lnTo>
                <a:lnTo>
                  <a:pt x="268667" y="355600"/>
                </a:lnTo>
                <a:close/>
              </a:path>
              <a:path w="1003300" h="2286000">
                <a:moveTo>
                  <a:pt x="299762" y="355600"/>
                </a:moveTo>
                <a:lnTo>
                  <a:pt x="298514" y="355600"/>
                </a:lnTo>
                <a:lnTo>
                  <a:pt x="299318" y="342900"/>
                </a:lnTo>
                <a:lnTo>
                  <a:pt x="299762" y="355600"/>
                </a:lnTo>
                <a:close/>
              </a:path>
              <a:path w="1003300" h="2286000">
                <a:moveTo>
                  <a:pt x="314699" y="355600"/>
                </a:moveTo>
                <a:lnTo>
                  <a:pt x="312710" y="355600"/>
                </a:lnTo>
                <a:lnTo>
                  <a:pt x="313203" y="342900"/>
                </a:lnTo>
                <a:lnTo>
                  <a:pt x="314380" y="342900"/>
                </a:lnTo>
                <a:lnTo>
                  <a:pt x="314699" y="355600"/>
                </a:lnTo>
                <a:close/>
              </a:path>
              <a:path w="1003300" h="2286000">
                <a:moveTo>
                  <a:pt x="327201" y="355600"/>
                </a:moveTo>
                <a:lnTo>
                  <a:pt x="323700" y="355600"/>
                </a:lnTo>
                <a:lnTo>
                  <a:pt x="322706" y="342900"/>
                </a:lnTo>
                <a:lnTo>
                  <a:pt x="323207" y="342900"/>
                </a:lnTo>
                <a:lnTo>
                  <a:pt x="327201" y="355600"/>
                </a:lnTo>
                <a:close/>
              </a:path>
              <a:path w="1003300" h="2286000">
                <a:moveTo>
                  <a:pt x="328373" y="347347"/>
                </a:moveTo>
                <a:lnTo>
                  <a:pt x="326382" y="342900"/>
                </a:lnTo>
                <a:lnTo>
                  <a:pt x="327513" y="342900"/>
                </a:lnTo>
                <a:lnTo>
                  <a:pt x="328373" y="347347"/>
                </a:lnTo>
                <a:close/>
              </a:path>
              <a:path w="1003300" h="2286000">
                <a:moveTo>
                  <a:pt x="334466" y="343899"/>
                </a:moveTo>
                <a:lnTo>
                  <a:pt x="334247" y="342900"/>
                </a:lnTo>
                <a:lnTo>
                  <a:pt x="334671" y="342900"/>
                </a:lnTo>
                <a:lnTo>
                  <a:pt x="334466" y="343899"/>
                </a:lnTo>
                <a:close/>
              </a:path>
              <a:path w="1003300" h="2286000">
                <a:moveTo>
                  <a:pt x="337223" y="355600"/>
                </a:moveTo>
                <a:lnTo>
                  <a:pt x="337036" y="355600"/>
                </a:lnTo>
                <a:lnTo>
                  <a:pt x="334466" y="343899"/>
                </a:lnTo>
                <a:lnTo>
                  <a:pt x="334671" y="342900"/>
                </a:lnTo>
                <a:lnTo>
                  <a:pt x="337223" y="355600"/>
                </a:lnTo>
                <a:close/>
              </a:path>
              <a:path w="1003300" h="2286000">
                <a:moveTo>
                  <a:pt x="341636" y="355600"/>
                </a:moveTo>
                <a:lnTo>
                  <a:pt x="337223" y="355600"/>
                </a:lnTo>
                <a:lnTo>
                  <a:pt x="334671" y="342900"/>
                </a:lnTo>
                <a:lnTo>
                  <a:pt x="339468" y="342900"/>
                </a:lnTo>
                <a:lnTo>
                  <a:pt x="341439" y="347138"/>
                </a:lnTo>
                <a:lnTo>
                  <a:pt x="341636" y="355600"/>
                </a:lnTo>
                <a:close/>
              </a:path>
              <a:path w="1003300" h="2286000">
                <a:moveTo>
                  <a:pt x="341439" y="347138"/>
                </a:moveTo>
                <a:lnTo>
                  <a:pt x="339468" y="342900"/>
                </a:lnTo>
                <a:lnTo>
                  <a:pt x="341341" y="342900"/>
                </a:lnTo>
                <a:lnTo>
                  <a:pt x="341439" y="347138"/>
                </a:lnTo>
                <a:close/>
              </a:path>
              <a:path w="1003300" h="2286000">
                <a:moveTo>
                  <a:pt x="347417" y="355600"/>
                </a:moveTo>
                <a:lnTo>
                  <a:pt x="345374" y="355600"/>
                </a:lnTo>
                <a:lnTo>
                  <a:pt x="341439" y="347138"/>
                </a:lnTo>
                <a:lnTo>
                  <a:pt x="341341" y="342900"/>
                </a:lnTo>
                <a:lnTo>
                  <a:pt x="347417" y="342900"/>
                </a:lnTo>
                <a:lnTo>
                  <a:pt x="347417" y="355600"/>
                </a:lnTo>
                <a:close/>
              </a:path>
              <a:path w="1003300" h="2286000">
                <a:moveTo>
                  <a:pt x="353257" y="355600"/>
                </a:moveTo>
                <a:lnTo>
                  <a:pt x="350890" y="355600"/>
                </a:lnTo>
                <a:lnTo>
                  <a:pt x="352780" y="342900"/>
                </a:lnTo>
                <a:lnTo>
                  <a:pt x="353257" y="355600"/>
                </a:lnTo>
                <a:close/>
              </a:path>
              <a:path w="1003300" h="2286000">
                <a:moveTo>
                  <a:pt x="378395" y="355600"/>
                </a:moveTo>
                <a:lnTo>
                  <a:pt x="376787" y="355600"/>
                </a:lnTo>
                <a:lnTo>
                  <a:pt x="376787" y="342900"/>
                </a:lnTo>
                <a:lnTo>
                  <a:pt x="378716" y="342900"/>
                </a:lnTo>
                <a:lnTo>
                  <a:pt x="378395" y="355600"/>
                </a:lnTo>
                <a:close/>
              </a:path>
              <a:path w="1003300" h="2286000">
                <a:moveTo>
                  <a:pt x="386749" y="355600"/>
                </a:moveTo>
                <a:lnTo>
                  <a:pt x="385620" y="355600"/>
                </a:lnTo>
                <a:lnTo>
                  <a:pt x="386645" y="342900"/>
                </a:lnTo>
                <a:lnTo>
                  <a:pt x="386749" y="355600"/>
                </a:lnTo>
                <a:close/>
              </a:path>
              <a:path w="1003300" h="2286000">
                <a:moveTo>
                  <a:pt x="395957" y="355600"/>
                </a:moveTo>
                <a:lnTo>
                  <a:pt x="392384" y="355600"/>
                </a:lnTo>
                <a:lnTo>
                  <a:pt x="390933" y="342900"/>
                </a:lnTo>
                <a:lnTo>
                  <a:pt x="395266" y="342900"/>
                </a:lnTo>
                <a:lnTo>
                  <a:pt x="395957" y="355600"/>
                </a:lnTo>
                <a:close/>
              </a:path>
              <a:path w="1003300" h="2286000">
                <a:moveTo>
                  <a:pt x="415504" y="355600"/>
                </a:moveTo>
                <a:lnTo>
                  <a:pt x="401054" y="355600"/>
                </a:lnTo>
                <a:lnTo>
                  <a:pt x="406414" y="342900"/>
                </a:lnTo>
                <a:lnTo>
                  <a:pt x="416277" y="342900"/>
                </a:lnTo>
                <a:lnTo>
                  <a:pt x="415504" y="355600"/>
                </a:lnTo>
                <a:close/>
              </a:path>
              <a:path w="1003300" h="2286000">
                <a:moveTo>
                  <a:pt x="422226" y="355600"/>
                </a:moveTo>
                <a:lnTo>
                  <a:pt x="417630" y="355600"/>
                </a:lnTo>
                <a:lnTo>
                  <a:pt x="418849" y="342900"/>
                </a:lnTo>
                <a:lnTo>
                  <a:pt x="425687" y="342900"/>
                </a:lnTo>
                <a:lnTo>
                  <a:pt x="422226" y="355600"/>
                </a:lnTo>
                <a:close/>
              </a:path>
              <a:path w="1003300" h="2286000">
                <a:moveTo>
                  <a:pt x="435493" y="355600"/>
                </a:moveTo>
                <a:lnTo>
                  <a:pt x="423586" y="355600"/>
                </a:lnTo>
                <a:lnTo>
                  <a:pt x="425687" y="342900"/>
                </a:lnTo>
                <a:lnTo>
                  <a:pt x="435491" y="342900"/>
                </a:lnTo>
                <a:lnTo>
                  <a:pt x="435493" y="355600"/>
                </a:lnTo>
                <a:close/>
              </a:path>
              <a:path w="1003300" h="2286000">
                <a:moveTo>
                  <a:pt x="442382" y="355049"/>
                </a:moveTo>
                <a:lnTo>
                  <a:pt x="437495" y="342900"/>
                </a:lnTo>
                <a:lnTo>
                  <a:pt x="445605" y="342900"/>
                </a:lnTo>
                <a:lnTo>
                  <a:pt x="442382" y="355049"/>
                </a:lnTo>
                <a:close/>
              </a:path>
              <a:path w="1003300" h="2286000">
                <a:moveTo>
                  <a:pt x="448288" y="355600"/>
                </a:moveTo>
                <a:lnTo>
                  <a:pt x="447798" y="355600"/>
                </a:lnTo>
                <a:lnTo>
                  <a:pt x="449072" y="342900"/>
                </a:lnTo>
                <a:lnTo>
                  <a:pt x="454920" y="342900"/>
                </a:lnTo>
                <a:lnTo>
                  <a:pt x="454767" y="346449"/>
                </a:lnTo>
                <a:lnTo>
                  <a:pt x="448288" y="355600"/>
                </a:lnTo>
                <a:close/>
              </a:path>
              <a:path w="1003300" h="2286000">
                <a:moveTo>
                  <a:pt x="467179" y="355600"/>
                </a:moveTo>
                <a:lnTo>
                  <a:pt x="454374" y="355600"/>
                </a:lnTo>
                <a:lnTo>
                  <a:pt x="454767" y="346449"/>
                </a:lnTo>
                <a:lnTo>
                  <a:pt x="457281" y="342900"/>
                </a:lnTo>
                <a:lnTo>
                  <a:pt x="467607" y="342900"/>
                </a:lnTo>
                <a:lnTo>
                  <a:pt x="467179" y="355600"/>
                </a:lnTo>
                <a:close/>
              </a:path>
              <a:path w="1003300" h="2286000">
                <a:moveTo>
                  <a:pt x="471309" y="355600"/>
                </a:moveTo>
                <a:lnTo>
                  <a:pt x="468705" y="355600"/>
                </a:lnTo>
                <a:lnTo>
                  <a:pt x="468986" y="342900"/>
                </a:lnTo>
                <a:lnTo>
                  <a:pt x="470115" y="342900"/>
                </a:lnTo>
                <a:lnTo>
                  <a:pt x="471309" y="355600"/>
                </a:lnTo>
                <a:close/>
              </a:path>
              <a:path w="1003300" h="2286000">
                <a:moveTo>
                  <a:pt x="473102" y="355600"/>
                </a:moveTo>
                <a:lnTo>
                  <a:pt x="472754" y="355600"/>
                </a:lnTo>
                <a:lnTo>
                  <a:pt x="472005" y="342900"/>
                </a:lnTo>
                <a:lnTo>
                  <a:pt x="473102" y="355600"/>
                </a:lnTo>
                <a:close/>
              </a:path>
              <a:path w="1003300" h="2286000">
                <a:moveTo>
                  <a:pt x="480066" y="355600"/>
                </a:moveTo>
                <a:lnTo>
                  <a:pt x="479633" y="355600"/>
                </a:lnTo>
                <a:lnTo>
                  <a:pt x="474870" y="342900"/>
                </a:lnTo>
                <a:lnTo>
                  <a:pt x="480066" y="355600"/>
                </a:lnTo>
                <a:close/>
              </a:path>
              <a:path w="1003300" h="2286000">
                <a:moveTo>
                  <a:pt x="499525" y="355600"/>
                </a:moveTo>
                <a:lnTo>
                  <a:pt x="491370" y="355600"/>
                </a:lnTo>
                <a:lnTo>
                  <a:pt x="490833" y="342900"/>
                </a:lnTo>
                <a:lnTo>
                  <a:pt x="498240" y="342900"/>
                </a:lnTo>
                <a:lnTo>
                  <a:pt x="499525" y="355600"/>
                </a:lnTo>
                <a:close/>
              </a:path>
              <a:path w="1003300" h="2286000">
                <a:moveTo>
                  <a:pt x="511661" y="355600"/>
                </a:moveTo>
                <a:lnTo>
                  <a:pt x="506211" y="355600"/>
                </a:lnTo>
                <a:lnTo>
                  <a:pt x="506266" y="342900"/>
                </a:lnTo>
                <a:lnTo>
                  <a:pt x="508917" y="342900"/>
                </a:lnTo>
                <a:lnTo>
                  <a:pt x="511661" y="355600"/>
                </a:lnTo>
                <a:close/>
              </a:path>
              <a:path w="1003300" h="2286000">
                <a:moveTo>
                  <a:pt x="517224" y="368300"/>
                </a:moveTo>
                <a:lnTo>
                  <a:pt x="509776" y="368300"/>
                </a:lnTo>
                <a:lnTo>
                  <a:pt x="509902" y="355600"/>
                </a:lnTo>
                <a:lnTo>
                  <a:pt x="511661" y="355600"/>
                </a:lnTo>
                <a:lnTo>
                  <a:pt x="514255" y="342900"/>
                </a:lnTo>
                <a:lnTo>
                  <a:pt x="522823" y="342900"/>
                </a:lnTo>
                <a:lnTo>
                  <a:pt x="518394" y="355600"/>
                </a:lnTo>
                <a:lnTo>
                  <a:pt x="517224" y="368300"/>
                </a:lnTo>
                <a:close/>
              </a:path>
              <a:path w="1003300" h="2286000">
                <a:moveTo>
                  <a:pt x="549191" y="355600"/>
                </a:moveTo>
                <a:lnTo>
                  <a:pt x="538351" y="355600"/>
                </a:lnTo>
                <a:lnTo>
                  <a:pt x="540032" y="342900"/>
                </a:lnTo>
                <a:lnTo>
                  <a:pt x="550301" y="342900"/>
                </a:lnTo>
                <a:lnTo>
                  <a:pt x="549191" y="355600"/>
                </a:lnTo>
                <a:close/>
              </a:path>
              <a:path w="1003300" h="2286000">
                <a:moveTo>
                  <a:pt x="560351" y="355600"/>
                </a:moveTo>
                <a:lnTo>
                  <a:pt x="552192" y="355600"/>
                </a:lnTo>
                <a:lnTo>
                  <a:pt x="550301" y="342900"/>
                </a:lnTo>
                <a:lnTo>
                  <a:pt x="560250" y="342900"/>
                </a:lnTo>
                <a:lnTo>
                  <a:pt x="560351" y="355600"/>
                </a:lnTo>
                <a:close/>
              </a:path>
              <a:path w="1003300" h="2286000">
                <a:moveTo>
                  <a:pt x="564144" y="355600"/>
                </a:moveTo>
                <a:lnTo>
                  <a:pt x="562340" y="355600"/>
                </a:lnTo>
                <a:lnTo>
                  <a:pt x="560894" y="342900"/>
                </a:lnTo>
                <a:lnTo>
                  <a:pt x="562264" y="342900"/>
                </a:lnTo>
                <a:lnTo>
                  <a:pt x="564144" y="355600"/>
                </a:lnTo>
                <a:close/>
              </a:path>
              <a:path w="1003300" h="2286000">
                <a:moveTo>
                  <a:pt x="584385" y="355600"/>
                </a:moveTo>
                <a:lnTo>
                  <a:pt x="567969" y="355600"/>
                </a:lnTo>
                <a:lnTo>
                  <a:pt x="570357" y="342900"/>
                </a:lnTo>
                <a:lnTo>
                  <a:pt x="583500" y="342900"/>
                </a:lnTo>
                <a:lnTo>
                  <a:pt x="584385" y="355600"/>
                </a:lnTo>
                <a:close/>
              </a:path>
              <a:path w="1003300" h="2286000">
                <a:moveTo>
                  <a:pt x="586792" y="355600"/>
                </a:moveTo>
                <a:lnTo>
                  <a:pt x="584449" y="355600"/>
                </a:lnTo>
                <a:lnTo>
                  <a:pt x="585487" y="342900"/>
                </a:lnTo>
                <a:lnTo>
                  <a:pt x="587063" y="342900"/>
                </a:lnTo>
                <a:lnTo>
                  <a:pt x="586792" y="355600"/>
                </a:lnTo>
                <a:close/>
              </a:path>
              <a:path w="1003300" h="2286000">
                <a:moveTo>
                  <a:pt x="596908" y="355600"/>
                </a:moveTo>
                <a:lnTo>
                  <a:pt x="589921" y="355600"/>
                </a:lnTo>
                <a:lnTo>
                  <a:pt x="589921" y="342900"/>
                </a:lnTo>
                <a:lnTo>
                  <a:pt x="599753" y="342900"/>
                </a:lnTo>
                <a:lnTo>
                  <a:pt x="596908" y="355600"/>
                </a:lnTo>
                <a:close/>
              </a:path>
              <a:path w="1003300" h="2286000">
                <a:moveTo>
                  <a:pt x="621660" y="355600"/>
                </a:moveTo>
                <a:lnTo>
                  <a:pt x="606087" y="355600"/>
                </a:lnTo>
                <a:lnTo>
                  <a:pt x="612234" y="342900"/>
                </a:lnTo>
                <a:lnTo>
                  <a:pt x="621660" y="342900"/>
                </a:lnTo>
                <a:lnTo>
                  <a:pt x="621660" y="355600"/>
                </a:lnTo>
                <a:close/>
              </a:path>
              <a:path w="1003300" h="2286000">
                <a:moveTo>
                  <a:pt x="631726" y="355600"/>
                </a:moveTo>
                <a:lnTo>
                  <a:pt x="623864" y="355600"/>
                </a:lnTo>
                <a:lnTo>
                  <a:pt x="624227" y="342900"/>
                </a:lnTo>
                <a:lnTo>
                  <a:pt x="631809" y="342900"/>
                </a:lnTo>
                <a:lnTo>
                  <a:pt x="632675" y="345676"/>
                </a:lnTo>
                <a:lnTo>
                  <a:pt x="632655" y="347347"/>
                </a:lnTo>
                <a:lnTo>
                  <a:pt x="631726" y="355600"/>
                </a:lnTo>
                <a:close/>
              </a:path>
              <a:path w="1003300" h="2286000">
                <a:moveTo>
                  <a:pt x="632798" y="346072"/>
                </a:moveTo>
                <a:lnTo>
                  <a:pt x="631809" y="342900"/>
                </a:lnTo>
                <a:lnTo>
                  <a:pt x="632727" y="345365"/>
                </a:lnTo>
                <a:lnTo>
                  <a:pt x="632798" y="346072"/>
                </a:lnTo>
                <a:close/>
              </a:path>
              <a:path w="1003300" h="2286000">
                <a:moveTo>
                  <a:pt x="632843" y="345676"/>
                </a:moveTo>
                <a:lnTo>
                  <a:pt x="631809" y="342900"/>
                </a:lnTo>
                <a:lnTo>
                  <a:pt x="633155" y="342900"/>
                </a:lnTo>
                <a:lnTo>
                  <a:pt x="632843" y="345676"/>
                </a:lnTo>
                <a:close/>
              </a:path>
              <a:path w="1003300" h="2286000">
                <a:moveTo>
                  <a:pt x="653489" y="355600"/>
                </a:moveTo>
                <a:lnTo>
                  <a:pt x="639601" y="355600"/>
                </a:lnTo>
                <a:lnTo>
                  <a:pt x="637408" y="342900"/>
                </a:lnTo>
                <a:lnTo>
                  <a:pt x="657560" y="342900"/>
                </a:lnTo>
                <a:lnTo>
                  <a:pt x="653489" y="355600"/>
                </a:lnTo>
                <a:close/>
              </a:path>
              <a:path w="1003300" h="2286000">
                <a:moveTo>
                  <a:pt x="689409" y="345365"/>
                </a:moveTo>
                <a:lnTo>
                  <a:pt x="689409" y="342900"/>
                </a:lnTo>
                <a:lnTo>
                  <a:pt x="690667" y="342900"/>
                </a:lnTo>
                <a:lnTo>
                  <a:pt x="689409" y="345365"/>
                </a:lnTo>
                <a:close/>
              </a:path>
              <a:path w="1003300" h="2286000">
                <a:moveTo>
                  <a:pt x="694072" y="355600"/>
                </a:moveTo>
                <a:lnTo>
                  <a:pt x="689570" y="355600"/>
                </a:lnTo>
                <a:lnTo>
                  <a:pt x="690877" y="342900"/>
                </a:lnTo>
                <a:lnTo>
                  <a:pt x="692468" y="342900"/>
                </a:lnTo>
                <a:lnTo>
                  <a:pt x="694072" y="355600"/>
                </a:lnTo>
                <a:close/>
              </a:path>
              <a:path w="1003300" h="2286000">
                <a:moveTo>
                  <a:pt x="695809" y="355281"/>
                </a:moveTo>
                <a:lnTo>
                  <a:pt x="695052" y="342900"/>
                </a:lnTo>
                <a:lnTo>
                  <a:pt x="700971" y="342900"/>
                </a:lnTo>
                <a:lnTo>
                  <a:pt x="695809" y="355281"/>
                </a:lnTo>
                <a:close/>
              </a:path>
              <a:path w="1003300" h="2286000">
                <a:moveTo>
                  <a:pt x="705030" y="355600"/>
                </a:moveTo>
                <a:lnTo>
                  <a:pt x="698599" y="355600"/>
                </a:lnTo>
                <a:lnTo>
                  <a:pt x="703769" y="342900"/>
                </a:lnTo>
                <a:lnTo>
                  <a:pt x="704196" y="342900"/>
                </a:lnTo>
                <a:lnTo>
                  <a:pt x="705030" y="355600"/>
                </a:lnTo>
                <a:close/>
              </a:path>
              <a:path w="1003300" h="2286000">
                <a:moveTo>
                  <a:pt x="722424" y="355600"/>
                </a:moveTo>
                <a:lnTo>
                  <a:pt x="722217" y="355600"/>
                </a:lnTo>
                <a:lnTo>
                  <a:pt x="719842" y="342900"/>
                </a:lnTo>
                <a:lnTo>
                  <a:pt x="724008" y="342900"/>
                </a:lnTo>
                <a:lnTo>
                  <a:pt x="722424" y="355600"/>
                </a:lnTo>
                <a:close/>
              </a:path>
              <a:path w="1003300" h="2286000">
                <a:moveTo>
                  <a:pt x="727425" y="355600"/>
                </a:moveTo>
                <a:lnTo>
                  <a:pt x="725466" y="355600"/>
                </a:lnTo>
                <a:lnTo>
                  <a:pt x="724901" y="342900"/>
                </a:lnTo>
                <a:lnTo>
                  <a:pt x="726570" y="342900"/>
                </a:lnTo>
                <a:lnTo>
                  <a:pt x="727425" y="355600"/>
                </a:lnTo>
                <a:close/>
              </a:path>
              <a:path w="1003300" h="2286000">
                <a:moveTo>
                  <a:pt x="742682" y="355600"/>
                </a:moveTo>
                <a:lnTo>
                  <a:pt x="740096" y="355600"/>
                </a:lnTo>
                <a:lnTo>
                  <a:pt x="740096" y="342900"/>
                </a:lnTo>
                <a:lnTo>
                  <a:pt x="740659" y="342900"/>
                </a:lnTo>
                <a:lnTo>
                  <a:pt x="742682" y="355600"/>
                </a:lnTo>
                <a:close/>
              </a:path>
              <a:path w="1003300" h="2286000">
                <a:moveTo>
                  <a:pt x="755226" y="355600"/>
                </a:moveTo>
                <a:lnTo>
                  <a:pt x="747435" y="355600"/>
                </a:lnTo>
                <a:lnTo>
                  <a:pt x="740659" y="342900"/>
                </a:lnTo>
                <a:lnTo>
                  <a:pt x="749258" y="342900"/>
                </a:lnTo>
                <a:lnTo>
                  <a:pt x="755114" y="355281"/>
                </a:lnTo>
                <a:lnTo>
                  <a:pt x="755226" y="355600"/>
                </a:lnTo>
                <a:close/>
              </a:path>
              <a:path w="1003300" h="2286000">
                <a:moveTo>
                  <a:pt x="761332" y="355600"/>
                </a:moveTo>
                <a:lnTo>
                  <a:pt x="755265" y="355600"/>
                </a:lnTo>
                <a:lnTo>
                  <a:pt x="755191" y="355049"/>
                </a:lnTo>
                <a:lnTo>
                  <a:pt x="754411" y="342900"/>
                </a:lnTo>
                <a:lnTo>
                  <a:pt x="756867" y="342900"/>
                </a:lnTo>
                <a:lnTo>
                  <a:pt x="761332" y="355600"/>
                </a:lnTo>
                <a:close/>
              </a:path>
              <a:path w="1003300" h="2286000">
                <a:moveTo>
                  <a:pt x="337036" y="355600"/>
                </a:moveTo>
                <a:lnTo>
                  <a:pt x="332068" y="355600"/>
                </a:lnTo>
                <a:lnTo>
                  <a:pt x="334466" y="343899"/>
                </a:lnTo>
                <a:lnTo>
                  <a:pt x="337036" y="355600"/>
                </a:lnTo>
                <a:close/>
              </a:path>
              <a:path w="1003300" h="2286000">
                <a:moveTo>
                  <a:pt x="689409" y="355600"/>
                </a:moveTo>
                <a:lnTo>
                  <a:pt x="684183" y="355600"/>
                </a:lnTo>
                <a:lnTo>
                  <a:pt x="689409" y="345365"/>
                </a:lnTo>
                <a:lnTo>
                  <a:pt x="689409" y="355600"/>
                </a:lnTo>
                <a:close/>
              </a:path>
              <a:path w="1003300" h="2286000">
                <a:moveTo>
                  <a:pt x="636537" y="355600"/>
                </a:moveTo>
                <a:lnTo>
                  <a:pt x="635768" y="355600"/>
                </a:lnTo>
                <a:lnTo>
                  <a:pt x="632916" y="346449"/>
                </a:lnTo>
                <a:lnTo>
                  <a:pt x="632843" y="345676"/>
                </a:lnTo>
                <a:lnTo>
                  <a:pt x="636537" y="355600"/>
                </a:lnTo>
                <a:close/>
              </a:path>
              <a:path w="1003300" h="2286000">
                <a:moveTo>
                  <a:pt x="332068" y="355600"/>
                </a:moveTo>
                <a:lnTo>
                  <a:pt x="329968" y="355600"/>
                </a:lnTo>
                <a:lnTo>
                  <a:pt x="328373" y="347347"/>
                </a:lnTo>
                <a:lnTo>
                  <a:pt x="332068" y="355600"/>
                </a:lnTo>
                <a:close/>
              </a:path>
              <a:path w="1003300" h="2286000">
                <a:moveTo>
                  <a:pt x="442603" y="355600"/>
                </a:moveTo>
                <a:lnTo>
                  <a:pt x="442236" y="355600"/>
                </a:lnTo>
                <a:lnTo>
                  <a:pt x="442382" y="355049"/>
                </a:lnTo>
                <a:lnTo>
                  <a:pt x="442603" y="355600"/>
                </a:lnTo>
                <a:close/>
              </a:path>
              <a:path w="1003300" h="2286000">
                <a:moveTo>
                  <a:pt x="695829" y="355600"/>
                </a:moveTo>
                <a:lnTo>
                  <a:pt x="695676" y="355600"/>
                </a:lnTo>
                <a:lnTo>
                  <a:pt x="695809" y="355281"/>
                </a:lnTo>
                <a:lnTo>
                  <a:pt x="695829" y="355600"/>
                </a:lnTo>
                <a:close/>
              </a:path>
              <a:path w="1003300" h="2286000">
                <a:moveTo>
                  <a:pt x="755265" y="355600"/>
                </a:moveTo>
                <a:close/>
              </a:path>
              <a:path w="1003300" h="2286000">
                <a:moveTo>
                  <a:pt x="242269" y="365642"/>
                </a:moveTo>
                <a:lnTo>
                  <a:pt x="243126" y="355600"/>
                </a:lnTo>
                <a:lnTo>
                  <a:pt x="246032" y="355600"/>
                </a:lnTo>
                <a:lnTo>
                  <a:pt x="242269" y="365642"/>
                </a:lnTo>
                <a:close/>
              </a:path>
              <a:path w="1003300" h="2286000">
                <a:moveTo>
                  <a:pt x="252580" y="368300"/>
                </a:moveTo>
                <a:lnTo>
                  <a:pt x="249326" y="368300"/>
                </a:lnTo>
                <a:lnTo>
                  <a:pt x="249804" y="355600"/>
                </a:lnTo>
                <a:lnTo>
                  <a:pt x="252580" y="368300"/>
                </a:lnTo>
                <a:close/>
              </a:path>
              <a:path w="1003300" h="2286000">
                <a:moveTo>
                  <a:pt x="254187" y="368300"/>
                </a:moveTo>
                <a:lnTo>
                  <a:pt x="252580" y="368300"/>
                </a:lnTo>
                <a:lnTo>
                  <a:pt x="252731" y="355600"/>
                </a:lnTo>
                <a:lnTo>
                  <a:pt x="255259" y="355600"/>
                </a:lnTo>
                <a:lnTo>
                  <a:pt x="254187" y="368300"/>
                </a:lnTo>
                <a:close/>
              </a:path>
              <a:path w="1003300" h="2286000">
                <a:moveTo>
                  <a:pt x="262066" y="363168"/>
                </a:moveTo>
                <a:lnTo>
                  <a:pt x="262466" y="355600"/>
                </a:lnTo>
                <a:lnTo>
                  <a:pt x="264858" y="355600"/>
                </a:lnTo>
                <a:lnTo>
                  <a:pt x="262066" y="363168"/>
                </a:lnTo>
                <a:close/>
              </a:path>
              <a:path w="1003300" h="2286000">
                <a:moveTo>
                  <a:pt x="313752" y="368300"/>
                </a:moveTo>
                <a:lnTo>
                  <a:pt x="310554" y="368300"/>
                </a:lnTo>
                <a:lnTo>
                  <a:pt x="313255" y="355600"/>
                </a:lnTo>
                <a:lnTo>
                  <a:pt x="313752" y="355600"/>
                </a:lnTo>
                <a:lnTo>
                  <a:pt x="313752" y="368300"/>
                </a:lnTo>
                <a:close/>
              </a:path>
              <a:path w="1003300" h="2286000">
                <a:moveTo>
                  <a:pt x="317434" y="368300"/>
                </a:moveTo>
                <a:lnTo>
                  <a:pt x="315475" y="368300"/>
                </a:lnTo>
                <a:lnTo>
                  <a:pt x="315589" y="355600"/>
                </a:lnTo>
                <a:lnTo>
                  <a:pt x="317944" y="355600"/>
                </a:lnTo>
                <a:lnTo>
                  <a:pt x="317434" y="368300"/>
                </a:lnTo>
                <a:close/>
              </a:path>
              <a:path w="1003300" h="2286000">
                <a:moveTo>
                  <a:pt x="328134" y="368300"/>
                </a:moveTo>
                <a:lnTo>
                  <a:pt x="324022" y="368300"/>
                </a:lnTo>
                <a:lnTo>
                  <a:pt x="323808" y="355600"/>
                </a:lnTo>
                <a:lnTo>
                  <a:pt x="325530" y="355600"/>
                </a:lnTo>
                <a:lnTo>
                  <a:pt x="328134" y="368300"/>
                </a:lnTo>
                <a:close/>
              </a:path>
              <a:path w="1003300" h="2286000">
                <a:moveTo>
                  <a:pt x="334703" y="368300"/>
                </a:moveTo>
                <a:lnTo>
                  <a:pt x="332911" y="368300"/>
                </a:lnTo>
                <a:lnTo>
                  <a:pt x="332549" y="355600"/>
                </a:lnTo>
                <a:lnTo>
                  <a:pt x="333137" y="355600"/>
                </a:lnTo>
                <a:lnTo>
                  <a:pt x="334703" y="368300"/>
                </a:lnTo>
                <a:close/>
              </a:path>
              <a:path w="1003300" h="2286000">
                <a:moveTo>
                  <a:pt x="342029" y="368300"/>
                </a:moveTo>
                <a:lnTo>
                  <a:pt x="341224" y="368300"/>
                </a:lnTo>
                <a:lnTo>
                  <a:pt x="339292" y="355600"/>
                </a:lnTo>
                <a:lnTo>
                  <a:pt x="340791" y="355600"/>
                </a:lnTo>
                <a:lnTo>
                  <a:pt x="342029" y="368300"/>
                </a:lnTo>
                <a:close/>
              </a:path>
              <a:path w="1003300" h="2286000">
                <a:moveTo>
                  <a:pt x="348191" y="368300"/>
                </a:moveTo>
                <a:lnTo>
                  <a:pt x="346861" y="368300"/>
                </a:lnTo>
                <a:lnTo>
                  <a:pt x="346791" y="355600"/>
                </a:lnTo>
                <a:lnTo>
                  <a:pt x="347359" y="355600"/>
                </a:lnTo>
                <a:lnTo>
                  <a:pt x="348191" y="368300"/>
                </a:lnTo>
                <a:close/>
              </a:path>
              <a:path w="1003300" h="2286000">
                <a:moveTo>
                  <a:pt x="373267" y="381000"/>
                </a:moveTo>
                <a:lnTo>
                  <a:pt x="355961" y="381000"/>
                </a:lnTo>
                <a:lnTo>
                  <a:pt x="355132" y="368469"/>
                </a:lnTo>
                <a:lnTo>
                  <a:pt x="355060" y="368129"/>
                </a:lnTo>
                <a:lnTo>
                  <a:pt x="350607" y="355600"/>
                </a:lnTo>
                <a:lnTo>
                  <a:pt x="355370" y="355600"/>
                </a:lnTo>
                <a:lnTo>
                  <a:pt x="355271" y="368300"/>
                </a:lnTo>
                <a:lnTo>
                  <a:pt x="374852" y="368300"/>
                </a:lnTo>
                <a:lnTo>
                  <a:pt x="373267" y="381000"/>
                </a:lnTo>
                <a:close/>
              </a:path>
              <a:path w="1003300" h="2286000">
                <a:moveTo>
                  <a:pt x="363817" y="368300"/>
                </a:moveTo>
                <a:lnTo>
                  <a:pt x="356664" y="368300"/>
                </a:lnTo>
                <a:lnTo>
                  <a:pt x="356397" y="355600"/>
                </a:lnTo>
                <a:lnTo>
                  <a:pt x="361081" y="355600"/>
                </a:lnTo>
                <a:lnTo>
                  <a:pt x="363817" y="368300"/>
                </a:lnTo>
                <a:close/>
              </a:path>
              <a:path w="1003300" h="2286000">
                <a:moveTo>
                  <a:pt x="370761" y="368300"/>
                </a:moveTo>
                <a:lnTo>
                  <a:pt x="367663" y="368300"/>
                </a:lnTo>
                <a:lnTo>
                  <a:pt x="370190" y="355600"/>
                </a:lnTo>
                <a:lnTo>
                  <a:pt x="370761" y="368300"/>
                </a:lnTo>
                <a:close/>
              </a:path>
              <a:path w="1003300" h="2286000">
                <a:moveTo>
                  <a:pt x="371768" y="368300"/>
                </a:moveTo>
                <a:lnTo>
                  <a:pt x="371429" y="355600"/>
                </a:lnTo>
                <a:lnTo>
                  <a:pt x="373832" y="355600"/>
                </a:lnTo>
                <a:lnTo>
                  <a:pt x="371768" y="368300"/>
                </a:lnTo>
                <a:close/>
              </a:path>
              <a:path w="1003300" h="2286000">
                <a:moveTo>
                  <a:pt x="379145" y="368300"/>
                </a:moveTo>
                <a:lnTo>
                  <a:pt x="376050" y="368300"/>
                </a:lnTo>
                <a:lnTo>
                  <a:pt x="378549" y="355600"/>
                </a:lnTo>
                <a:lnTo>
                  <a:pt x="379145" y="368300"/>
                </a:lnTo>
                <a:close/>
              </a:path>
              <a:path w="1003300" h="2286000">
                <a:moveTo>
                  <a:pt x="386408" y="368300"/>
                </a:moveTo>
                <a:lnTo>
                  <a:pt x="383705" y="368300"/>
                </a:lnTo>
                <a:lnTo>
                  <a:pt x="383755" y="355600"/>
                </a:lnTo>
                <a:lnTo>
                  <a:pt x="385929" y="355600"/>
                </a:lnTo>
                <a:lnTo>
                  <a:pt x="386408" y="368300"/>
                </a:lnTo>
                <a:close/>
              </a:path>
              <a:path w="1003300" h="2286000">
                <a:moveTo>
                  <a:pt x="426291" y="368300"/>
                </a:moveTo>
                <a:lnTo>
                  <a:pt x="423178" y="368300"/>
                </a:lnTo>
                <a:lnTo>
                  <a:pt x="417943" y="355600"/>
                </a:lnTo>
                <a:lnTo>
                  <a:pt x="425661" y="355600"/>
                </a:lnTo>
                <a:lnTo>
                  <a:pt x="426291" y="368300"/>
                </a:lnTo>
                <a:close/>
              </a:path>
              <a:path w="1003300" h="2286000">
                <a:moveTo>
                  <a:pt x="435011" y="368300"/>
                </a:moveTo>
                <a:lnTo>
                  <a:pt x="426291" y="368300"/>
                </a:lnTo>
                <a:lnTo>
                  <a:pt x="427869" y="355600"/>
                </a:lnTo>
                <a:lnTo>
                  <a:pt x="434835" y="355600"/>
                </a:lnTo>
                <a:lnTo>
                  <a:pt x="435011" y="368300"/>
                </a:lnTo>
                <a:close/>
              </a:path>
              <a:path w="1003300" h="2286000">
                <a:moveTo>
                  <a:pt x="438806" y="368300"/>
                </a:moveTo>
                <a:lnTo>
                  <a:pt x="435011" y="368300"/>
                </a:lnTo>
                <a:lnTo>
                  <a:pt x="438643" y="355600"/>
                </a:lnTo>
                <a:lnTo>
                  <a:pt x="441709" y="355600"/>
                </a:lnTo>
                <a:lnTo>
                  <a:pt x="438806" y="368300"/>
                </a:lnTo>
                <a:close/>
              </a:path>
              <a:path w="1003300" h="2286000">
                <a:moveTo>
                  <a:pt x="446786" y="368300"/>
                </a:moveTo>
                <a:lnTo>
                  <a:pt x="443204" y="368300"/>
                </a:lnTo>
                <a:lnTo>
                  <a:pt x="447807" y="355600"/>
                </a:lnTo>
                <a:lnTo>
                  <a:pt x="446786" y="368300"/>
                </a:lnTo>
                <a:close/>
              </a:path>
              <a:path w="1003300" h="2286000">
                <a:moveTo>
                  <a:pt x="449406" y="360802"/>
                </a:moveTo>
                <a:lnTo>
                  <a:pt x="450133" y="355600"/>
                </a:lnTo>
                <a:lnTo>
                  <a:pt x="450886" y="355600"/>
                </a:lnTo>
                <a:lnTo>
                  <a:pt x="449406" y="360802"/>
                </a:lnTo>
                <a:close/>
              </a:path>
              <a:path w="1003300" h="2286000">
                <a:moveTo>
                  <a:pt x="451428" y="368129"/>
                </a:moveTo>
                <a:lnTo>
                  <a:pt x="451038" y="355600"/>
                </a:lnTo>
                <a:lnTo>
                  <a:pt x="454208" y="355600"/>
                </a:lnTo>
                <a:lnTo>
                  <a:pt x="454161" y="356755"/>
                </a:lnTo>
                <a:lnTo>
                  <a:pt x="451428" y="368129"/>
                </a:lnTo>
                <a:close/>
              </a:path>
              <a:path w="1003300" h="2286000">
                <a:moveTo>
                  <a:pt x="454161" y="356755"/>
                </a:moveTo>
                <a:lnTo>
                  <a:pt x="454208" y="355600"/>
                </a:lnTo>
                <a:lnTo>
                  <a:pt x="454439" y="355600"/>
                </a:lnTo>
                <a:lnTo>
                  <a:pt x="454161" y="356755"/>
                </a:lnTo>
                <a:close/>
              </a:path>
              <a:path w="1003300" h="2286000">
                <a:moveTo>
                  <a:pt x="479479" y="368300"/>
                </a:moveTo>
                <a:lnTo>
                  <a:pt x="453696" y="368300"/>
                </a:lnTo>
                <a:lnTo>
                  <a:pt x="454161" y="356755"/>
                </a:lnTo>
                <a:lnTo>
                  <a:pt x="454439" y="355600"/>
                </a:lnTo>
                <a:lnTo>
                  <a:pt x="478834" y="355600"/>
                </a:lnTo>
                <a:lnTo>
                  <a:pt x="479479" y="368300"/>
                </a:lnTo>
                <a:close/>
              </a:path>
              <a:path w="1003300" h="2286000">
                <a:moveTo>
                  <a:pt x="485798" y="368300"/>
                </a:moveTo>
                <a:lnTo>
                  <a:pt x="482891" y="368300"/>
                </a:lnTo>
                <a:lnTo>
                  <a:pt x="480927" y="355600"/>
                </a:lnTo>
                <a:lnTo>
                  <a:pt x="483416" y="355600"/>
                </a:lnTo>
                <a:lnTo>
                  <a:pt x="485798" y="368300"/>
                </a:lnTo>
                <a:close/>
              </a:path>
              <a:path w="1003300" h="2286000">
                <a:moveTo>
                  <a:pt x="493880" y="368300"/>
                </a:moveTo>
                <a:lnTo>
                  <a:pt x="488902" y="368300"/>
                </a:lnTo>
                <a:lnTo>
                  <a:pt x="486689" y="355600"/>
                </a:lnTo>
                <a:lnTo>
                  <a:pt x="487637" y="355600"/>
                </a:lnTo>
                <a:lnTo>
                  <a:pt x="493880" y="368300"/>
                </a:lnTo>
                <a:close/>
              </a:path>
              <a:path w="1003300" h="2286000">
                <a:moveTo>
                  <a:pt x="504213" y="368300"/>
                </a:moveTo>
                <a:lnTo>
                  <a:pt x="495382" y="368300"/>
                </a:lnTo>
                <a:lnTo>
                  <a:pt x="494515" y="355600"/>
                </a:lnTo>
                <a:lnTo>
                  <a:pt x="503904" y="355600"/>
                </a:lnTo>
                <a:lnTo>
                  <a:pt x="504213" y="368300"/>
                </a:lnTo>
                <a:close/>
              </a:path>
              <a:path w="1003300" h="2286000">
                <a:moveTo>
                  <a:pt x="507690" y="368300"/>
                </a:moveTo>
                <a:lnTo>
                  <a:pt x="504213" y="368300"/>
                </a:lnTo>
                <a:lnTo>
                  <a:pt x="506640" y="355600"/>
                </a:lnTo>
                <a:lnTo>
                  <a:pt x="508173" y="355600"/>
                </a:lnTo>
                <a:lnTo>
                  <a:pt x="507690" y="368300"/>
                </a:lnTo>
                <a:close/>
              </a:path>
              <a:path w="1003300" h="2286000">
                <a:moveTo>
                  <a:pt x="524339" y="368300"/>
                </a:moveTo>
                <a:lnTo>
                  <a:pt x="521664" y="368300"/>
                </a:lnTo>
                <a:lnTo>
                  <a:pt x="524500" y="355600"/>
                </a:lnTo>
                <a:lnTo>
                  <a:pt x="526213" y="355600"/>
                </a:lnTo>
                <a:lnTo>
                  <a:pt x="524339" y="368300"/>
                </a:lnTo>
                <a:close/>
              </a:path>
              <a:path w="1003300" h="2286000">
                <a:moveTo>
                  <a:pt x="530026" y="362745"/>
                </a:moveTo>
                <a:lnTo>
                  <a:pt x="530645" y="355600"/>
                </a:lnTo>
                <a:lnTo>
                  <a:pt x="531718" y="355600"/>
                </a:lnTo>
                <a:lnTo>
                  <a:pt x="531624" y="357553"/>
                </a:lnTo>
                <a:lnTo>
                  <a:pt x="530026" y="362745"/>
                </a:lnTo>
                <a:close/>
              </a:path>
              <a:path w="1003300" h="2286000">
                <a:moveTo>
                  <a:pt x="547898" y="368300"/>
                </a:moveTo>
                <a:lnTo>
                  <a:pt x="531109" y="368300"/>
                </a:lnTo>
                <a:lnTo>
                  <a:pt x="531624" y="357553"/>
                </a:lnTo>
                <a:lnTo>
                  <a:pt x="532225" y="355600"/>
                </a:lnTo>
                <a:lnTo>
                  <a:pt x="545844" y="355600"/>
                </a:lnTo>
                <a:lnTo>
                  <a:pt x="547898" y="368300"/>
                </a:lnTo>
                <a:close/>
              </a:path>
              <a:path w="1003300" h="2286000">
                <a:moveTo>
                  <a:pt x="572597" y="368300"/>
                </a:moveTo>
                <a:lnTo>
                  <a:pt x="556992" y="368300"/>
                </a:lnTo>
                <a:lnTo>
                  <a:pt x="557873" y="355600"/>
                </a:lnTo>
                <a:lnTo>
                  <a:pt x="580435" y="355600"/>
                </a:lnTo>
                <a:lnTo>
                  <a:pt x="572597" y="368300"/>
                </a:lnTo>
                <a:close/>
              </a:path>
              <a:path w="1003300" h="2286000">
                <a:moveTo>
                  <a:pt x="590254" y="368300"/>
                </a:moveTo>
                <a:lnTo>
                  <a:pt x="584287" y="368300"/>
                </a:lnTo>
                <a:lnTo>
                  <a:pt x="580502" y="355600"/>
                </a:lnTo>
                <a:lnTo>
                  <a:pt x="588749" y="355600"/>
                </a:lnTo>
                <a:lnTo>
                  <a:pt x="590254" y="368300"/>
                </a:lnTo>
                <a:close/>
              </a:path>
              <a:path w="1003300" h="2286000">
                <a:moveTo>
                  <a:pt x="593172" y="368300"/>
                </a:moveTo>
                <a:lnTo>
                  <a:pt x="590254" y="368300"/>
                </a:lnTo>
                <a:lnTo>
                  <a:pt x="591066" y="355600"/>
                </a:lnTo>
                <a:lnTo>
                  <a:pt x="593468" y="355600"/>
                </a:lnTo>
                <a:lnTo>
                  <a:pt x="593172" y="368300"/>
                </a:lnTo>
                <a:close/>
              </a:path>
              <a:path w="1003300" h="2286000">
                <a:moveTo>
                  <a:pt x="622420" y="368300"/>
                </a:moveTo>
                <a:lnTo>
                  <a:pt x="593231" y="368300"/>
                </a:lnTo>
                <a:lnTo>
                  <a:pt x="598318" y="355600"/>
                </a:lnTo>
                <a:lnTo>
                  <a:pt x="626149" y="355600"/>
                </a:lnTo>
                <a:lnTo>
                  <a:pt x="622420" y="368300"/>
                </a:lnTo>
                <a:close/>
              </a:path>
              <a:path w="1003300" h="2286000">
                <a:moveTo>
                  <a:pt x="668681" y="368300"/>
                </a:moveTo>
                <a:lnTo>
                  <a:pt x="664211" y="368300"/>
                </a:lnTo>
                <a:lnTo>
                  <a:pt x="666537" y="355600"/>
                </a:lnTo>
                <a:lnTo>
                  <a:pt x="667009" y="355600"/>
                </a:lnTo>
                <a:lnTo>
                  <a:pt x="668681" y="368300"/>
                </a:lnTo>
                <a:close/>
              </a:path>
              <a:path w="1003300" h="2286000">
                <a:moveTo>
                  <a:pt x="671975" y="368300"/>
                </a:moveTo>
                <a:lnTo>
                  <a:pt x="671789" y="368300"/>
                </a:lnTo>
                <a:lnTo>
                  <a:pt x="674043" y="355600"/>
                </a:lnTo>
                <a:lnTo>
                  <a:pt x="677647" y="355600"/>
                </a:lnTo>
                <a:lnTo>
                  <a:pt x="671975" y="368300"/>
                </a:lnTo>
                <a:close/>
              </a:path>
              <a:path w="1003300" h="2286000">
                <a:moveTo>
                  <a:pt x="681714" y="368300"/>
                </a:moveTo>
                <a:lnTo>
                  <a:pt x="677574" y="368300"/>
                </a:lnTo>
                <a:lnTo>
                  <a:pt x="678980" y="355600"/>
                </a:lnTo>
                <a:lnTo>
                  <a:pt x="681792" y="355600"/>
                </a:lnTo>
                <a:lnTo>
                  <a:pt x="681714" y="368300"/>
                </a:lnTo>
                <a:close/>
              </a:path>
              <a:path w="1003300" h="2286000">
                <a:moveTo>
                  <a:pt x="688603" y="368300"/>
                </a:moveTo>
                <a:lnTo>
                  <a:pt x="687303" y="368300"/>
                </a:lnTo>
                <a:lnTo>
                  <a:pt x="686756" y="355600"/>
                </a:lnTo>
                <a:lnTo>
                  <a:pt x="689503" y="355600"/>
                </a:lnTo>
                <a:lnTo>
                  <a:pt x="688603" y="368300"/>
                </a:lnTo>
                <a:close/>
              </a:path>
              <a:path w="1003300" h="2286000">
                <a:moveTo>
                  <a:pt x="691569" y="368300"/>
                </a:moveTo>
                <a:lnTo>
                  <a:pt x="691569" y="355600"/>
                </a:lnTo>
                <a:lnTo>
                  <a:pt x="693146" y="355600"/>
                </a:lnTo>
                <a:lnTo>
                  <a:pt x="691569" y="368300"/>
                </a:lnTo>
                <a:close/>
              </a:path>
              <a:path w="1003300" h="2286000">
                <a:moveTo>
                  <a:pt x="702333" y="368300"/>
                </a:moveTo>
                <a:lnTo>
                  <a:pt x="700628" y="368300"/>
                </a:lnTo>
                <a:lnTo>
                  <a:pt x="701194" y="355600"/>
                </a:lnTo>
                <a:lnTo>
                  <a:pt x="702333" y="368300"/>
                </a:lnTo>
                <a:close/>
              </a:path>
              <a:path w="1003300" h="2286000">
                <a:moveTo>
                  <a:pt x="723594" y="368300"/>
                </a:moveTo>
                <a:lnTo>
                  <a:pt x="723042" y="368300"/>
                </a:lnTo>
                <a:lnTo>
                  <a:pt x="723042" y="355600"/>
                </a:lnTo>
                <a:lnTo>
                  <a:pt x="724895" y="355600"/>
                </a:lnTo>
                <a:lnTo>
                  <a:pt x="723594" y="368300"/>
                </a:lnTo>
                <a:close/>
              </a:path>
              <a:path w="1003300" h="2286000">
                <a:moveTo>
                  <a:pt x="731384" y="368300"/>
                </a:moveTo>
                <a:lnTo>
                  <a:pt x="727053" y="368300"/>
                </a:lnTo>
                <a:lnTo>
                  <a:pt x="724895" y="355600"/>
                </a:lnTo>
                <a:lnTo>
                  <a:pt x="732971" y="355600"/>
                </a:lnTo>
                <a:lnTo>
                  <a:pt x="731384" y="368300"/>
                </a:lnTo>
                <a:close/>
              </a:path>
              <a:path w="1003300" h="2286000">
                <a:moveTo>
                  <a:pt x="746290" y="368300"/>
                </a:moveTo>
                <a:lnTo>
                  <a:pt x="745614" y="368300"/>
                </a:lnTo>
                <a:lnTo>
                  <a:pt x="745613" y="355600"/>
                </a:lnTo>
                <a:lnTo>
                  <a:pt x="746290" y="368300"/>
                </a:lnTo>
                <a:close/>
              </a:path>
              <a:path w="1003300" h="2286000">
                <a:moveTo>
                  <a:pt x="768903" y="368300"/>
                </a:moveTo>
                <a:lnTo>
                  <a:pt x="760076" y="368300"/>
                </a:lnTo>
                <a:lnTo>
                  <a:pt x="757051" y="355600"/>
                </a:lnTo>
                <a:lnTo>
                  <a:pt x="763016" y="355600"/>
                </a:lnTo>
                <a:lnTo>
                  <a:pt x="768903" y="368300"/>
                </a:lnTo>
                <a:close/>
              </a:path>
              <a:path w="1003300" h="2286000">
                <a:moveTo>
                  <a:pt x="778226" y="368300"/>
                </a:moveTo>
                <a:lnTo>
                  <a:pt x="769460" y="368300"/>
                </a:lnTo>
                <a:lnTo>
                  <a:pt x="768344" y="355600"/>
                </a:lnTo>
                <a:lnTo>
                  <a:pt x="774085" y="355600"/>
                </a:lnTo>
                <a:lnTo>
                  <a:pt x="778226" y="368300"/>
                </a:lnTo>
                <a:close/>
              </a:path>
              <a:path w="1003300" h="2286000">
                <a:moveTo>
                  <a:pt x="448359" y="368300"/>
                </a:moveTo>
                <a:lnTo>
                  <a:pt x="447274" y="368300"/>
                </a:lnTo>
                <a:lnTo>
                  <a:pt x="449406" y="360802"/>
                </a:lnTo>
                <a:lnTo>
                  <a:pt x="448359" y="368300"/>
                </a:lnTo>
                <a:close/>
              </a:path>
              <a:path w="1003300" h="2286000">
                <a:moveTo>
                  <a:pt x="529545" y="368300"/>
                </a:moveTo>
                <a:lnTo>
                  <a:pt x="528317" y="368300"/>
                </a:lnTo>
                <a:lnTo>
                  <a:pt x="530026" y="362745"/>
                </a:lnTo>
                <a:lnTo>
                  <a:pt x="529545" y="368300"/>
                </a:lnTo>
                <a:close/>
              </a:path>
              <a:path w="1003300" h="2286000">
                <a:moveTo>
                  <a:pt x="261796" y="368300"/>
                </a:moveTo>
                <a:lnTo>
                  <a:pt x="260174" y="368300"/>
                </a:lnTo>
                <a:lnTo>
                  <a:pt x="262066" y="363168"/>
                </a:lnTo>
                <a:lnTo>
                  <a:pt x="261796" y="368300"/>
                </a:lnTo>
                <a:close/>
              </a:path>
              <a:path w="1003300" h="2286000">
                <a:moveTo>
                  <a:pt x="242043" y="368300"/>
                </a:moveTo>
                <a:lnTo>
                  <a:pt x="241274" y="368300"/>
                </a:lnTo>
                <a:lnTo>
                  <a:pt x="242269" y="365642"/>
                </a:lnTo>
                <a:lnTo>
                  <a:pt x="242043" y="368300"/>
                </a:lnTo>
                <a:close/>
              </a:path>
              <a:path w="1003300" h="2286000">
                <a:moveTo>
                  <a:pt x="451433" y="368300"/>
                </a:moveTo>
                <a:lnTo>
                  <a:pt x="451428" y="368129"/>
                </a:lnTo>
                <a:lnTo>
                  <a:pt x="451433" y="368300"/>
                </a:lnTo>
                <a:close/>
              </a:path>
              <a:path w="1003300" h="2286000">
                <a:moveTo>
                  <a:pt x="234391" y="381000"/>
                </a:moveTo>
                <a:lnTo>
                  <a:pt x="231171" y="381000"/>
                </a:lnTo>
                <a:lnTo>
                  <a:pt x="231992" y="368300"/>
                </a:lnTo>
                <a:lnTo>
                  <a:pt x="234563" y="368300"/>
                </a:lnTo>
                <a:lnTo>
                  <a:pt x="234391" y="381000"/>
                </a:lnTo>
                <a:close/>
              </a:path>
              <a:path w="1003300" h="2286000">
                <a:moveTo>
                  <a:pt x="329852" y="381000"/>
                </a:moveTo>
                <a:lnTo>
                  <a:pt x="328069" y="381000"/>
                </a:lnTo>
                <a:lnTo>
                  <a:pt x="327726" y="368300"/>
                </a:lnTo>
                <a:lnTo>
                  <a:pt x="329852" y="368300"/>
                </a:lnTo>
                <a:lnTo>
                  <a:pt x="329852" y="381000"/>
                </a:lnTo>
                <a:close/>
              </a:path>
              <a:path w="1003300" h="2286000">
                <a:moveTo>
                  <a:pt x="332694" y="381000"/>
                </a:moveTo>
                <a:lnTo>
                  <a:pt x="331575" y="381000"/>
                </a:lnTo>
                <a:lnTo>
                  <a:pt x="331042" y="368300"/>
                </a:lnTo>
                <a:lnTo>
                  <a:pt x="332694" y="368300"/>
                </a:lnTo>
                <a:lnTo>
                  <a:pt x="332694" y="381000"/>
                </a:lnTo>
                <a:close/>
              </a:path>
              <a:path w="1003300" h="2286000">
                <a:moveTo>
                  <a:pt x="337431" y="381000"/>
                </a:moveTo>
                <a:lnTo>
                  <a:pt x="335162" y="381000"/>
                </a:lnTo>
                <a:lnTo>
                  <a:pt x="335390" y="368300"/>
                </a:lnTo>
                <a:lnTo>
                  <a:pt x="337431" y="368300"/>
                </a:lnTo>
                <a:lnTo>
                  <a:pt x="337431" y="381000"/>
                </a:lnTo>
                <a:close/>
              </a:path>
              <a:path w="1003300" h="2286000">
                <a:moveTo>
                  <a:pt x="343350" y="381000"/>
                </a:moveTo>
                <a:lnTo>
                  <a:pt x="341276" y="381000"/>
                </a:lnTo>
                <a:lnTo>
                  <a:pt x="340991" y="368300"/>
                </a:lnTo>
                <a:lnTo>
                  <a:pt x="343301" y="368300"/>
                </a:lnTo>
                <a:lnTo>
                  <a:pt x="343350" y="381000"/>
                </a:lnTo>
                <a:close/>
              </a:path>
              <a:path w="1003300" h="2286000">
                <a:moveTo>
                  <a:pt x="354191" y="381000"/>
                </a:moveTo>
                <a:lnTo>
                  <a:pt x="345958" y="381000"/>
                </a:lnTo>
                <a:lnTo>
                  <a:pt x="345958" y="368300"/>
                </a:lnTo>
                <a:lnTo>
                  <a:pt x="353645" y="368300"/>
                </a:lnTo>
                <a:lnTo>
                  <a:pt x="354191" y="381000"/>
                </a:lnTo>
                <a:close/>
              </a:path>
              <a:path w="1003300" h="2286000">
                <a:moveTo>
                  <a:pt x="383861" y="381000"/>
                </a:moveTo>
                <a:lnTo>
                  <a:pt x="381789" y="381000"/>
                </a:lnTo>
                <a:lnTo>
                  <a:pt x="382307" y="368300"/>
                </a:lnTo>
                <a:lnTo>
                  <a:pt x="383861" y="381000"/>
                </a:lnTo>
                <a:close/>
              </a:path>
              <a:path w="1003300" h="2286000">
                <a:moveTo>
                  <a:pt x="486277" y="381000"/>
                </a:moveTo>
                <a:lnTo>
                  <a:pt x="485096" y="381000"/>
                </a:lnTo>
                <a:lnTo>
                  <a:pt x="482437" y="368300"/>
                </a:lnTo>
                <a:lnTo>
                  <a:pt x="483731" y="368300"/>
                </a:lnTo>
                <a:lnTo>
                  <a:pt x="486277" y="381000"/>
                </a:lnTo>
                <a:close/>
              </a:path>
              <a:path w="1003300" h="2286000">
                <a:moveTo>
                  <a:pt x="501618" y="393700"/>
                </a:moveTo>
                <a:lnTo>
                  <a:pt x="498532" y="393700"/>
                </a:lnTo>
                <a:lnTo>
                  <a:pt x="494330" y="381000"/>
                </a:lnTo>
                <a:lnTo>
                  <a:pt x="490429" y="381000"/>
                </a:lnTo>
                <a:lnTo>
                  <a:pt x="486814" y="368300"/>
                </a:lnTo>
                <a:lnTo>
                  <a:pt x="488347" y="368300"/>
                </a:lnTo>
                <a:lnTo>
                  <a:pt x="498897" y="381000"/>
                </a:lnTo>
                <a:lnTo>
                  <a:pt x="501618" y="393700"/>
                </a:lnTo>
                <a:close/>
              </a:path>
              <a:path w="1003300" h="2286000">
                <a:moveTo>
                  <a:pt x="507245" y="381000"/>
                </a:moveTo>
                <a:lnTo>
                  <a:pt x="503447" y="381000"/>
                </a:lnTo>
                <a:lnTo>
                  <a:pt x="502158" y="368300"/>
                </a:lnTo>
                <a:lnTo>
                  <a:pt x="510847" y="368300"/>
                </a:lnTo>
                <a:lnTo>
                  <a:pt x="507245" y="381000"/>
                </a:lnTo>
                <a:close/>
              </a:path>
              <a:path w="1003300" h="2286000">
                <a:moveTo>
                  <a:pt x="528376" y="381000"/>
                </a:moveTo>
                <a:lnTo>
                  <a:pt x="525200" y="381000"/>
                </a:lnTo>
                <a:lnTo>
                  <a:pt x="525676" y="368300"/>
                </a:lnTo>
                <a:lnTo>
                  <a:pt x="528683" y="368300"/>
                </a:lnTo>
                <a:lnTo>
                  <a:pt x="528376" y="381000"/>
                </a:lnTo>
                <a:close/>
              </a:path>
              <a:path w="1003300" h="2286000">
                <a:moveTo>
                  <a:pt x="532225" y="381000"/>
                </a:moveTo>
                <a:lnTo>
                  <a:pt x="530681" y="381000"/>
                </a:lnTo>
                <a:lnTo>
                  <a:pt x="531845" y="368300"/>
                </a:lnTo>
                <a:lnTo>
                  <a:pt x="534083" y="368300"/>
                </a:lnTo>
                <a:lnTo>
                  <a:pt x="532225" y="381000"/>
                </a:lnTo>
                <a:close/>
              </a:path>
              <a:path w="1003300" h="2286000">
                <a:moveTo>
                  <a:pt x="534408" y="381000"/>
                </a:moveTo>
                <a:lnTo>
                  <a:pt x="532247" y="381000"/>
                </a:lnTo>
                <a:lnTo>
                  <a:pt x="534537" y="368300"/>
                </a:lnTo>
                <a:lnTo>
                  <a:pt x="538154" y="368300"/>
                </a:lnTo>
                <a:lnTo>
                  <a:pt x="534408" y="381000"/>
                </a:lnTo>
                <a:close/>
              </a:path>
              <a:path w="1003300" h="2286000">
                <a:moveTo>
                  <a:pt x="540023" y="379802"/>
                </a:moveTo>
                <a:lnTo>
                  <a:pt x="538597" y="368300"/>
                </a:lnTo>
                <a:lnTo>
                  <a:pt x="544268" y="368300"/>
                </a:lnTo>
                <a:lnTo>
                  <a:pt x="540023" y="379802"/>
                </a:lnTo>
                <a:close/>
              </a:path>
              <a:path w="1003300" h="2286000">
                <a:moveTo>
                  <a:pt x="645918" y="381000"/>
                </a:moveTo>
                <a:lnTo>
                  <a:pt x="639317" y="381000"/>
                </a:lnTo>
                <a:lnTo>
                  <a:pt x="637716" y="368300"/>
                </a:lnTo>
                <a:lnTo>
                  <a:pt x="638307" y="368300"/>
                </a:lnTo>
                <a:lnTo>
                  <a:pt x="645918" y="381000"/>
                </a:lnTo>
                <a:close/>
              </a:path>
              <a:path w="1003300" h="2286000">
                <a:moveTo>
                  <a:pt x="652626" y="381000"/>
                </a:moveTo>
                <a:lnTo>
                  <a:pt x="649161" y="381000"/>
                </a:lnTo>
                <a:lnTo>
                  <a:pt x="646823" y="368300"/>
                </a:lnTo>
                <a:lnTo>
                  <a:pt x="648562" y="368300"/>
                </a:lnTo>
                <a:lnTo>
                  <a:pt x="652626" y="381000"/>
                </a:lnTo>
                <a:close/>
              </a:path>
              <a:path w="1003300" h="2286000">
                <a:moveTo>
                  <a:pt x="666204" y="381000"/>
                </a:moveTo>
                <a:lnTo>
                  <a:pt x="662393" y="381000"/>
                </a:lnTo>
                <a:lnTo>
                  <a:pt x="661963" y="368300"/>
                </a:lnTo>
                <a:lnTo>
                  <a:pt x="665675" y="368300"/>
                </a:lnTo>
                <a:lnTo>
                  <a:pt x="666204" y="381000"/>
                </a:lnTo>
                <a:close/>
              </a:path>
              <a:path w="1003300" h="2286000">
                <a:moveTo>
                  <a:pt x="669032" y="381000"/>
                </a:moveTo>
                <a:lnTo>
                  <a:pt x="666840" y="381000"/>
                </a:lnTo>
                <a:lnTo>
                  <a:pt x="667448" y="368300"/>
                </a:lnTo>
                <a:lnTo>
                  <a:pt x="669053" y="368300"/>
                </a:lnTo>
                <a:lnTo>
                  <a:pt x="669032" y="381000"/>
                </a:lnTo>
                <a:close/>
              </a:path>
              <a:path w="1003300" h="2286000">
                <a:moveTo>
                  <a:pt x="676218" y="381000"/>
                </a:moveTo>
                <a:lnTo>
                  <a:pt x="671881" y="381000"/>
                </a:lnTo>
                <a:lnTo>
                  <a:pt x="672581" y="368300"/>
                </a:lnTo>
                <a:lnTo>
                  <a:pt x="676178" y="368300"/>
                </a:lnTo>
                <a:lnTo>
                  <a:pt x="676218" y="381000"/>
                </a:lnTo>
                <a:close/>
              </a:path>
              <a:path w="1003300" h="2286000">
                <a:moveTo>
                  <a:pt x="683614" y="381000"/>
                </a:moveTo>
                <a:lnTo>
                  <a:pt x="681153" y="381000"/>
                </a:lnTo>
                <a:lnTo>
                  <a:pt x="680055" y="368300"/>
                </a:lnTo>
                <a:lnTo>
                  <a:pt x="682592" y="368300"/>
                </a:lnTo>
                <a:lnTo>
                  <a:pt x="683614" y="381000"/>
                </a:lnTo>
                <a:close/>
              </a:path>
              <a:path w="1003300" h="2286000">
                <a:moveTo>
                  <a:pt x="739343" y="381000"/>
                </a:moveTo>
                <a:lnTo>
                  <a:pt x="725538" y="381000"/>
                </a:lnTo>
                <a:lnTo>
                  <a:pt x="730660" y="368300"/>
                </a:lnTo>
                <a:lnTo>
                  <a:pt x="739343" y="381000"/>
                </a:lnTo>
                <a:close/>
              </a:path>
              <a:path w="1003300" h="2286000">
                <a:moveTo>
                  <a:pt x="753564" y="381000"/>
                </a:moveTo>
                <a:lnTo>
                  <a:pt x="751771" y="381000"/>
                </a:lnTo>
                <a:lnTo>
                  <a:pt x="752331" y="368300"/>
                </a:lnTo>
                <a:lnTo>
                  <a:pt x="753564" y="381000"/>
                </a:lnTo>
                <a:close/>
              </a:path>
              <a:path w="1003300" h="2286000">
                <a:moveTo>
                  <a:pt x="759236" y="381000"/>
                </a:moveTo>
                <a:lnTo>
                  <a:pt x="760598" y="368300"/>
                </a:lnTo>
                <a:lnTo>
                  <a:pt x="760909" y="369680"/>
                </a:lnTo>
                <a:lnTo>
                  <a:pt x="759236" y="381000"/>
                </a:lnTo>
                <a:close/>
              </a:path>
              <a:path w="1003300" h="2286000">
                <a:moveTo>
                  <a:pt x="761087" y="368469"/>
                </a:moveTo>
                <a:lnTo>
                  <a:pt x="761023" y="368300"/>
                </a:lnTo>
                <a:lnTo>
                  <a:pt x="761087" y="368469"/>
                </a:lnTo>
                <a:close/>
              </a:path>
              <a:path w="1003300" h="2286000">
                <a:moveTo>
                  <a:pt x="771495" y="381000"/>
                </a:moveTo>
                <a:lnTo>
                  <a:pt x="771315" y="381000"/>
                </a:lnTo>
                <a:lnTo>
                  <a:pt x="769407" y="368300"/>
                </a:lnTo>
                <a:lnTo>
                  <a:pt x="770493" y="368300"/>
                </a:lnTo>
                <a:lnTo>
                  <a:pt x="771495" y="381000"/>
                </a:lnTo>
                <a:close/>
              </a:path>
              <a:path w="1003300" h="2286000">
                <a:moveTo>
                  <a:pt x="781790" y="381000"/>
                </a:moveTo>
                <a:lnTo>
                  <a:pt x="773447" y="381000"/>
                </a:lnTo>
                <a:lnTo>
                  <a:pt x="770493" y="368300"/>
                </a:lnTo>
                <a:lnTo>
                  <a:pt x="780486" y="368300"/>
                </a:lnTo>
                <a:lnTo>
                  <a:pt x="781790" y="381000"/>
                </a:lnTo>
                <a:close/>
              </a:path>
              <a:path w="1003300" h="2286000">
                <a:moveTo>
                  <a:pt x="788444" y="381000"/>
                </a:moveTo>
                <a:lnTo>
                  <a:pt x="782431" y="381000"/>
                </a:lnTo>
                <a:lnTo>
                  <a:pt x="782995" y="368300"/>
                </a:lnTo>
                <a:lnTo>
                  <a:pt x="787501" y="368300"/>
                </a:lnTo>
                <a:lnTo>
                  <a:pt x="788444" y="381000"/>
                </a:lnTo>
                <a:close/>
              </a:path>
              <a:path w="1003300" h="2286000">
                <a:moveTo>
                  <a:pt x="765840" y="381000"/>
                </a:moveTo>
                <a:lnTo>
                  <a:pt x="763455" y="381000"/>
                </a:lnTo>
                <a:lnTo>
                  <a:pt x="760909" y="369680"/>
                </a:lnTo>
                <a:lnTo>
                  <a:pt x="761087" y="368469"/>
                </a:lnTo>
                <a:lnTo>
                  <a:pt x="765840" y="381000"/>
                </a:lnTo>
                <a:close/>
              </a:path>
              <a:path w="1003300" h="2286000">
                <a:moveTo>
                  <a:pt x="540172" y="381000"/>
                </a:moveTo>
                <a:lnTo>
                  <a:pt x="539581" y="381000"/>
                </a:lnTo>
                <a:lnTo>
                  <a:pt x="540023" y="379802"/>
                </a:lnTo>
                <a:lnTo>
                  <a:pt x="540172" y="381000"/>
                </a:lnTo>
                <a:close/>
              </a:path>
              <a:path w="1003300" h="2286000">
                <a:moveTo>
                  <a:pt x="226636" y="393700"/>
                </a:moveTo>
                <a:lnTo>
                  <a:pt x="224532" y="393700"/>
                </a:lnTo>
                <a:lnTo>
                  <a:pt x="226238" y="381000"/>
                </a:lnTo>
                <a:lnTo>
                  <a:pt x="233459" y="381000"/>
                </a:lnTo>
                <a:lnTo>
                  <a:pt x="226636" y="393700"/>
                </a:lnTo>
                <a:close/>
              </a:path>
              <a:path w="1003300" h="2286000">
                <a:moveTo>
                  <a:pt x="236312" y="393700"/>
                </a:moveTo>
                <a:lnTo>
                  <a:pt x="234070" y="393700"/>
                </a:lnTo>
                <a:lnTo>
                  <a:pt x="235146" y="381000"/>
                </a:lnTo>
                <a:lnTo>
                  <a:pt x="235649" y="381000"/>
                </a:lnTo>
                <a:lnTo>
                  <a:pt x="236312" y="393700"/>
                </a:lnTo>
                <a:close/>
              </a:path>
              <a:path w="1003300" h="2286000">
                <a:moveTo>
                  <a:pt x="324039" y="393700"/>
                </a:moveTo>
                <a:lnTo>
                  <a:pt x="321830" y="393700"/>
                </a:lnTo>
                <a:lnTo>
                  <a:pt x="322658" y="381000"/>
                </a:lnTo>
                <a:lnTo>
                  <a:pt x="324039" y="393700"/>
                </a:lnTo>
                <a:close/>
              </a:path>
              <a:path w="1003300" h="2286000">
                <a:moveTo>
                  <a:pt x="327606" y="393700"/>
                </a:moveTo>
                <a:lnTo>
                  <a:pt x="326068" y="393700"/>
                </a:lnTo>
                <a:lnTo>
                  <a:pt x="326068" y="381000"/>
                </a:lnTo>
                <a:lnTo>
                  <a:pt x="326814" y="381000"/>
                </a:lnTo>
                <a:lnTo>
                  <a:pt x="327606" y="393700"/>
                </a:lnTo>
                <a:close/>
              </a:path>
              <a:path w="1003300" h="2286000">
                <a:moveTo>
                  <a:pt x="335921" y="393700"/>
                </a:moveTo>
                <a:lnTo>
                  <a:pt x="332312" y="393700"/>
                </a:lnTo>
                <a:lnTo>
                  <a:pt x="335069" y="381000"/>
                </a:lnTo>
                <a:lnTo>
                  <a:pt x="336361" y="381000"/>
                </a:lnTo>
                <a:lnTo>
                  <a:pt x="335921" y="393700"/>
                </a:lnTo>
                <a:close/>
              </a:path>
              <a:path w="1003300" h="2286000">
                <a:moveTo>
                  <a:pt x="342246" y="393700"/>
                </a:moveTo>
                <a:lnTo>
                  <a:pt x="340273" y="393700"/>
                </a:lnTo>
                <a:lnTo>
                  <a:pt x="340273" y="381000"/>
                </a:lnTo>
                <a:lnTo>
                  <a:pt x="342651" y="381000"/>
                </a:lnTo>
                <a:lnTo>
                  <a:pt x="342246" y="393700"/>
                </a:lnTo>
                <a:close/>
              </a:path>
              <a:path w="1003300" h="2286000">
                <a:moveTo>
                  <a:pt x="352065" y="393700"/>
                </a:moveTo>
                <a:lnTo>
                  <a:pt x="344407" y="393700"/>
                </a:lnTo>
                <a:lnTo>
                  <a:pt x="345041" y="381000"/>
                </a:lnTo>
                <a:lnTo>
                  <a:pt x="353310" y="381000"/>
                </a:lnTo>
                <a:lnTo>
                  <a:pt x="352065" y="393700"/>
                </a:lnTo>
                <a:close/>
              </a:path>
              <a:path w="1003300" h="2286000">
                <a:moveTo>
                  <a:pt x="365519" y="393700"/>
                </a:moveTo>
                <a:lnTo>
                  <a:pt x="356380" y="393700"/>
                </a:lnTo>
                <a:lnTo>
                  <a:pt x="356380" y="381000"/>
                </a:lnTo>
                <a:lnTo>
                  <a:pt x="362846" y="381000"/>
                </a:lnTo>
                <a:lnTo>
                  <a:pt x="365519" y="393700"/>
                </a:lnTo>
                <a:close/>
              </a:path>
              <a:path w="1003300" h="2286000">
                <a:moveTo>
                  <a:pt x="409467" y="393700"/>
                </a:moveTo>
                <a:lnTo>
                  <a:pt x="412770" y="381000"/>
                </a:lnTo>
                <a:lnTo>
                  <a:pt x="413284" y="381000"/>
                </a:lnTo>
                <a:lnTo>
                  <a:pt x="409467" y="393700"/>
                </a:lnTo>
                <a:close/>
              </a:path>
              <a:path w="1003300" h="2286000">
                <a:moveTo>
                  <a:pt x="418640" y="393700"/>
                </a:moveTo>
                <a:lnTo>
                  <a:pt x="415524" y="393700"/>
                </a:lnTo>
                <a:lnTo>
                  <a:pt x="416014" y="381000"/>
                </a:lnTo>
                <a:lnTo>
                  <a:pt x="420293" y="381000"/>
                </a:lnTo>
                <a:lnTo>
                  <a:pt x="418640" y="393700"/>
                </a:lnTo>
                <a:close/>
              </a:path>
              <a:path w="1003300" h="2286000">
                <a:moveTo>
                  <a:pt x="446424" y="393700"/>
                </a:moveTo>
                <a:lnTo>
                  <a:pt x="445126" y="393700"/>
                </a:lnTo>
                <a:lnTo>
                  <a:pt x="446424" y="381000"/>
                </a:lnTo>
                <a:lnTo>
                  <a:pt x="446424" y="393700"/>
                </a:lnTo>
                <a:close/>
              </a:path>
              <a:path w="1003300" h="2286000">
                <a:moveTo>
                  <a:pt x="455458" y="393700"/>
                </a:moveTo>
                <a:lnTo>
                  <a:pt x="456840" y="381000"/>
                </a:lnTo>
                <a:lnTo>
                  <a:pt x="458093" y="381000"/>
                </a:lnTo>
                <a:lnTo>
                  <a:pt x="456745" y="392554"/>
                </a:lnTo>
                <a:lnTo>
                  <a:pt x="455458" y="393700"/>
                </a:lnTo>
                <a:close/>
              </a:path>
              <a:path w="1003300" h="2286000">
                <a:moveTo>
                  <a:pt x="464749" y="385434"/>
                </a:moveTo>
                <a:lnTo>
                  <a:pt x="468408" y="381000"/>
                </a:lnTo>
                <a:lnTo>
                  <a:pt x="469733" y="381000"/>
                </a:lnTo>
                <a:lnTo>
                  <a:pt x="464749" y="385434"/>
                </a:lnTo>
                <a:close/>
              </a:path>
              <a:path w="1003300" h="2286000">
                <a:moveTo>
                  <a:pt x="486434" y="393700"/>
                </a:moveTo>
                <a:lnTo>
                  <a:pt x="484084" y="393700"/>
                </a:lnTo>
                <a:lnTo>
                  <a:pt x="484084" y="381000"/>
                </a:lnTo>
                <a:lnTo>
                  <a:pt x="486816" y="381000"/>
                </a:lnTo>
                <a:lnTo>
                  <a:pt x="486434" y="393700"/>
                </a:lnTo>
                <a:close/>
              </a:path>
              <a:path w="1003300" h="2286000">
                <a:moveTo>
                  <a:pt x="502847" y="393700"/>
                </a:moveTo>
                <a:lnTo>
                  <a:pt x="502595" y="381000"/>
                </a:lnTo>
                <a:lnTo>
                  <a:pt x="504860" y="381000"/>
                </a:lnTo>
                <a:lnTo>
                  <a:pt x="502847" y="393700"/>
                </a:lnTo>
                <a:close/>
              </a:path>
              <a:path w="1003300" h="2286000">
                <a:moveTo>
                  <a:pt x="507834" y="393700"/>
                </a:moveTo>
                <a:lnTo>
                  <a:pt x="506819" y="393700"/>
                </a:lnTo>
                <a:lnTo>
                  <a:pt x="508335" y="381000"/>
                </a:lnTo>
                <a:lnTo>
                  <a:pt x="513987" y="381000"/>
                </a:lnTo>
                <a:lnTo>
                  <a:pt x="507834" y="393700"/>
                </a:lnTo>
                <a:close/>
              </a:path>
              <a:path w="1003300" h="2286000">
                <a:moveTo>
                  <a:pt x="537315" y="393700"/>
                </a:moveTo>
                <a:lnTo>
                  <a:pt x="532166" y="393700"/>
                </a:lnTo>
                <a:lnTo>
                  <a:pt x="532166" y="381000"/>
                </a:lnTo>
                <a:lnTo>
                  <a:pt x="541462" y="381000"/>
                </a:lnTo>
                <a:lnTo>
                  <a:pt x="537315" y="393700"/>
                </a:lnTo>
                <a:close/>
              </a:path>
              <a:path w="1003300" h="2286000">
                <a:moveTo>
                  <a:pt x="543358" y="393700"/>
                </a:moveTo>
                <a:lnTo>
                  <a:pt x="542114" y="393700"/>
                </a:lnTo>
                <a:lnTo>
                  <a:pt x="542394" y="381000"/>
                </a:lnTo>
                <a:lnTo>
                  <a:pt x="543358" y="381000"/>
                </a:lnTo>
                <a:lnTo>
                  <a:pt x="543358" y="393700"/>
                </a:lnTo>
                <a:close/>
              </a:path>
              <a:path w="1003300" h="2286000">
                <a:moveTo>
                  <a:pt x="616782" y="393700"/>
                </a:moveTo>
                <a:lnTo>
                  <a:pt x="616487" y="381000"/>
                </a:lnTo>
                <a:lnTo>
                  <a:pt x="617502" y="381000"/>
                </a:lnTo>
                <a:lnTo>
                  <a:pt x="616782" y="393700"/>
                </a:lnTo>
                <a:close/>
              </a:path>
              <a:path w="1003300" h="2286000">
                <a:moveTo>
                  <a:pt x="623688" y="393700"/>
                </a:moveTo>
                <a:lnTo>
                  <a:pt x="618498" y="393700"/>
                </a:lnTo>
                <a:lnTo>
                  <a:pt x="617502" y="381000"/>
                </a:lnTo>
                <a:lnTo>
                  <a:pt x="621503" y="381000"/>
                </a:lnTo>
                <a:lnTo>
                  <a:pt x="623688" y="393700"/>
                </a:lnTo>
                <a:close/>
              </a:path>
              <a:path w="1003300" h="2286000">
                <a:moveTo>
                  <a:pt x="627584" y="381668"/>
                </a:moveTo>
                <a:lnTo>
                  <a:pt x="627380" y="381000"/>
                </a:lnTo>
                <a:lnTo>
                  <a:pt x="627773" y="381000"/>
                </a:lnTo>
                <a:lnTo>
                  <a:pt x="627584" y="381668"/>
                </a:lnTo>
                <a:close/>
              </a:path>
              <a:path w="1003300" h="2286000">
                <a:moveTo>
                  <a:pt x="627645" y="381869"/>
                </a:moveTo>
                <a:lnTo>
                  <a:pt x="627584" y="381668"/>
                </a:lnTo>
                <a:lnTo>
                  <a:pt x="627773" y="381000"/>
                </a:lnTo>
                <a:lnTo>
                  <a:pt x="627645" y="381869"/>
                </a:lnTo>
                <a:close/>
              </a:path>
              <a:path w="1003300" h="2286000">
                <a:moveTo>
                  <a:pt x="631247" y="393700"/>
                </a:moveTo>
                <a:lnTo>
                  <a:pt x="627645" y="381869"/>
                </a:lnTo>
                <a:lnTo>
                  <a:pt x="627773" y="381000"/>
                </a:lnTo>
                <a:lnTo>
                  <a:pt x="637195" y="381000"/>
                </a:lnTo>
                <a:lnTo>
                  <a:pt x="631247" y="393700"/>
                </a:lnTo>
                <a:close/>
              </a:path>
              <a:path w="1003300" h="2286000">
                <a:moveTo>
                  <a:pt x="644929" y="393700"/>
                </a:moveTo>
                <a:lnTo>
                  <a:pt x="643001" y="393700"/>
                </a:lnTo>
                <a:lnTo>
                  <a:pt x="637245" y="381000"/>
                </a:lnTo>
                <a:lnTo>
                  <a:pt x="644455" y="381000"/>
                </a:lnTo>
                <a:lnTo>
                  <a:pt x="644929" y="393700"/>
                </a:lnTo>
                <a:close/>
              </a:path>
              <a:path w="1003300" h="2286000">
                <a:moveTo>
                  <a:pt x="674718" y="393700"/>
                </a:moveTo>
                <a:lnTo>
                  <a:pt x="646692" y="393700"/>
                </a:lnTo>
                <a:lnTo>
                  <a:pt x="646398" y="381000"/>
                </a:lnTo>
                <a:lnTo>
                  <a:pt x="673956" y="381000"/>
                </a:lnTo>
                <a:lnTo>
                  <a:pt x="674718" y="393700"/>
                </a:lnTo>
                <a:close/>
              </a:path>
              <a:path w="1003300" h="2286000">
                <a:moveTo>
                  <a:pt x="680239" y="393700"/>
                </a:moveTo>
                <a:lnTo>
                  <a:pt x="677093" y="393700"/>
                </a:lnTo>
                <a:lnTo>
                  <a:pt x="677093" y="381000"/>
                </a:lnTo>
                <a:lnTo>
                  <a:pt x="679573" y="381000"/>
                </a:lnTo>
                <a:lnTo>
                  <a:pt x="680239" y="393700"/>
                </a:lnTo>
                <a:close/>
              </a:path>
              <a:path w="1003300" h="2286000">
                <a:moveTo>
                  <a:pt x="684753" y="393700"/>
                </a:moveTo>
                <a:lnTo>
                  <a:pt x="681778" y="393700"/>
                </a:lnTo>
                <a:lnTo>
                  <a:pt x="681534" y="381000"/>
                </a:lnTo>
                <a:lnTo>
                  <a:pt x="682808" y="381000"/>
                </a:lnTo>
                <a:lnTo>
                  <a:pt x="684753" y="393700"/>
                </a:lnTo>
                <a:close/>
              </a:path>
              <a:path w="1003300" h="2286000">
                <a:moveTo>
                  <a:pt x="688461" y="393700"/>
                </a:moveTo>
                <a:lnTo>
                  <a:pt x="687355" y="393700"/>
                </a:lnTo>
                <a:lnTo>
                  <a:pt x="686778" y="381000"/>
                </a:lnTo>
                <a:lnTo>
                  <a:pt x="688461" y="381000"/>
                </a:lnTo>
                <a:lnTo>
                  <a:pt x="688461" y="393700"/>
                </a:lnTo>
                <a:close/>
              </a:path>
              <a:path w="1003300" h="2286000">
                <a:moveTo>
                  <a:pt x="771375" y="393700"/>
                </a:moveTo>
                <a:lnTo>
                  <a:pt x="768510" y="393700"/>
                </a:lnTo>
                <a:lnTo>
                  <a:pt x="770888" y="381000"/>
                </a:lnTo>
                <a:lnTo>
                  <a:pt x="772807" y="381000"/>
                </a:lnTo>
                <a:lnTo>
                  <a:pt x="771375" y="393700"/>
                </a:lnTo>
                <a:close/>
              </a:path>
              <a:path w="1003300" h="2286000">
                <a:moveTo>
                  <a:pt x="771375" y="393700"/>
                </a:moveTo>
                <a:lnTo>
                  <a:pt x="772807" y="381000"/>
                </a:lnTo>
                <a:lnTo>
                  <a:pt x="773166" y="384379"/>
                </a:lnTo>
                <a:lnTo>
                  <a:pt x="771375" y="393700"/>
                </a:lnTo>
                <a:close/>
              </a:path>
              <a:path w="1003300" h="2286000">
                <a:moveTo>
                  <a:pt x="773166" y="384379"/>
                </a:moveTo>
                <a:lnTo>
                  <a:pt x="772807" y="381000"/>
                </a:lnTo>
                <a:lnTo>
                  <a:pt x="773816" y="381000"/>
                </a:lnTo>
                <a:lnTo>
                  <a:pt x="773166" y="384379"/>
                </a:lnTo>
                <a:close/>
              </a:path>
              <a:path w="1003300" h="2286000">
                <a:moveTo>
                  <a:pt x="779751" y="393029"/>
                </a:moveTo>
                <a:lnTo>
                  <a:pt x="777409" y="381000"/>
                </a:lnTo>
                <a:lnTo>
                  <a:pt x="779882" y="381000"/>
                </a:lnTo>
                <a:lnTo>
                  <a:pt x="779776" y="392554"/>
                </a:lnTo>
                <a:lnTo>
                  <a:pt x="779751" y="393029"/>
                </a:lnTo>
                <a:close/>
              </a:path>
              <a:path w="1003300" h="2286000">
                <a:moveTo>
                  <a:pt x="782529" y="393700"/>
                </a:moveTo>
                <a:lnTo>
                  <a:pt x="779882" y="393700"/>
                </a:lnTo>
                <a:lnTo>
                  <a:pt x="779882" y="390544"/>
                </a:lnTo>
                <a:lnTo>
                  <a:pt x="780383" y="381000"/>
                </a:lnTo>
                <a:lnTo>
                  <a:pt x="782529" y="393700"/>
                </a:lnTo>
                <a:close/>
              </a:path>
              <a:path w="1003300" h="2286000">
                <a:moveTo>
                  <a:pt x="787931" y="393700"/>
                </a:moveTo>
                <a:lnTo>
                  <a:pt x="786464" y="393700"/>
                </a:lnTo>
                <a:lnTo>
                  <a:pt x="785414" y="381000"/>
                </a:lnTo>
                <a:lnTo>
                  <a:pt x="787918" y="381000"/>
                </a:lnTo>
                <a:lnTo>
                  <a:pt x="787931" y="393700"/>
                </a:lnTo>
                <a:close/>
              </a:path>
              <a:path w="1003300" h="2286000">
                <a:moveTo>
                  <a:pt x="794924" y="393700"/>
                </a:moveTo>
                <a:lnTo>
                  <a:pt x="789318" y="393700"/>
                </a:lnTo>
                <a:lnTo>
                  <a:pt x="788872" y="381000"/>
                </a:lnTo>
                <a:lnTo>
                  <a:pt x="794362" y="381000"/>
                </a:lnTo>
                <a:lnTo>
                  <a:pt x="794924" y="393700"/>
                </a:lnTo>
                <a:close/>
              </a:path>
              <a:path w="1003300" h="2286000">
                <a:moveTo>
                  <a:pt x="625903" y="393700"/>
                </a:moveTo>
                <a:lnTo>
                  <a:pt x="624180" y="393700"/>
                </a:lnTo>
                <a:lnTo>
                  <a:pt x="627584" y="381668"/>
                </a:lnTo>
                <a:lnTo>
                  <a:pt x="627645" y="381869"/>
                </a:lnTo>
                <a:lnTo>
                  <a:pt x="625903" y="393700"/>
                </a:lnTo>
                <a:close/>
              </a:path>
              <a:path w="1003300" h="2286000">
                <a:moveTo>
                  <a:pt x="774158" y="393700"/>
                </a:moveTo>
                <a:lnTo>
                  <a:pt x="771375" y="393700"/>
                </a:lnTo>
                <a:lnTo>
                  <a:pt x="773166" y="384379"/>
                </a:lnTo>
                <a:lnTo>
                  <a:pt x="774158" y="393700"/>
                </a:lnTo>
                <a:close/>
              </a:path>
              <a:path w="1003300" h="2286000">
                <a:moveTo>
                  <a:pt x="457927" y="393700"/>
                </a:moveTo>
                <a:lnTo>
                  <a:pt x="456611" y="393700"/>
                </a:lnTo>
                <a:lnTo>
                  <a:pt x="456745" y="392554"/>
                </a:lnTo>
                <a:lnTo>
                  <a:pt x="464749" y="385434"/>
                </a:lnTo>
                <a:lnTo>
                  <a:pt x="457927" y="393700"/>
                </a:lnTo>
                <a:close/>
              </a:path>
              <a:path w="1003300" h="2286000">
                <a:moveTo>
                  <a:pt x="779882" y="393700"/>
                </a:moveTo>
                <a:lnTo>
                  <a:pt x="779776" y="392554"/>
                </a:lnTo>
                <a:lnTo>
                  <a:pt x="779882" y="390544"/>
                </a:lnTo>
                <a:lnTo>
                  <a:pt x="779882" y="393700"/>
                </a:lnTo>
                <a:close/>
              </a:path>
              <a:path w="1003300" h="2286000">
                <a:moveTo>
                  <a:pt x="779882" y="393700"/>
                </a:moveTo>
                <a:lnTo>
                  <a:pt x="779716" y="393700"/>
                </a:lnTo>
                <a:lnTo>
                  <a:pt x="779751" y="393029"/>
                </a:lnTo>
                <a:lnTo>
                  <a:pt x="779882" y="393700"/>
                </a:lnTo>
                <a:close/>
              </a:path>
              <a:path w="1003300" h="2286000">
                <a:moveTo>
                  <a:pt x="221312" y="406400"/>
                </a:moveTo>
                <a:lnTo>
                  <a:pt x="217555" y="406400"/>
                </a:lnTo>
                <a:lnTo>
                  <a:pt x="220501" y="393700"/>
                </a:lnTo>
                <a:lnTo>
                  <a:pt x="222799" y="393700"/>
                </a:lnTo>
                <a:lnTo>
                  <a:pt x="221312" y="406400"/>
                </a:lnTo>
                <a:close/>
              </a:path>
              <a:path w="1003300" h="2286000">
                <a:moveTo>
                  <a:pt x="327214" y="406400"/>
                </a:moveTo>
                <a:lnTo>
                  <a:pt x="325709" y="406400"/>
                </a:lnTo>
                <a:lnTo>
                  <a:pt x="320364" y="393700"/>
                </a:lnTo>
                <a:lnTo>
                  <a:pt x="328070" y="393700"/>
                </a:lnTo>
                <a:lnTo>
                  <a:pt x="327214" y="406400"/>
                </a:lnTo>
                <a:close/>
              </a:path>
              <a:path w="1003300" h="2286000">
                <a:moveTo>
                  <a:pt x="337296" y="406400"/>
                </a:moveTo>
                <a:lnTo>
                  <a:pt x="330536" y="406400"/>
                </a:lnTo>
                <a:lnTo>
                  <a:pt x="328070" y="393700"/>
                </a:lnTo>
                <a:lnTo>
                  <a:pt x="336957" y="393700"/>
                </a:lnTo>
                <a:lnTo>
                  <a:pt x="337296" y="406400"/>
                </a:lnTo>
                <a:close/>
              </a:path>
              <a:path w="1003300" h="2286000">
                <a:moveTo>
                  <a:pt x="340992" y="406400"/>
                </a:moveTo>
                <a:lnTo>
                  <a:pt x="338172" y="406400"/>
                </a:lnTo>
                <a:lnTo>
                  <a:pt x="338581" y="393700"/>
                </a:lnTo>
                <a:lnTo>
                  <a:pt x="340818" y="393700"/>
                </a:lnTo>
                <a:lnTo>
                  <a:pt x="340992" y="406400"/>
                </a:lnTo>
                <a:close/>
              </a:path>
              <a:path w="1003300" h="2286000">
                <a:moveTo>
                  <a:pt x="347666" y="406400"/>
                </a:moveTo>
                <a:lnTo>
                  <a:pt x="346294" y="406400"/>
                </a:lnTo>
                <a:lnTo>
                  <a:pt x="344747" y="393700"/>
                </a:lnTo>
                <a:lnTo>
                  <a:pt x="348485" y="393700"/>
                </a:lnTo>
                <a:lnTo>
                  <a:pt x="347666" y="406400"/>
                </a:lnTo>
                <a:close/>
              </a:path>
              <a:path w="1003300" h="2286000">
                <a:moveTo>
                  <a:pt x="349757" y="406400"/>
                </a:moveTo>
                <a:lnTo>
                  <a:pt x="347755" y="406400"/>
                </a:lnTo>
                <a:lnTo>
                  <a:pt x="349923" y="393700"/>
                </a:lnTo>
                <a:lnTo>
                  <a:pt x="350773" y="393700"/>
                </a:lnTo>
                <a:lnTo>
                  <a:pt x="349757" y="406400"/>
                </a:lnTo>
                <a:close/>
              </a:path>
              <a:path w="1003300" h="2286000">
                <a:moveTo>
                  <a:pt x="367266" y="406400"/>
                </a:moveTo>
                <a:lnTo>
                  <a:pt x="364882" y="406400"/>
                </a:lnTo>
                <a:lnTo>
                  <a:pt x="363902" y="393700"/>
                </a:lnTo>
                <a:lnTo>
                  <a:pt x="367024" y="393700"/>
                </a:lnTo>
                <a:lnTo>
                  <a:pt x="367266" y="406400"/>
                </a:lnTo>
                <a:close/>
              </a:path>
              <a:path w="1003300" h="2286000">
                <a:moveTo>
                  <a:pt x="442386" y="406400"/>
                </a:moveTo>
                <a:lnTo>
                  <a:pt x="442159" y="406400"/>
                </a:lnTo>
                <a:lnTo>
                  <a:pt x="442162" y="393700"/>
                </a:lnTo>
                <a:lnTo>
                  <a:pt x="448253" y="393700"/>
                </a:lnTo>
                <a:lnTo>
                  <a:pt x="442386" y="406400"/>
                </a:lnTo>
                <a:close/>
              </a:path>
              <a:path w="1003300" h="2286000">
                <a:moveTo>
                  <a:pt x="468705" y="406400"/>
                </a:moveTo>
                <a:lnTo>
                  <a:pt x="463418" y="406400"/>
                </a:lnTo>
                <a:lnTo>
                  <a:pt x="462157" y="393700"/>
                </a:lnTo>
                <a:lnTo>
                  <a:pt x="463979" y="393700"/>
                </a:lnTo>
                <a:lnTo>
                  <a:pt x="468705" y="406400"/>
                </a:lnTo>
                <a:close/>
              </a:path>
              <a:path w="1003300" h="2286000">
                <a:moveTo>
                  <a:pt x="479108" y="406400"/>
                </a:moveTo>
                <a:lnTo>
                  <a:pt x="475327" y="406400"/>
                </a:lnTo>
                <a:lnTo>
                  <a:pt x="474902" y="393700"/>
                </a:lnTo>
                <a:lnTo>
                  <a:pt x="476565" y="393700"/>
                </a:lnTo>
                <a:lnTo>
                  <a:pt x="479108" y="406400"/>
                </a:lnTo>
                <a:close/>
              </a:path>
              <a:path w="1003300" h="2286000">
                <a:moveTo>
                  <a:pt x="482503" y="406400"/>
                </a:moveTo>
                <a:lnTo>
                  <a:pt x="485171" y="393700"/>
                </a:lnTo>
                <a:lnTo>
                  <a:pt x="485473" y="393700"/>
                </a:lnTo>
                <a:lnTo>
                  <a:pt x="482503" y="406400"/>
                </a:lnTo>
                <a:close/>
              </a:path>
              <a:path w="1003300" h="2286000">
                <a:moveTo>
                  <a:pt x="496463" y="406400"/>
                </a:moveTo>
                <a:lnTo>
                  <a:pt x="494482" y="406400"/>
                </a:lnTo>
                <a:lnTo>
                  <a:pt x="494056" y="393700"/>
                </a:lnTo>
                <a:lnTo>
                  <a:pt x="497452" y="393700"/>
                </a:lnTo>
                <a:lnTo>
                  <a:pt x="496463" y="406400"/>
                </a:lnTo>
                <a:close/>
              </a:path>
              <a:path w="1003300" h="2286000">
                <a:moveTo>
                  <a:pt x="514165" y="406400"/>
                </a:moveTo>
                <a:lnTo>
                  <a:pt x="513047" y="406400"/>
                </a:lnTo>
                <a:lnTo>
                  <a:pt x="512480" y="393700"/>
                </a:lnTo>
                <a:lnTo>
                  <a:pt x="514165" y="393700"/>
                </a:lnTo>
                <a:lnTo>
                  <a:pt x="514165" y="406400"/>
                </a:lnTo>
                <a:close/>
              </a:path>
              <a:path w="1003300" h="2286000">
                <a:moveTo>
                  <a:pt x="531894" y="406400"/>
                </a:moveTo>
                <a:lnTo>
                  <a:pt x="529627" y="393700"/>
                </a:lnTo>
                <a:lnTo>
                  <a:pt x="532915" y="393700"/>
                </a:lnTo>
                <a:lnTo>
                  <a:pt x="531894" y="406400"/>
                </a:lnTo>
                <a:close/>
              </a:path>
              <a:path w="1003300" h="2286000">
                <a:moveTo>
                  <a:pt x="546828" y="406400"/>
                </a:moveTo>
                <a:lnTo>
                  <a:pt x="538835" y="406400"/>
                </a:lnTo>
                <a:lnTo>
                  <a:pt x="545720" y="393700"/>
                </a:lnTo>
                <a:lnTo>
                  <a:pt x="546828" y="406400"/>
                </a:lnTo>
                <a:close/>
              </a:path>
              <a:path w="1003300" h="2286000">
                <a:moveTo>
                  <a:pt x="575057" y="406400"/>
                </a:moveTo>
                <a:lnTo>
                  <a:pt x="554479" y="406400"/>
                </a:lnTo>
                <a:lnTo>
                  <a:pt x="553593" y="393700"/>
                </a:lnTo>
                <a:lnTo>
                  <a:pt x="574122" y="393700"/>
                </a:lnTo>
                <a:lnTo>
                  <a:pt x="575057" y="406400"/>
                </a:lnTo>
                <a:close/>
              </a:path>
              <a:path w="1003300" h="2286000">
                <a:moveTo>
                  <a:pt x="578117" y="406400"/>
                </a:moveTo>
                <a:lnTo>
                  <a:pt x="575057" y="406400"/>
                </a:lnTo>
                <a:lnTo>
                  <a:pt x="578117" y="393700"/>
                </a:lnTo>
                <a:lnTo>
                  <a:pt x="578117" y="406400"/>
                </a:lnTo>
                <a:close/>
              </a:path>
              <a:path w="1003300" h="2286000">
                <a:moveTo>
                  <a:pt x="665344" y="406400"/>
                </a:moveTo>
                <a:lnTo>
                  <a:pt x="659784" y="406400"/>
                </a:lnTo>
                <a:lnTo>
                  <a:pt x="659300" y="393700"/>
                </a:lnTo>
                <a:lnTo>
                  <a:pt x="666753" y="393700"/>
                </a:lnTo>
                <a:lnTo>
                  <a:pt x="665344" y="406400"/>
                </a:lnTo>
                <a:close/>
              </a:path>
              <a:path w="1003300" h="2286000">
                <a:moveTo>
                  <a:pt x="681386" y="406400"/>
                </a:moveTo>
                <a:lnTo>
                  <a:pt x="671864" y="406400"/>
                </a:lnTo>
                <a:lnTo>
                  <a:pt x="666753" y="393700"/>
                </a:lnTo>
                <a:lnTo>
                  <a:pt x="674930" y="393700"/>
                </a:lnTo>
                <a:lnTo>
                  <a:pt x="681386" y="406400"/>
                </a:lnTo>
                <a:close/>
              </a:path>
              <a:path w="1003300" h="2286000">
                <a:moveTo>
                  <a:pt x="684825" y="406400"/>
                </a:moveTo>
                <a:lnTo>
                  <a:pt x="683250" y="406400"/>
                </a:lnTo>
                <a:lnTo>
                  <a:pt x="683250" y="393700"/>
                </a:lnTo>
                <a:lnTo>
                  <a:pt x="684394" y="393700"/>
                </a:lnTo>
                <a:lnTo>
                  <a:pt x="684825" y="406400"/>
                </a:lnTo>
                <a:close/>
              </a:path>
              <a:path w="1003300" h="2286000">
                <a:moveTo>
                  <a:pt x="688943" y="406400"/>
                </a:moveTo>
                <a:lnTo>
                  <a:pt x="685521" y="406400"/>
                </a:lnTo>
                <a:lnTo>
                  <a:pt x="688491" y="393700"/>
                </a:lnTo>
                <a:lnTo>
                  <a:pt x="688943" y="406400"/>
                </a:lnTo>
                <a:close/>
              </a:path>
              <a:path w="1003300" h="2286000">
                <a:moveTo>
                  <a:pt x="786075" y="406400"/>
                </a:moveTo>
                <a:lnTo>
                  <a:pt x="776916" y="406400"/>
                </a:lnTo>
                <a:lnTo>
                  <a:pt x="775635" y="393700"/>
                </a:lnTo>
                <a:lnTo>
                  <a:pt x="789149" y="393700"/>
                </a:lnTo>
                <a:lnTo>
                  <a:pt x="786075" y="406400"/>
                </a:lnTo>
                <a:close/>
              </a:path>
              <a:path w="1003300" h="2286000">
                <a:moveTo>
                  <a:pt x="794876" y="406400"/>
                </a:moveTo>
                <a:lnTo>
                  <a:pt x="792519" y="406400"/>
                </a:lnTo>
                <a:lnTo>
                  <a:pt x="791536" y="393700"/>
                </a:lnTo>
                <a:lnTo>
                  <a:pt x="796289" y="393700"/>
                </a:lnTo>
                <a:lnTo>
                  <a:pt x="794876" y="406400"/>
                </a:lnTo>
                <a:close/>
              </a:path>
              <a:path w="1003300" h="2286000">
                <a:moveTo>
                  <a:pt x="799333" y="406400"/>
                </a:moveTo>
                <a:lnTo>
                  <a:pt x="796912" y="406400"/>
                </a:lnTo>
                <a:lnTo>
                  <a:pt x="796571" y="393700"/>
                </a:lnTo>
                <a:lnTo>
                  <a:pt x="799315" y="393700"/>
                </a:lnTo>
                <a:lnTo>
                  <a:pt x="799333" y="406400"/>
                </a:lnTo>
                <a:close/>
              </a:path>
              <a:path w="1003300" h="2286000">
                <a:moveTo>
                  <a:pt x="217375" y="419100"/>
                </a:moveTo>
                <a:lnTo>
                  <a:pt x="214941" y="419100"/>
                </a:lnTo>
                <a:lnTo>
                  <a:pt x="215456" y="406400"/>
                </a:lnTo>
                <a:lnTo>
                  <a:pt x="217588" y="406400"/>
                </a:lnTo>
                <a:lnTo>
                  <a:pt x="217375" y="419100"/>
                </a:lnTo>
                <a:close/>
              </a:path>
              <a:path w="1003300" h="2286000">
                <a:moveTo>
                  <a:pt x="219909" y="419100"/>
                </a:moveTo>
                <a:lnTo>
                  <a:pt x="217771" y="419100"/>
                </a:lnTo>
                <a:lnTo>
                  <a:pt x="220430" y="406400"/>
                </a:lnTo>
                <a:lnTo>
                  <a:pt x="220430" y="417944"/>
                </a:lnTo>
                <a:lnTo>
                  <a:pt x="219909" y="419100"/>
                </a:lnTo>
                <a:close/>
              </a:path>
              <a:path w="1003300" h="2286000">
                <a:moveTo>
                  <a:pt x="222525" y="419100"/>
                </a:moveTo>
                <a:lnTo>
                  <a:pt x="220430" y="419100"/>
                </a:lnTo>
                <a:lnTo>
                  <a:pt x="220430" y="417944"/>
                </a:lnTo>
                <a:lnTo>
                  <a:pt x="225641" y="406400"/>
                </a:lnTo>
                <a:lnTo>
                  <a:pt x="222525" y="419100"/>
                </a:lnTo>
                <a:close/>
              </a:path>
              <a:path w="1003300" h="2286000">
                <a:moveTo>
                  <a:pt x="253423" y="444500"/>
                </a:moveTo>
                <a:lnTo>
                  <a:pt x="252166" y="444500"/>
                </a:lnTo>
                <a:lnTo>
                  <a:pt x="251394" y="432150"/>
                </a:lnTo>
                <a:lnTo>
                  <a:pt x="251172" y="419100"/>
                </a:lnTo>
                <a:lnTo>
                  <a:pt x="251968" y="419100"/>
                </a:lnTo>
                <a:lnTo>
                  <a:pt x="252705" y="406400"/>
                </a:lnTo>
                <a:lnTo>
                  <a:pt x="253715" y="406400"/>
                </a:lnTo>
                <a:lnTo>
                  <a:pt x="252635" y="417944"/>
                </a:lnTo>
                <a:lnTo>
                  <a:pt x="252519" y="420498"/>
                </a:lnTo>
                <a:lnTo>
                  <a:pt x="252462" y="431800"/>
                </a:lnTo>
                <a:lnTo>
                  <a:pt x="253286" y="431800"/>
                </a:lnTo>
                <a:lnTo>
                  <a:pt x="253423" y="444500"/>
                </a:lnTo>
                <a:close/>
              </a:path>
              <a:path w="1003300" h="2286000">
                <a:moveTo>
                  <a:pt x="328553" y="419100"/>
                </a:moveTo>
                <a:lnTo>
                  <a:pt x="321259" y="419100"/>
                </a:lnTo>
                <a:lnTo>
                  <a:pt x="319773" y="406400"/>
                </a:lnTo>
                <a:lnTo>
                  <a:pt x="328553" y="419100"/>
                </a:lnTo>
                <a:close/>
              </a:path>
              <a:path w="1003300" h="2286000">
                <a:moveTo>
                  <a:pt x="330088" y="419100"/>
                </a:moveTo>
                <a:lnTo>
                  <a:pt x="329121" y="419100"/>
                </a:lnTo>
                <a:lnTo>
                  <a:pt x="329411" y="406400"/>
                </a:lnTo>
                <a:lnTo>
                  <a:pt x="331236" y="406400"/>
                </a:lnTo>
                <a:lnTo>
                  <a:pt x="330088" y="419100"/>
                </a:lnTo>
                <a:close/>
              </a:path>
              <a:path w="1003300" h="2286000">
                <a:moveTo>
                  <a:pt x="336957" y="419100"/>
                </a:moveTo>
                <a:lnTo>
                  <a:pt x="334968" y="419100"/>
                </a:lnTo>
                <a:lnTo>
                  <a:pt x="335987" y="406400"/>
                </a:lnTo>
                <a:lnTo>
                  <a:pt x="337291" y="406400"/>
                </a:lnTo>
                <a:lnTo>
                  <a:pt x="336957" y="419100"/>
                </a:lnTo>
                <a:close/>
              </a:path>
              <a:path w="1003300" h="2286000">
                <a:moveTo>
                  <a:pt x="339385" y="419100"/>
                </a:moveTo>
                <a:lnTo>
                  <a:pt x="338882" y="419100"/>
                </a:lnTo>
                <a:lnTo>
                  <a:pt x="339572" y="406400"/>
                </a:lnTo>
                <a:lnTo>
                  <a:pt x="342433" y="406400"/>
                </a:lnTo>
                <a:lnTo>
                  <a:pt x="339385" y="419100"/>
                </a:lnTo>
                <a:close/>
              </a:path>
              <a:path w="1003300" h="2286000">
                <a:moveTo>
                  <a:pt x="382317" y="419100"/>
                </a:moveTo>
                <a:lnTo>
                  <a:pt x="382212" y="406400"/>
                </a:lnTo>
                <a:lnTo>
                  <a:pt x="383924" y="406400"/>
                </a:lnTo>
                <a:lnTo>
                  <a:pt x="382317" y="419100"/>
                </a:lnTo>
                <a:close/>
              </a:path>
              <a:path w="1003300" h="2286000">
                <a:moveTo>
                  <a:pt x="446346" y="419100"/>
                </a:moveTo>
                <a:lnTo>
                  <a:pt x="444055" y="419100"/>
                </a:lnTo>
                <a:lnTo>
                  <a:pt x="444055" y="406400"/>
                </a:lnTo>
                <a:lnTo>
                  <a:pt x="447522" y="406400"/>
                </a:lnTo>
                <a:lnTo>
                  <a:pt x="446346" y="419100"/>
                </a:lnTo>
                <a:close/>
              </a:path>
              <a:path w="1003300" h="2286000">
                <a:moveTo>
                  <a:pt x="485041" y="419100"/>
                </a:moveTo>
                <a:lnTo>
                  <a:pt x="480631" y="419100"/>
                </a:lnTo>
                <a:lnTo>
                  <a:pt x="475613" y="406400"/>
                </a:lnTo>
                <a:lnTo>
                  <a:pt x="484555" y="406400"/>
                </a:lnTo>
                <a:lnTo>
                  <a:pt x="485041" y="419100"/>
                </a:lnTo>
                <a:close/>
              </a:path>
              <a:path w="1003300" h="2286000">
                <a:moveTo>
                  <a:pt x="523778" y="419100"/>
                </a:moveTo>
                <a:lnTo>
                  <a:pt x="523578" y="419100"/>
                </a:lnTo>
                <a:lnTo>
                  <a:pt x="524046" y="406400"/>
                </a:lnTo>
                <a:lnTo>
                  <a:pt x="526110" y="406400"/>
                </a:lnTo>
                <a:lnTo>
                  <a:pt x="526179" y="413803"/>
                </a:lnTo>
                <a:lnTo>
                  <a:pt x="523778" y="419100"/>
                </a:lnTo>
                <a:close/>
              </a:path>
              <a:path w="1003300" h="2286000">
                <a:moveTo>
                  <a:pt x="532186" y="419100"/>
                </a:moveTo>
                <a:lnTo>
                  <a:pt x="526229" y="419100"/>
                </a:lnTo>
                <a:lnTo>
                  <a:pt x="526179" y="413803"/>
                </a:lnTo>
                <a:lnTo>
                  <a:pt x="529536" y="406400"/>
                </a:lnTo>
                <a:lnTo>
                  <a:pt x="533630" y="406400"/>
                </a:lnTo>
                <a:lnTo>
                  <a:pt x="532186" y="419100"/>
                </a:lnTo>
                <a:close/>
              </a:path>
              <a:path w="1003300" h="2286000">
                <a:moveTo>
                  <a:pt x="533326" y="419100"/>
                </a:moveTo>
                <a:lnTo>
                  <a:pt x="534623" y="406400"/>
                </a:lnTo>
                <a:lnTo>
                  <a:pt x="539063" y="406400"/>
                </a:lnTo>
                <a:lnTo>
                  <a:pt x="533326" y="419100"/>
                </a:lnTo>
                <a:close/>
              </a:path>
              <a:path w="1003300" h="2286000">
                <a:moveTo>
                  <a:pt x="557507" y="419100"/>
                </a:moveTo>
                <a:lnTo>
                  <a:pt x="556244" y="419100"/>
                </a:lnTo>
                <a:lnTo>
                  <a:pt x="557395" y="406400"/>
                </a:lnTo>
                <a:lnTo>
                  <a:pt x="559347" y="406400"/>
                </a:lnTo>
                <a:lnTo>
                  <a:pt x="557507" y="419100"/>
                </a:lnTo>
                <a:close/>
              </a:path>
              <a:path w="1003300" h="2286000">
                <a:moveTo>
                  <a:pt x="690573" y="419100"/>
                </a:moveTo>
                <a:lnTo>
                  <a:pt x="679043" y="419100"/>
                </a:lnTo>
                <a:lnTo>
                  <a:pt x="676840" y="406400"/>
                </a:lnTo>
                <a:lnTo>
                  <a:pt x="690251" y="406400"/>
                </a:lnTo>
                <a:lnTo>
                  <a:pt x="690573" y="419100"/>
                </a:lnTo>
                <a:close/>
              </a:path>
              <a:path w="1003300" h="2286000">
                <a:moveTo>
                  <a:pt x="695571" y="419100"/>
                </a:moveTo>
                <a:lnTo>
                  <a:pt x="695082" y="419100"/>
                </a:lnTo>
                <a:lnTo>
                  <a:pt x="699224" y="406400"/>
                </a:lnTo>
                <a:lnTo>
                  <a:pt x="695571" y="419100"/>
                </a:lnTo>
                <a:close/>
              </a:path>
              <a:path w="1003300" h="2286000">
                <a:moveTo>
                  <a:pt x="776806" y="419100"/>
                </a:moveTo>
                <a:lnTo>
                  <a:pt x="774362" y="419100"/>
                </a:lnTo>
                <a:lnTo>
                  <a:pt x="773730" y="406400"/>
                </a:lnTo>
                <a:lnTo>
                  <a:pt x="773888" y="406400"/>
                </a:lnTo>
                <a:lnTo>
                  <a:pt x="776806" y="419100"/>
                </a:lnTo>
                <a:close/>
              </a:path>
              <a:path w="1003300" h="2286000">
                <a:moveTo>
                  <a:pt x="779932" y="419100"/>
                </a:moveTo>
                <a:lnTo>
                  <a:pt x="776806" y="419100"/>
                </a:lnTo>
                <a:lnTo>
                  <a:pt x="777126" y="406400"/>
                </a:lnTo>
                <a:lnTo>
                  <a:pt x="778863" y="406400"/>
                </a:lnTo>
                <a:lnTo>
                  <a:pt x="779932" y="419100"/>
                </a:lnTo>
                <a:close/>
              </a:path>
              <a:path w="1003300" h="2286000">
                <a:moveTo>
                  <a:pt x="782146" y="419100"/>
                </a:moveTo>
                <a:lnTo>
                  <a:pt x="779932" y="419100"/>
                </a:lnTo>
                <a:lnTo>
                  <a:pt x="780829" y="406400"/>
                </a:lnTo>
                <a:lnTo>
                  <a:pt x="782004" y="406400"/>
                </a:lnTo>
                <a:lnTo>
                  <a:pt x="782146" y="419100"/>
                </a:lnTo>
                <a:close/>
              </a:path>
              <a:path w="1003300" h="2286000">
                <a:moveTo>
                  <a:pt x="787435" y="419100"/>
                </a:moveTo>
                <a:lnTo>
                  <a:pt x="784413" y="419100"/>
                </a:lnTo>
                <a:lnTo>
                  <a:pt x="784724" y="406400"/>
                </a:lnTo>
                <a:lnTo>
                  <a:pt x="789332" y="406400"/>
                </a:lnTo>
                <a:lnTo>
                  <a:pt x="787435" y="419100"/>
                </a:lnTo>
                <a:close/>
              </a:path>
              <a:path w="1003300" h="2286000">
                <a:moveTo>
                  <a:pt x="795354" y="419100"/>
                </a:moveTo>
                <a:lnTo>
                  <a:pt x="793089" y="419100"/>
                </a:lnTo>
                <a:lnTo>
                  <a:pt x="793621" y="406400"/>
                </a:lnTo>
                <a:lnTo>
                  <a:pt x="795199" y="406400"/>
                </a:lnTo>
                <a:lnTo>
                  <a:pt x="795354" y="419100"/>
                </a:lnTo>
                <a:close/>
              </a:path>
              <a:path w="1003300" h="2286000">
                <a:moveTo>
                  <a:pt x="800739" y="419100"/>
                </a:moveTo>
                <a:lnTo>
                  <a:pt x="795354" y="419100"/>
                </a:lnTo>
                <a:lnTo>
                  <a:pt x="796825" y="406400"/>
                </a:lnTo>
                <a:lnTo>
                  <a:pt x="800768" y="406400"/>
                </a:lnTo>
                <a:lnTo>
                  <a:pt x="800739" y="419100"/>
                </a:lnTo>
                <a:close/>
              </a:path>
              <a:path w="1003300" h="2286000">
                <a:moveTo>
                  <a:pt x="802830" y="419100"/>
                </a:moveTo>
                <a:lnTo>
                  <a:pt x="802641" y="419100"/>
                </a:lnTo>
                <a:lnTo>
                  <a:pt x="800768" y="406400"/>
                </a:lnTo>
                <a:lnTo>
                  <a:pt x="802694" y="406400"/>
                </a:lnTo>
                <a:lnTo>
                  <a:pt x="802830" y="419100"/>
                </a:lnTo>
                <a:close/>
              </a:path>
              <a:path w="1003300" h="2286000">
                <a:moveTo>
                  <a:pt x="526229" y="419100"/>
                </a:moveTo>
                <a:lnTo>
                  <a:pt x="523778" y="419100"/>
                </a:lnTo>
                <a:lnTo>
                  <a:pt x="526179" y="413803"/>
                </a:lnTo>
                <a:lnTo>
                  <a:pt x="526229" y="419100"/>
                </a:lnTo>
                <a:close/>
              </a:path>
              <a:path w="1003300" h="2286000">
                <a:moveTo>
                  <a:pt x="220430" y="419100"/>
                </a:moveTo>
                <a:lnTo>
                  <a:pt x="219909" y="419100"/>
                </a:lnTo>
                <a:lnTo>
                  <a:pt x="220430" y="417944"/>
                </a:lnTo>
                <a:lnTo>
                  <a:pt x="220430" y="419100"/>
                </a:lnTo>
                <a:close/>
              </a:path>
              <a:path w="1003300" h="2286000">
                <a:moveTo>
                  <a:pt x="214121" y="431800"/>
                </a:moveTo>
                <a:lnTo>
                  <a:pt x="212333" y="431800"/>
                </a:lnTo>
                <a:lnTo>
                  <a:pt x="213815" y="419100"/>
                </a:lnTo>
                <a:lnTo>
                  <a:pt x="216245" y="419100"/>
                </a:lnTo>
                <a:lnTo>
                  <a:pt x="214121" y="431800"/>
                </a:lnTo>
                <a:close/>
              </a:path>
              <a:path w="1003300" h="2286000">
                <a:moveTo>
                  <a:pt x="217628" y="431800"/>
                </a:moveTo>
                <a:lnTo>
                  <a:pt x="214288" y="431800"/>
                </a:lnTo>
                <a:lnTo>
                  <a:pt x="217272" y="419100"/>
                </a:lnTo>
                <a:lnTo>
                  <a:pt x="217628" y="431800"/>
                </a:lnTo>
                <a:close/>
              </a:path>
              <a:path w="1003300" h="2286000">
                <a:moveTo>
                  <a:pt x="243642" y="431800"/>
                </a:moveTo>
                <a:lnTo>
                  <a:pt x="241264" y="419100"/>
                </a:lnTo>
                <a:lnTo>
                  <a:pt x="243642" y="419100"/>
                </a:lnTo>
                <a:lnTo>
                  <a:pt x="243642" y="431800"/>
                </a:lnTo>
                <a:close/>
              </a:path>
              <a:path w="1003300" h="2286000">
                <a:moveTo>
                  <a:pt x="256129" y="431800"/>
                </a:moveTo>
                <a:lnTo>
                  <a:pt x="254137" y="431800"/>
                </a:lnTo>
                <a:lnTo>
                  <a:pt x="252841" y="419100"/>
                </a:lnTo>
                <a:lnTo>
                  <a:pt x="254028" y="419100"/>
                </a:lnTo>
                <a:lnTo>
                  <a:pt x="256129" y="431800"/>
                </a:lnTo>
                <a:close/>
              </a:path>
              <a:path w="1003300" h="2286000">
                <a:moveTo>
                  <a:pt x="331761" y="431800"/>
                </a:moveTo>
                <a:lnTo>
                  <a:pt x="318050" y="431800"/>
                </a:lnTo>
                <a:lnTo>
                  <a:pt x="314662" y="419100"/>
                </a:lnTo>
                <a:lnTo>
                  <a:pt x="334915" y="419100"/>
                </a:lnTo>
                <a:lnTo>
                  <a:pt x="331761" y="431800"/>
                </a:lnTo>
                <a:close/>
              </a:path>
              <a:path w="1003300" h="2286000">
                <a:moveTo>
                  <a:pt x="343203" y="431800"/>
                </a:moveTo>
                <a:lnTo>
                  <a:pt x="339015" y="431800"/>
                </a:lnTo>
                <a:lnTo>
                  <a:pt x="342897" y="419100"/>
                </a:lnTo>
                <a:lnTo>
                  <a:pt x="346065" y="419100"/>
                </a:lnTo>
                <a:lnTo>
                  <a:pt x="343203" y="431800"/>
                </a:lnTo>
                <a:close/>
              </a:path>
              <a:path w="1003300" h="2286000">
                <a:moveTo>
                  <a:pt x="347412" y="431800"/>
                </a:moveTo>
                <a:lnTo>
                  <a:pt x="345996" y="431800"/>
                </a:lnTo>
                <a:lnTo>
                  <a:pt x="346333" y="419100"/>
                </a:lnTo>
                <a:lnTo>
                  <a:pt x="347158" y="419100"/>
                </a:lnTo>
                <a:lnTo>
                  <a:pt x="347412" y="431800"/>
                </a:lnTo>
                <a:close/>
              </a:path>
              <a:path w="1003300" h="2286000">
                <a:moveTo>
                  <a:pt x="351322" y="431800"/>
                </a:moveTo>
                <a:lnTo>
                  <a:pt x="349541" y="431800"/>
                </a:lnTo>
                <a:lnTo>
                  <a:pt x="352417" y="419100"/>
                </a:lnTo>
                <a:lnTo>
                  <a:pt x="353631" y="419100"/>
                </a:lnTo>
                <a:lnTo>
                  <a:pt x="351322" y="431800"/>
                </a:lnTo>
                <a:close/>
              </a:path>
              <a:path w="1003300" h="2286000">
                <a:moveTo>
                  <a:pt x="355313" y="431800"/>
                </a:moveTo>
                <a:lnTo>
                  <a:pt x="354199" y="431800"/>
                </a:lnTo>
                <a:lnTo>
                  <a:pt x="353631" y="419100"/>
                </a:lnTo>
                <a:lnTo>
                  <a:pt x="355922" y="419100"/>
                </a:lnTo>
                <a:lnTo>
                  <a:pt x="355313" y="431800"/>
                </a:lnTo>
                <a:close/>
              </a:path>
              <a:path w="1003300" h="2286000">
                <a:moveTo>
                  <a:pt x="362524" y="431800"/>
                </a:moveTo>
                <a:lnTo>
                  <a:pt x="361702" y="431800"/>
                </a:lnTo>
                <a:lnTo>
                  <a:pt x="362035" y="419100"/>
                </a:lnTo>
                <a:lnTo>
                  <a:pt x="366259" y="419100"/>
                </a:lnTo>
                <a:lnTo>
                  <a:pt x="362524" y="431800"/>
                </a:lnTo>
                <a:close/>
              </a:path>
              <a:path w="1003300" h="2286000">
                <a:moveTo>
                  <a:pt x="370863" y="431800"/>
                </a:moveTo>
                <a:lnTo>
                  <a:pt x="364157" y="431800"/>
                </a:lnTo>
                <a:lnTo>
                  <a:pt x="366659" y="419100"/>
                </a:lnTo>
                <a:lnTo>
                  <a:pt x="371471" y="419100"/>
                </a:lnTo>
                <a:lnTo>
                  <a:pt x="370863" y="431800"/>
                </a:lnTo>
                <a:close/>
              </a:path>
              <a:path w="1003300" h="2286000">
                <a:moveTo>
                  <a:pt x="494656" y="431800"/>
                </a:moveTo>
                <a:lnTo>
                  <a:pt x="483694" y="431800"/>
                </a:lnTo>
                <a:lnTo>
                  <a:pt x="483191" y="419100"/>
                </a:lnTo>
                <a:lnTo>
                  <a:pt x="489488" y="419100"/>
                </a:lnTo>
                <a:lnTo>
                  <a:pt x="494656" y="431800"/>
                </a:lnTo>
                <a:close/>
              </a:path>
              <a:path w="1003300" h="2286000">
                <a:moveTo>
                  <a:pt x="528805" y="431800"/>
                </a:moveTo>
                <a:lnTo>
                  <a:pt x="524694" y="431800"/>
                </a:lnTo>
                <a:lnTo>
                  <a:pt x="525821" y="419100"/>
                </a:lnTo>
                <a:lnTo>
                  <a:pt x="526576" y="419100"/>
                </a:lnTo>
                <a:lnTo>
                  <a:pt x="528805" y="431800"/>
                </a:lnTo>
                <a:close/>
              </a:path>
              <a:path w="1003300" h="2286000">
                <a:moveTo>
                  <a:pt x="565228" y="431800"/>
                </a:moveTo>
                <a:lnTo>
                  <a:pt x="562958" y="431800"/>
                </a:lnTo>
                <a:lnTo>
                  <a:pt x="564581" y="419100"/>
                </a:lnTo>
                <a:lnTo>
                  <a:pt x="565821" y="419100"/>
                </a:lnTo>
                <a:lnTo>
                  <a:pt x="565228" y="431800"/>
                </a:lnTo>
                <a:close/>
              </a:path>
              <a:path w="1003300" h="2286000">
                <a:moveTo>
                  <a:pt x="679912" y="431800"/>
                </a:moveTo>
                <a:lnTo>
                  <a:pt x="673807" y="431800"/>
                </a:lnTo>
                <a:lnTo>
                  <a:pt x="673807" y="419100"/>
                </a:lnTo>
                <a:lnTo>
                  <a:pt x="681071" y="419100"/>
                </a:lnTo>
                <a:lnTo>
                  <a:pt x="679912" y="431800"/>
                </a:lnTo>
                <a:close/>
              </a:path>
              <a:path w="1003300" h="2286000">
                <a:moveTo>
                  <a:pt x="698865" y="431800"/>
                </a:moveTo>
                <a:lnTo>
                  <a:pt x="696489" y="431800"/>
                </a:lnTo>
                <a:lnTo>
                  <a:pt x="694407" y="419100"/>
                </a:lnTo>
                <a:lnTo>
                  <a:pt x="698384" y="419100"/>
                </a:lnTo>
                <a:lnTo>
                  <a:pt x="698865" y="431800"/>
                </a:lnTo>
                <a:close/>
              </a:path>
              <a:path w="1003300" h="2286000">
                <a:moveTo>
                  <a:pt x="704274" y="431800"/>
                </a:moveTo>
                <a:lnTo>
                  <a:pt x="705689" y="419100"/>
                </a:lnTo>
                <a:lnTo>
                  <a:pt x="707410" y="419100"/>
                </a:lnTo>
                <a:lnTo>
                  <a:pt x="704274" y="431800"/>
                </a:lnTo>
                <a:close/>
              </a:path>
              <a:path w="1003300" h="2286000">
                <a:moveTo>
                  <a:pt x="710526" y="431800"/>
                </a:moveTo>
                <a:lnTo>
                  <a:pt x="709594" y="431800"/>
                </a:lnTo>
                <a:lnTo>
                  <a:pt x="710255" y="419100"/>
                </a:lnTo>
                <a:lnTo>
                  <a:pt x="711804" y="419100"/>
                </a:lnTo>
                <a:lnTo>
                  <a:pt x="710526" y="431800"/>
                </a:lnTo>
                <a:close/>
              </a:path>
              <a:path w="1003300" h="2286000">
                <a:moveTo>
                  <a:pt x="718804" y="431800"/>
                </a:moveTo>
                <a:lnTo>
                  <a:pt x="714900" y="431800"/>
                </a:lnTo>
                <a:lnTo>
                  <a:pt x="717437" y="419100"/>
                </a:lnTo>
                <a:lnTo>
                  <a:pt x="719027" y="419100"/>
                </a:lnTo>
                <a:lnTo>
                  <a:pt x="718804" y="431800"/>
                </a:lnTo>
                <a:close/>
              </a:path>
              <a:path w="1003300" h="2286000">
                <a:moveTo>
                  <a:pt x="733693" y="431800"/>
                </a:moveTo>
                <a:lnTo>
                  <a:pt x="731095" y="431800"/>
                </a:lnTo>
                <a:lnTo>
                  <a:pt x="732661" y="419100"/>
                </a:lnTo>
                <a:lnTo>
                  <a:pt x="733801" y="419100"/>
                </a:lnTo>
                <a:lnTo>
                  <a:pt x="733693" y="431800"/>
                </a:lnTo>
                <a:close/>
              </a:path>
              <a:path w="1003300" h="2286000">
                <a:moveTo>
                  <a:pt x="740570" y="431800"/>
                </a:moveTo>
                <a:lnTo>
                  <a:pt x="743101" y="419100"/>
                </a:lnTo>
                <a:lnTo>
                  <a:pt x="744144" y="419100"/>
                </a:lnTo>
                <a:lnTo>
                  <a:pt x="740570" y="431800"/>
                </a:lnTo>
                <a:close/>
              </a:path>
              <a:path w="1003300" h="2286000">
                <a:moveTo>
                  <a:pt x="751370" y="427874"/>
                </a:moveTo>
                <a:lnTo>
                  <a:pt x="749789" y="419100"/>
                </a:lnTo>
                <a:lnTo>
                  <a:pt x="750969" y="419100"/>
                </a:lnTo>
                <a:lnTo>
                  <a:pt x="751370" y="427874"/>
                </a:lnTo>
                <a:close/>
              </a:path>
              <a:path w="1003300" h="2286000">
                <a:moveTo>
                  <a:pt x="751610" y="444500"/>
                </a:moveTo>
                <a:lnTo>
                  <a:pt x="747993" y="444500"/>
                </a:lnTo>
                <a:lnTo>
                  <a:pt x="751509" y="431800"/>
                </a:lnTo>
                <a:lnTo>
                  <a:pt x="752077" y="431800"/>
                </a:lnTo>
                <a:lnTo>
                  <a:pt x="751682" y="429605"/>
                </a:lnTo>
                <a:lnTo>
                  <a:pt x="752315" y="419100"/>
                </a:lnTo>
                <a:lnTo>
                  <a:pt x="752783" y="437046"/>
                </a:lnTo>
                <a:lnTo>
                  <a:pt x="751610" y="444500"/>
                </a:lnTo>
                <a:close/>
              </a:path>
              <a:path w="1003300" h="2286000">
                <a:moveTo>
                  <a:pt x="776753" y="431800"/>
                </a:moveTo>
                <a:lnTo>
                  <a:pt x="774992" y="431800"/>
                </a:lnTo>
                <a:lnTo>
                  <a:pt x="776602" y="419100"/>
                </a:lnTo>
                <a:lnTo>
                  <a:pt x="777137" y="419100"/>
                </a:lnTo>
                <a:lnTo>
                  <a:pt x="776753" y="431800"/>
                </a:lnTo>
                <a:close/>
              </a:path>
              <a:path w="1003300" h="2286000">
                <a:moveTo>
                  <a:pt x="782403" y="431800"/>
                </a:moveTo>
                <a:lnTo>
                  <a:pt x="780675" y="431800"/>
                </a:lnTo>
                <a:lnTo>
                  <a:pt x="782298" y="419100"/>
                </a:lnTo>
                <a:lnTo>
                  <a:pt x="782589" y="419100"/>
                </a:lnTo>
                <a:lnTo>
                  <a:pt x="782403" y="431800"/>
                </a:lnTo>
                <a:close/>
              </a:path>
              <a:path w="1003300" h="2286000">
                <a:moveTo>
                  <a:pt x="787137" y="420498"/>
                </a:moveTo>
                <a:lnTo>
                  <a:pt x="787311" y="419100"/>
                </a:lnTo>
                <a:lnTo>
                  <a:pt x="787723" y="419100"/>
                </a:lnTo>
                <a:lnTo>
                  <a:pt x="787137" y="420498"/>
                </a:lnTo>
                <a:close/>
              </a:path>
              <a:path w="1003300" h="2286000">
                <a:moveTo>
                  <a:pt x="791724" y="431800"/>
                </a:moveTo>
                <a:lnTo>
                  <a:pt x="790945" y="431800"/>
                </a:lnTo>
                <a:lnTo>
                  <a:pt x="792022" y="419100"/>
                </a:lnTo>
                <a:lnTo>
                  <a:pt x="793924" y="419100"/>
                </a:lnTo>
                <a:lnTo>
                  <a:pt x="793210" y="429219"/>
                </a:lnTo>
                <a:lnTo>
                  <a:pt x="791724" y="431800"/>
                </a:lnTo>
                <a:close/>
              </a:path>
              <a:path w="1003300" h="2286000">
                <a:moveTo>
                  <a:pt x="795282" y="425623"/>
                </a:moveTo>
                <a:lnTo>
                  <a:pt x="797331" y="419100"/>
                </a:lnTo>
                <a:lnTo>
                  <a:pt x="799039" y="419100"/>
                </a:lnTo>
                <a:lnTo>
                  <a:pt x="795282" y="425623"/>
                </a:lnTo>
                <a:close/>
              </a:path>
              <a:path w="1003300" h="2286000">
                <a:moveTo>
                  <a:pt x="800251" y="431800"/>
                </a:moveTo>
                <a:lnTo>
                  <a:pt x="796155" y="431800"/>
                </a:lnTo>
                <a:lnTo>
                  <a:pt x="799039" y="419100"/>
                </a:lnTo>
                <a:lnTo>
                  <a:pt x="800251" y="419100"/>
                </a:lnTo>
                <a:lnTo>
                  <a:pt x="800251" y="431800"/>
                </a:lnTo>
                <a:close/>
              </a:path>
              <a:path w="1003300" h="2286000">
                <a:moveTo>
                  <a:pt x="806652" y="431800"/>
                </a:moveTo>
                <a:lnTo>
                  <a:pt x="803188" y="431800"/>
                </a:lnTo>
                <a:lnTo>
                  <a:pt x="803107" y="419100"/>
                </a:lnTo>
                <a:lnTo>
                  <a:pt x="806766" y="419100"/>
                </a:lnTo>
                <a:lnTo>
                  <a:pt x="806652" y="431800"/>
                </a:lnTo>
                <a:close/>
              </a:path>
              <a:path w="1003300" h="2286000">
                <a:moveTo>
                  <a:pt x="785730" y="431800"/>
                </a:moveTo>
                <a:lnTo>
                  <a:pt x="782403" y="431800"/>
                </a:lnTo>
                <a:lnTo>
                  <a:pt x="787137" y="420498"/>
                </a:lnTo>
                <a:lnTo>
                  <a:pt x="785730" y="431800"/>
                </a:lnTo>
                <a:close/>
              </a:path>
              <a:path w="1003300" h="2286000">
                <a:moveTo>
                  <a:pt x="793342" y="431800"/>
                </a:moveTo>
                <a:lnTo>
                  <a:pt x="793029" y="431800"/>
                </a:lnTo>
                <a:lnTo>
                  <a:pt x="793210" y="429219"/>
                </a:lnTo>
                <a:lnTo>
                  <a:pt x="795282" y="425623"/>
                </a:lnTo>
                <a:lnTo>
                  <a:pt x="793342" y="431800"/>
                </a:lnTo>
                <a:close/>
              </a:path>
              <a:path w="1003300" h="2286000">
                <a:moveTo>
                  <a:pt x="751549" y="431800"/>
                </a:moveTo>
                <a:lnTo>
                  <a:pt x="751370" y="427874"/>
                </a:lnTo>
                <a:lnTo>
                  <a:pt x="751682" y="429605"/>
                </a:lnTo>
                <a:lnTo>
                  <a:pt x="751549" y="431800"/>
                </a:lnTo>
                <a:close/>
              </a:path>
              <a:path w="1003300" h="2286000">
                <a:moveTo>
                  <a:pt x="212845" y="444500"/>
                </a:moveTo>
                <a:lnTo>
                  <a:pt x="210672" y="444500"/>
                </a:lnTo>
                <a:lnTo>
                  <a:pt x="210637" y="431800"/>
                </a:lnTo>
                <a:lnTo>
                  <a:pt x="211130" y="431800"/>
                </a:lnTo>
                <a:lnTo>
                  <a:pt x="212845" y="444500"/>
                </a:lnTo>
                <a:close/>
              </a:path>
              <a:path w="1003300" h="2286000">
                <a:moveTo>
                  <a:pt x="234518" y="444500"/>
                </a:moveTo>
                <a:lnTo>
                  <a:pt x="233007" y="444500"/>
                </a:lnTo>
                <a:lnTo>
                  <a:pt x="232663" y="431800"/>
                </a:lnTo>
                <a:lnTo>
                  <a:pt x="234640" y="431800"/>
                </a:lnTo>
                <a:lnTo>
                  <a:pt x="234518" y="444500"/>
                </a:lnTo>
                <a:close/>
              </a:path>
              <a:path w="1003300" h="2286000">
                <a:moveTo>
                  <a:pt x="241564" y="444500"/>
                </a:moveTo>
                <a:lnTo>
                  <a:pt x="240958" y="444500"/>
                </a:lnTo>
                <a:lnTo>
                  <a:pt x="240612" y="431800"/>
                </a:lnTo>
                <a:lnTo>
                  <a:pt x="242165" y="431800"/>
                </a:lnTo>
                <a:lnTo>
                  <a:pt x="241564" y="444500"/>
                </a:lnTo>
                <a:close/>
              </a:path>
              <a:path w="1003300" h="2286000">
                <a:moveTo>
                  <a:pt x="244194" y="444500"/>
                </a:moveTo>
                <a:lnTo>
                  <a:pt x="242989" y="444500"/>
                </a:lnTo>
                <a:lnTo>
                  <a:pt x="242276" y="431800"/>
                </a:lnTo>
                <a:lnTo>
                  <a:pt x="243911" y="431800"/>
                </a:lnTo>
                <a:lnTo>
                  <a:pt x="244194" y="444500"/>
                </a:lnTo>
                <a:close/>
              </a:path>
              <a:path w="1003300" h="2286000">
                <a:moveTo>
                  <a:pt x="259365" y="444500"/>
                </a:moveTo>
                <a:lnTo>
                  <a:pt x="257363" y="444500"/>
                </a:lnTo>
                <a:lnTo>
                  <a:pt x="259770" y="431800"/>
                </a:lnTo>
                <a:lnTo>
                  <a:pt x="259365" y="444500"/>
                </a:lnTo>
                <a:close/>
              </a:path>
              <a:path w="1003300" h="2286000">
                <a:moveTo>
                  <a:pt x="300371" y="444500"/>
                </a:moveTo>
                <a:lnTo>
                  <a:pt x="297809" y="444500"/>
                </a:lnTo>
                <a:lnTo>
                  <a:pt x="297465" y="431800"/>
                </a:lnTo>
                <a:lnTo>
                  <a:pt x="300217" y="431800"/>
                </a:lnTo>
                <a:lnTo>
                  <a:pt x="300371" y="444500"/>
                </a:lnTo>
                <a:close/>
              </a:path>
              <a:path w="1003300" h="2286000">
                <a:moveTo>
                  <a:pt x="305690" y="444500"/>
                </a:moveTo>
                <a:lnTo>
                  <a:pt x="306161" y="431800"/>
                </a:lnTo>
                <a:lnTo>
                  <a:pt x="307497" y="431800"/>
                </a:lnTo>
                <a:lnTo>
                  <a:pt x="307611" y="432765"/>
                </a:lnTo>
                <a:lnTo>
                  <a:pt x="307506" y="433625"/>
                </a:lnTo>
                <a:lnTo>
                  <a:pt x="305690" y="444500"/>
                </a:lnTo>
                <a:close/>
              </a:path>
              <a:path w="1003300" h="2286000">
                <a:moveTo>
                  <a:pt x="307649" y="432765"/>
                </a:moveTo>
                <a:lnTo>
                  <a:pt x="307497" y="431800"/>
                </a:lnTo>
                <a:lnTo>
                  <a:pt x="307810" y="431800"/>
                </a:lnTo>
                <a:lnTo>
                  <a:pt x="307649" y="432765"/>
                </a:lnTo>
                <a:close/>
              </a:path>
              <a:path w="1003300" h="2286000">
                <a:moveTo>
                  <a:pt x="322839" y="444500"/>
                </a:moveTo>
                <a:lnTo>
                  <a:pt x="309495" y="444500"/>
                </a:lnTo>
                <a:lnTo>
                  <a:pt x="307784" y="433625"/>
                </a:lnTo>
                <a:lnTo>
                  <a:pt x="307810" y="431800"/>
                </a:lnTo>
                <a:lnTo>
                  <a:pt x="324169" y="431800"/>
                </a:lnTo>
                <a:lnTo>
                  <a:pt x="324169" y="435611"/>
                </a:lnTo>
                <a:lnTo>
                  <a:pt x="322839" y="444500"/>
                </a:lnTo>
                <a:close/>
              </a:path>
              <a:path w="1003300" h="2286000">
                <a:moveTo>
                  <a:pt x="324169" y="435611"/>
                </a:moveTo>
                <a:lnTo>
                  <a:pt x="324169" y="431800"/>
                </a:lnTo>
                <a:lnTo>
                  <a:pt x="324740" y="431800"/>
                </a:lnTo>
                <a:lnTo>
                  <a:pt x="324169" y="435611"/>
                </a:lnTo>
                <a:close/>
              </a:path>
              <a:path w="1003300" h="2286000">
                <a:moveTo>
                  <a:pt x="327710" y="444500"/>
                </a:moveTo>
                <a:lnTo>
                  <a:pt x="324169" y="444500"/>
                </a:lnTo>
                <a:lnTo>
                  <a:pt x="324169" y="435611"/>
                </a:lnTo>
                <a:lnTo>
                  <a:pt x="324740" y="431800"/>
                </a:lnTo>
                <a:lnTo>
                  <a:pt x="327563" y="431800"/>
                </a:lnTo>
                <a:lnTo>
                  <a:pt x="327710" y="444500"/>
                </a:lnTo>
                <a:close/>
              </a:path>
              <a:path w="1003300" h="2286000">
                <a:moveTo>
                  <a:pt x="333422" y="444500"/>
                </a:moveTo>
                <a:lnTo>
                  <a:pt x="327817" y="444500"/>
                </a:lnTo>
                <a:lnTo>
                  <a:pt x="332405" y="431800"/>
                </a:lnTo>
                <a:lnTo>
                  <a:pt x="339304" y="431800"/>
                </a:lnTo>
                <a:lnTo>
                  <a:pt x="333422" y="444500"/>
                </a:lnTo>
                <a:close/>
              </a:path>
              <a:path w="1003300" h="2286000">
                <a:moveTo>
                  <a:pt x="339769" y="444500"/>
                </a:moveTo>
                <a:lnTo>
                  <a:pt x="336667" y="444500"/>
                </a:lnTo>
                <a:lnTo>
                  <a:pt x="339475" y="431800"/>
                </a:lnTo>
                <a:lnTo>
                  <a:pt x="343845" y="431800"/>
                </a:lnTo>
                <a:lnTo>
                  <a:pt x="339769" y="444500"/>
                </a:lnTo>
                <a:close/>
              </a:path>
              <a:path w="1003300" h="2286000">
                <a:moveTo>
                  <a:pt x="399879" y="443950"/>
                </a:moveTo>
                <a:lnTo>
                  <a:pt x="402866" y="431800"/>
                </a:lnTo>
                <a:lnTo>
                  <a:pt x="405117" y="431800"/>
                </a:lnTo>
                <a:lnTo>
                  <a:pt x="399879" y="443950"/>
                </a:lnTo>
                <a:close/>
              </a:path>
              <a:path w="1003300" h="2286000">
                <a:moveTo>
                  <a:pt x="477802" y="444500"/>
                </a:moveTo>
                <a:lnTo>
                  <a:pt x="474440" y="444500"/>
                </a:lnTo>
                <a:lnTo>
                  <a:pt x="475676" y="431800"/>
                </a:lnTo>
                <a:lnTo>
                  <a:pt x="478057" y="431800"/>
                </a:lnTo>
                <a:lnTo>
                  <a:pt x="477802" y="444500"/>
                </a:lnTo>
                <a:close/>
              </a:path>
              <a:path w="1003300" h="2286000">
                <a:moveTo>
                  <a:pt x="481242" y="444500"/>
                </a:moveTo>
                <a:lnTo>
                  <a:pt x="479342" y="444500"/>
                </a:lnTo>
                <a:lnTo>
                  <a:pt x="480575" y="431800"/>
                </a:lnTo>
                <a:lnTo>
                  <a:pt x="481242" y="444500"/>
                </a:lnTo>
                <a:close/>
              </a:path>
              <a:path w="1003300" h="2286000">
                <a:moveTo>
                  <a:pt x="489214" y="444500"/>
                </a:moveTo>
                <a:lnTo>
                  <a:pt x="485890" y="444500"/>
                </a:lnTo>
                <a:lnTo>
                  <a:pt x="485480" y="431800"/>
                </a:lnTo>
                <a:lnTo>
                  <a:pt x="486900" y="431800"/>
                </a:lnTo>
                <a:lnTo>
                  <a:pt x="489214" y="444500"/>
                </a:lnTo>
                <a:close/>
              </a:path>
              <a:path w="1003300" h="2286000">
                <a:moveTo>
                  <a:pt x="490520" y="432150"/>
                </a:moveTo>
                <a:lnTo>
                  <a:pt x="490242" y="431800"/>
                </a:lnTo>
                <a:lnTo>
                  <a:pt x="490486" y="431800"/>
                </a:lnTo>
                <a:lnTo>
                  <a:pt x="490520" y="432150"/>
                </a:lnTo>
                <a:close/>
              </a:path>
              <a:path w="1003300" h="2286000">
                <a:moveTo>
                  <a:pt x="491587" y="433494"/>
                </a:moveTo>
                <a:lnTo>
                  <a:pt x="490520" y="432150"/>
                </a:lnTo>
                <a:lnTo>
                  <a:pt x="490486" y="431800"/>
                </a:lnTo>
                <a:lnTo>
                  <a:pt x="491213" y="431800"/>
                </a:lnTo>
                <a:lnTo>
                  <a:pt x="491587" y="433494"/>
                </a:lnTo>
                <a:close/>
              </a:path>
              <a:path w="1003300" h="2286000">
                <a:moveTo>
                  <a:pt x="494254" y="436854"/>
                </a:moveTo>
                <a:lnTo>
                  <a:pt x="491587" y="433494"/>
                </a:lnTo>
                <a:lnTo>
                  <a:pt x="491213" y="431800"/>
                </a:lnTo>
                <a:lnTo>
                  <a:pt x="494409" y="431800"/>
                </a:lnTo>
                <a:lnTo>
                  <a:pt x="494254" y="436854"/>
                </a:lnTo>
                <a:close/>
              </a:path>
              <a:path w="1003300" h="2286000">
                <a:moveTo>
                  <a:pt x="498990" y="442821"/>
                </a:moveTo>
                <a:lnTo>
                  <a:pt x="494407" y="437046"/>
                </a:lnTo>
                <a:lnTo>
                  <a:pt x="494292" y="435611"/>
                </a:lnTo>
                <a:lnTo>
                  <a:pt x="494409" y="431800"/>
                </a:lnTo>
                <a:lnTo>
                  <a:pt x="498990" y="442821"/>
                </a:lnTo>
                <a:close/>
              </a:path>
              <a:path w="1003300" h="2286000">
                <a:moveTo>
                  <a:pt x="500323" y="444500"/>
                </a:moveTo>
                <a:lnTo>
                  <a:pt x="499057" y="442905"/>
                </a:lnTo>
                <a:lnTo>
                  <a:pt x="498958" y="442742"/>
                </a:lnTo>
                <a:lnTo>
                  <a:pt x="494409" y="431800"/>
                </a:lnTo>
                <a:lnTo>
                  <a:pt x="500323" y="444500"/>
                </a:lnTo>
                <a:close/>
              </a:path>
              <a:path w="1003300" h="2286000">
                <a:moveTo>
                  <a:pt x="527490" y="432655"/>
                </a:moveTo>
                <a:lnTo>
                  <a:pt x="527218" y="431800"/>
                </a:lnTo>
                <a:lnTo>
                  <a:pt x="527439" y="431800"/>
                </a:lnTo>
                <a:lnTo>
                  <a:pt x="527490" y="432655"/>
                </a:lnTo>
                <a:close/>
              </a:path>
              <a:path w="1003300" h="2286000">
                <a:moveTo>
                  <a:pt x="687523" y="444500"/>
                </a:moveTo>
                <a:lnTo>
                  <a:pt x="683457" y="444500"/>
                </a:lnTo>
                <a:lnTo>
                  <a:pt x="680475" y="431800"/>
                </a:lnTo>
                <a:lnTo>
                  <a:pt x="686191" y="431800"/>
                </a:lnTo>
                <a:lnTo>
                  <a:pt x="687523" y="444500"/>
                </a:lnTo>
                <a:close/>
              </a:path>
              <a:path w="1003300" h="2286000">
                <a:moveTo>
                  <a:pt x="698393" y="442905"/>
                </a:moveTo>
                <a:lnTo>
                  <a:pt x="689164" y="431800"/>
                </a:lnTo>
                <a:lnTo>
                  <a:pt x="690646" y="431800"/>
                </a:lnTo>
                <a:lnTo>
                  <a:pt x="698393" y="442905"/>
                </a:lnTo>
                <a:close/>
              </a:path>
              <a:path w="1003300" h="2286000">
                <a:moveTo>
                  <a:pt x="709300" y="444500"/>
                </a:moveTo>
                <a:lnTo>
                  <a:pt x="704591" y="444500"/>
                </a:lnTo>
                <a:lnTo>
                  <a:pt x="703451" y="431800"/>
                </a:lnTo>
                <a:lnTo>
                  <a:pt x="709001" y="431800"/>
                </a:lnTo>
                <a:lnTo>
                  <a:pt x="709300" y="444500"/>
                </a:lnTo>
                <a:close/>
              </a:path>
              <a:path w="1003300" h="2286000">
                <a:moveTo>
                  <a:pt x="714990" y="444500"/>
                </a:moveTo>
                <a:lnTo>
                  <a:pt x="711735" y="444500"/>
                </a:lnTo>
                <a:lnTo>
                  <a:pt x="718734" y="431800"/>
                </a:lnTo>
                <a:lnTo>
                  <a:pt x="721412" y="431800"/>
                </a:lnTo>
                <a:lnTo>
                  <a:pt x="714990" y="444500"/>
                </a:lnTo>
                <a:close/>
              </a:path>
              <a:path w="1003300" h="2286000">
                <a:moveTo>
                  <a:pt x="718347" y="442742"/>
                </a:moveTo>
                <a:lnTo>
                  <a:pt x="723454" y="431800"/>
                </a:lnTo>
                <a:lnTo>
                  <a:pt x="724743" y="431800"/>
                </a:lnTo>
                <a:lnTo>
                  <a:pt x="718347" y="442742"/>
                </a:lnTo>
                <a:close/>
              </a:path>
              <a:path w="1003300" h="2286000">
                <a:moveTo>
                  <a:pt x="724959" y="444500"/>
                </a:moveTo>
                <a:lnTo>
                  <a:pt x="724937" y="431800"/>
                </a:lnTo>
                <a:lnTo>
                  <a:pt x="727031" y="431800"/>
                </a:lnTo>
                <a:lnTo>
                  <a:pt x="724959" y="444500"/>
                </a:lnTo>
                <a:close/>
              </a:path>
              <a:path w="1003300" h="2286000">
                <a:moveTo>
                  <a:pt x="732090" y="444500"/>
                </a:moveTo>
                <a:lnTo>
                  <a:pt x="729928" y="444500"/>
                </a:lnTo>
                <a:lnTo>
                  <a:pt x="730850" y="431800"/>
                </a:lnTo>
                <a:lnTo>
                  <a:pt x="732090" y="444500"/>
                </a:lnTo>
                <a:close/>
              </a:path>
              <a:path w="1003300" h="2286000">
                <a:moveTo>
                  <a:pt x="747103" y="444500"/>
                </a:moveTo>
                <a:lnTo>
                  <a:pt x="744833" y="444500"/>
                </a:lnTo>
                <a:lnTo>
                  <a:pt x="745125" y="431800"/>
                </a:lnTo>
                <a:lnTo>
                  <a:pt x="746145" y="431800"/>
                </a:lnTo>
                <a:lnTo>
                  <a:pt x="747103" y="444500"/>
                </a:lnTo>
                <a:close/>
              </a:path>
              <a:path w="1003300" h="2286000">
                <a:moveTo>
                  <a:pt x="752978" y="444500"/>
                </a:moveTo>
                <a:lnTo>
                  <a:pt x="752873" y="436475"/>
                </a:lnTo>
                <a:lnTo>
                  <a:pt x="753610" y="431800"/>
                </a:lnTo>
                <a:lnTo>
                  <a:pt x="752978" y="444500"/>
                </a:lnTo>
                <a:close/>
              </a:path>
              <a:path w="1003300" h="2286000">
                <a:moveTo>
                  <a:pt x="772662" y="444500"/>
                </a:moveTo>
                <a:lnTo>
                  <a:pt x="772170" y="444500"/>
                </a:lnTo>
                <a:lnTo>
                  <a:pt x="772638" y="431800"/>
                </a:lnTo>
                <a:lnTo>
                  <a:pt x="773730" y="431800"/>
                </a:lnTo>
                <a:lnTo>
                  <a:pt x="772662" y="444500"/>
                </a:lnTo>
                <a:close/>
              </a:path>
              <a:path w="1003300" h="2286000">
                <a:moveTo>
                  <a:pt x="782255" y="436475"/>
                </a:moveTo>
                <a:lnTo>
                  <a:pt x="782255" y="431800"/>
                </a:lnTo>
                <a:lnTo>
                  <a:pt x="783196" y="431800"/>
                </a:lnTo>
                <a:lnTo>
                  <a:pt x="782255" y="436475"/>
                </a:lnTo>
                <a:close/>
              </a:path>
              <a:path w="1003300" h="2286000">
                <a:moveTo>
                  <a:pt x="793114" y="444500"/>
                </a:moveTo>
                <a:lnTo>
                  <a:pt x="787230" y="444500"/>
                </a:lnTo>
                <a:lnTo>
                  <a:pt x="788028" y="431800"/>
                </a:lnTo>
                <a:lnTo>
                  <a:pt x="795827" y="431800"/>
                </a:lnTo>
                <a:lnTo>
                  <a:pt x="793114" y="444500"/>
                </a:lnTo>
                <a:close/>
              </a:path>
              <a:path w="1003300" h="2286000">
                <a:moveTo>
                  <a:pt x="800963" y="444500"/>
                </a:moveTo>
                <a:lnTo>
                  <a:pt x="800329" y="444500"/>
                </a:lnTo>
                <a:lnTo>
                  <a:pt x="800894" y="431800"/>
                </a:lnTo>
                <a:lnTo>
                  <a:pt x="802869" y="431800"/>
                </a:lnTo>
                <a:lnTo>
                  <a:pt x="800963" y="444500"/>
                </a:lnTo>
                <a:close/>
              </a:path>
              <a:path w="1003300" h="2286000">
                <a:moveTo>
                  <a:pt x="804070" y="444500"/>
                </a:moveTo>
                <a:lnTo>
                  <a:pt x="801519" y="444500"/>
                </a:lnTo>
                <a:lnTo>
                  <a:pt x="802869" y="431800"/>
                </a:lnTo>
                <a:lnTo>
                  <a:pt x="804850" y="431800"/>
                </a:lnTo>
                <a:lnTo>
                  <a:pt x="804070" y="444500"/>
                </a:lnTo>
                <a:close/>
              </a:path>
              <a:path w="1003300" h="2286000">
                <a:moveTo>
                  <a:pt x="808455" y="444500"/>
                </a:moveTo>
                <a:lnTo>
                  <a:pt x="805722" y="444500"/>
                </a:lnTo>
                <a:lnTo>
                  <a:pt x="805037" y="431800"/>
                </a:lnTo>
                <a:lnTo>
                  <a:pt x="808022" y="431800"/>
                </a:lnTo>
                <a:lnTo>
                  <a:pt x="808455" y="444500"/>
                </a:lnTo>
                <a:close/>
              </a:path>
              <a:path w="1003300" h="2286000">
                <a:moveTo>
                  <a:pt x="494020" y="444500"/>
                </a:moveTo>
                <a:lnTo>
                  <a:pt x="491723" y="444500"/>
                </a:lnTo>
                <a:lnTo>
                  <a:pt x="490520" y="432150"/>
                </a:lnTo>
                <a:lnTo>
                  <a:pt x="491587" y="433494"/>
                </a:lnTo>
                <a:lnTo>
                  <a:pt x="494020" y="444500"/>
                </a:lnTo>
                <a:close/>
              </a:path>
              <a:path w="1003300" h="2286000">
                <a:moveTo>
                  <a:pt x="531256" y="444500"/>
                </a:moveTo>
                <a:lnTo>
                  <a:pt x="528192" y="444500"/>
                </a:lnTo>
                <a:lnTo>
                  <a:pt x="527490" y="432655"/>
                </a:lnTo>
                <a:lnTo>
                  <a:pt x="531256" y="444500"/>
                </a:lnTo>
                <a:close/>
              </a:path>
              <a:path w="1003300" h="2286000">
                <a:moveTo>
                  <a:pt x="308991" y="444500"/>
                </a:moveTo>
                <a:lnTo>
                  <a:pt x="307126" y="444500"/>
                </a:lnTo>
                <a:lnTo>
                  <a:pt x="307712" y="433625"/>
                </a:lnTo>
                <a:lnTo>
                  <a:pt x="308991" y="444500"/>
                </a:lnTo>
                <a:close/>
              </a:path>
              <a:path w="1003300" h="2286000">
                <a:moveTo>
                  <a:pt x="782255" y="444500"/>
                </a:moveTo>
                <a:lnTo>
                  <a:pt x="780639" y="444500"/>
                </a:lnTo>
                <a:lnTo>
                  <a:pt x="782255" y="436475"/>
                </a:lnTo>
                <a:lnTo>
                  <a:pt x="782255" y="444500"/>
                </a:lnTo>
                <a:close/>
              </a:path>
              <a:path w="1003300" h="2286000">
                <a:moveTo>
                  <a:pt x="499688" y="444500"/>
                </a:moveTo>
                <a:lnTo>
                  <a:pt x="494020" y="444500"/>
                </a:lnTo>
                <a:lnTo>
                  <a:pt x="494254" y="436854"/>
                </a:lnTo>
                <a:lnTo>
                  <a:pt x="498928" y="442742"/>
                </a:lnTo>
                <a:lnTo>
                  <a:pt x="499025" y="442905"/>
                </a:lnTo>
                <a:lnTo>
                  <a:pt x="499688" y="444500"/>
                </a:lnTo>
                <a:close/>
              </a:path>
              <a:path w="1003300" h="2286000">
                <a:moveTo>
                  <a:pt x="717526" y="444500"/>
                </a:moveTo>
                <a:lnTo>
                  <a:pt x="717319" y="444500"/>
                </a:lnTo>
                <a:lnTo>
                  <a:pt x="718347" y="442742"/>
                </a:lnTo>
                <a:lnTo>
                  <a:pt x="717526" y="444500"/>
                </a:lnTo>
                <a:close/>
              </a:path>
              <a:path w="1003300" h="2286000">
                <a:moveTo>
                  <a:pt x="699718" y="444500"/>
                </a:moveTo>
                <a:lnTo>
                  <a:pt x="699505" y="444500"/>
                </a:lnTo>
                <a:lnTo>
                  <a:pt x="698393" y="442905"/>
                </a:lnTo>
                <a:lnTo>
                  <a:pt x="699718" y="444500"/>
                </a:lnTo>
                <a:close/>
              </a:path>
              <a:path w="1003300" h="2286000">
                <a:moveTo>
                  <a:pt x="399744" y="444500"/>
                </a:moveTo>
                <a:lnTo>
                  <a:pt x="399879" y="443950"/>
                </a:lnTo>
                <a:lnTo>
                  <a:pt x="399744" y="444500"/>
                </a:lnTo>
                <a:close/>
              </a:path>
              <a:path w="1003300" h="2286000">
                <a:moveTo>
                  <a:pt x="211198" y="457200"/>
                </a:moveTo>
                <a:lnTo>
                  <a:pt x="208824" y="457200"/>
                </a:lnTo>
                <a:lnTo>
                  <a:pt x="209768" y="444500"/>
                </a:lnTo>
                <a:lnTo>
                  <a:pt x="210951" y="444500"/>
                </a:lnTo>
                <a:lnTo>
                  <a:pt x="211198" y="457200"/>
                </a:lnTo>
                <a:close/>
              </a:path>
              <a:path w="1003300" h="2286000">
                <a:moveTo>
                  <a:pt x="215219" y="457200"/>
                </a:moveTo>
                <a:lnTo>
                  <a:pt x="212850" y="457200"/>
                </a:lnTo>
                <a:lnTo>
                  <a:pt x="213797" y="444500"/>
                </a:lnTo>
                <a:lnTo>
                  <a:pt x="215219" y="444500"/>
                </a:lnTo>
                <a:lnTo>
                  <a:pt x="215219" y="457200"/>
                </a:lnTo>
                <a:close/>
              </a:path>
              <a:path w="1003300" h="2286000">
                <a:moveTo>
                  <a:pt x="222720" y="457200"/>
                </a:moveTo>
                <a:lnTo>
                  <a:pt x="219985" y="457200"/>
                </a:lnTo>
                <a:lnTo>
                  <a:pt x="223105" y="444500"/>
                </a:lnTo>
                <a:lnTo>
                  <a:pt x="225516" y="444500"/>
                </a:lnTo>
                <a:lnTo>
                  <a:pt x="222720" y="457200"/>
                </a:lnTo>
                <a:close/>
              </a:path>
              <a:path w="1003300" h="2286000">
                <a:moveTo>
                  <a:pt x="231799" y="457200"/>
                </a:moveTo>
                <a:lnTo>
                  <a:pt x="225807" y="457200"/>
                </a:lnTo>
                <a:lnTo>
                  <a:pt x="231299" y="444500"/>
                </a:lnTo>
                <a:lnTo>
                  <a:pt x="232764" y="451596"/>
                </a:lnTo>
                <a:lnTo>
                  <a:pt x="231799" y="457200"/>
                </a:lnTo>
                <a:close/>
              </a:path>
              <a:path w="1003300" h="2286000">
                <a:moveTo>
                  <a:pt x="233202" y="449049"/>
                </a:moveTo>
                <a:lnTo>
                  <a:pt x="232801" y="444500"/>
                </a:lnTo>
                <a:lnTo>
                  <a:pt x="233986" y="444500"/>
                </a:lnTo>
                <a:lnTo>
                  <a:pt x="233202" y="449049"/>
                </a:lnTo>
                <a:close/>
              </a:path>
              <a:path w="1003300" h="2286000">
                <a:moveTo>
                  <a:pt x="235923" y="457200"/>
                </a:moveTo>
                <a:lnTo>
                  <a:pt x="234619" y="457200"/>
                </a:lnTo>
                <a:lnTo>
                  <a:pt x="234448" y="444500"/>
                </a:lnTo>
                <a:lnTo>
                  <a:pt x="236478" y="444500"/>
                </a:lnTo>
                <a:lnTo>
                  <a:pt x="235923" y="457200"/>
                </a:lnTo>
                <a:close/>
              </a:path>
              <a:path w="1003300" h="2286000">
                <a:moveTo>
                  <a:pt x="238726" y="457200"/>
                </a:moveTo>
                <a:lnTo>
                  <a:pt x="238010" y="457200"/>
                </a:lnTo>
                <a:lnTo>
                  <a:pt x="245721" y="444500"/>
                </a:lnTo>
                <a:lnTo>
                  <a:pt x="238726" y="457200"/>
                </a:lnTo>
                <a:close/>
              </a:path>
              <a:path w="1003300" h="2286000">
                <a:moveTo>
                  <a:pt x="257953" y="457200"/>
                </a:moveTo>
                <a:lnTo>
                  <a:pt x="254393" y="457200"/>
                </a:lnTo>
                <a:lnTo>
                  <a:pt x="253400" y="444500"/>
                </a:lnTo>
                <a:lnTo>
                  <a:pt x="256989" y="444500"/>
                </a:lnTo>
                <a:lnTo>
                  <a:pt x="257953" y="457200"/>
                </a:lnTo>
                <a:close/>
              </a:path>
              <a:path w="1003300" h="2286000">
                <a:moveTo>
                  <a:pt x="261484" y="457200"/>
                </a:moveTo>
                <a:lnTo>
                  <a:pt x="259355" y="457200"/>
                </a:lnTo>
                <a:lnTo>
                  <a:pt x="263173" y="444500"/>
                </a:lnTo>
                <a:lnTo>
                  <a:pt x="264724" y="444500"/>
                </a:lnTo>
                <a:lnTo>
                  <a:pt x="261484" y="457200"/>
                </a:lnTo>
                <a:close/>
              </a:path>
              <a:path w="1003300" h="2286000">
                <a:moveTo>
                  <a:pt x="273377" y="457200"/>
                </a:moveTo>
                <a:lnTo>
                  <a:pt x="272539" y="457200"/>
                </a:lnTo>
                <a:lnTo>
                  <a:pt x="272539" y="444500"/>
                </a:lnTo>
                <a:lnTo>
                  <a:pt x="273377" y="457200"/>
                </a:lnTo>
                <a:close/>
              </a:path>
              <a:path w="1003300" h="2286000">
                <a:moveTo>
                  <a:pt x="280156" y="457200"/>
                </a:moveTo>
                <a:lnTo>
                  <a:pt x="277025" y="457200"/>
                </a:lnTo>
                <a:lnTo>
                  <a:pt x="276150" y="444500"/>
                </a:lnTo>
                <a:lnTo>
                  <a:pt x="280848" y="444500"/>
                </a:lnTo>
                <a:lnTo>
                  <a:pt x="280156" y="457200"/>
                </a:lnTo>
                <a:close/>
              </a:path>
              <a:path w="1003300" h="2286000">
                <a:moveTo>
                  <a:pt x="295321" y="457200"/>
                </a:moveTo>
                <a:lnTo>
                  <a:pt x="293332" y="457200"/>
                </a:lnTo>
                <a:lnTo>
                  <a:pt x="293382" y="444500"/>
                </a:lnTo>
                <a:lnTo>
                  <a:pt x="296579" y="444500"/>
                </a:lnTo>
                <a:lnTo>
                  <a:pt x="295321" y="457200"/>
                </a:lnTo>
                <a:close/>
              </a:path>
              <a:path w="1003300" h="2286000">
                <a:moveTo>
                  <a:pt x="315267" y="457200"/>
                </a:moveTo>
                <a:lnTo>
                  <a:pt x="300306" y="457200"/>
                </a:lnTo>
                <a:lnTo>
                  <a:pt x="298262" y="444500"/>
                </a:lnTo>
                <a:lnTo>
                  <a:pt x="314675" y="444500"/>
                </a:lnTo>
                <a:lnTo>
                  <a:pt x="315267" y="457200"/>
                </a:lnTo>
                <a:close/>
              </a:path>
              <a:path w="1003300" h="2286000">
                <a:moveTo>
                  <a:pt x="318726" y="457200"/>
                </a:moveTo>
                <a:lnTo>
                  <a:pt x="317433" y="457200"/>
                </a:lnTo>
                <a:lnTo>
                  <a:pt x="317969" y="444500"/>
                </a:lnTo>
                <a:lnTo>
                  <a:pt x="321871" y="444500"/>
                </a:lnTo>
                <a:lnTo>
                  <a:pt x="318726" y="457200"/>
                </a:lnTo>
                <a:close/>
              </a:path>
              <a:path w="1003300" h="2286000">
                <a:moveTo>
                  <a:pt x="360757" y="457200"/>
                </a:moveTo>
                <a:lnTo>
                  <a:pt x="360307" y="457200"/>
                </a:lnTo>
                <a:lnTo>
                  <a:pt x="359952" y="444500"/>
                </a:lnTo>
                <a:lnTo>
                  <a:pt x="362755" y="444500"/>
                </a:lnTo>
                <a:lnTo>
                  <a:pt x="360757" y="457200"/>
                </a:lnTo>
                <a:close/>
              </a:path>
              <a:path w="1003300" h="2286000">
                <a:moveTo>
                  <a:pt x="370407" y="457200"/>
                </a:moveTo>
                <a:lnTo>
                  <a:pt x="367060" y="457200"/>
                </a:lnTo>
                <a:lnTo>
                  <a:pt x="368194" y="444500"/>
                </a:lnTo>
                <a:lnTo>
                  <a:pt x="370407" y="457200"/>
                </a:lnTo>
                <a:close/>
              </a:path>
              <a:path w="1003300" h="2286000">
                <a:moveTo>
                  <a:pt x="380103" y="457200"/>
                </a:moveTo>
                <a:lnTo>
                  <a:pt x="374106" y="457200"/>
                </a:lnTo>
                <a:lnTo>
                  <a:pt x="375022" y="444500"/>
                </a:lnTo>
                <a:lnTo>
                  <a:pt x="380103" y="444500"/>
                </a:lnTo>
                <a:lnTo>
                  <a:pt x="380103" y="457200"/>
                </a:lnTo>
                <a:close/>
              </a:path>
              <a:path w="1003300" h="2286000">
                <a:moveTo>
                  <a:pt x="493191" y="457200"/>
                </a:moveTo>
                <a:lnTo>
                  <a:pt x="491630" y="457200"/>
                </a:lnTo>
                <a:lnTo>
                  <a:pt x="491664" y="444500"/>
                </a:lnTo>
                <a:lnTo>
                  <a:pt x="493681" y="444500"/>
                </a:lnTo>
                <a:lnTo>
                  <a:pt x="493191" y="457200"/>
                </a:lnTo>
                <a:close/>
              </a:path>
              <a:path w="1003300" h="2286000">
                <a:moveTo>
                  <a:pt x="519388" y="457200"/>
                </a:moveTo>
                <a:lnTo>
                  <a:pt x="515668" y="457200"/>
                </a:lnTo>
                <a:lnTo>
                  <a:pt x="517697" y="444500"/>
                </a:lnTo>
                <a:lnTo>
                  <a:pt x="520248" y="444500"/>
                </a:lnTo>
                <a:lnTo>
                  <a:pt x="519388" y="457200"/>
                </a:lnTo>
                <a:close/>
              </a:path>
              <a:path w="1003300" h="2286000">
                <a:moveTo>
                  <a:pt x="651933" y="457200"/>
                </a:moveTo>
                <a:lnTo>
                  <a:pt x="647587" y="457200"/>
                </a:lnTo>
                <a:lnTo>
                  <a:pt x="646950" y="444500"/>
                </a:lnTo>
                <a:lnTo>
                  <a:pt x="651591" y="444500"/>
                </a:lnTo>
                <a:lnTo>
                  <a:pt x="651933" y="457200"/>
                </a:lnTo>
                <a:close/>
              </a:path>
              <a:path w="1003300" h="2286000">
                <a:moveTo>
                  <a:pt x="655405" y="457200"/>
                </a:moveTo>
                <a:lnTo>
                  <a:pt x="654279" y="457200"/>
                </a:lnTo>
                <a:lnTo>
                  <a:pt x="653898" y="444500"/>
                </a:lnTo>
                <a:lnTo>
                  <a:pt x="656377" y="444500"/>
                </a:lnTo>
                <a:lnTo>
                  <a:pt x="655405" y="457200"/>
                </a:lnTo>
                <a:close/>
              </a:path>
              <a:path w="1003300" h="2286000">
                <a:moveTo>
                  <a:pt x="721622" y="457200"/>
                </a:moveTo>
                <a:lnTo>
                  <a:pt x="702230" y="457200"/>
                </a:lnTo>
                <a:lnTo>
                  <a:pt x="701566" y="444500"/>
                </a:lnTo>
                <a:lnTo>
                  <a:pt x="721622" y="444500"/>
                </a:lnTo>
                <a:lnTo>
                  <a:pt x="721622" y="457200"/>
                </a:lnTo>
                <a:close/>
              </a:path>
              <a:path w="1003300" h="2286000">
                <a:moveTo>
                  <a:pt x="729720" y="457200"/>
                </a:moveTo>
                <a:lnTo>
                  <a:pt x="723857" y="457200"/>
                </a:lnTo>
                <a:lnTo>
                  <a:pt x="728247" y="444500"/>
                </a:lnTo>
                <a:lnTo>
                  <a:pt x="729850" y="444500"/>
                </a:lnTo>
                <a:lnTo>
                  <a:pt x="729720" y="457200"/>
                </a:lnTo>
                <a:close/>
              </a:path>
              <a:path w="1003300" h="2286000">
                <a:moveTo>
                  <a:pt x="743886" y="457200"/>
                </a:moveTo>
                <a:lnTo>
                  <a:pt x="740361" y="457200"/>
                </a:lnTo>
                <a:lnTo>
                  <a:pt x="741013" y="444500"/>
                </a:lnTo>
                <a:lnTo>
                  <a:pt x="743886" y="444500"/>
                </a:lnTo>
                <a:lnTo>
                  <a:pt x="743886" y="457200"/>
                </a:lnTo>
                <a:close/>
              </a:path>
              <a:path w="1003300" h="2286000">
                <a:moveTo>
                  <a:pt x="752039" y="457200"/>
                </a:moveTo>
                <a:lnTo>
                  <a:pt x="748787" y="457200"/>
                </a:lnTo>
                <a:lnTo>
                  <a:pt x="751889" y="444500"/>
                </a:lnTo>
                <a:lnTo>
                  <a:pt x="752039" y="457200"/>
                </a:lnTo>
                <a:close/>
              </a:path>
              <a:path w="1003300" h="2286000">
                <a:moveTo>
                  <a:pt x="769345" y="457200"/>
                </a:moveTo>
                <a:lnTo>
                  <a:pt x="768471" y="457200"/>
                </a:lnTo>
                <a:lnTo>
                  <a:pt x="768654" y="444500"/>
                </a:lnTo>
                <a:lnTo>
                  <a:pt x="769345" y="457200"/>
                </a:lnTo>
                <a:close/>
              </a:path>
              <a:path w="1003300" h="2286000">
                <a:moveTo>
                  <a:pt x="777783" y="446297"/>
                </a:moveTo>
                <a:lnTo>
                  <a:pt x="778467" y="444500"/>
                </a:lnTo>
                <a:lnTo>
                  <a:pt x="779055" y="444500"/>
                </a:lnTo>
                <a:lnTo>
                  <a:pt x="777783" y="446297"/>
                </a:lnTo>
                <a:close/>
              </a:path>
              <a:path w="1003300" h="2286000">
                <a:moveTo>
                  <a:pt x="777544" y="456161"/>
                </a:moveTo>
                <a:lnTo>
                  <a:pt x="780835" y="444500"/>
                </a:lnTo>
                <a:lnTo>
                  <a:pt x="781180" y="450919"/>
                </a:lnTo>
                <a:lnTo>
                  <a:pt x="777544" y="456161"/>
                </a:lnTo>
                <a:close/>
              </a:path>
              <a:path w="1003300" h="2286000">
                <a:moveTo>
                  <a:pt x="781518" y="457200"/>
                </a:moveTo>
                <a:lnTo>
                  <a:pt x="781180" y="450919"/>
                </a:lnTo>
                <a:lnTo>
                  <a:pt x="785632" y="444500"/>
                </a:lnTo>
                <a:lnTo>
                  <a:pt x="787230" y="444500"/>
                </a:lnTo>
                <a:lnTo>
                  <a:pt x="781518" y="457200"/>
                </a:lnTo>
                <a:close/>
              </a:path>
              <a:path w="1003300" h="2286000">
                <a:moveTo>
                  <a:pt x="790572" y="457200"/>
                </a:moveTo>
                <a:lnTo>
                  <a:pt x="785178" y="457200"/>
                </a:lnTo>
                <a:lnTo>
                  <a:pt x="789351" y="444500"/>
                </a:lnTo>
                <a:lnTo>
                  <a:pt x="790901" y="444500"/>
                </a:lnTo>
                <a:lnTo>
                  <a:pt x="790572" y="457200"/>
                </a:lnTo>
                <a:close/>
              </a:path>
              <a:path w="1003300" h="2286000">
                <a:moveTo>
                  <a:pt x="797237" y="457200"/>
                </a:moveTo>
                <a:lnTo>
                  <a:pt x="796450" y="457200"/>
                </a:lnTo>
                <a:lnTo>
                  <a:pt x="796635" y="444500"/>
                </a:lnTo>
                <a:lnTo>
                  <a:pt x="800111" y="444500"/>
                </a:lnTo>
                <a:lnTo>
                  <a:pt x="797237" y="457200"/>
                </a:lnTo>
                <a:close/>
              </a:path>
              <a:path w="1003300" h="2286000">
                <a:moveTo>
                  <a:pt x="804579" y="457200"/>
                </a:moveTo>
                <a:lnTo>
                  <a:pt x="802798" y="457200"/>
                </a:lnTo>
                <a:lnTo>
                  <a:pt x="803797" y="444500"/>
                </a:lnTo>
                <a:lnTo>
                  <a:pt x="805854" y="444500"/>
                </a:lnTo>
                <a:lnTo>
                  <a:pt x="804579" y="457200"/>
                </a:lnTo>
                <a:close/>
              </a:path>
              <a:path w="1003300" h="2286000">
                <a:moveTo>
                  <a:pt x="807499" y="469900"/>
                </a:moveTo>
                <a:lnTo>
                  <a:pt x="800307" y="469900"/>
                </a:lnTo>
                <a:lnTo>
                  <a:pt x="804703" y="457200"/>
                </a:lnTo>
                <a:lnTo>
                  <a:pt x="805939" y="457200"/>
                </a:lnTo>
                <a:lnTo>
                  <a:pt x="805939" y="444500"/>
                </a:lnTo>
                <a:lnTo>
                  <a:pt x="807591" y="444500"/>
                </a:lnTo>
                <a:lnTo>
                  <a:pt x="807499" y="469900"/>
                </a:lnTo>
                <a:close/>
              </a:path>
              <a:path w="1003300" h="2286000">
                <a:moveTo>
                  <a:pt x="773634" y="457200"/>
                </a:moveTo>
                <a:lnTo>
                  <a:pt x="770068" y="457200"/>
                </a:lnTo>
                <a:lnTo>
                  <a:pt x="777783" y="446297"/>
                </a:lnTo>
                <a:lnTo>
                  <a:pt x="773634" y="457200"/>
                </a:lnTo>
                <a:close/>
              </a:path>
              <a:path w="1003300" h="2286000">
                <a:moveTo>
                  <a:pt x="233921" y="457200"/>
                </a:moveTo>
                <a:lnTo>
                  <a:pt x="232764" y="451596"/>
                </a:lnTo>
                <a:lnTo>
                  <a:pt x="233202" y="449049"/>
                </a:lnTo>
                <a:lnTo>
                  <a:pt x="233921" y="457200"/>
                </a:lnTo>
                <a:close/>
              </a:path>
              <a:path w="1003300" h="2286000">
                <a:moveTo>
                  <a:pt x="777251" y="457200"/>
                </a:moveTo>
                <a:lnTo>
                  <a:pt x="776824" y="457200"/>
                </a:lnTo>
                <a:lnTo>
                  <a:pt x="777544" y="456161"/>
                </a:lnTo>
                <a:lnTo>
                  <a:pt x="777251" y="457200"/>
                </a:lnTo>
                <a:close/>
              </a:path>
              <a:path w="1003300" h="2286000">
                <a:moveTo>
                  <a:pt x="210040" y="469900"/>
                </a:moveTo>
                <a:lnTo>
                  <a:pt x="207559" y="469900"/>
                </a:lnTo>
                <a:lnTo>
                  <a:pt x="207483" y="457200"/>
                </a:lnTo>
                <a:lnTo>
                  <a:pt x="210006" y="457200"/>
                </a:lnTo>
                <a:lnTo>
                  <a:pt x="210040" y="469900"/>
                </a:lnTo>
                <a:close/>
              </a:path>
              <a:path w="1003300" h="2286000">
                <a:moveTo>
                  <a:pt x="213478" y="469900"/>
                </a:moveTo>
                <a:lnTo>
                  <a:pt x="210040" y="469900"/>
                </a:lnTo>
                <a:lnTo>
                  <a:pt x="211362" y="457200"/>
                </a:lnTo>
                <a:lnTo>
                  <a:pt x="214137" y="457200"/>
                </a:lnTo>
                <a:lnTo>
                  <a:pt x="213478" y="469900"/>
                </a:lnTo>
                <a:close/>
              </a:path>
              <a:path w="1003300" h="2286000">
                <a:moveTo>
                  <a:pt x="219604" y="469900"/>
                </a:moveTo>
                <a:lnTo>
                  <a:pt x="216245" y="469900"/>
                </a:lnTo>
                <a:lnTo>
                  <a:pt x="218727" y="457200"/>
                </a:lnTo>
                <a:lnTo>
                  <a:pt x="219776" y="457200"/>
                </a:lnTo>
                <a:lnTo>
                  <a:pt x="219604" y="469900"/>
                </a:lnTo>
                <a:close/>
              </a:path>
              <a:path w="1003300" h="2286000">
                <a:moveTo>
                  <a:pt x="229991" y="460824"/>
                </a:moveTo>
                <a:lnTo>
                  <a:pt x="231161" y="457200"/>
                </a:lnTo>
                <a:lnTo>
                  <a:pt x="232262" y="457200"/>
                </a:lnTo>
                <a:lnTo>
                  <a:pt x="232410" y="458409"/>
                </a:lnTo>
                <a:lnTo>
                  <a:pt x="229991" y="460824"/>
                </a:lnTo>
                <a:close/>
              </a:path>
              <a:path w="1003300" h="2286000">
                <a:moveTo>
                  <a:pt x="238947" y="469900"/>
                </a:moveTo>
                <a:lnTo>
                  <a:pt x="233815" y="469900"/>
                </a:lnTo>
                <a:lnTo>
                  <a:pt x="232410" y="458409"/>
                </a:lnTo>
                <a:lnTo>
                  <a:pt x="233620" y="457200"/>
                </a:lnTo>
                <a:lnTo>
                  <a:pt x="238645" y="457200"/>
                </a:lnTo>
                <a:lnTo>
                  <a:pt x="238947" y="469900"/>
                </a:lnTo>
                <a:close/>
              </a:path>
              <a:path w="1003300" h="2286000">
                <a:moveTo>
                  <a:pt x="260433" y="469471"/>
                </a:moveTo>
                <a:lnTo>
                  <a:pt x="257055" y="457200"/>
                </a:lnTo>
                <a:lnTo>
                  <a:pt x="263441" y="457200"/>
                </a:lnTo>
                <a:lnTo>
                  <a:pt x="260433" y="469471"/>
                </a:lnTo>
                <a:close/>
              </a:path>
              <a:path w="1003300" h="2286000">
                <a:moveTo>
                  <a:pt x="267669" y="469900"/>
                </a:moveTo>
                <a:lnTo>
                  <a:pt x="266731" y="469900"/>
                </a:lnTo>
                <a:lnTo>
                  <a:pt x="269486" y="457200"/>
                </a:lnTo>
                <a:lnTo>
                  <a:pt x="267669" y="469900"/>
                </a:lnTo>
                <a:close/>
              </a:path>
              <a:path w="1003300" h="2286000">
                <a:moveTo>
                  <a:pt x="277350" y="469900"/>
                </a:moveTo>
                <a:lnTo>
                  <a:pt x="276758" y="469900"/>
                </a:lnTo>
                <a:lnTo>
                  <a:pt x="277397" y="457200"/>
                </a:lnTo>
                <a:lnTo>
                  <a:pt x="278032" y="466223"/>
                </a:lnTo>
                <a:lnTo>
                  <a:pt x="277350" y="469900"/>
                </a:lnTo>
                <a:close/>
              </a:path>
              <a:path w="1003300" h="2286000">
                <a:moveTo>
                  <a:pt x="278089" y="467032"/>
                </a:moveTo>
                <a:lnTo>
                  <a:pt x="278032" y="466223"/>
                </a:lnTo>
                <a:lnTo>
                  <a:pt x="279707" y="457200"/>
                </a:lnTo>
                <a:lnTo>
                  <a:pt x="280623" y="457200"/>
                </a:lnTo>
                <a:lnTo>
                  <a:pt x="278089" y="467032"/>
                </a:lnTo>
                <a:close/>
              </a:path>
              <a:path w="1003300" h="2286000">
                <a:moveTo>
                  <a:pt x="288674" y="469900"/>
                </a:moveTo>
                <a:lnTo>
                  <a:pt x="284786" y="469900"/>
                </a:lnTo>
                <a:lnTo>
                  <a:pt x="280623" y="457200"/>
                </a:lnTo>
                <a:lnTo>
                  <a:pt x="286992" y="457200"/>
                </a:lnTo>
                <a:lnTo>
                  <a:pt x="288674" y="469900"/>
                </a:lnTo>
                <a:close/>
              </a:path>
              <a:path w="1003300" h="2286000">
                <a:moveTo>
                  <a:pt x="289560" y="469900"/>
                </a:moveTo>
                <a:lnTo>
                  <a:pt x="288674" y="469900"/>
                </a:lnTo>
                <a:lnTo>
                  <a:pt x="289138" y="457200"/>
                </a:lnTo>
                <a:lnTo>
                  <a:pt x="292906" y="457200"/>
                </a:lnTo>
                <a:lnTo>
                  <a:pt x="289560" y="469900"/>
                </a:lnTo>
                <a:close/>
              </a:path>
              <a:path w="1003300" h="2286000">
                <a:moveTo>
                  <a:pt x="311421" y="469900"/>
                </a:moveTo>
                <a:lnTo>
                  <a:pt x="292906" y="469900"/>
                </a:lnTo>
                <a:lnTo>
                  <a:pt x="292906" y="457200"/>
                </a:lnTo>
                <a:lnTo>
                  <a:pt x="311690" y="457200"/>
                </a:lnTo>
                <a:lnTo>
                  <a:pt x="311421" y="469900"/>
                </a:lnTo>
                <a:close/>
              </a:path>
              <a:path w="1003300" h="2286000">
                <a:moveTo>
                  <a:pt x="321542" y="469900"/>
                </a:moveTo>
                <a:lnTo>
                  <a:pt x="316041" y="469900"/>
                </a:lnTo>
                <a:lnTo>
                  <a:pt x="316600" y="457200"/>
                </a:lnTo>
                <a:lnTo>
                  <a:pt x="319077" y="457200"/>
                </a:lnTo>
                <a:lnTo>
                  <a:pt x="321542" y="469900"/>
                </a:lnTo>
                <a:close/>
              </a:path>
              <a:path w="1003300" h="2286000">
                <a:moveTo>
                  <a:pt x="327565" y="469900"/>
                </a:moveTo>
                <a:lnTo>
                  <a:pt x="327078" y="469900"/>
                </a:lnTo>
                <a:lnTo>
                  <a:pt x="324634" y="457200"/>
                </a:lnTo>
                <a:lnTo>
                  <a:pt x="327088" y="457200"/>
                </a:lnTo>
                <a:lnTo>
                  <a:pt x="327565" y="469900"/>
                </a:lnTo>
                <a:close/>
              </a:path>
              <a:path w="1003300" h="2286000">
                <a:moveTo>
                  <a:pt x="338410" y="469900"/>
                </a:moveTo>
                <a:lnTo>
                  <a:pt x="331210" y="469900"/>
                </a:lnTo>
                <a:lnTo>
                  <a:pt x="334480" y="457200"/>
                </a:lnTo>
                <a:lnTo>
                  <a:pt x="339314" y="457200"/>
                </a:lnTo>
                <a:lnTo>
                  <a:pt x="338410" y="469900"/>
                </a:lnTo>
                <a:close/>
              </a:path>
              <a:path w="1003300" h="2286000">
                <a:moveTo>
                  <a:pt x="424334" y="469900"/>
                </a:moveTo>
                <a:lnTo>
                  <a:pt x="413263" y="469900"/>
                </a:lnTo>
                <a:lnTo>
                  <a:pt x="421077" y="457200"/>
                </a:lnTo>
                <a:lnTo>
                  <a:pt x="427231" y="457200"/>
                </a:lnTo>
                <a:lnTo>
                  <a:pt x="424334" y="469900"/>
                </a:lnTo>
                <a:close/>
              </a:path>
              <a:path w="1003300" h="2286000">
                <a:moveTo>
                  <a:pt x="483442" y="469900"/>
                </a:moveTo>
                <a:lnTo>
                  <a:pt x="482281" y="469900"/>
                </a:lnTo>
                <a:lnTo>
                  <a:pt x="481955" y="457200"/>
                </a:lnTo>
                <a:lnTo>
                  <a:pt x="483847" y="457200"/>
                </a:lnTo>
                <a:lnTo>
                  <a:pt x="483442" y="469900"/>
                </a:lnTo>
                <a:close/>
              </a:path>
              <a:path w="1003300" h="2286000">
                <a:moveTo>
                  <a:pt x="488118" y="469900"/>
                </a:moveTo>
                <a:lnTo>
                  <a:pt x="487145" y="469900"/>
                </a:lnTo>
                <a:lnTo>
                  <a:pt x="487068" y="457200"/>
                </a:lnTo>
                <a:lnTo>
                  <a:pt x="489149" y="457200"/>
                </a:lnTo>
                <a:lnTo>
                  <a:pt x="488118" y="469900"/>
                </a:lnTo>
                <a:close/>
              </a:path>
              <a:path w="1003300" h="2286000">
                <a:moveTo>
                  <a:pt x="494265" y="469900"/>
                </a:moveTo>
                <a:lnTo>
                  <a:pt x="489832" y="469900"/>
                </a:lnTo>
                <a:lnTo>
                  <a:pt x="492235" y="457200"/>
                </a:lnTo>
                <a:lnTo>
                  <a:pt x="494265" y="469900"/>
                </a:lnTo>
                <a:close/>
              </a:path>
              <a:path w="1003300" h="2286000">
                <a:moveTo>
                  <a:pt x="522618" y="469900"/>
                </a:moveTo>
                <a:lnTo>
                  <a:pt x="518582" y="469900"/>
                </a:lnTo>
                <a:lnTo>
                  <a:pt x="518082" y="457200"/>
                </a:lnTo>
                <a:lnTo>
                  <a:pt x="520801" y="457200"/>
                </a:lnTo>
                <a:lnTo>
                  <a:pt x="522618" y="469900"/>
                </a:lnTo>
                <a:close/>
              </a:path>
              <a:path w="1003300" h="2286000">
                <a:moveTo>
                  <a:pt x="677404" y="469900"/>
                </a:moveTo>
                <a:lnTo>
                  <a:pt x="670257" y="469900"/>
                </a:lnTo>
                <a:lnTo>
                  <a:pt x="661305" y="457200"/>
                </a:lnTo>
                <a:lnTo>
                  <a:pt x="672018" y="457200"/>
                </a:lnTo>
                <a:lnTo>
                  <a:pt x="677404" y="469900"/>
                </a:lnTo>
                <a:close/>
              </a:path>
              <a:path w="1003300" h="2286000">
                <a:moveTo>
                  <a:pt x="689707" y="469900"/>
                </a:moveTo>
                <a:lnTo>
                  <a:pt x="679966" y="469900"/>
                </a:lnTo>
                <a:lnTo>
                  <a:pt x="673551" y="457200"/>
                </a:lnTo>
                <a:lnTo>
                  <a:pt x="681316" y="457200"/>
                </a:lnTo>
                <a:lnTo>
                  <a:pt x="689707" y="469900"/>
                </a:lnTo>
                <a:close/>
              </a:path>
              <a:path w="1003300" h="2286000">
                <a:moveTo>
                  <a:pt x="695606" y="469900"/>
                </a:moveTo>
                <a:lnTo>
                  <a:pt x="694705" y="469900"/>
                </a:lnTo>
                <a:lnTo>
                  <a:pt x="692377" y="457200"/>
                </a:lnTo>
                <a:lnTo>
                  <a:pt x="696732" y="457200"/>
                </a:lnTo>
                <a:lnTo>
                  <a:pt x="695606" y="469900"/>
                </a:lnTo>
                <a:close/>
              </a:path>
              <a:path w="1003300" h="2286000">
                <a:moveTo>
                  <a:pt x="724281" y="469900"/>
                </a:moveTo>
                <a:lnTo>
                  <a:pt x="719843" y="469900"/>
                </a:lnTo>
                <a:lnTo>
                  <a:pt x="719315" y="457200"/>
                </a:lnTo>
                <a:lnTo>
                  <a:pt x="723178" y="457200"/>
                </a:lnTo>
                <a:lnTo>
                  <a:pt x="724281" y="469900"/>
                </a:lnTo>
                <a:close/>
              </a:path>
              <a:path w="1003300" h="2286000">
                <a:moveTo>
                  <a:pt x="735909" y="469900"/>
                </a:moveTo>
                <a:lnTo>
                  <a:pt x="725281" y="469900"/>
                </a:lnTo>
                <a:lnTo>
                  <a:pt x="724388" y="457200"/>
                </a:lnTo>
                <a:lnTo>
                  <a:pt x="734210" y="457200"/>
                </a:lnTo>
                <a:lnTo>
                  <a:pt x="735909" y="469900"/>
                </a:lnTo>
                <a:close/>
              </a:path>
              <a:path w="1003300" h="2286000">
                <a:moveTo>
                  <a:pt x="744112" y="469900"/>
                </a:moveTo>
                <a:lnTo>
                  <a:pt x="737984" y="469900"/>
                </a:lnTo>
                <a:lnTo>
                  <a:pt x="738052" y="457200"/>
                </a:lnTo>
                <a:lnTo>
                  <a:pt x="739829" y="457200"/>
                </a:lnTo>
                <a:lnTo>
                  <a:pt x="744112" y="469900"/>
                </a:lnTo>
                <a:close/>
              </a:path>
              <a:path w="1003300" h="2286000">
                <a:moveTo>
                  <a:pt x="746157" y="469900"/>
                </a:moveTo>
                <a:lnTo>
                  <a:pt x="744391" y="469900"/>
                </a:lnTo>
                <a:lnTo>
                  <a:pt x="742915" y="457200"/>
                </a:lnTo>
                <a:lnTo>
                  <a:pt x="745512" y="457200"/>
                </a:lnTo>
                <a:lnTo>
                  <a:pt x="746157" y="469900"/>
                </a:lnTo>
                <a:close/>
              </a:path>
              <a:path w="1003300" h="2286000">
                <a:moveTo>
                  <a:pt x="750995" y="469900"/>
                </a:moveTo>
                <a:lnTo>
                  <a:pt x="746574" y="469900"/>
                </a:lnTo>
                <a:lnTo>
                  <a:pt x="747676" y="457200"/>
                </a:lnTo>
                <a:lnTo>
                  <a:pt x="751106" y="457200"/>
                </a:lnTo>
                <a:lnTo>
                  <a:pt x="750995" y="469900"/>
                </a:lnTo>
                <a:close/>
              </a:path>
              <a:path w="1003300" h="2286000">
                <a:moveTo>
                  <a:pt x="769080" y="482600"/>
                </a:moveTo>
                <a:lnTo>
                  <a:pt x="767099" y="482600"/>
                </a:lnTo>
                <a:lnTo>
                  <a:pt x="767369" y="471324"/>
                </a:lnTo>
                <a:lnTo>
                  <a:pt x="768094" y="469900"/>
                </a:lnTo>
                <a:lnTo>
                  <a:pt x="768087" y="457200"/>
                </a:lnTo>
                <a:lnTo>
                  <a:pt x="769464" y="457200"/>
                </a:lnTo>
                <a:lnTo>
                  <a:pt x="769587" y="469900"/>
                </a:lnTo>
                <a:lnTo>
                  <a:pt x="769080" y="482600"/>
                </a:lnTo>
                <a:close/>
              </a:path>
              <a:path w="1003300" h="2286000">
                <a:moveTo>
                  <a:pt x="775177" y="469900"/>
                </a:moveTo>
                <a:lnTo>
                  <a:pt x="771645" y="469900"/>
                </a:lnTo>
                <a:lnTo>
                  <a:pt x="775228" y="457200"/>
                </a:lnTo>
                <a:lnTo>
                  <a:pt x="776824" y="457200"/>
                </a:lnTo>
                <a:lnTo>
                  <a:pt x="775177" y="469900"/>
                </a:lnTo>
                <a:close/>
              </a:path>
              <a:path w="1003300" h="2286000">
                <a:moveTo>
                  <a:pt x="782557" y="469900"/>
                </a:moveTo>
                <a:lnTo>
                  <a:pt x="780350" y="469900"/>
                </a:lnTo>
                <a:lnTo>
                  <a:pt x="783831" y="457200"/>
                </a:lnTo>
                <a:lnTo>
                  <a:pt x="786099" y="457200"/>
                </a:lnTo>
                <a:lnTo>
                  <a:pt x="782557" y="469900"/>
                </a:lnTo>
                <a:close/>
              </a:path>
              <a:path w="1003300" h="2286000">
                <a:moveTo>
                  <a:pt x="791180" y="469900"/>
                </a:moveTo>
                <a:lnTo>
                  <a:pt x="788501" y="469900"/>
                </a:lnTo>
                <a:lnTo>
                  <a:pt x="789585" y="457200"/>
                </a:lnTo>
                <a:lnTo>
                  <a:pt x="791978" y="457200"/>
                </a:lnTo>
                <a:lnTo>
                  <a:pt x="791180" y="469900"/>
                </a:lnTo>
                <a:close/>
              </a:path>
              <a:path w="1003300" h="2286000">
                <a:moveTo>
                  <a:pt x="800227" y="457339"/>
                </a:moveTo>
                <a:lnTo>
                  <a:pt x="800231" y="457200"/>
                </a:lnTo>
                <a:lnTo>
                  <a:pt x="800227" y="457339"/>
                </a:lnTo>
                <a:close/>
              </a:path>
              <a:path w="1003300" h="2286000">
                <a:moveTo>
                  <a:pt x="799848" y="469900"/>
                </a:moveTo>
                <a:lnTo>
                  <a:pt x="797579" y="469900"/>
                </a:lnTo>
                <a:lnTo>
                  <a:pt x="800227" y="457339"/>
                </a:lnTo>
                <a:lnTo>
                  <a:pt x="799848" y="469900"/>
                </a:lnTo>
                <a:close/>
              </a:path>
              <a:path w="1003300" h="2286000">
                <a:moveTo>
                  <a:pt x="227062" y="469900"/>
                </a:moveTo>
                <a:lnTo>
                  <a:pt x="220904" y="469900"/>
                </a:lnTo>
                <a:lnTo>
                  <a:pt x="229991" y="460824"/>
                </a:lnTo>
                <a:lnTo>
                  <a:pt x="227062" y="469900"/>
                </a:lnTo>
                <a:close/>
              </a:path>
              <a:path w="1003300" h="2286000">
                <a:moveTo>
                  <a:pt x="277350" y="469900"/>
                </a:moveTo>
                <a:lnTo>
                  <a:pt x="278032" y="466223"/>
                </a:lnTo>
                <a:lnTo>
                  <a:pt x="278089" y="467032"/>
                </a:lnTo>
                <a:lnTo>
                  <a:pt x="277350" y="469900"/>
                </a:lnTo>
                <a:close/>
              </a:path>
              <a:path w="1003300" h="2286000">
                <a:moveTo>
                  <a:pt x="278291" y="469900"/>
                </a:moveTo>
                <a:lnTo>
                  <a:pt x="277350" y="469900"/>
                </a:lnTo>
                <a:lnTo>
                  <a:pt x="278089" y="467032"/>
                </a:lnTo>
                <a:lnTo>
                  <a:pt x="278291" y="469900"/>
                </a:lnTo>
                <a:close/>
              </a:path>
              <a:path w="1003300" h="2286000">
                <a:moveTo>
                  <a:pt x="260551" y="469900"/>
                </a:moveTo>
                <a:lnTo>
                  <a:pt x="260328" y="469900"/>
                </a:lnTo>
                <a:lnTo>
                  <a:pt x="260433" y="469471"/>
                </a:lnTo>
                <a:lnTo>
                  <a:pt x="260551" y="469900"/>
                </a:lnTo>
                <a:close/>
              </a:path>
              <a:path w="1003300" h="2286000">
                <a:moveTo>
                  <a:pt x="209827" y="482600"/>
                </a:moveTo>
                <a:lnTo>
                  <a:pt x="207816" y="482600"/>
                </a:lnTo>
                <a:lnTo>
                  <a:pt x="208124" y="469900"/>
                </a:lnTo>
                <a:lnTo>
                  <a:pt x="210099" y="469900"/>
                </a:lnTo>
                <a:lnTo>
                  <a:pt x="209827" y="482600"/>
                </a:lnTo>
                <a:close/>
              </a:path>
              <a:path w="1003300" h="2286000">
                <a:moveTo>
                  <a:pt x="216997" y="482600"/>
                </a:moveTo>
                <a:lnTo>
                  <a:pt x="211730" y="482600"/>
                </a:lnTo>
                <a:lnTo>
                  <a:pt x="216644" y="469900"/>
                </a:lnTo>
                <a:lnTo>
                  <a:pt x="216997" y="482600"/>
                </a:lnTo>
                <a:close/>
              </a:path>
              <a:path w="1003300" h="2286000">
                <a:moveTo>
                  <a:pt x="217310" y="482600"/>
                </a:moveTo>
                <a:lnTo>
                  <a:pt x="216997" y="482600"/>
                </a:lnTo>
                <a:lnTo>
                  <a:pt x="219612" y="469900"/>
                </a:lnTo>
                <a:lnTo>
                  <a:pt x="220032" y="469900"/>
                </a:lnTo>
                <a:lnTo>
                  <a:pt x="217310" y="482600"/>
                </a:lnTo>
                <a:close/>
              </a:path>
              <a:path w="1003300" h="2286000">
                <a:moveTo>
                  <a:pt x="223546" y="482600"/>
                </a:moveTo>
                <a:lnTo>
                  <a:pt x="220665" y="482600"/>
                </a:lnTo>
                <a:lnTo>
                  <a:pt x="221999" y="469900"/>
                </a:lnTo>
                <a:lnTo>
                  <a:pt x="223698" y="469900"/>
                </a:lnTo>
                <a:lnTo>
                  <a:pt x="223546" y="482600"/>
                </a:lnTo>
                <a:close/>
              </a:path>
              <a:path w="1003300" h="2286000">
                <a:moveTo>
                  <a:pt x="225463" y="480660"/>
                </a:moveTo>
                <a:lnTo>
                  <a:pt x="226490" y="469900"/>
                </a:lnTo>
                <a:lnTo>
                  <a:pt x="230715" y="469900"/>
                </a:lnTo>
                <a:lnTo>
                  <a:pt x="225463" y="480660"/>
                </a:lnTo>
                <a:close/>
              </a:path>
              <a:path w="1003300" h="2286000">
                <a:moveTo>
                  <a:pt x="239770" y="482600"/>
                </a:moveTo>
                <a:lnTo>
                  <a:pt x="236660" y="482600"/>
                </a:lnTo>
                <a:lnTo>
                  <a:pt x="237840" y="469900"/>
                </a:lnTo>
                <a:lnTo>
                  <a:pt x="240142" y="469900"/>
                </a:lnTo>
                <a:lnTo>
                  <a:pt x="239770" y="482600"/>
                </a:lnTo>
                <a:close/>
              </a:path>
              <a:path w="1003300" h="2286000">
                <a:moveTo>
                  <a:pt x="243166" y="482600"/>
                </a:moveTo>
                <a:lnTo>
                  <a:pt x="240980" y="482600"/>
                </a:lnTo>
                <a:lnTo>
                  <a:pt x="240251" y="469900"/>
                </a:lnTo>
                <a:lnTo>
                  <a:pt x="241525" y="469900"/>
                </a:lnTo>
                <a:lnTo>
                  <a:pt x="243166" y="482600"/>
                </a:lnTo>
                <a:close/>
              </a:path>
              <a:path w="1003300" h="2286000">
                <a:moveTo>
                  <a:pt x="269650" y="482600"/>
                </a:moveTo>
                <a:lnTo>
                  <a:pt x="263824" y="482600"/>
                </a:lnTo>
                <a:lnTo>
                  <a:pt x="263538" y="469900"/>
                </a:lnTo>
                <a:lnTo>
                  <a:pt x="270152" y="469900"/>
                </a:lnTo>
                <a:lnTo>
                  <a:pt x="269650" y="482600"/>
                </a:lnTo>
                <a:close/>
              </a:path>
              <a:path w="1003300" h="2286000">
                <a:moveTo>
                  <a:pt x="274211" y="482600"/>
                </a:moveTo>
                <a:lnTo>
                  <a:pt x="269650" y="482600"/>
                </a:lnTo>
                <a:lnTo>
                  <a:pt x="271811" y="469900"/>
                </a:lnTo>
                <a:lnTo>
                  <a:pt x="274211" y="482600"/>
                </a:lnTo>
                <a:close/>
              </a:path>
              <a:path w="1003300" h="2286000">
                <a:moveTo>
                  <a:pt x="305755" y="482600"/>
                </a:moveTo>
                <a:lnTo>
                  <a:pt x="274907" y="482600"/>
                </a:lnTo>
                <a:lnTo>
                  <a:pt x="274907" y="469900"/>
                </a:lnTo>
                <a:lnTo>
                  <a:pt x="305223" y="469900"/>
                </a:lnTo>
                <a:lnTo>
                  <a:pt x="305755" y="482600"/>
                </a:lnTo>
                <a:close/>
              </a:path>
              <a:path w="1003300" h="2286000">
                <a:moveTo>
                  <a:pt x="348758" y="482600"/>
                </a:moveTo>
                <a:lnTo>
                  <a:pt x="309963" y="482600"/>
                </a:lnTo>
                <a:lnTo>
                  <a:pt x="305569" y="469900"/>
                </a:lnTo>
                <a:lnTo>
                  <a:pt x="350926" y="469900"/>
                </a:lnTo>
                <a:lnTo>
                  <a:pt x="348758" y="482600"/>
                </a:lnTo>
                <a:close/>
              </a:path>
              <a:path w="1003300" h="2286000">
                <a:moveTo>
                  <a:pt x="351478" y="482600"/>
                </a:moveTo>
                <a:lnTo>
                  <a:pt x="351464" y="469900"/>
                </a:lnTo>
                <a:lnTo>
                  <a:pt x="353003" y="469900"/>
                </a:lnTo>
                <a:lnTo>
                  <a:pt x="351478" y="482600"/>
                </a:lnTo>
                <a:close/>
              </a:path>
              <a:path w="1003300" h="2286000">
                <a:moveTo>
                  <a:pt x="369246" y="482600"/>
                </a:moveTo>
                <a:lnTo>
                  <a:pt x="359688" y="482600"/>
                </a:lnTo>
                <a:lnTo>
                  <a:pt x="359813" y="469900"/>
                </a:lnTo>
                <a:lnTo>
                  <a:pt x="366978" y="469900"/>
                </a:lnTo>
                <a:lnTo>
                  <a:pt x="369074" y="479110"/>
                </a:lnTo>
                <a:lnTo>
                  <a:pt x="369246" y="482600"/>
                </a:lnTo>
                <a:close/>
              </a:path>
              <a:path w="1003300" h="2286000">
                <a:moveTo>
                  <a:pt x="373060" y="482600"/>
                </a:moveTo>
                <a:lnTo>
                  <a:pt x="369868" y="482600"/>
                </a:lnTo>
                <a:lnTo>
                  <a:pt x="369074" y="479110"/>
                </a:lnTo>
                <a:lnTo>
                  <a:pt x="368619" y="469900"/>
                </a:lnTo>
                <a:lnTo>
                  <a:pt x="373945" y="469900"/>
                </a:lnTo>
                <a:lnTo>
                  <a:pt x="373060" y="482600"/>
                </a:lnTo>
                <a:close/>
              </a:path>
              <a:path w="1003300" h="2286000">
                <a:moveTo>
                  <a:pt x="476259" y="482600"/>
                </a:moveTo>
                <a:lnTo>
                  <a:pt x="473303" y="482600"/>
                </a:lnTo>
                <a:lnTo>
                  <a:pt x="474716" y="469900"/>
                </a:lnTo>
                <a:lnTo>
                  <a:pt x="476006" y="469900"/>
                </a:lnTo>
                <a:lnTo>
                  <a:pt x="476259" y="482600"/>
                </a:lnTo>
                <a:close/>
              </a:path>
              <a:path w="1003300" h="2286000">
                <a:moveTo>
                  <a:pt x="482900" y="482600"/>
                </a:moveTo>
                <a:lnTo>
                  <a:pt x="476900" y="482600"/>
                </a:lnTo>
                <a:lnTo>
                  <a:pt x="481043" y="469900"/>
                </a:lnTo>
                <a:lnTo>
                  <a:pt x="482900" y="469900"/>
                </a:lnTo>
                <a:lnTo>
                  <a:pt x="482900" y="482600"/>
                </a:lnTo>
                <a:close/>
              </a:path>
              <a:path w="1003300" h="2286000">
                <a:moveTo>
                  <a:pt x="487324" y="482600"/>
                </a:moveTo>
                <a:lnTo>
                  <a:pt x="484926" y="482600"/>
                </a:lnTo>
                <a:lnTo>
                  <a:pt x="484709" y="469900"/>
                </a:lnTo>
                <a:lnTo>
                  <a:pt x="485399" y="469900"/>
                </a:lnTo>
                <a:lnTo>
                  <a:pt x="487324" y="482600"/>
                </a:lnTo>
                <a:close/>
              </a:path>
              <a:path w="1003300" h="2286000">
                <a:moveTo>
                  <a:pt x="492751" y="482600"/>
                </a:moveTo>
                <a:lnTo>
                  <a:pt x="490760" y="482600"/>
                </a:lnTo>
                <a:lnTo>
                  <a:pt x="491564" y="469900"/>
                </a:lnTo>
                <a:lnTo>
                  <a:pt x="493793" y="469900"/>
                </a:lnTo>
                <a:lnTo>
                  <a:pt x="492751" y="482600"/>
                </a:lnTo>
                <a:close/>
              </a:path>
              <a:path w="1003300" h="2286000">
                <a:moveTo>
                  <a:pt x="522147" y="482600"/>
                </a:moveTo>
                <a:lnTo>
                  <a:pt x="520323" y="482600"/>
                </a:lnTo>
                <a:lnTo>
                  <a:pt x="519526" y="469900"/>
                </a:lnTo>
                <a:lnTo>
                  <a:pt x="521272" y="469900"/>
                </a:lnTo>
                <a:lnTo>
                  <a:pt x="522147" y="482600"/>
                </a:lnTo>
                <a:close/>
              </a:path>
              <a:path w="1003300" h="2286000">
                <a:moveTo>
                  <a:pt x="527743" y="482600"/>
                </a:moveTo>
                <a:lnTo>
                  <a:pt x="525060" y="482600"/>
                </a:lnTo>
                <a:lnTo>
                  <a:pt x="525060" y="469900"/>
                </a:lnTo>
                <a:lnTo>
                  <a:pt x="529291" y="469900"/>
                </a:lnTo>
                <a:lnTo>
                  <a:pt x="527743" y="482600"/>
                </a:lnTo>
                <a:close/>
              </a:path>
              <a:path w="1003300" h="2286000">
                <a:moveTo>
                  <a:pt x="531345" y="482600"/>
                </a:moveTo>
                <a:lnTo>
                  <a:pt x="529298" y="482600"/>
                </a:lnTo>
                <a:lnTo>
                  <a:pt x="530186" y="469900"/>
                </a:lnTo>
                <a:lnTo>
                  <a:pt x="531345" y="482600"/>
                </a:lnTo>
                <a:close/>
              </a:path>
              <a:path w="1003300" h="2286000">
                <a:moveTo>
                  <a:pt x="610395" y="482600"/>
                </a:moveTo>
                <a:lnTo>
                  <a:pt x="607418" y="482600"/>
                </a:lnTo>
                <a:lnTo>
                  <a:pt x="605119" y="469900"/>
                </a:lnTo>
                <a:lnTo>
                  <a:pt x="605578" y="469900"/>
                </a:lnTo>
                <a:lnTo>
                  <a:pt x="610395" y="482600"/>
                </a:lnTo>
                <a:close/>
              </a:path>
              <a:path w="1003300" h="2286000">
                <a:moveTo>
                  <a:pt x="655333" y="475280"/>
                </a:moveTo>
                <a:lnTo>
                  <a:pt x="650669" y="469900"/>
                </a:lnTo>
                <a:lnTo>
                  <a:pt x="655333" y="469900"/>
                </a:lnTo>
                <a:lnTo>
                  <a:pt x="655333" y="475280"/>
                </a:lnTo>
                <a:close/>
              </a:path>
              <a:path w="1003300" h="2286000">
                <a:moveTo>
                  <a:pt x="670141" y="482600"/>
                </a:moveTo>
                <a:lnTo>
                  <a:pt x="666699" y="482600"/>
                </a:lnTo>
                <a:lnTo>
                  <a:pt x="667468" y="469900"/>
                </a:lnTo>
                <a:lnTo>
                  <a:pt x="669789" y="469900"/>
                </a:lnTo>
                <a:lnTo>
                  <a:pt x="670141" y="482600"/>
                </a:lnTo>
                <a:close/>
              </a:path>
              <a:path w="1003300" h="2286000">
                <a:moveTo>
                  <a:pt x="688966" y="482600"/>
                </a:moveTo>
                <a:lnTo>
                  <a:pt x="687545" y="482600"/>
                </a:lnTo>
                <a:lnTo>
                  <a:pt x="687545" y="469900"/>
                </a:lnTo>
                <a:lnTo>
                  <a:pt x="688966" y="469900"/>
                </a:lnTo>
                <a:lnTo>
                  <a:pt x="688966" y="482600"/>
                </a:lnTo>
                <a:close/>
              </a:path>
              <a:path w="1003300" h="2286000">
                <a:moveTo>
                  <a:pt x="699697" y="482600"/>
                </a:moveTo>
                <a:lnTo>
                  <a:pt x="696236" y="482600"/>
                </a:lnTo>
                <a:lnTo>
                  <a:pt x="693482" y="469900"/>
                </a:lnTo>
                <a:lnTo>
                  <a:pt x="696317" y="469900"/>
                </a:lnTo>
                <a:lnTo>
                  <a:pt x="699697" y="482600"/>
                </a:lnTo>
                <a:close/>
              </a:path>
              <a:path w="1003300" h="2286000">
                <a:moveTo>
                  <a:pt x="714911" y="482600"/>
                </a:moveTo>
                <a:lnTo>
                  <a:pt x="704492" y="482600"/>
                </a:lnTo>
                <a:lnTo>
                  <a:pt x="697289" y="469900"/>
                </a:lnTo>
                <a:lnTo>
                  <a:pt x="713812" y="469900"/>
                </a:lnTo>
                <a:lnTo>
                  <a:pt x="714911" y="482600"/>
                </a:lnTo>
                <a:close/>
              </a:path>
              <a:path w="1003300" h="2286000">
                <a:moveTo>
                  <a:pt x="716916" y="482600"/>
                </a:moveTo>
                <a:lnTo>
                  <a:pt x="715711" y="482600"/>
                </a:lnTo>
                <a:lnTo>
                  <a:pt x="716581" y="469900"/>
                </a:lnTo>
                <a:lnTo>
                  <a:pt x="716916" y="469900"/>
                </a:lnTo>
                <a:lnTo>
                  <a:pt x="716916" y="482600"/>
                </a:lnTo>
                <a:close/>
              </a:path>
              <a:path w="1003300" h="2286000">
                <a:moveTo>
                  <a:pt x="725703" y="482600"/>
                </a:moveTo>
                <a:lnTo>
                  <a:pt x="723548" y="482600"/>
                </a:lnTo>
                <a:lnTo>
                  <a:pt x="718112" y="469900"/>
                </a:lnTo>
                <a:lnTo>
                  <a:pt x="723189" y="469900"/>
                </a:lnTo>
                <a:lnTo>
                  <a:pt x="725703" y="482600"/>
                </a:lnTo>
                <a:close/>
              </a:path>
              <a:path w="1003300" h="2286000">
                <a:moveTo>
                  <a:pt x="729706" y="482600"/>
                </a:moveTo>
                <a:lnTo>
                  <a:pt x="726676" y="482600"/>
                </a:lnTo>
                <a:lnTo>
                  <a:pt x="728536" y="469900"/>
                </a:lnTo>
                <a:lnTo>
                  <a:pt x="729706" y="469900"/>
                </a:lnTo>
                <a:lnTo>
                  <a:pt x="729706" y="482600"/>
                </a:lnTo>
                <a:close/>
              </a:path>
              <a:path w="1003300" h="2286000">
                <a:moveTo>
                  <a:pt x="752551" y="482600"/>
                </a:moveTo>
                <a:lnTo>
                  <a:pt x="736808" y="482600"/>
                </a:lnTo>
                <a:lnTo>
                  <a:pt x="736788" y="469900"/>
                </a:lnTo>
                <a:lnTo>
                  <a:pt x="749036" y="469900"/>
                </a:lnTo>
                <a:lnTo>
                  <a:pt x="752551" y="482600"/>
                </a:lnTo>
                <a:close/>
              </a:path>
              <a:path w="1003300" h="2286000">
                <a:moveTo>
                  <a:pt x="761631" y="482600"/>
                </a:moveTo>
                <a:lnTo>
                  <a:pt x="758571" y="482600"/>
                </a:lnTo>
                <a:lnTo>
                  <a:pt x="767264" y="469900"/>
                </a:lnTo>
                <a:lnTo>
                  <a:pt x="767403" y="469900"/>
                </a:lnTo>
                <a:lnTo>
                  <a:pt x="767369" y="471324"/>
                </a:lnTo>
                <a:lnTo>
                  <a:pt x="761631" y="482600"/>
                </a:lnTo>
                <a:close/>
              </a:path>
              <a:path w="1003300" h="2286000">
                <a:moveTo>
                  <a:pt x="771851" y="482600"/>
                </a:moveTo>
                <a:lnTo>
                  <a:pt x="769158" y="482600"/>
                </a:lnTo>
                <a:lnTo>
                  <a:pt x="770449" y="469900"/>
                </a:lnTo>
                <a:lnTo>
                  <a:pt x="777890" y="469900"/>
                </a:lnTo>
                <a:lnTo>
                  <a:pt x="773023" y="480660"/>
                </a:lnTo>
                <a:lnTo>
                  <a:pt x="771851" y="482600"/>
                </a:lnTo>
                <a:close/>
              </a:path>
              <a:path w="1003300" h="2286000">
                <a:moveTo>
                  <a:pt x="776788" y="482600"/>
                </a:moveTo>
                <a:lnTo>
                  <a:pt x="772147" y="482600"/>
                </a:lnTo>
                <a:lnTo>
                  <a:pt x="773026" y="480657"/>
                </a:lnTo>
                <a:lnTo>
                  <a:pt x="779527" y="469900"/>
                </a:lnTo>
                <a:lnTo>
                  <a:pt x="782890" y="469900"/>
                </a:lnTo>
                <a:lnTo>
                  <a:pt x="776788" y="482600"/>
                </a:lnTo>
                <a:close/>
              </a:path>
              <a:path w="1003300" h="2286000">
                <a:moveTo>
                  <a:pt x="801472" y="482600"/>
                </a:moveTo>
                <a:lnTo>
                  <a:pt x="782547" y="482600"/>
                </a:lnTo>
                <a:lnTo>
                  <a:pt x="782890" y="469900"/>
                </a:lnTo>
                <a:lnTo>
                  <a:pt x="802367" y="469900"/>
                </a:lnTo>
                <a:lnTo>
                  <a:pt x="801472" y="482600"/>
                </a:lnTo>
                <a:close/>
              </a:path>
              <a:path w="1003300" h="2286000">
                <a:moveTo>
                  <a:pt x="806152" y="482600"/>
                </a:moveTo>
                <a:lnTo>
                  <a:pt x="802879" y="482600"/>
                </a:lnTo>
                <a:lnTo>
                  <a:pt x="802367" y="469900"/>
                </a:lnTo>
                <a:lnTo>
                  <a:pt x="806563" y="469900"/>
                </a:lnTo>
                <a:lnTo>
                  <a:pt x="806152" y="482600"/>
                </a:lnTo>
                <a:close/>
              </a:path>
              <a:path w="1003300" h="2286000">
                <a:moveTo>
                  <a:pt x="661676" y="482600"/>
                </a:moveTo>
                <a:lnTo>
                  <a:pt x="655333" y="482600"/>
                </a:lnTo>
                <a:lnTo>
                  <a:pt x="655333" y="475280"/>
                </a:lnTo>
                <a:lnTo>
                  <a:pt x="661676" y="482600"/>
                </a:lnTo>
                <a:close/>
              </a:path>
              <a:path w="1003300" h="2286000">
                <a:moveTo>
                  <a:pt x="369868" y="482600"/>
                </a:moveTo>
                <a:lnTo>
                  <a:pt x="369246" y="482600"/>
                </a:lnTo>
                <a:lnTo>
                  <a:pt x="369074" y="479110"/>
                </a:lnTo>
                <a:lnTo>
                  <a:pt x="369868" y="482600"/>
                </a:lnTo>
                <a:close/>
              </a:path>
              <a:path w="1003300" h="2286000">
                <a:moveTo>
                  <a:pt x="772147" y="482600"/>
                </a:moveTo>
                <a:lnTo>
                  <a:pt x="771851" y="482600"/>
                </a:lnTo>
                <a:lnTo>
                  <a:pt x="773026" y="480657"/>
                </a:lnTo>
                <a:lnTo>
                  <a:pt x="772147" y="482600"/>
                </a:lnTo>
                <a:close/>
              </a:path>
              <a:path w="1003300" h="2286000">
                <a:moveTo>
                  <a:pt x="225278" y="482600"/>
                </a:moveTo>
                <a:lnTo>
                  <a:pt x="224517" y="482600"/>
                </a:lnTo>
                <a:lnTo>
                  <a:pt x="225463" y="480660"/>
                </a:lnTo>
                <a:lnTo>
                  <a:pt x="225278" y="482600"/>
                </a:lnTo>
                <a:close/>
              </a:path>
              <a:path w="1003300" h="2286000">
                <a:moveTo>
                  <a:pt x="211105" y="495300"/>
                </a:moveTo>
                <a:lnTo>
                  <a:pt x="208820" y="495300"/>
                </a:lnTo>
                <a:lnTo>
                  <a:pt x="208246" y="482600"/>
                </a:lnTo>
                <a:lnTo>
                  <a:pt x="210835" y="482600"/>
                </a:lnTo>
                <a:lnTo>
                  <a:pt x="211105" y="495300"/>
                </a:lnTo>
                <a:close/>
              </a:path>
              <a:path w="1003300" h="2286000">
                <a:moveTo>
                  <a:pt x="217350" y="495300"/>
                </a:moveTo>
                <a:lnTo>
                  <a:pt x="214826" y="495300"/>
                </a:lnTo>
                <a:lnTo>
                  <a:pt x="215898" y="482600"/>
                </a:lnTo>
                <a:lnTo>
                  <a:pt x="219632" y="482600"/>
                </a:lnTo>
                <a:lnTo>
                  <a:pt x="217350" y="495300"/>
                </a:lnTo>
                <a:close/>
              </a:path>
              <a:path w="1003300" h="2286000">
                <a:moveTo>
                  <a:pt x="222326" y="495300"/>
                </a:moveTo>
                <a:lnTo>
                  <a:pt x="221464" y="495300"/>
                </a:lnTo>
                <a:lnTo>
                  <a:pt x="220670" y="482600"/>
                </a:lnTo>
                <a:lnTo>
                  <a:pt x="222326" y="482600"/>
                </a:lnTo>
                <a:lnTo>
                  <a:pt x="222326" y="495300"/>
                </a:lnTo>
                <a:close/>
              </a:path>
              <a:path w="1003300" h="2286000">
                <a:moveTo>
                  <a:pt x="224462" y="495300"/>
                </a:moveTo>
                <a:lnTo>
                  <a:pt x="222939" y="495300"/>
                </a:lnTo>
                <a:lnTo>
                  <a:pt x="222560" y="482600"/>
                </a:lnTo>
                <a:lnTo>
                  <a:pt x="224455" y="482600"/>
                </a:lnTo>
                <a:lnTo>
                  <a:pt x="224462" y="495300"/>
                </a:lnTo>
                <a:close/>
              </a:path>
              <a:path w="1003300" h="2286000">
                <a:moveTo>
                  <a:pt x="228136" y="489513"/>
                </a:moveTo>
                <a:lnTo>
                  <a:pt x="228483" y="482600"/>
                </a:lnTo>
                <a:lnTo>
                  <a:pt x="232194" y="482600"/>
                </a:lnTo>
                <a:lnTo>
                  <a:pt x="228136" y="489513"/>
                </a:lnTo>
                <a:close/>
              </a:path>
              <a:path w="1003300" h="2286000">
                <a:moveTo>
                  <a:pt x="237330" y="495300"/>
                </a:moveTo>
                <a:lnTo>
                  <a:pt x="234124" y="495300"/>
                </a:lnTo>
                <a:lnTo>
                  <a:pt x="235738" y="482600"/>
                </a:lnTo>
                <a:lnTo>
                  <a:pt x="239280" y="482600"/>
                </a:lnTo>
                <a:lnTo>
                  <a:pt x="237330" y="495300"/>
                </a:lnTo>
                <a:close/>
              </a:path>
              <a:path w="1003300" h="2286000">
                <a:moveTo>
                  <a:pt x="249073" y="495300"/>
                </a:moveTo>
                <a:lnTo>
                  <a:pt x="240508" y="495300"/>
                </a:lnTo>
                <a:lnTo>
                  <a:pt x="239591" y="482600"/>
                </a:lnTo>
                <a:lnTo>
                  <a:pt x="245505" y="482600"/>
                </a:lnTo>
                <a:lnTo>
                  <a:pt x="249073" y="495300"/>
                </a:lnTo>
                <a:close/>
              </a:path>
              <a:path w="1003300" h="2286000">
                <a:moveTo>
                  <a:pt x="251695" y="495300"/>
                </a:moveTo>
                <a:lnTo>
                  <a:pt x="249649" y="495300"/>
                </a:lnTo>
                <a:lnTo>
                  <a:pt x="249747" y="482600"/>
                </a:lnTo>
                <a:lnTo>
                  <a:pt x="250526" y="482600"/>
                </a:lnTo>
                <a:lnTo>
                  <a:pt x="251695" y="495300"/>
                </a:lnTo>
                <a:close/>
              </a:path>
              <a:path w="1003300" h="2286000">
                <a:moveTo>
                  <a:pt x="258657" y="495300"/>
                </a:moveTo>
                <a:lnTo>
                  <a:pt x="256894" y="495300"/>
                </a:lnTo>
                <a:lnTo>
                  <a:pt x="259536" y="482600"/>
                </a:lnTo>
                <a:lnTo>
                  <a:pt x="261169" y="482600"/>
                </a:lnTo>
                <a:lnTo>
                  <a:pt x="258657" y="495300"/>
                </a:lnTo>
                <a:close/>
              </a:path>
              <a:path w="1003300" h="2286000">
                <a:moveTo>
                  <a:pt x="269626" y="495300"/>
                </a:moveTo>
                <a:lnTo>
                  <a:pt x="264907" y="495300"/>
                </a:lnTo>
                <a:lnTo>
                  <a:pt x="267537" y="482600"/>
                </a:lnTo>
                <a:lnTo>
                  <a:pt x="277742" y="482600"/>
                </a:lnTo>
                <a:lnTo>
                  <a:pt x="277020" y="484541"/>
                </a:lnTo>
                <a:lnTo>
                  <a:pt x="269626" y="495300"/>
                </a:lnTo>
                <a:close/>
              </a:path>
              <a:path w="1003300" h="2286000">
                <a:moveTo>
                  <a:pt x="277020" y="484541"/>
                </a:moveTo>
                <a:lnTo>
                  <a:pt x="277742" y="482600"/>
                </a:lnTo>
                <a:lnTo>
                  <a:pt x="278354" y="482600"/>
                </a:lnTo>
                <a:lnTo>
                  <a:pt x="277020" y="484541"/>
                </a:lnTo>
                <a:close/>
              </a:path>
              <a:path w="1003300" h="2286000">
                <a:moveTo>
                  <a:pt x="283471" y="495300"/>
                </a:moveTo>
                <a:lnTo>
                  <a:pt x="273017" y="495300"/>
                </a:lnTo>
                <a:lnTo>
                  <a:pt x="277020" y="484541"/>
                </a:lnTo>
                <a:lnTo>
                  <a:pt x="278354" y="482600"/>
                </a:lnTo>
                <a:lnTo>
                  <a:pt x="290639" y="482600"/>
                </a:lnTo>
                <a:lnTo>
                  <a:pt x="283471" y="495300"/>
                </a:lnTo>
                <a:close/>
              </a:path>
              <a:path w="1003300" h="2286000">
                <a:moveTo>
                  <a:pt x="300768" y="495300"/>
                </a:moveTo>
                <a:lnTo>
                  <a:pt x="293619" y="495300"/>
                </a:lnTo>
                <a:lnTo>
                  <a:pt x="291710" y="482600"/>
                </a:lnTo>
                <a:lnTo>
                  <a:pt x="302762" y="482600"/>
                </a:lnTo>
                <a:lnTo>
                  <a:pt x="302600" y="487580"/>
                </a:lnTo>
                <a:lnTo>
                  <a:pt x="300768" y="495300"/>
                </a:lnTo>
                <a:close/>
              </a:path>
              <a:path w="1003300" h="2286000">
                <a:moveTo>
                  <a:pt x="302600" y="487580"/>
                </a:moveTo>
                <a:lnTo>
                  <a:pt x="302762" y="482600"/>
                </a:lnTo>
                <a:lnTo>
                  <a:pt x="303005" y="482600"/>
                </a:lnTo>
                <a:lnTo>
                  <a:pt x="303131" y="485344"/>
                </a:lnTo>
                <a:lnTo>
                  <a:pt x="302600" y="487580"/>
                </a:lnTo>
                <a:close/>
              </a:path>
              <a:path w="1003300" h="2286000">
                <a:moveTo>
                  <a:pt x="303131" y="485344"/>
                </a:moveTo>
                <a:lnTo>
                  <a:pt x="303005" y="482600"/>
                </a:lnTo>
                <a:lnTo>
                  <a:pt x="303782" y="482600"/>
                </a:lnTo>
                <a:lnTo>
                  <a:pt x="303131" y="485344"/>
                </a:lnTo>
                <a:close/>
              </a:path>
              <a:path w="1003300" h="2286000">
                <a:moveTo>
                  <a:pt x="315013" y="495300"/>
                </a:moveTo>
                <a:lnTo>
                  <a:pt x="304469" y="495300"/>
                </a:lnTo>
                <a:lnTo>
                  <a:pt x="308003" y="482600"/>
                </a:lnTo>
                <a:lnTo>
                  <a:pt x="313425" y="482600"/>
                </a:lnTo>
                <a:lnTo>
                  <a:pt x="315013" y="495300"/>
                </a:lnTo>
                <a:close/>
              </a:path>
              <a:path w="1003300" h="2286000">
                <a:moveTo>
                  <a:pt x="315627" y="489049"/>
                </a:moveTo>
                <a:lnTo>
                  <a:pt x="315756" y="482600"/>
                </a:lnTo>
                <a:lnTo>
                  <a:pt x="316260" y="482600"/>
                </a:lnTo>
                <a:lnTo>
                  <a:pt x="315627" y="489049"/>
                </a:lnTo>
                <a:close/>
              </a:path>
              <a:path w="1003300" h="2286000">
                <a:moveTo>
                  <a:pt x="325123" y="495300"/>
                </a:moveTo>
                <a:lnTo>
                  <a:pt x="317781" y="495300"/>
                </a:lnTo>
                <a:lnTo>
                  <a:pt x="317151" y="482600"/>
                </a:lnTo>
                <a:lnTo>
                  <a:pt x="325230" y="482600"/>
                </a:lnTo>
                <a:lnTo>
                  <a:pt x="325123" y="495300"/>
                </a:lnTo>
                <a:close/>
              </a:path>
              <a:path w="1003300" h="2286000">
                <a:moveTo>
                  <a:pt x="326768" y="495300"/>
                </a:moveTo>
                <a:lnTo>
                  <a:pt x="325620" y="495300"/>
                </a:lnTo>
                <a:lnTo>
                  <a:pt x="325230" y="482600"/>
                </a:lnTo>
                <a:lnTo>
                  <a:pt x="326851" y="482600"/>
                </a:lnTo>
                <a:lnTo>
                  <a:pt x="326768" y="495300"/>
                </a:lnTo>
                <a:close/>
              </a:path>
              <a:path w="1003300" h="2286000">
                <a:moveTo>
                  <a:pt x="339850" y="495300"/>
                </a:moveTo>
                <a:lnTo>
                  <a:pt x="329436" y="495300"/>
                </a:lnTo>
                <a:lnTo>
                  <a:pt x="328965" y="482600"/>
                </a:lnTo>
                <a:lnTo>
                  <a:pt x="339631" y="482600"/>
                </a:lnTo>
                <a:lnTo>
                  <a:pt x="339850" y="495300"/>
                </a:lnTo>
                <a:close/>
              </a:path>
              <a:path w="1003300" h="2286000">
                <a:moveTo>
                  <a:pt x="349166" y="495300"/>
                </a:moveTo>
                <a:lnTo>
                  <a:pt x="341961" y="495300"/>
                </a:lnTo>
                <a:lnTo>
                  <a:pt x="341939" y="482600"/>
                </a:lnTo>
                <a:lnTo>
                  <a:pt x="347302" y="482600"/>
                </a:lnTo>
                <a:lnTo>
                  <a:pt x="349166" y="495300"/>
                </a:lnTo>
                <a:close/>
              </a:path>
              <a:path w="1003300" h="2286000">
                <a:moveTo>
                  <a:pt x="371094" y="495300"/>
                </a:moveTo>
                <a:lnTo>
                  <a:pt x="356054" y="495300"/>
                </a:lnTo>
                <a:lnTo>
                  <a:pt x="354499" y="482600"/>
                </a:lnTo>
                <a:lnTo>
                  <a:pt x="376873" y="482600"/>
                </a:lnTo>
                <a:lnTo>
                  <a:pt x="371094" y="495300"/>
                </a:lnTo>
                <a:close/>
              </a:path>
              <a:path w="1003300" h="2286000">
                <a:moveTo>
                  <a:pt x="427849" y="495300"/>
                </a:moveTo>
                <a:lnTo>
                  <a:pt x="428452" y="482600"/>
                </a:lnTo>
                <a:lnTo>
                  <a:pt x="439481" y="482600"/>
                </a:lnTo>
                <a:lnTo>
                  <a:pt x="427849" y="495300"/>
                </a:lnTo>
                <a:close/>
              </a:path>
              <a:path w="1003300" h="2286000">
                <a:moveTo>
                  <a:pt x="488432" y="495300"/>
                </a:moveTo>
                <a:lnTo>
                  <a:pt x="485357" y="495300"/>
                </a:lnTo>
                <a:lnTo>
                  <a:pt x="487304" y="482600"/>
                </a:lnTo>
                <a:lnTo>
                  <a:pt x="489173" y="482600"/>
                </a:lnTo>
                <a:lnTo>
                  <a:pt x="488432" y="495300"/>
                </a:lnTo>
                <a:close/>
              </a:path>
              <a:path w="1003300" h="2286000">
                <a:moveTo>
                  <a:pt x="496368" y="495300"/>
                </a:moveTo>
                <a:lnTo>
                  <a:pt x="490670" y="495300"/>
                </a:lnTo>
                <a:lnTo>
                  <a:pt x="489173" y="482600"/>
                </a:lnTo>
                <a:lnTo>
                  <a:pt x="494150" y="482600"/>
                </a:lnTo>
                <a:lnTo>
                  <a:pt x="496368" y="495300"/>
                </a:lnTo>
                <a:close/>
              </a:path>
              <a:path w="1003300" h="2286000">
                <a:moveTo>
                  <a:pt x="519154" y="495300"/>
                </a:moveTo>
                <a:lnTo>
                  <a:pt x="517146" y="495300"/>
                </a:lnTo>
                <a:lnTo>
                  <a:pt x="517086" y="482600"/>
                </a:lnTo>
                <a:lnTo>
                  <a:pt x="519226" y="482600"/>
                </a:lnTo>
                <a:lnTo>
                  <a:pt x="519154" y="495300"/>
                </a:lnTo>
                <a:close/>
              </a:path>
              <a:path w="1003300" h="2286000">
                <a:moveTo>
                  <a:pt x="626866" y="495300"/>
                </a:moveTo>
                <a:lnTo>
                  <a:pt x="621964" y="495300"/>
                </a:lnTo>
                <a:lnTo>
                  <a:pt x="621822" y="482600"/>
                </a:lnTo>
                <a:lnTo>
                  <a:pt x="624986" y="482600"/>
                </a:lnTo>
                <a:lnTo>
                  <a:pt x="626866" y="495300"/>
                </a:lnTo>
                <a:close/>
              </a:path>
              <a:path w="1003300" h="2286000">
                <a:moveTo>
                  <a:pt x="638005" y="495300"/>
                </a:moveTo>
                <a:lnTo>
                  <a:pt x="630095" y="495300"/>
                </a:lnTo>
                <a:lnTo>
                  <a:pt x="626001" y="482600"/>
                </a:lnTo>
                <a:lnTo>
                  <a:pt x="640790" y="482600"/>
                </a:lnTo>
                <a:lnTo>
                  <a:pt x="638005" y="495300"/>
                </a:lnTo>
                <a:close/>
              </a:path>
              <a:path w="1003300" h="2286000">
                <a:moveTo>
                  <a:pt x="648722" y="495300"/>
                </a:moveTo>
                <a:lnTo>
                  <a:pt x="648286" y="495300"/>
                </a:lnTo>
                <a:lnTo>
                  <a:pt x="640790" y="482600"/>
                </a:lnTo>
                <a:lnTo>
                  <a:pt x="645676" y="482600"/>
                </a:lnTo>
                <a:lnTo>
                  <a:pt x="648722" y="495300"/>
                </a:lnTo>
                <a:close/>
              </a:path>
              <a:path w="1003300" h="2286000">
                <a:moveTo>
                  <a:pt x="653790" y="495300"/>
                </a:moveTo>
                <a:lnTo>
                  <a:pt x="653285" y="495300"/>
                </a:lnTo>
                <a:lnTo>
                  <a:pt x="652542" y="482600"/>
                </a:lnTo>
                <a:lnTo>
                  <a:pt x="654791" y="482600"/>
                </a:lnTo>
                <a:lnTo>
                  <a:pt x="653790" y="495300"/>
                </a:lnTo>
                <a:close/>
              </a:path>
              <a:path w="1003300" h="2286000">
                <a:moveTo>
                  <a:pt x="663923" y="495300"/>
                </a:moveTo>
                <a:lnTo>
                  <a:pt x="660873" y="495300"/>
                </a:lnTo>
                <a:lnTo>
                  <a:pt x="660970" y="482600"/>
                </a:lnTo>
                <a:lnTo>
                  <a:pt x="662679" y="482600"/>
                </a:lnTo>
                <a:lnTo>
                  <a:pt x="663923" y="495300"/>
                </a:lnTo>
                <a:close/>
              </a:path>
              <a:path w="1003300" h="2286000">
                <a:moveTo>
                  <a:pt x="689914" y="495300"/>
                </a:moveTo>
                <a:lnTo>
                  <a:pt x="688958" y="495300"/>
                </a:lnTo>
                <a:lnTo>
                  <a:pt x="689781" y="482600"/>
                </a:lnTo>
                <a:lnTo>
                  <a:pt x="689914" y="495300"/>
                </a:lnTo>
                <a:close/>
              </a:path>
              <a:path w="1003300" h="2286000">
                <a:moveTo>
                  <a:pt x="703726" y="495300"/>
                </a:moveTo>
                <a:lnTo>
                  <a:pt x="701467" y="495300"/>
                </a:lnTo>
                <a:lnTo>
                  <a:pt x="700138" y="482600"/>
                </a:lnTo>
                <a:lnTo>
                  <a:pt x="705333" y="482600"/>
                </a:lnTo>
                <a:lnTo>
                  <a:pt x="703726" y="495300"/>
                </a:lnTo>
                <a:close/>
              </a:path>
              <a:path w="1003300" h="2286000">
                <a:moveTo>
                  <a:pt x="718995" y="495300"/>
                </a:moveTo>
                <a:lnTo>
                  <a:pt x="715010" y="495300"/>
                </a:lnTo>
                <a:lnTo>
                  <a:pt x="715017" y="482600"/>
                </a:lnTo>
                <a:lnTo>
                  <a:pt x="722258" y="482600"/>
                </a:lnTo>
                <a:lnTo>
                  <a:pt x="718995" y="495300"/>
                </a:lnTo>
                <a:close/>
              </a:path>
              <a:path w="1003300" h="2286000">
                <a:moveTo>
                  <a:pt x="738675" y="495300"/>
                </a:moveTo>
                <a:lnTo>
                  <a:pt x="729519" y="495300"/>
                </a:lnTo>
                <a:lnTo>
                  <a:pt x="724515" y="482600"/>
                </a:lnTo>
                <a:lnTo>
                  <a:pt x="738675" y="482600"/>
                </a:lnTo>
                <a:lnTo>
                  <a:pt x="738675" y="495300"/>
                </a:lnTo>
                <a:close/>
              </a:path>
              <a:path w="1003300" h="2286000">
                <a:moveTo>
                  <a:pt x="741150" y="495300"/>
                </a:moveTo>
                <a:lnTo>
                  <a:pt x="738675" y="495300"/>
                </a:lnTo>
                <a:lnTo>
                  <a:pt x="739786" y="482600"/>
                </a:lnTo>
                <a:lnTo>
                  <a:pt x="741150" y="495300"/>
                </a:lnTo>
                <a:close/>
              </a:path>
              <a:path w="1003300" h="2286000">
                <a:moveTo>
                  <a:pt x="748954" y="495300"/>
                </a:moveTo>
                <a:lnTo>
                  <a:pt x="743181" y="495300"/>
                </a:lnTo>
                <a:lnTo>
                  <a:pt x="741714" y="482600"/>
                </a:lnTo>
                <a:lnTo>
                  <a:pt x="747867" y="482600"/>
                </a:lnTo>
                <a:lnTo>
                  <a:pt x="748954" y="495300"/>
                </a:lnTo>
                <a:close/>
              </a:path>
              <a:path w="1003300" h="2286000">
                <a:moveTo>
                  <a:pt x="753179" y="494600"/>
                </a:moveTo>
                <a:lnTo>
                  <a:pt x="747867" y="482600"/>
                </a:lnTo>
                <a:lnTo>
                  <a:pt x="750866" y="482600"/>
                </a:lnTo>
                <a:lnTo>
                  <a:pt x="753179" y="494600"/>
                </a:lnTo>
                <a:close/>
              </a:path>
              <a:path w="1003300" h="2286000">
                <a:moveTo>
                  <a:pt x="756203" y="495300"/>
                </a:moveTo>
                <a:lnTo>
                  <a:pt x="754337" y="495300"/>
                </a:lnTo>
                <a:lnTo>
                  <a:pt x="755976" y="482600"/>
                </a:lnTo>
                <a:lnTo>
                  <a:pt x="756203" y="483352"/>
                </a:lnTo>
                <a:lnTo>
                  <a:pt x="756203" y="495300"/>
                </a:lnTo>
                <a:close/>
              </a:path>
              <a:path w="1003300" h="2286000">
                <a:moveTo>
                  <a:pt x="759525" y="494400"/>
                </a:moveTo>
                <a:lnTo>
                  <a:pt x="756203" y="483352"/>
                </a:lnTo>
                <a:lnTo>
                  <a:pt x="756203" y="482600"/>
                </a:lnTo>
                <a:lnTo>
                  <a:pt x="765185" y="482600"/>
                </a:lnTo>
                <a:lnTo>
                  <a:pt x="765161" y="483791"/>
                </a:lnTo>
                <a:lnTo>
                  <a:pt x="759525" y="494400"/>
                </a:lnTo>
                <a:close/>
              </a:path>
              <a:path w="1003300" h="2286000">
                <a:moveTo>
                  <a:pt x="765161" y="483791"/>
                </a:moveTo>
                <a:lnTo>
                  <a:pt x="765185" y="482600"/>
                </a:lnTo>
                <a:lnTo>
                  <a:pt x="765794" y="482600"/>
                </a:lnTo>
                <a:lnTo>
                  <a:pt x="765161" y="483791"/>
                </a:lnTo>
                <a:close/>
              </a:path>
              <a:path w="1003300" h="2286000">
                <a:moveTo>
                  <a:pt x="766699" y="495300"/>
                </a:moveTo>
                <a:lnTo>
                  <a:pt x="764929" y="495300"/>
                </a:lnTo>
                <a:lnTo>
                  <a:pt x="765161" y="483791"/>
                </a:lnTo>
                <a:lnTo>
                  <a:pt x="765794" y="482600"/>
                </a:lnTo>
                <a:lnTo>
                  <a:pt x="768157" y="482600"/>
                </a:lnTo>
                <a:lnTo>
                  <a:pt x="766699" y="495300"/>
                </a:lnTo>
                <a:close/>
              </a:path>
              <a:path w="1003300" h="2286000">
                <a:moveTo>
                  <a:pt x="770851" y="495300"/>
                </a:moveTo>
                <a:lnTo>
                  <a:pt x="768837" y="495300"/>
                </a:lnTo>
                <a:lnTo>
                  <a:pt x="768957" y="482600"/>
                </a:lnTo>
                <a:lnTo>
                  <a:pt x="770952" y="482600"/>
                </a:lnTo>
                <a:lnTo>
                  <a:pt x="770851" y="495300"/>
                </a:lnTo>
                <a:close/>
              </a:path>
              <a:path w="1003300" h="2286000">
                <a:moveTo>
                  <a:pt x="772847" y="495300"/>
                </a:moveTo>
                <a:lnTo>
                  <a:pt x="771647" y="495300"/>
                </a:lnTo>
                <a:lnTo>
                  <a:pt x="771933" y="482600"/>
                </a:lnTo>
                <a:lnTo>
                  <a:pt x="773271" y="482600"/>
                </a:lnTo>
                <a:lnTo>
                  <a:pt x="772847" y="495300"/>
                </a:lnTo>
                <a:close/>
              </a:path>
              <a:path w="1003300" h="2286000">
                <a:moveTo>
                  <a:pt x="777538" y="495300"/>
                </a:moveTo>
                <a:lnTo>
                  <a:pt x="772902" y="495300"/>
                </a:lnTo>
                <a:lnTo>
                  <a:pt x="777466" y="482600"/>
                </a:lnTo>
                <a:lnTo>
                  <a:pt x="783243" y="482600"/>
                </a:lnTo>
                <a:lnTo>
                  <a:pt x="777538" y="495300"/>
                </a:lnTo>
                <a:close/>
              </a:path>
              <a:path w="1003300" h="2286000">
                <a:moveTo>
                  <a:pt x="786183" y="495300"/>
                </a:moveTo>
                <a:lnTo>
                  <a:pt x="784211" y="495300"/>
                </a:lnTo>
                <a:lnTo>
                  <a:pt x="785971" y="482600"/>
                </a:lnTo>
                <a:lnTo>
                  <a:pt x="790141" y="482600"/>
                </a:lnTo>
                <a:lnTo>
                  <a:pt x="786183" y="495300"/>
                </a:lnTo>
                <a:close/>
              </a:path>
              <a:path w="1003300" h="2286000">
                <a:moveTo>
                  <a:pt x="791731" y="495300"/>
                </a:moveTo>
                <a:lnTo>
                  <a:pt x="790755" y="495300"/>
                </a:lnTo>
                <a:lnTo>
                  <a:pt x="791236" y="482600"/>
                </a:lnTo>
                <a:lnTo>
                  <a:pt x="791731" y="482600"/>
                </a:lnTo>
                <a:lnTo>
                  <a:pt x="791731" y="495300"/>
                </a:lnTo>
                <a:close/>
              </a:path>
              <a:path w="1003300" h="2286000">
                <a:moveTo>
                  <a:pt x="796970" y="495300"/>
                </a:moveTo>
                <a:lnTo>
                  <a:pt x="794799" y="495300"/>
                </a:lnTo>
                <a:lnTo>
                  <a:pt x="793743" y="482600"/>
                </a:lnTo>
                <a:lnTo>
                  <a:pt x="797902" y="482600"/>
                </a:lnTo>
                <a:lnTo>
                  <a:pt x="796970" y="495300"/>
                </a:lnTo>
                <a:close/>
              </a:path>
              <a:path w="1003300" h="2286000">
                <a:moveTo>
                  <a:pt x="804551" y="495300"/>
                </a:moveTo>
                <a:lnTo>
                  <a:pt x="800906" y="495300"/>
                </a:lnTo>
                <a:lnTo>
                  <a:pt x="802560" y="482600"/>
                </a:lnTo>
                <a:lnTo>
                  <a:pt x="804831" y="482600"/>
                </a:lnTo>
                <a:lnTo>
                  <a:pt x="804551" y="495300"/>
                </a:lnTo>
                <a:close/>
              </a:path>
              <a:path w="1003300" h="2286000">
                <a:moveTo>
                  <a:pt x="303588" y="495300"/>
                </a:moveTo>
                <a:lnTo>
                  <a:pt x="302349" y="495300"/>
                </a:lnTo>
                <a:lnTo>
                  <a:pt x="302600" y="487580"/>
                </a:lnTo>
                <a:lnTo>
                  <a:pt x="303131" y="485344"/>
                </a:lnTo>
                <a:lnTo>
                  <a:pt x="303588" y="495300"/>
                </a:lnTo>
                <a:close/>
              </a:path>
              <a:path w="1003300" h="2286000">
                <a:moveTo>
                  <a:pt x="315502" y="495300"/>
                </a:moveTo>
                <a:lnTo>
                  <a:pt x="315013" y="495300"/>
                </a:lnTo>
                <a:lnTo>
                  <a:pt x="315627" y="489049"/>
                </a:lnTo>
                <a:lnTo>
                  <a:pt x="315502" y="495300"/>
                </a:lnTo>
                <a:close/>
              </a:path>
              <a:path w="1003300" h="2286000">
                <a:moveTo>
                  <a:pt x="227845" y="495300"/>
                </a:moveTo>
                <a:lnTo>
                  <a:pt x="224739" y="495300"/>
                </a:lnTo>
                <a:lnTo>
                  <a:pt x="228136" y="489513"/>
                </a:lnTo>
                <a:lnTo>
                  <a:pt x="227845" y="495300"/>
                </a:lnTo>
                <a:close/>
              </a:path>
              <a:path w="1003300" h="2286000">
                <a:moveTo>
                  <a:pt x="759796" y="495300"/>
                </a:moveTo>
                <a:lnTo>
                  <a:pt x="759047" y="495300"/>
                </a:lnTo>
                <a:lnTo>
                  <a:pt x="759525" y="494400"/>
                </a:lnTo>
                <a:lnTo>
                  <a:pt x="759796" y="495300"/>
                </a:lnTo>
                <a:close/>
              </a:path>
              <a:path w="1003300" h="2286000">
                <a:moveTo>
                  <a:pt x="753489" y="495300"/>
                </a:moveTo>
                <a:lnTo>
                  <a:pt x="753314" y="495300"/>
                </a:lnTo>
                <a:lnTo>
                  <a:pt x="753179" y="494600"/>
                </a:lnTo>
                <a:lnTo>
                  <a:pt x="753489" y="495300"/>
                </a:lnTo>
                <a:close/>
              </a:path>
              <a:path w="1003300" h="2286000">
                <a:moveTo>
                  <a:pt x="211837" y="508000"/>
                </a:moveTo>
                <a:lnTo>
                  <a:pt x="210530" y="508000"/>
                </a:lnTo>
                <a:lnTo>
                  <a:pt x="209715" y="495300"/>
                </a:lnTo>
                <a:lnTo>
                  <a:pt x="211723" y="495300"/>
                </a:lnTo>
                <a:lnTo>
                  <a:pt x="211837" y="508000"/>
                </a:lnTo>
                <a:close/>
              </a:path>
              <a:path w="1003300" h="2286000">
                <a:moveTo>
                  <a:pt x="216767" y="508000"/>
                </a:moveTo>
                <a:lnTo>
                  <a:pt x="214471" y="508000"/>
                </a:lnTo>
                <a:lnTo>
                  <a:pt x="215532" y="495300"/>
                </a:lnTo>
                <a:lnTo>
                  <a:pt x="219306" y="495300"/>
                </a:lnTo>
                <a:lnTo>
                  <a:pt x="216767" y="508000"/>
                </a:lnTo>
                <a:close/>
              </a:path>
              <a:path w="1003300" h="2286000">
                <a:moveTo>
                  <a:pt x="227444" y="508000"/>
                </a:moveTo>
                <a:lnTo>
                  <a:pt x="223252" y="508000"/>
                </a:lnTo>
                <a:lnTo>
                  <a:pt x="221513" y="495300"/>
                </a:lnTo>
                <a:lnTo>
                  <a:pt x="226718" y="495300"/>
                </a:lnTo>
                <a:lnTo>
                  <a:pt x="227444" y="508000"/>
                </a:lnTo>
                <a:close/>
              </a:path>
              <a:path w="1003300" h="2286000">
                <a:moveTo>
                  <a:pt x="236343" y="508000"/>
                </a:moveTo>
                <a:lnTo>
                  <a:pt x="228924" y="508000"/>
                </a:lnTo>
                <a:lnTo>
                  <a:pt x="233498" y="495300"/>
                </a:lnTo>
                <a:lnTo>
                  <a:pt x="235084" y="495300"/>
                </a:lnTo>
                <a:lnTo>
                  <a:pt x="236343" y="508000"/>
                </a:lnTo>
                <a:close/>
              </a:path>
              <a:path w="1003300" h="2286000">
                <a:moveTo>
                  <a:pt x="242222" y="508000"/>
                </a:moveTo>
                <a:lnTo>
                  <a:pt x="240032" y="508000"/>
                </a:lnTo>
                <a:lnTo>
                  <a:pt x="240100" y="495300"/>
                </a:lnTo>
                <a:lnTo>
                  <a:pt x="241331" y="495300"/>
                </a:lnTo>
                <a:lnTo>
                  <a:pt x="242222" y="508000"/>
                </a:lnTo>
                <a:close/>
              </a:path>
              <a:path w="1003300" h="2286000">
                <a:moveTo>
                  <a:pt x="242554" y="508000"/>
                </a:moveTo>
                <a:lnTo>
                  <a:pt x="242222" y="508000"/>
                </a:lnTo>
                <a:lnTo>
                  <a:pt x="242222" y="495300"/>
                </a:lnTo>
                <a:lnTo>
                  <a:pt x="243414" y="495300"/>
                </a:lnTo>
                <a:lnTo>
                  <a:pt x="242554" y="508000"/>
                </a:lnTo>
                <a:close/>
              </a:path>
              <a:path w="1003300" h="2286000">
                <a:moveTo>
                  <a:pt x="253118" y="508000"/>
                </a:moveTo>
                <a:lnTo>
                  <a:pt x="244419" y="508000"/>
                </a:lnTo>
                <a:lnTo>
                  <a:pt x="243414" y="495300"/>
                </a:lnTo>
                <a:lnTo>
                  <a:pt x="253118" y="495300"/>
                </a:lnTo>
                <a:lnTo>
                  <a:pt x="253118" y="508000"/>
                </a:lnTo>
                <a:close/>
              </a:path>
              <a:path w="1003300" h="2286000">
                <a:moveTo>
                  <a:pt x="256657" y="508000"/>
                </a:moveTo>
                <a:lnTo>
                  <a:pt x="254539" y="508000"/>
                </a:lnTo>
                <a:lnTo>
                  <a:pt x="254539" y="495300"/>
                </a:lnTo>
                <a:lnTo>
                  <a:pt x="256657" y="508000"/>
                </a:lnTo>
                <a:close/>
              </a:path>
              <a:path w="1003300" h="2286000">
                <a:moveTo>
                  <a:pt x="257389" y="508000"/>
                </a:moveTo>
                <a:lnTo>
                  <a:pt x="256581" y="495300"/>
                </a:lnTo>
                <a:lnTo>
                  <a:pt x="259226" y="495300"/>
                </a:lnTo>
                <a:lnTo>
                  <a:pt x="257389" y="508000"/>
                </a:lnTo>
                <a:close/>
              </a:path>
              <a:path w="1003300" h="2286000">
                <a:moveTo>
                  <a:pt x="259218" y="495405"/>
                </a:moveTo>
                <a:close/>
              </a:path>
              <a:path w="1003300" h="2286000">
                <a:moveTo>
                  <a:pt x="260282" y="508000"/>
                </a:moveTo>
                <a:lnTo>
                  <a:pt x="258238" y="508000"/>
                </a:lnTo>
                <a:lnTo>
                  <a:pt x="259233" y="495300"/>
                </a:lnTo>
                <a:lnTo>
                  <a:pt x="262595" y="495300"/>
                </a:lnTo>
                <a:lnTo>
                  <a:pt x="260282" y="508000"/>
                </a:lnTo>
                <a:close/>
              </a:path>
              <a:path w="1003300" h="2286000">
                <a:moveTo>
                  <a:pt x="270200" y="508000"/>
                </a:moveTo>
                <a:lnTo>
                  <a:pt x="270170" y="495300"/>
                </a:lnTo>
                <a:lnTo>
                  <a:pt x="271510" y="495300"/>
                </a:lnTo>
                <a:lnTo>
                  <a:pt x="270200" y="508000"/>
                </a:lnTo>
                <a:close/>
              </a:path>
              <a:path w="1003300" h="2286000">
                <a:moveTo>
                  <a:pt x="276806" y="508000"/>
                </a:moveTo>
                <a:lnTo>
                  <a:pt x="273487" y="508000"/>
                </a:lnTo>
                <a:lnTo>
                  <a:pt x="276471" y="495300"/>
                </a:lnTo>
                <a:lnTo>
                  <a:pt x="276806" y="495300"/>
                </a:lnTo>
                <a:lnTo>
                  <a:pt x="276806" y="508000"/>
                </a:lnTo>
                <a:close/>
              </a:path>
              <a:path w="1003300" h="2286000">
                <a:moveTo>
                  <a:pt x="295643" y="508000"/>
                </a:moveTo>
                <a:lnTo>
                  <a:pt x="290276" y="508000"/>
                </a:lnTo>
                <a:lnTo>
                  <a:pt x="291207" y="495300"/>
                </a:lnTo>
                <a:lnTo>
                  <a:pt x="296608" y="495300"/>
                </a:lnTo>
                <a:lnTo>
                  <a:pt x="295643" y="508000"/>
                </a:lnTo>
                <a:close/>
              </a:path>
              <a:path w="1003300" h="2286000">
                <a:moveTo>
                  <a:pt x="313312" y="508000"/>
                </a:moveTo>
                <a:lnTo>
                  <a:pt x="305985" y="508000"/>
                </a:lnTo>
                <a:lnTo>
                  <a:pt x="304765" y="495300"/>
                </a:lnTo>
                <a:lnTo>
                  <a:pt x="312709" y="495300"/>
                </a:lnTo>
                <a:lnTo>
                  <a:pt x="313312" y="508000"/>
                </a:lnTo>
                <a:close/>
              </a:path>
              <a:path w="1003300" h="2286000">
                <a:moveTo>
                  <a:pt x="318726" y="508000"/>
                </a:moveTo>
                <a:lnTo>
                  <a:pt x="315466" y="508000"/>
                </a:lnTo>
                <a:lnTo>
                  <a:pt x="315981" y="495300"/>
                </a:lnTo>
                <a:lnTo>
                  <a:pt x="322799" y="495300"/>
                </a:lnTo>
                <a:lnTo>
                  <a:pt x="318726" y="508000"/>
                </a:lnTo>
                <a:close/>
              </a:path>
              <a:path w="1003300" h="2286000">
                <a:moveTo>
                  <a:pt x="331784" y="508000"/>
                </a:moveTo>
                <a:lnTo>
                  <a:pt x="328261" y="508000"/>
                </a:lnTo>
                <a:lnTo>
                  <a:pt x="326300" y="495300"/>
                </a:lnTo>
                <a:lnTo>
                  <a:pt x="331610" y="495300"/>
                </a:lnTo>
                <a:lnTo>
                  <a:pt x="331784" y="508000"/>
                </a:lnTo>
                <a:close/>
              </a:path>
              <a:path w="1003300" h="2286000">
                <a:moveTo>
                  <a:pt x="338072" y="508000"/>
                </a:moveTo>
                <a:lnTo>
                  <a:pt x="335589" y="508000"/>
                </a:lnTo>
                <a:lnTo>
                  <a:pt x="333458" y="495300"/>
                </a:lnTo>
                <a:lnTo>
                  <a:pt x="335093" y="495300"/>
                </a:lnTo>
                <a:lnTo>
                  <a:pt x="338072" y="508000"/>
                </a:lnTo>
                <a:close/>
              </a:path>
              <a:path w="1003300" h="2286000">
                <a:moveTo>
                  <a:pt x="352684" y="508000"/>
                </a:moveTo>
                <a:lnTo>
                  <a:pt x="352182" y="508000"/>
                </a:lnTo>
                <a:lnTo>
                  <a:pt x="348045" y="495300"/>
                </a:lnTo>
                <a:lnTo>
                  <a:pt x="352063" y="495300"/>
                </a:lnTo>
                <a:lnTo>
                  <a:pt x="352684" y="508000"/>
                </a:lnTo>
                <a:close/>
              </a:path>
              <a:path w="1003300" h="2286000">
                <a:moveTo>
                  <a:pt x="484859" y="508000"/>
                </a:moveTo>
                <a:lnTo>
                  <a:pt x="483600" y="508000"/>
                </a:lnTo>
                <a:lnTo>
                  <a:pt x="483829" y="495300"/>
                </a:lnTo>
                <a:lnTo>
                  <a:pt x="484859" y="508000"/>
                </a:lnTo>
                <a:close/>
              </a:path>
              <a:path w="1003300" h="2286000">
                <a:moveTo>
                  <a:pt x="486216" y="508000"/>
                </a:moveTo>
                <a:lnTo>
                  <a:pt x="485392" y="508000"/>
                </a:lnTo>
                <a:lnTo>
                  <a:pt x="485976" y="495300"/>
                </a:lnTo>
                <a:lnTo>
                  <a:pt x="486216" y="495300"/>
                </a:lnTo>
                <a:lnTo>
                  <a:pt x="486216" y="508000"/>
                </a:lnTo>
                <a:close/>
              </a:path>
              <a:path w="1003300" h="2286000">
                <a:moveTo>
                  <a:pt x="489380" y="508000"/>
                </a:moveTo>
                <a:lnTo>
                  <a:pt x="487020" y="508000"/>
                </a:lnTo>
                <a:lnTo>
                  <a:pt x="487275" y="495300"/>
                </a:lnTo>
                <a:lnTo>
                  <a:pt x="489087" y="495300"/>
                </a:lnTo>
                <a:lnTo>
                  <a:pt x="489380" y="508000"/>
                </a:lnTo>
                <a:close/>
              </a:path>
              <a:path w="1003300" h="2286000">
                <a:moveTo>
                  <a:pt x="492523" y="508000"/>
                </a:moveTo>
                <a:lnTo>
                  <a:pt x="490353" y="508000"/>
                </a:lnTo>
                <a:lnTo>
                  <a:pt x="490517" y="495300"/>
                </a:lnTo>
                <a:lnTo>
                  <a:pt x="492523" y="508000"/>
                </a:lnTo>
                <a:close/>
              </a:path>
              <a:path w="1003300" h="2286000">
                <a:moveTo>
                  <a:pt x="614978" y="508000"/>
                </a:moveTo>
                <a:lnTo>
                  <a:pt x="614765" y="508000"/>
                </a:lnTo>
                <a:lnTo>
                  <a:pt x="617037" y="495300"/>
                </a:lnTo>
                <a:lnTo>
                  <a:pt x="614978" y="508000"/>
                </a:lnTo>
                <a:close/>
              </a:path>
              <a:path w="1003300" h="2286000">
                <a:moveTo>
                  <a:pt x="624744" y="508000"/>
                </a:moveTo>
                <a:lnTo>
                  <a:pt x="623635" y="495300"/>
                </a:lnTo>
                <a:lnTo>
                  <a:pt x="625521" y="495300"/>
                </a:lnTo>
                <a:lnTo>
                  <a:pt x="624744" y="508000"/>
                </a:lnTo>
                <a:close/>
              </a:path>
              <a:path w="1003300" h="2286000">
                <a:moveTo>
                  <a:pt x="654036" y="508000"/>
                </a:moveTo>
                <a:lnTo>
                  <a:pt x="644147" y="508000"/>
                </a:lnTo>
                <a:lnTo>
                  <a:pt x="646396" y="495300"/>
                </a:lnTo>
                <a:lnTo>
                  <a:pt x="654355" y="495300"/>
                </a:lnTo>
                <a:lnTo>
                  <a:pt x="654036" y="508000"/>
                </a:lnTo>
                <a:close/>
              </a:path>
              <a:path w="1003300" h="2286000">
                <a:moveTo>
                  <a:pt x="664892" y="508000"/>
                </a:moveTo>
                <a:lnTo>
                  <a:pt x="661137" y="508000"/>
                </a:lnTo>
                <a:lnTo>
                  <a:pt x="663876" y="495300"/>
                </a:lnTo>
                <a:lnTo>
                  <a:pt x="665450" y="495300"/>
                </a:lnTo>
                <a:lnTo>
                  <a:pt x="664892" y="508000"/>
                </a:lnTo>
                <a:close/>
              </a:path>
              <a:path w="1003300" h="2286000">
                <a:moveTo>
                  <a:pt x="685147" y="508000"/>
                </a:moveTo>
                <a:lnTo>
                  <a:pt x="666651" y="508000"/>
                </a:lnTo>
                <a:lnTo>
                  <a:pt x="665450" y="495300"/>
                </a:lnTo>
                <a:lnTo>
                  <a:pt x="685147" y="495300"/>
                </a:lnTo>
                <a:lnTo>
                  <a:pt x="685147" y="508000"/>
                </a:lnTo>
                <a:close/>
              </a:path>
              <a:path w="1003300" h="2286000">
                <a:moveTo>
                  <a:pt x="693998" y="508000"/>
                </a:moveTo>
                <a:lnTo>
                  <a:pt x="688354" y="508000"/>
                </a:lnTo>
                <a:lnTo>
                  <a:pt x="687823" y="495300"/>
                </a:lnTo>
                <a:lnTo>
                  <a:pt x="693992" y="495300"/>
                </a:lnTo>
                <a:lnTo>
                  <a:pt x="693998" y="508000"/>
                </a:lnTo>
                <a:close/>
              </a:path>
              <a:path w="1003300" h="2286000">
                <a:moveTo>
                  <a:pt x="702569" y="508000"/>
                </a:moveTo>
                <a:lnTo>
                  <a:pt x="693998" y="508000"/>
                </a:lnTo>
                <a:lnTo>
                  <a:pt x="695259" y="495300"/>
                </a:lnTo>
                <a:lnTo>
                  <a:pt x="698796" y="495300"/>
                </a:lnTo>
                <a:lnTo>
                  <a:pt x="702569" y="508000"/>
                </a:lnTo>
                <a:close/>
              </a:path>
              <a:path w="1003300" h="2286000">
                <a:moveTo>
                  <a:pt x="708979" y="508000"/>
                </a:moveTo>
                <a:lnTo>
                  <a:pt x="704424" y="508000"/>
                </a:lnTo>
                <a:lnTo>
                  <a:pt x="704571" y="495300"/>
                </a:lnTo>
                <a:lnTo>
                  <a:pt x="709385" y="495300"/>
                </a:lnTo>
                <a:lnTo>
                  <a:pt x="708979" y="508000"/>
                </a:lnTo>
                <a:close/>
              </a:path>
              <a:path w="1003300" h="2286000">
                <a:moveTo>
                  <a:pt x="718121" y="508000"/>
                </a:moveTo>
                <a:lnTo>
                  <a:pt x="711986" y="508000"/>
                </a:lnTo>
                <a:lnTo>
                  <a:pt x="710537" y="495300"/>
                </a:lnTo>
                <a:lnTo>
                  <a:pt x="716338" y="495300"/>
                </a:lnTo>
                <a:lnTo>
                  <a:pt x="718121" y="508000"/>
                </a:lnTo>
                <a:close/>
              </a:path>
              <a:path w="1003300" h="2286000">
                <a:moveTo>
                  <a:pt x="723829" y="508000"/>
                </a:moveTo>
                <a:lnTo>
                  <a:pt x="718894" y="508000"/>
                </a:lnTo>
                <a:lnTo>
                  <a:pt x="719168" y="495300"/>
                </a:lnTo>
                <a:lnTo>
                  <a:pt x="723608" y="495300"/>
                </a:lnTo>
                <a:lnTo>
                  <a:pt x="723829" y="508000"/>
                </a:lnTo>
                <a:close/>
              </a:path>
              <a:path w="1003300" h="2286000">
                <a:moveTo>
                  <a:pt x="726186" y="501947"/>
                </a:moveTo>
                <a:lnTo>
                  <a:pt x="727475" y="495300"/>
                </a:lnTo>
                <a:lnTo>
                  <a:pt x="727714" y="495300"/>
                </a:lnTo>
                <a:lnTo>
                  <a:pt x="726186" y="501947"/>
                </a:lnTo>
                <a:close/>
              </a:path>
              <a:path w="1003300" h="2286000">
                <a:moveTo>
                  <a:pt x="734929" y="503205"/>
                </a:moveTo>
                <a:lnTo>
                  <a:pt x="729307" y="495300"/>
                </a:lnTo>
                <a:lnTo>
                  <a:pt x="738242" y="495300"/>
                </a:lnTo>
                <a:lnTo>
                  <a:pt x="734929" y="503205"/>
                </a:lnTo>
                <a:close/>
              </a:path>
              <a:path w="1003300" h="2286000">
                <a:moveTo>
                  <a:pt x="738338" y="508000"/>
                </a:moveTo>
                <a:lnTo>
                  <a:pt x="734929" y="503205"/>
                </a:lnTo>
                <a:lnTo>
                  <a:pt x="738242" y="495300"/>
                </a:lnTo>
                <a:lnTo>
                  <a:pt x="738338" y="508000"/>
                </a:lnTo>
                <a:close/>
              </a:path>
              <a:path w="1003300" h="2286000">
                <a:moveTo>
                  <a:pt x="742130" y="508000"/>
                </a:moveTo>
                <a:lnTo>
                  <a:pt x="738338" y="508000"/>
                </a:lnTo>
                <a:lnTo>
                  <a:pt x="738242" y="495300"/>
                </a:lnTo>
                <a:lnTo>
                  <a:pt x="739527" y="495300"/>
                </a:lnTo>
                <a:lnTo>
                  <a:pt x="742130" y="508000"/>
                </a:lnTo>
                <a:close/>
              </a:path>
              <a:path w="1003300" h="2286000">
                <a:moveTo>
                  <a:pt x="749174" y="508000"/>
                </a:moveTo>
                <a:lnTo>
                  <a:pt x="743039" y="508000"/>
                </a:lnTo>
                <a:lnTo>
                  <a:pt x="743259" y="495300"/>
                </a:lnTo>
                <a:lnTo>
                  <a:pt x="749600" y="495300"/>
                </a:lnTo>
                <a:lnTo>
                  <a:pt x="749730" y="501947"/>
                </a:lnTo>
                <a:lnTo>
                  <a:pt x="749673" y="503205"/>
                </a:lnTo>
                <a:lnTo>
                  <a:pt x="749174" y="508000"/>
                </a:lnTo>
                <a:close/>
              </a:path>
              <a:path w="1003300" h="2286000">
                <a:moveTo>
                  <a:pt x="749780" y="504522"/>
                </a:moveTo>
                <a:lnTo>
                  <a:pt x="749804" y="501947"/>
                </a:lnTo>
                <a:lnTo>
                  <a:pt x="750497" y="495300"/>
                </a:lnTo>
                <a:lnTo>
                  <a:pt x="751387" y="495300"/>
                </a:lnTo>
                <a:lnTo>
                  <a:pt x="749780" y="504522"/>
                </a:lnTo>
                <a:close/>
              </a:path>
              <a:path w="1003300" h="2286000">
                <a:moveTo>
                  <a:pt x="769162" y="508000"/>
                </a:moveTo>
                <a:lnTo>
                  <a:pt x="756207" y="508000"/>
                </a:lnTo>
                <a:lnTo>
                  <a:pt x="752524" y="495300"/>
                </a:lnTo>
                <a:lnTo>
                  <a:pt x="768445" y="495300"/>
                </a:lnTo>
                <a:lnTo>
                  <a:pt x="769162" y="508000"/>
                </a:lnTo>
                <a:close/>
              </a:path>
              <a:path w="1003300" h="2286000">
                <a:moveTo>
                  <a:pt x="771951" y="508000"/>
                </a:moveTo>
                <a:lnTo>
                  <a:pt x="769829" y="508000"/>
                </a:lnTo>
                <a:lnTo>
                  <a:pt x="769959" y="495300"/>
                </a:lnTo>
                <a:lnTo>
                  <a:pt x="775193" y="495300"/>
                </a:lnTo>
                <a:lnTo>
                  <a:pt x="771951" y="508000"/>
                </a:lnTo>
                <a:close/>
              </a:path>
              <a:path w="1003300" h="2286000">
                <a:moveTo>
                  <a:pt x="777394" y="508000"/>
                </a:moveTo>
                <a:lnTo>
                  <a:pt x="776649" y="508000"/>
                </a:lnTo>
                <a:lnTo>
                  <a:pt x="777483" y="495300"/>
                </a:lnTo>
                <a:lnTo>
                  <a:pt x="778108" y="495300"/>
                </a:lnTo>
                <a:lnTo>
                  <a:pt x="778189" y="495649"/>
                </a:lnTo>
                <a:lnTo>
                  <a:pt x="777394" y="508000"/>
                </a:lnTo>
                <a:close/>
              </a:path>
              <a:path w="1003300" h="2286000">
                <a:moveTo>
                  <a:pt x="778189" y="495649"/>
                </a:moveTo>
                <a:lnTo>
                  <a:pt x="778108" y="495300"/>
                </a:lnTo>
                <a:lnTo>
                  <a:pt x="778189" y="495649"/>
                </a:lnTo>
                <a:close/>
              </a:path>
              <a:path w="1003300" h="2286000">
                <a:moveTo>
                  <a:pt x="789888" y="508000"/>
                </a:moveTo>
                <a:lnTo>
                  <a:pt x="781028" y="508000"/>
                </a:lnTo>
                <a:lnTo>
                  <a:pt x="778189" y="495649"/>
                </a:lnTo>
                <a:lnTo>
                  <a:pt x="778211" y="495300"/>
                </a:lnTo>
                <a:lnTo>
                  <a:pt x="786909" y="495300"/>
                </a:lnTo>
                <a:lnTo>
                  <a:pt x="789888" y="508000"/>
                </a:lnTo>
                <a:close/>
              </a:path>
              <a:path w="1003300" h="2286000">
                <a:moveTo>
                  <a:pt x="793154" y="508000"/>
                </a:moveTo>
                <a:lnTo>
                  <a:pt x="790295" y="508000"/>
                </a:lnTo>
                <a:lnTo>
                  <a:pt x="790305" y="495300"/>
                </a:lnTo>
                <a:lnTo>
                  <a:pt x="793154" y="495300"/>
                </a:lnTo>
                <a:lnTo>
                  <a:pt x="793154" y="508000"/>
                </a:lnTo>
                <a:close/>
              </a:path>
              <a:path w="1003300" h="2286000">
                <a:moveTo>
                  <a:pt x="797854" y="508000"/>
                </a:moveTo>
                <a:lnTo>
                  <a:pt x="795691" y="508000"/>
                </a:lnTo>
                <a:lnTo>
                  <a:pt x="796083" y="495300"/>
                </a:lnTo>
                <a:lnTo>
                  <a:pt x="799786" y="495300"/>
                </a:lnTo>
                <a:lnTo>
                  <a:pt x="797854" y="508000"/>
                </a:lnTo>
                <a:close/>
              </a:path>
              <a:path w="1003300" h="2286000">
                <a:moveTo>
                  <a:pt x="800717" y="520700"/>
                </a:moveTo>
                <a:lnTo>
                  <a:pt x="793560" y="520700"/>
                </a:lnTo>
                <a:lnTo>
                  <a:pt x="792819" y="508000"/>
                </a:lnTo>
                <a:lnTo>
                  <a:pt x="799786" y="508000"/>
                </a:lnTo>
                <a:lnTo>
                  <a:pt x="799786" y="495300"/>
                </a:lnTo>
                <a:lnTo>
                  <a:pt x="802565" y="495300"/>
                </a:lnTo>
                <a:lnTo>
                  <a:pt x="802346" y="504522"/>
                </a:lnTo>
                <a:lnTo>
                  <a:pt x="802239" y="508200"/>
                </a:lnTo>
                <a:lnTo>
                  <a:pt x="800717" y="520700"/>
                </a:lnTo>
                <a:close/>
              </a:path>
              <a:path w="1003300" h="2286000">
                <a:moveTo>
                  <a:pt x="725011" y="508000"/>
                </a:moveTo>
                <a:lnTo>
                  <a:pt x="724794" y="508000"/>
                </a:lnTo>
                <a:lnTo>
                  <a:pt x="726186" y="501947"/>
                </a:lnTo>
                <a:lnTo>
                  <a:pt x="725011" y="508000"/>
                </a:lnTo>
                <a:close/>
              </a:path>
              <a:path w="1003300" h="2286000">
                <a:moveTo>
                  <a:pt x="738338" y="508000"/>
                </a:moveTo>
                <a:lnTo>
                  <a:pt x="732919" y="508000"/>
                </a:lnTo>
                <a:lnTo>
                  <a:pt x="734929" y="503205"/>
                </a:lnTo>
                <a:lnTo>
                  <a:pt x="738338" y="508000"/>
                </a:lnTo>
                <a:close/>
              </a:path>
              <a:path w="1003300" h="2286000">
                <a:moveTo>
                  <a:pt x="749847" y="508000"/>
                </a:moveTo>
                <a:lnTo>
                  <a:pt x="749174" y="508000"/>
                </a:lnTo>
                <a:lnTo>
                  <a:pt x="749780" y="504522"/>
                </a:lnTo>
                <a:lnTo>
                  <a:pt x="749847" y="508000"/>
                </a:lnTo>
                <a:close/>
              </a:path>
              <a:path w="1003300" h="2286000">
                <a:moveTo>
                  <a:pt x="214315" y="520700"/>
                </a:moveTo>
                <a:lnTo>
                  <a:pt x="212868" y="520700"/>
                </a:lnTo>
                <a:lnTo>
                  <a:pt x="211872" y="508000"/>
                </a:lnTo>
                <a:lnTo>
                  <a:pt x="213322" y="508000"/>
                </a:lnTo>
                <a:lnTo>
                  <a:pt x="214315" y="520700"/>
                </a:lnTo>
                <a:close/>
              </a:path>
              <a:path w="1003300" h="2286000">
                <a:moveTo>
                  <a:pt x="216954" y="520700"/>
                </a:moveTo>
                <a:lnTo>
                  <a:pt x="215217" y="520700"/>
                </a:lnTo>
                <a:lnTo>
                  <a:pt x="215217" y="508000"/>
                </a:lnTo>
                <a:lnTo>
                  <a:pt x="219318" y="508000"/>
                </a:lnTo>
                <a:lnTo>
                  <a:pt x="216954" y="520700"/>
                </a:lnTo>
                <a:close/>
              </a:path>
              <a:path w="1003300" h="2286000">
                <a:moveTo>
                  <a:pt x="223347" y="520700"/>
                </a:moveTo>
                <a:lnTo>
                  <a:pt x="220904" y="520700"/>
                </a:lnTo>
                <a:lnTo>
                  <a:pt x="219702" y="508000"/>
                </a:lnTo>
                <a:lnTo>
                  <a:pt x="224204" y="508000"/>
                </a:lnTo>
                <a:lnTo>
                  <a:pt x="223347" y="520700"/>
                </a:lnTo>
                <a:close/>
              </a:path>
              <a:path w="1003300" h="2286000">
                <a:moveTo>
                  <a:pt x="231275" y="520700"/>
                </a:moveTo>
                <a:lnTo>
                  <a:pt x="226017" y="520700"/>
                </a:lnTo>
                <a:lnTo>
                  <a:pt x="226115" y="508000"/>
                </a:lnTo>
                <a:lnTo>
                  <a:pt x="231708" y="508000"/>
                </a:lnTo>
                <a:lnTo>
                  <a:pt x="231275" y="520700"/>
                </a:lnTo>
                <a:close/>
              </a:path>
              <a:path w="1003300" h="2286000">
                <a:moveTo>
                  <a:pt x="235251" y="520700"/>
                </a:moveTo>
                <a:lnTo>
                  <a:pt x="233483" y="520700"/>
                </a:lnTo>
                <a:lnTo>
                  <a:pt x="232658" y="508000"/>
                </a:lnTo>
                <a:lnTo>
                  <a:pt x="233675" y="508000"/>
                </a:lnTo>
                <a:lnTo>
                  <a:pt x="235251" y="520700"/>
                </a:lnTo>
                <a:close/>
              </a:path>
              <a:path w="1003300" h="2286000">
                <a:moveTo>
                  <a:pt x="240730" y="520700"/>
                </a:moveTo>
                <a:lnTo>
                  <a:pt x="235251" y="520700"/>
                </a:lnTo>
                <a:lnTo>
                  <a:pt x="236941" y="508000"/>
                </a:lnTo>
                <a:lnTo>
                  <a:pt x="239315" y="508000"/>
                </a:lnTo>
                <a:lnTo>
                  <a:pt x="240730" y="520700"/>
                </a:lnTo>
                <a:close/>
              </a:path>
              <a:path w="1003300" h="2286000">
                <a:moveTo>
                  <a:pt x="247551" y="520700"/>
                </a:moveTo>
                <a:lnTo>
                  <a:pt x="245213" y="520700"/>
                </a:lnTo>
                <a:lnTo>
                  <a:pt x="243460" y="508000"/>
                </a:lnTo>
                <a:lnTo>
                  <a:pt x="246142" y="508000"/>
                </a:lnTo>
                <a:lnTo>
                  <a:pt x="247551" y="520700"/>
                </a:lnTo>
                <a:close/>
              </a:path>
              <a:path w="1003300" h="2286000">
                <a:moveTo>
                  <a:pt x="252646" y="520700"/>
                </a:moveTo>
                <a:lnTo>
                  <a:pt x="249224" y="520700"/>
                </a:lnTo>
                <a:lnTo>
                  <a:pt x="247667" y="508000"/>
                </a:lnTo>
                <a:lnTo>
                  <a:pt x="252683" y="508000"/>
                </a:lnTo>
                <a:lnTo>
                  <a:pt x="252646" y="520700"/>
                </a:lnTo>
                <a:close/>
              </a:path>
              <a:path w="1003300" h="2286000">
                <a:moveTo>
                  <a:pt x="255397" y="520700"/>
                </a:moveTo>
                <a:lnTo>
                  <a:pt x="252683" y="508000"/>
                </a:lnTo>
                <a:lnTo>
                  <a:pt x="254960" y="508000"/>
                </a:lnTo>
                <a:lnTo>
                  <a:pt x="255397" y="520700"/>
                </a:lnTo>
                <a:close/>
              </a:path>
              <a:path w="1003300" h="2286000">
                <a:moveTo>
                  <a:pt x="272069" y="520700"/>
                </a:moveTo>
                <a:lnTo>
                  <a:pt x="270661" y="520700"/>
                </a:lnTo>
                <a:lnTo>
                  <a:pt x="271466" y="508000"/>
                </a:lnTo>
                <a:lnTo>
                  <a:pt x="272069" y="508000"/>
                </a:lnTo>
                <a:lnTo>
                  <a:pt x="272069" y="520700"/>
                </a:lnTo>
                <a:close/>
              </a:path>
              <a:path w="1003300" h="2286000">
                <a:moveTo>
                  <a:pt x="292240" y="520700"/>
                </a:moveTo>
                <a:lnTo>
                  <a:pt x="289119" y="520700"/>
                </a:lnTo>
                <a:lnTo>
                  <a:pt x="289774" y="508000"/>
                </a:lnTo>
                <a:lnTo>
                  <a:pt x="292198" y="508000"/>
                </a:lnTo>
                <a:lnTo>
                  <a:pt x="292240" y="520700"/>
                </a:lnTo>
                <a:close/>
              </a:path>
              <a:path w="1003300" h="2286000">
                <a:moveTo>
                  <a:pt x="308716" y="520700"/>
                </a:moveTo>
                <a:lnTo>
                  <a:pt x="302462" y="520700"/>
                </a:lnTo>
                <a:lnTo>
                  <a:pt x="303247" y="508000"/>
                </a:lnTo>
                <a:lnTo>
                  <a:pt x="311145" y="508000"/>
                </a:lnTo>
                <a:lnTo>
                  <a:pt x="308716" y="520700"/>
                </a:lnTo>
                <a:close/>
              </a:path>
              <a:path w="1003300" h="2286000">
                <a:moveTo>
                  <a:pt x="316907" y="520700"/>
                </a:moveTo>
                <a:lnTo>
                  <a:pt x="311415" y="520700"/>
                </a:lnTo>
                <a:lnTo>
                  <a:pt x="311145" y="508000"/>
                </a:lnTo>
                <a:lnTo>
                  <a:pt x="318291" y="508000"/>
                </a:lnTo>
                <a:lnTo>
                  <a:pt x="316907" y="520700"/>
                </a:lnTo>
                <a:close/>
              </a:path>
              <a:path w="1003300" h="2286000">
                <a:moveTo>
                  <a:pt x="324175" y="519187"/>
                </a:moveTo>
                <a:lnTo>
                  <a:pt x="324175" y="508000"/>
                </a:lnTo>
                <a:lnTo>
                  <a:pt x="325596" y="508000"/>
                </a:lnTo>
                <a:lnTo>
                  <a:pt x="324392" y="518752"/>
                </a:lnTo>
                <a:lnTo>
                  <a:pt x="324175" y="519187"/>
                </a:lnTo>
                <a:close/>
              </a:path>
              <a:path w="1003300" h="2286000">
                <a:moveTo>
                  <a:pt x="325596" y="516349"/>
                </a:moveTo>
                <a:lnTo>
                  <a:pt x="325596" y="508000"/>
                </a:lnTo>
                <a:lnTo>
                  <a:pt x="329776" y="508000"/>
                </a:lnTo>
                <a:lnTo>
                  <a:pt x="325596" y="516349"/>
                </a:lnTo>
                <a:close/>
              </a:path>
              <a:path w="1003300" h="2286000">
                <a:moveTo>
                  <a:pt x="340583" y="520700"/>
                </a:moveTo>
                <a:lnTo>
                  <a:pt x="333175" y="520700"/>
                </a:lnTo>
                <a:lnTo>
                  <a:pt x="333175" y="508000"/>
                </a:lnTo>
                <a:lnTo>
                  <a:pt x="342556" y="508000"/>
                </a:lnTo>
                <a:lnTo>
                  <a:pt x="340583" y="520700"/>
                </a:lnTo>
                <a:close/>
              </a:path>
              <a:path w="1003300" h="2286000">
                <a:moveTo>
                  <a:pt x="345013" y="520700"/>
                </a:moveTo>
                <a:lnTo>
                  <a:pt x="343508" y="520700"/>
                </a:lnTo>
                <a:lnTo>
                  <a:pt x="344802" y="508000"/>
                </a:lnTo>
                <a:lnTo>
                  <a:pt x="346214" y="508000"/>
                </a:lnTo>
                <a:lnTo>
                  <a:pt x="345013" y="520700"/>
                </a:lnTo>
                <a:close/>
              </a:path>
              <a:path w="1003300" h="2286000">
                <a:moveTo>
                  <a:pt x="365892" y="520700"/>
                </a:moveTo>
                <a:lnTo>
                  <a:pt x="364489" y="520700"/>
                </a:lnTo>
                <a:lnTo>
                  <a:pt x="362447" y="508000"/>
                </a:lnTo>
                <a:lnTo>
                  <a:pt x="365892" y="508000"/>
                </a:lnTo>
                <a:lnTo>
                  <a:pt x="365892" y="520700"/>
                </a:lnTo>
                <a:close/>
              </a:path>
              <a:path w="1003300" h="2286000">
                <a:moveTo>
                  <a:pt x="371296" y="520700"/>
                </a:moveTo>
                <a:lnTo>
                  <a:pt x="370670" y="520700"/>
                </a:lnTo>
                <a:lnTo>
                  <a:pt x="370047" y="508000"/>
                </a:lnTo>
                <a:lnTo>
                  <a:pt x="371816" y="508000"/>
                </a:lnTo>
                <a:lnTo>
                  <a:pt x="371296" y="520700"/>
                </a:lnTo>
                <a:close/>
              </a:path>
              <a:path w="1003300" h="2286000">
                <a:moveTo>
                  <a:pt x="481462" y="520700"/>
                </a:moveTo>
                <a:lnTo>
                  <a:pt x="479930" y="508369"/>
                </a:lnTo>
                <a:lnTo>
                  <a:pt x="479963" y="508000"/>
                </a:lnTo>
                <a:lnTo>
                  <a:pt x="482992" y="508000"/>
                </a:lnTo>
                <a:lnTo>
                  <a:pt x="481462" y="520700"/>
                </a:lnTo>
                <a:close/>
              </a:path>
              <a:path w="1003300" h="2286000">
                <a:moveTo>
                  <a:pt x="489231" y="520700"/>
                </a:moveTo>
                <a:lnTo>
                  <a:pt x="485114" y="520700"/>
                </a:lnTo>
                <a:lnTo>
                  <a:pt x="486216" y="508000"/>
                </a:lnTo>
                <a:lnTo>
                  <a:pt x="489214" y="508000"/>
                </a:lnTo>
                <a:lnTo>
                  <a:pt x="490210" y="512708"/>
                </a:lnTo>
                <a:lnTo>
                  <a:pt x="489231" y="520700"/>
                </a:lnTo>
                <a:close/>
              </a:path>
              <a:path w="1003300" h="2286000">
                <a:moveTo>
                  <a:pt x="490210" y="512708"/>
                </a:moveTo>
                <a:lnTo>
                  <a:pt x="489214" y="508000"/>
                </a:lnTo>
                <a:lnTo>
                  <a:pt x="490787" y="508000"/>
                </a:lnTo>
                <a:lnTo>
                  <a:pt x="490210" y="512708"/>
                </a:lnTo>
                <a:close/>
              </a:path>
              <a:path w="1003300" h="2286000">
                <a:moveTo>
                  <a:pt x="491900" y="520700"/>
                </a:moveTo>
                <a:lnTo>
                  <a:pt x="490210" y="512708"/>
                </a:lnTo>
                <a:lnTo>
                  <a:pt x="490787" y="508000"/>
                </a:lnTo>
                <a:lnTo>
                  <a:pt x="491900" y="508000"/>
                </a:lnTo>
                <a:lnTo>
                  <a:pt x="491900" y="520700"/>
                </a:lnTo>
                <a:close/>
              </a:path>
              <a:path w="1003300" h="2286000">
                <a:moveTo>
                  <a:pt x="524587" y="520700"/>
                </a:moveTo>
                <a:lnTo>
                  <a:pt x="520237" y="520700"/>
                </a:lnTo>
                <a:lnTo>
                  <a:pt x="520869" y="508000"/>
                </a:lnTo>
                <a:lnTo>
                  <a:pt x="524587" y="508000"/>
                </a:lnTo>
                <a:lnTo>
                  <a:pt x="524587" y="520700"/>
                </a:lnTo>
                <a:close/>
              </a:path>
              <a:path w="1003300" h="2286000">
                <a:moveTo>
                  <a:pt x="531627" y="520700"/>
                </a:moveTo>
                <a:lnTo>
                  <a:pt x="525822" y="520700"/>
                </a:lnTo>
                <a:lnTo>
                  <a:pt x="525629" y="508000"/>
                </a:lnTo>
                <a:lnTo>
                  <a:pt x="529177" y="508000"/>
                </a:lnTo>
                <a:lnTo>
                  <a:pt x="531627" y="520700"/>
                </a:lnTo>
                <a:close/>
              </a:path>
              <a:path w="1003300" h="2286000">
                <a:moveTo>
                  <a:pt x="535918" y="520700"/>
                </a:moveTo>
                <a:lnTo>
                  <a:pt x="534853" y="520700"/>
                </a:lnTo>
                <a:lnTo>
                  <a:pt x="532522" y="508000"/>
                </a:lnTo>
                <a:lnTo>
                  <a:pt x="535113" y="508000"/>
                </a:lnTo>
                <a:lnTo>
                  <a:pt x="535918" y="520700"/>
                </a:lnTo>
                <a:close/>
              </a:path>
              <a:path w="1003300" h="2286000">
                <a:moveTo>
                  <a:pt x="604942" y="520700"/>
                </a:moveTo>
                <a:lnTo>
                  <a:pt x="604422" y="508000"/>
                </a:lnTo>
                <a:lnTo>
                  <a:pt x="606293" y="508000"/>
                </a:lnTo>
                <a:lnTo>
                  <a:pt x="604942" y="520700"/>
                </a:lnTo>
                <a:close/>
              </a:path>
              <a:path w="1003300" h="2286000">
                <a:moveTo>
                  <a:pt x="632030" y="520700"/>
                </a:moveTo>
                <a:lnTo>
                  <a:pt x="630699" y="520700"/>
                </a:lnTo>
                <a:lnTo>
                  <a:pt x="630699" y="508000"/>
                </a:lnTo>
                <a:lnTo>
                  <a:pt x="635594" y="508000"/>
                </a:lnTo>
                <a:lnTo>
                  <a:pt x="632030" y="520700"/>
                </a:lnTo>
                <a:close/>
              </a:path>
              <a:path w="1003300" h="2286000">
                <a:moveTo>
                  <a:pt x="641962" y="520700"/>
                </a:moveTo>
                <a:lnTo>
                  <a:pt x="635003" y="520700"/>
                </a:lnTo>
                <a:lnTo>
                  <a:pt x="638063" y="508000"/>
                </a:lnTo>
                <a:lnTo>
                  <a:pt x="641368" y="508000"/>
                </a:lnTo>
                <a:lnTo>
                  <a:pt x="641962" y="520700"/>
                </a:lnTo>
                <a:close/>
              </a:path>
              <a:path w="1003300" h="2286000">
                <a:moveTo>
                  <a:pt x="659296" y="520700"/>
                </a:moveTo>
                <a:lnTo>
                  <a:pt x="655962" y="520700"/>
                </a:lnTo>
                <a:lnTo>
                  <a:pt x="649317" y="508000"/>
                </a:lnTo>
                <a:lnTo>
                  <a:pt x="654316" y="508000"/>
                </a:lnTo>
                <a:lnTo>
                  <a:pt x="659296" y="520700"/>
                </a:lnTo>
                <a:close/>
              </a:path>
              <a:path w="1003300" h="2286000">
                <a:moveTo>
                  <a:pt x="664066" y="520700"/>
                </a:moveTo>
                <a:lnTo>
                  <a:pt x="659296" y="520700"/>
                </a:lnTo>
                <a:lnTo>
                  <a:pt x="656984" y="508000"/>
                </a:lnTo>
                <a:lnTo>
                  <a:pt x="665236" y="508000"/>
                </a:lnTo>
                <a:lnTo>
                  <a:pt x="664066" y="520700"/>
                </a:lnTo>
                <a:close/>
              </a:path>
              <a:path w="1003300" h="2286000">
                <a:moveTo>
                  <a:pt x="668563" y="520700"/>
                </a:moveTo>
                <a:lnTo>
                  <a:pt x="664930" y="520700"/>
                </a:lnTo>
                <a:lnTo>
                  <a:pt x="666106" y="508000"/>
                </a:lnTo>
                <a:lnTo>
                  <a:pt x="671826" y="508000"/>
                </a:lnTo>
                <a:lnTo>
                  <a:pt x="668563" y="520700"/>
                </a:lnTo>
                <a:close/>
              </a:path>
              <a:path w="1003300" h="2286000">
                <a:moveTo>
                  <a:pt x="668563" y="520700"/>
                </a:moveTo>
                <a:lnTo>
                  <a:pt x="671826" y="508000"/>
                </a:lnTo>
                <a:lnTo>
                  <a:pt x="673368" y="511229"/>
                </a:lnTo>
                <a:lnTo>
                  <a:pt x="668563" y="520700"/>
                </a:lnTo>
                <a:close/>
              </a:path>
              <a:path w="1003300" h="2286000">
                <a:moveTo>
                  <a:pt x="673368" y="511229"/>
                </a:moveTo>
                <a:lnTo>
                  <a:pt x="671826" y="508000"/>
                </a:lnTo>
                <a:lnTo>
                  <a:pt x="675006" y="508000"/>
                </a:lnTo>
                <a:lnTo>
                  <a:pt x="673368" y="511229"/>
                </a:lnTo>
                <a:close/>
              </a:path>
              <a:path w="1003300" h="2286000">
                <a:moveTo>
                  <a:pt x="682403" y="520700"/>
                </a:moveTo>
                <a:lnTo>
                  <a:pt x="680999" y="520700"/>
                </a:lnTo>
                <a:lnTo>
                  <a:pt x="677861" y="508000"/>
                </a:lnTo>
                <a:lnTo>
                  <a:pt x="678944" y="508000"/>
                </a:lnTo>
                <a:lnTo>
                  <a:pt x="682403" y="520700"/>
                </a:lnTo>
                <a:close/>
              </a:path>
              <a:path w="1003300" h="2286000">
                <a:moveTo>
                  <a:pt x="685041" y="520700"/>
                </a:moveTo>
                <a:lnTo>
                  <a:pt x="682403" y="520700"/>
                </a:lnTo>
                <a:lnTo>
                  <a:pt x="685560" y="508000"/>
                </a:lnTo>
                <a:lnTo>
                  <a:pt x="685724" y="508000"/>
                </a:lnTo>
                <a:lnTo>
                  <a:pt x="685041" y="520700"/>
                </a:lnTo>
                <a:close/>
              </a:path>
              <a:path w="1003300" h="2286000">
                <a:moveTo>
                  <a:pt x="704956" y="520700"/>
                </a:moveTo>
                <a:lnTo>
                  <a:pt x="687065" y="520700"/>
                </a:lnTo>
                <a:lnTo>
                  <a:pt x="686110" y="508000"/>
                </a:lnTo>
                <a:lnTo>
                  <a:pt x="703790" y="508000"/>
                </a:lnTo>
                <a:lnTo>
                  <a:pt x="704956" y="520700"/>
                </a:lnTo>
                <a:close/>
              </a:path>
              <a:path w="1003300" h="2286000">
                <a:moveTo>
                  <a:pt x="706959" y="520700"/>
                </a:moveTo>
                <a:lnTo>
                  <a:pt x="705863" y="520700"/>
                </a:lnTo>
                <a:lnTo>
                  <a:pt x="707289" y="508000"/>
                </a:lnTo>
                <a:lnTo>
                  <a:pt x="710293" y="508000"/>
                </a:lnTo>
                <a:lnTo>
                  <a:pt x="706959" y="520700"/>
                </a:lnTo>
                <a:close/>
              </a:path>
              <a:path w="1003300" h="2286000">
                <a:moveTo>
                  <a:pt x="714177" y="520700"/>
                </a:moveTo>
                <a:lnTo>
                  <a:pt x="708597" y="520700"/>
                </a:lnTo>
                <a:lnTo>
                  <a:pt x="712591" y="508000"/>
                </a:lnTo>
                <a:lnTo>
                  <a:pt x="715187" y="508000"/>
                </a:lnTo>
                <a:lnTo>
                  <a:pt x="715540" y="510203"/>
                </a:lnTo>
                <a:lnTo>
                  <a:pt x="714177" y="520700"/>
                </a:lnTo>
                <a:close/>
              </a:path>
              <a:path w="1003300" h="2286000">
                <a:moveTo>
                  <a:pt x="715540" y="510203"/>
                </a:moveTo>
                <a:lnTo>
                  <a:pt x="715187" y="508000"/>
                </a:lnTo>
                <a:lnTo>
                  <a:pt x="715826" y="508000"/>
                </a:lnTo>
                <a:lnTo>
                  <a:pt x="715540" y="510203"/>
                </a:lnTo>
                <a:close/>
              </a:path>
              <a:path w="1003300" h="2286000">
                <a:moveTo>
                  <a:pt x="719038" y="520700"/>
                </a:moveTo>
                <a:lnTo>
                  <a:pt x="717220" y="520700"/>
                </a:lnTo>
                <a:lnTo>
                  <a:pt x="715540" y="510203"/>
                </a:lnTo>
                <a:lnTo>
                  <a:pt x="715826" y="508000"/>
                </a:lnTo>
                <a:lnTo>
                  <a:pt x="719038" y="520700"/>
                </a:lnTo>
                <a:close/>
              </a:path>
              <a:path w="1003300" h="2286000">
                <a:moveTo>
                  <a:pt x="724161" y="520700"/>
                </a:moveTo>
                <a:lnTo>
                  <a:pt x="721934" y="520700"/>
                </a:lnTo>
                <a:lnTo>
                  <a:pt x="718751" y="508000"/>
                </a:lnTo>
                <a:lnTo>
                  <a:pt x="721909" y="508000"/>
                </a:lnTo>
                <a:lnTo>
                  <a:pt x="723068" y="511993"/>
                </a:lnTo>
                <a:lnTo>
                  <a:pt x="724161" y="520700"/>
                </a:lnTo>
                <a:close/>
              </a:path>
              <a:path w="1003300" h="2286000">
                <a:moveTo>
                  <a:pt x="723068" y="511993"/>
                </a:moveTo>
                <a:lnTo>
                  <a:pt x="721909" y="508000"/>
                </a:lnTo>
                <a:lnTo>
                  <a:pt x="722566" y="508000"/>
                </a:lnTo>
                <a:lnTo>
                  <a:pt x="723068" y="511993"/>
                </a:lnTo>
                <a:close/>
              </a:path>
              <a:path w="1003300" h="2286000">
                <a:moveTo>
                  <a:pt x="727919" y="520700"/>
                </a:moveTo>
                <a:lnTo>
                  <a:pt x="725593" y="520700"/>
                </a:lnTo>
                <a:lnTo>
                  <a:pt x="723068" y="511993"/>
                </a:lnTo>
                <a:lnTo>
                  <a:pt x="722566" y="508000"/>
                </a:lnTo>
                <a:lnTo>
                  <a:pt x="727778" y="508000"/>
                </a:lnTo>
                <a:lnTo>
                  <a:pt x="727919" y="520700"/>
                </a:lnTo>
                <a:close/>
              </a:path>
              <a:path w="1003300" h="2286000">
                <a:moveTo>
                  <a:pt x="730623" y="520700"/>
                </a:moveTo>
                <a:lnTo>
                  <a:pt x="728473" y="520700"/>
                </a:lnTo>
                <a:lnTo>
                  <a:pt x="730603" y="508000"/>
                </a:lnTo>
                <a:lnTo>
                  <a:pt x="730623" y="520700"/>
                </a:lnTo>
                <a:close/>
              </a:path>
              <a:path w="1003300" h="2286000">
                <a:moveTo>
                  <a:pt x="740367" y="520700"/>
                </a:moveTo>
                <a:lnTo>
                  <a:pt x="738461" y="520700"/>
                </a:lnTo>
                <a:lnTo>
                  <a:pt x="739114" y="508000"/>
                </a:lnTo>
                <a:lnTo>
                  <a:pt x="741955" y="508000"/>
                </a:lnTo>
                <a:lnTo>
                  <a:pt x="740367" y="520700"/>
                </a:lnTo>
                <a:close/>
              </a:path>
              <a:path w="1003300" h="2286000">
                <a:moveTo>
                  <a:pt x="748149" y="511115"/>
                </a:moveTo>
                <a:lnTo>
                  <a:pt x="747049" y="508000"/>
                </a:lnTo>
                <a:lnTo>
                  <a:pt x="748149" y="508000"/>
                </a:lnTo>
                <a:lnTo>
                  <a:pt x="748149" y="511115"/>
                </a:lnTo>
                <a:close/>
              </a:path>
              <a:path w="1003300" h="2286000">
                <a:moveTo>
                  <a:pt x="754344" y="520700"/>
                </a:moveTo>
                <a:lnTo>
                  <a:pt x="753065" y="520700"/>
                </a:lnTo>
                <a:lnTo>
                  <a:pt x="756175" y="508000"/>
                </a:lnTo>
                <a:lnTo>
                  <a:pt x="756676" y="508000"/>
                </a:lnTo>
                <a:lnTo>
                  <a:pt x="754344" y="520700"/>
                </a:lnTo>
                <a:close/>
              </a:path>
              <a:path w="1003300" h="2286000">
                <a:moveTo>
                  <a:pt x="764977" y="520700"/>
                </a:moveTo>
                <a:lnTo>
                  <a:pt x="759326" y="520700"/>
                </a:lnTo>
                <a:lnTo>
                  <a:pt x="759119" y="508000"/>
                </a:lnTo>
                <a:lnTo>
                  <a:pt x="765578" y="508000"/>
                </a:lnTo>
                <a:lnTo>
                  <a:pt x="764977" y="520700"/>
                </a:lnTo>
                <a:close/>
              </a:path>
              <a:path w="1003300" h="2286000">
                <a:moveTo>
                  <a:pt x="769301" y="520700"/>
                </a:moveTo>
                <a:lnTo>
                  <a:pt x="766811" y="520700"/>
                </a:lnTo>
                <a:lnTo>
                  <a:pt x="765753" y="508000"/>
                </a:lnTo>
                <a:lnTo>
                  <a:pt x="769815" y="508000"/>
                </a:lnTo>
                <a:lnTo>
                  <a:pt x="769301" y="520700"/>
                </a:lnTo>
                <a:close/>
              </a:path>
              <a:path w="1003300" h="2286000">
                <a:moveTo>
                  <a:pt x="776011" y="520700"/>
                </a:moveTo>
                <a:lnTo>
                  <a:pt x="772438" y="520700"/>
                </a:lnTo>
                <a:lnTo>
                  <a:pt x="772782" y="508000"/>
                </a:lnTo>
                <a:lnTo>
                  <a:pt x="777438" y="508000"/>
                </a:lnTo>
                <a:lnTo>
                  <a:pt x="776011" y="520700"/>
                </a:lnTo>
                <a:close/>
              </a:path>
              <a:path w="1003300" h="2286000">
                <a:moveTo>
                  <a:pt x="793560" y="520700"/>
                </a:moveTo>
                <a:lnTo>
                  <a:pt x="779268" y="520700"/>
                </a:lnTo>
                <a:lnTo>
                  <a:pt x="780386" y="508000"/>
                </a:lnTo>
                <a:lnTo>
                  <a:pt x="790460" y="508000"/>
                </a:lnTo>
                <a:lnTo>
                  <a:pt x="793560" y="520700"/>
                </a:lnTo>
                <a:close/>
              </a:path>
              <a:path w="1003300" h="2286000">
                <a:moveTo>
                  <a:pt x="479153" y="520700"/>
                </a:moveTo>
                <a:lnTo>
                  <a:pt x="476500" y="520700"/>
                </a:lnTo>
                <a:lnTo>
                  <a:pt x="479862" y="508369"/>
                </a:lnTo>
                <a:lnTo>
                  <a:pt x="479153" y="520700"/>
                </a:lnTo>
                <a:close/>
              </a:path>
              <a:path w="1003300" h="2286000">
                <a:moveTo>
                  <a:pt x="751534" y="520700"/>
                </a:moveTo>
                <a:lnTo>
                  <a:pt x="748149" y="520700"/>
                </a:lnTo>
                <a:lnTo>
                  <a:pt x="748149" y="511115"/>
                </a:lnTo>
                <a:lnTo>
                  <a:pt x="751534" y="520700"/>
                </a:lnTo>
                <a:close/>
              </a:path>
              <a:path w="1003300" h="2286000">
                <a:moveTo>
                  <a:pt x="677891" y="520700"/>
                </a:moveTo>
                <a:lnTo>
                  <a:pt x="668563" y="520700"/>
                </a:lnTo>
                <a:lnTo>
                  <a:pt x="673368" y="511229"/>
                </a:lnTo>
                <a:lnTo>
                  <a:pt x="677891" y="520700"/>
                </a:lnTo>
                <a:close/>
              </a:path>
              <a:path w="1003300" h="2286000">
                <a:moveTo>
                  <a:pt x="325596" y="520700"/>
                </a:moveTo>
                <a:lnTo>
                  <a:pt x="324175" y="520700"/>
                </a:lnTo>
                <a:lnTo>
                  <a:pt x="324392" y="518752"/>
                </a:lnTo>
                <a:lnTo>
                  <a:pt x="325596" y="516349"/>
                </a:lnTo>
                <a:lnTo>
                  <a:pt x="325596" y="520700"/>
                </a:lnTo>
                <a:close/>
              </a:path>
              <a:path w="1003300" h="2286000">
                <a:moveTo>
                  <a:pt x="324175" y="520700"/>
                </a:moveTo>
                <a:lnTo>
                  <a:pt x="323418" y="520700"/>
                </a:lnTo>
                <a:lnTo>
                  <a:pt x="324175" y="519187"/>
                </a:lnTo>
                <a:lnTo>
                  <a:pt x="324175" y="520700"/>
                </a:lnTo>
                <a:close/>
              </a:path>
              <a:path w="1003300" h="2286000">
                <a:moveTo>
                  <a:pt x="217766" y="533400"/>
                </a:moveTo>
                <a:lnTo>
                  <a:pt x="215333" y="533400"/>
                </a:lnTo>
                <a:lnTo>
                  <a:pt x="214941" y="520700"/>
                </a:lnTo>
                <a:lnTo>
                  <a:pt x="217148" y="520700"/>
                </a:lnTo>
                <a:lnTo>
                  <a:pt x="217766" y="533400"/>
                </a:lnTo>
                <a:close/>
              </a:path>
              <a:path w="1003300" h="2286000">
                <a:moveTo>
                  <a:pt x="219493" y="532240"/>
                </a:moveTo>
                <a:lnTo>
                  <a:pt x="220055" y="520700"/>
                </a:lnTo>
                <a:lnTo>
                  <a:pt x="221681" y="520700"/>
                </a:lnTo>
                <a:lnTo>
                  <a:pt x="219493" y="532240"/>
                </a:lnTo>
                <a:close/>
              </a:path>
              <a:path w="1003300" h="2286000">
                <a:moveTo>
                  <a:pt x="226230" y="533400"/>
                </a:moveTo>
                <a:lnTo>
                  <a:pt x="224598" y="533400"/>
                </a:lnTo>
                <a:lnTo>
                  <a:pt x="223574" y="520700"/>
                </a:lnTo>
                <a:lnTo>
                  <a:pt x="225628" y="520700"/>
                </a:lnTo>
                <a:lnTo>
                  <a:pt x="226230" y="533400"/>
                </a:lnTo>
                <a:close/>
              </a:path>
              <a:path w="1003300" h="2286000">
                <a:moveTo>
                  <a:pt x="226648" y="533400"/>
                </a:moveTo>
                <a:lnTo>
                  <a:pt x="227873" y="520700"/>
                </a:lnTo>
                <a:lnTo>
                  <a:pt x="228779" y="520700"/>
                </a:lnTo>
                <a:lnTo>
                  <a:pt x="226648" y="533400"/>
                </a:lnTo>
                <a:close/>
              </a:path>
              <a:path w="1003300" h="2286000">
                <a:moveTo>
                  <a:pt x="235250" y="533400"/>
                </a:moveTo>
                <a:lnTo>
                  <a:pt x="231308" y="533400"/>
                </a:lnTo>
                <a:lnTo>
                  <a:pt x="229653" y="520700"/>
                </a:lnTo>
                <a:lnTo>
                  <a:pt x="231198" y="520700"/>
                </a:lnTo>
                <a:lnTo>
                  <a:pt x="235250" y="533400"/>
                </a:lnTo>
                <a:close/>
              </a:path>
              <a:path w="1003300" h="2286000">
                <a:moveTo>
                  <a:pt x="235973" y="533400"/>
                </a:moveTo>
                <a:lnTo>
                  <a:pt x="235250" y="533400"/>
                </a:lnTo>
                <a:lnTo>
                  <a:pt x="237573" y="520700"/>
                </a:lnTo>
                <a:lnTo>
                  <a:pt x="237895" y="520700"/>
                </a:lnTo>
                <a:lnTo>
                  <a:pt x="235973" y="533400"/>
                </a:lnTo>
                <a:close/>
              </a:path>
              <a:path w="1003300" h="2286000">
                <a:moveTo>
                  <a:pt x="241712" y="533400"/>
                </a:moveTo>
                <a:lnTo>
                  <a:pt x="238222" y="533400"/>
                </a:lnTo>
                <a:lnTo>
                  <a:pt x="237895" y="520700"/>
                </a:lnTo>
                <a:lnTo>
                  <a:pt x="239349" y="520700"/>
                </a:lnTo>
                <a:lnTo>
                  <a:pt x="241712" y="533400"/>
                </a:lnTo>
                <a:close/>
              </a:path>
              <a:path w="1003300" h="2286000">
                <a:moveTo>
                  <a:pt x="243820" y="532820"/>
                </a:moveTo>
                <a:lnTo>
                  <a:pt x="241714" y="520700"/>
                </a:lnTo>
                <a:lnTo>
                  <a:pt x="245514" y="520700"/>
                </a:lnTo>
                <a:lnTo>
                  <a:pt x="245896" y="528505"/>
                </a:lnTo>
                <a:lnTo>
                  <a:pt x="243820" y="532820"/>
                </a:lnTo>
                <a:close/>
              </a:path>
              <a:path w="1003300" h="2286000">
                <a:moveTo>
                  <a:pt x="247701" y="524752"/>
                </a:moveTo>
                <a:lnTo>
                  <a:pt x="248435" y="520700"/>
                </a:lnTo>
                <a:lnTo>
                  <a:pt x="249651" y="520700"/>
                </a:lnTo>
                <a:lnTo>
                  <a:pt x="247701" y="524752"/>
                </a:lnTo>
                <a:close/>
              </a:path>
              <a:path w="1003300" h="2286000">
                <a:moveTo>
                  <a:pt x="267401" y="533400"/>
                </a:moveTo>
                <a:lnTo>
                  <a:pt x="266199" y="533400"/>
                </a:lnTo>
                <a:lnTo>
                  <a:pt x="266301" y="520700"/>
                </a:lnTo>
                <a:lnTo>
                  <a:pt x="271552" y="520700"/>
                </a:lnTo>
                <a:lnTo>
                  <a:pt x="267401" y="533400"/>
                </a:lnTo>
                <a:close/>
              </a:path>
              <a:path w="1003300" h="2286000">
                <a:moveTo>
                  <a:pt x="291892" y="533400"/>
                </a:moveTo>
                <a:lnTo>
                  <a:pt x="288176" y="533400"/>
                </a:lnTo>
                <a:lnTo>
                  <a:pt x="288176" y="520700"/>
                </a:lnTo>
                <a:lnTo>
                  <a:pt x="291553" y="520700"/>
                </a:lnTo>
                <a:lnTo>
                  <a:pt x="291892" y="533400"/>
                </a:lnTo>
                <a:close/>
              </a:path>
              <a:path w="1003300" h="2286000">
                <a:moveTo>
                  <a:pt x="297485" y="527541"/>
                </a:moveTo>
                <a:lnTo>
                  <a:pt x="297647" y="520700"/>
                </a:lnTo>
                <a:lnTo>
                  <a:pt x="299067" y="520700"/>
                </a:lnTo>
                <a:lnTo>
                  <a:pt x="297485" y="527541"/>
                </a:lnTo>
                <a:close/>
              </a:path>
              <a:path w="1003300" h="2286000">
                <a:moveTo>
                  <a:pt x="310050" y="533400"/>
                </a:moveTo>
                <a:lnTo>
                  <a:pt x="301646" y="533400"/>
                </a:lnTo>
                <a:lnTo>
                  <a:pt x="301550" y="520700"/>
                </a:lnTo>
                <a:lnTo>
                  <a:pt x="309720" y="520700"/>
                </a:lnTo>
                <a:lnTo>
                  <a:pt x="310050" y="533400"/>
                </a:lnTo>
                <a:close/>
              </a:path>
              <a:path w="1003300" h="2286000">
                <a:moveTo>
                  <a:pt x="311575" y="533400"/>
                </a:moveTo>
                <a:lnTo>
                  <a:pt x="310454" y="533400"/>
                </a:lnTo>
                <a:lnTo>
                  <a:pt x="312063" y="520700"/>
                </a:lnTo>
                <a:lnTo>
                  <a:pt x="314758" y="520700"/>
                </a:lnTo>
                <a:lnTo>
                  <a:pt x="311575" y="533400"/>
                </a:lnTo>
                <a:close/>
              </a:path>
              <a:path w="1003300" h="2286000">
                <a:moveTo>
                  <a:pt x="318169" y="533400"/>
                </a:moveTo>
                <a:lnTo>
                  <a:pt x="314939" y="533400"/>
                </a:lnTo>
                <a:lnTo>
                  <a:pt x="314758" y="520700"/>
                </a:lnTo>
                <a:lnTo>
                  <a:pt x="315855" y="520700"/>
                </a:lnTo>
                <a:lnTo>
                  <a:pt x="318169" y="533400"/>
                </a:lnTo>
                <a:close/>
              </a:path>
              <a:path w="1003300" h="2286000">
                <a:moveTo>
                  <a:pt x="323061" y="533400"/>
                </a:moveTo>
                <a:lnTo>
                  <a:pt x="318931" y="533400"/>
                </a:lnTo>
                <a:lnTo>
                  <a:pt x="316801" y="520700"/>
                </a:lnTo>
                <a:lnTo>
                  <a:pt x="320800" y="520700"/>
                </a:lnTo>
                <a:lnTo>
                  <a:pt x="323061" y="533400"/>
                </a:lnTo>
                <a:close/>
              </a:path>
              <a:path w="1003300" h="2286000">
                <a:moveTo>
                  <a:pt x="325901" y="533400"/>
                </a:moveTo>
                <a:lnTo>
                  <a:pt x="323061" y="533400"/>
                </a:lnTo>
                <a:lnTo>
                  <a:pt x="322474" y="520700"/>
                </a:lnTo>
                <a:lnTo>
                  <a:pt x="326757" y="520700"/>
                </a:lnTo>
                <a:lnTo>
                  <a:pt x="325901" y="533400"/>
                </a:lnTo>
                <a:close/>
              </a:path>
              <a:path w="1003300" h="2286000">
                <a:moveTo>
                  <a:pt x="338614" y="523777"/>
                </a:moveTo>
                <a:lnTo>
                  <a:pt x="339083" y="520700"/>
                </a:lnTo>
                <a:lnTo>
                  <a:pt x="339540" y="520700"/>
                </a:lnTo>
                <a:lnTo>
                  <a:pt x="338614" y="523777"/>
                </a:lnTo>
                <a:close/>
              </a:path>
              <a:path w="1003300" h="2286000">
                <a:moveTo>
                  <a:pt x="344809" y="533400"/>
                </a:moveTo>
                <a:lnTo>
                  <a:pt x="343123" y="533400"/>
                </a:lnTo>
                <a:lnTo>
                  <a:pt x="341252" y="520700"/>
                </a:lnTo>
                <a:lnTo>
                  <a:pt x="342955" y="520700"/>
                </a:lnTo>
                <a:lnTo>
                  <a:pt x="344809" y="533400"/>
                </a:lnTo>
                <a:close/>
              </a:path>
              <a:path w="1003300" h="2286000">
                <a:moveTo>
                  <a:pt x="348066" y="533400"/>
                </a:moveTo>
                <a:lnTo>
                  <a:pt x="345975" y="533400"/>
                </a:lnTo>
                <a:lnTo>
                  <a:pt x="347323" y="520700"/>
                </a:lnTo>
                <a:lnTo>
                  <a:pt x="348066" y="533400"/>
                </a:lnTo>
                <a:close/>
              </a:path>
              <a:path w="1003300" h="2286000">
                <a:moveTo>
                  <a:pt x="350348" y="533400"/>
                </a:moveTo>
                <a:lnTo>
                  <a:pt x="348838" y="533400"/>
                </a:lnTo>
                <a:lnTo>
                  <a:pt x="348838" y="520700"/>
                </a:lnTo>
                <a:lnTo>
                  <a:pt x="349033" y="520700"/>
                </a:lnTo>
                <a:lnTo>
                  <a:pt x="351377" y="529764"/>
                </a:lnTo>
                <a:lnTo>
                  <a:pt x="350348" y="533400"/>
                </a:lnTo>
                <a:close/>
              </a:path>
              <a:path w="1003300" h="2286000">
                <a:moveTo>
                  <a:pt x="352773" y="533400"/>
                </a:moveTo>
                <a:lnTo>
                  <a:pt x="352317" y="533400"/>
                </a:lnTo>
                <a:lnTo>
                  <a:pt x="351377" y="529764"/>
                </a:lnTo>
                <a:lnTo>
                  <a:pt x="353940" y="520700"/>
                </a:lnTo>
                <a:lnTo>
                  <a:pt x="354848" y="520700"/>
                </a:lnTo>
                <a:lnTo>
                  <a:pt x="352773" y="533400"/>
                </a:lnTo>
                <a:close/>
              </a:path>
              <a:path w="1003300" h="2286000">
                <a:moveTo>
                  <a:pt x="441843" y="533400"/>
                </a:moveTo>
                <a:lnTo>
                  <a:pt x="440576" y="533400"/>
                </a:lnTo>
                <a:lnTo>
                  <a:pt x="441213" y="520700"/>
                </a:lnTo>
                <a:lnTo>
                  <a:pt x="441837" y="520700"/>
                </a:lnTo>
                <a:lnTo>
                  <a:pt x="441843" y="533400"/>
                </a:lnTo>
                <a:close/>
              </a:path>
              <a:path w="1003300" h="2286000">
                <a:moveTo>
                  <a:pt x="462591" y="533400"/>
                </a:moveTo>
                <a:lnTo>
                  <a:pt x="462280" y="520700"/>
                </a:lnTo>
                <a:lnTo>
                  <a:pt x="463951" y="520700"/>
                </a:lnTo>
                <a:lnTo>
                  <a:pt x="462591" y="533400"/>
                </a:lnTo>
                <a:close/>
              </a:path>
              <a:path w="1003300" h="2286000">
                <a:moveTo>
                  <a:pt x="487637" y="533400"/>
                </a:moveTo>
                <a:lnTo>
                  <a:pt x="486197" y="533400"/>
                </a:lnTo>
                <a:lnTo>
                  <a:pt x="484551" y="520700"/>
                </a:lnTo>
                <a:lnTo>
                  <a:pt x="487637" y="520700"/>
                </a:lnTo>
                <a:lnTo>
                  <a:pt x="487637" y="533400"/>
                </a:lnTo>
                <a:close/>
              </a:path>
              <a:path w="1003300" h="2286000">
                <a:moveTo>
                  <a:pt x="493450" y="533400"/>
                </a:moveTo>
                <a:lnTo>
                  <a:pt x="491461" y="533400"/>
                </a:lnTo>
                <a:lnTo>
                  <a:pt x="491080" y="520700"/>
                </a:lnTo>
                <a:lnTo>
                  <a:pt x="492077" y="520700"/>
                </a:lnTo>
                <a:lnTo>
                  <a:pt x="493450" y="533400"/>
                </a:lnTo>
                <a:close/>
              </a:path>
              <a:path w="1003300" h="2286000">
                <a:moveTo>
                  <a:pt x="519831" y="533400"/>
                </a:moveTo>
                <a:lnTo>
                  <a:pt x="517860" y="533400"/>
                </a:lnTo>
                <a:lnTo>
                  <a:pt x="517858" y="520700"/>
                </a:lnTo>
                <a:lnTo>
                  <a:pt x="519848" y="520700"/>
                </a:lnTo>
                <a:lnTo>
                  <a:pt x="519831" y="533400"/>
                </a:lnTo>
                <a:close/>
              </a:path>
              <a:path w="1003300" h="2286000">
                <a:moveTo>
                  <a:pt x="637080" y="533400"/>
                </a:moveTo>
                <a:lnTo>
                  <a:pt x="634208" y="533400"/>
                </a:lnTo>
                <a:lnTo>
                  <a:pt x="632648" y="520700"/>
                </a:lnTo>
                <a:lnTo>
                  <a:pt x="635910" y="520700"/>
                </a:lnTo>
                <a:lnTo>
                  <a:pt x="637080" y="533400"/>
                </a:lnTo>
                <a:close/>
              </a:path>
              <a:path w="1003300" h="2286000">
                <a:moveTo>
                  <a:pt x="651068" y="533400"/>
                </a:moveTo>
                <a:lnTo>
                  <a:pt x="645082" y="533400"/>
                </a:lnTo>
                <a:lnTo>
                  <a:pt x="643963" y="520700"/>
                </a:lnTo>
                <a:lnTo>
                  <a:pt x="648398" y="520700"/>
                </a:lnTo>
                <a:lnTo>
                  <a:pt x="650973" y="531257"/>
                </a:lnTo>
                <a:lnTo>
                  <a:pt x="651068" y="533400"/>
                </a:lnTo>
                <a:close/>
              </a:path>
              <a:path w="1003300" h="2286000">
                <a:moveTo>
                  <a:pt x="652126" y="533400"/>
                </a:moveTo>
                <a:lnTo>
                  <a:pt x="651495" y="533400"/>
                </a:lnTo>
                <a:lnTo>
                  <a:pt x="650973" y="531257"/>
                </a:lnTo>
                <a:lnTo>
                  <a:pt x="650504" y="520700"/>
                </a:lnTo>
                <a:lnTo>
                  <a:pt x="654693" y="520700"/>
                </a:lnTo>
                <a:lnTo>
                  <a:pt x="654229" y="523950"/>
                </a:lnTo>
                <a:lnTo>
                  <a:pt x="652126" y="533400"/>
                </a:lnTo>
                <a:close/>
              </a:path>
              <a:path w="1003300" h="2286000">
                <a:moveTo>
                  <a:pt x="654229" y="523950"/>
                </a:moveTo>
                <a:lnTo>
                  <a:pt x="654693" y="520700"/>
                </a:lnTo>
                <a:lnTo>
                  <a:pt x="654952" y="520700"/>
                </a:lnTo>
                <a:lnTo>
                  <a:pt x="654229" y="523950"/>
                </a:lnTo>
                <a:close/>
              </a:path>
              <a:path w="1003300" h="2286000">
                <a:moveTo>
                  <a:pt x="666376" y="533400"/>
                </a:moveTo>
                <a:lnTo>
                  <a:pt x="652880" y="533400"/>
                </a:lnTo>
                <a:lnTo>
                  <a:pt x="654229" y="523950"/>
                </a:lnTo>
                <a:lnTo>
                  <a:pt x="654952" y="520700"/>
                </a:lnTo>
                <a:lnTo>
                  <a:pt x="661426" y="520700"/>
                </a:lnTo>
                <a:lnTo>
                  <a:pt x="666376" y="533400"/>
                </a:lnTo>
                <a:close/>
              </a:path>
              <a:path w="1003300" h="2286000">
                <a:moveTo>
                  <a:pt x="674443" y="533400"/>
                </a:moveTo>
                <a:lnTo>
                  <a:pt x="673721" y="533400"/>
                </a:lnTo>
                <a:lnTo>
                  <a:pt x="669593" y="520700"/>
                </a:lnTo>
                <a:lnTo>
                  <a:pt x="672006" y="520700"/>
                </a:lnTo>
                <a:lnTo>
                  <a:pt x="674443" y="533400"/>
                </a:lnTo>
                <a:close/>
              </a:path>
              <a:path w="1003300" h="2286000">
                <a:moveTo>
                  <a:pt x="688460" y="533400"/>
                </a:moveTo>
                <a:lnTo>
                  <a:pt x="678734" y="533400"/>
                </a:lnTo>
                <a:lnTo>
                  <a:pt x="681437" y="520700"/>
                </a:lnTo>
                <a:lnTo>
                  <a:pt x="688460" y="520700"/>
                </a:lnTo>
                <a:lnTo>
                  <a:pt x="688460" y="533400"/>
                </a:lnTo>
                <a:close/>
              </a:path>
              <a:path w="1003300" h="2286000">
                <a:moveTo>
                  <a:pt x="709472" y="533400"/>
                </a:moveTo>
                <a:lnTo>
                  <a:pt x="690891" y="533400"/>
                </a:lnTo>
                <a:lnTo>
                  <a:pt x="691474" y="520700"/>
                </a:lnTo>
                <a:lnTo>
                  <a:pt x="708620" y="520700"/>
                </a:lnTo>
                <a:lnTo>
                  <a:pt x="709472" y="533400"/>
                </a:lnTo>
                <a:close/>
              </a:path>
              <a:path w="1003300" h="2286000">
                <a:moveTo>
                  <a:pt x="712775" y="533400"/>
                </a:moveTo>
                <a:lnTo>
                  <a:pt x="711652" y="533400"/>
                </a:lnTo>
                <a:lnTo>
                  <a:pt x="713508" y="520700"/>
                </a:lnTo>
                <a:lnTo>
                  <a:pt x="715225" y="520700"/>
                </a:lnTo>
                <a:lnTo>
                  <a:pt x="715124" y="523950"/>
                </a:lnTo>
                <a:lnTo>
                  <a:pt x="712775" y="533400"/>
                </a:lnTo>
                <a:close/>
              </a:path>
              <a:path w="1003300" h="2286000">
                <a:moveTo>
                  <a:pt x="715208" y="524983"/>
                </a:moveTo>
                <a:lnTo>
                  <a:pt x="715214" y="523590"/>
                </a:lnTo>
                <a:lnTo>
                  <a:pt x="715932" y="520700"/>
                </a:lnTo>
                <a:lnTo>
                  <a:pt x="716447" y="520700"/>
                </a:lnTo>
                <a:lnTo>
                  <a:pt x="715208" y="524983"/>
                </a:lnTo>
                <a:close/>
              </a:path>
              <a:path w="1003300" h="2286000">
                <a:moveTo>
                  <a:pt x="719917" y="531886"/>
                </a:moveTo>
                <a:lnTo>
                  <a:pt x="721109" y="520700"/>
                </a:lnTo>
                <a:lnTo>
                  <a:pt x="724625" y="520700"/>
                </a:lnTo>
                <a:lnTo>
                  <a:pt x="724578" y="521159"/>
                </a:lnTo>
                <a:lnTo>
                  <a:pt x="719917" y="531886"/>
                </a:lnTo>
                <a:close/>
              </a:path>
              <a:path w="1003300" h="2286000">
                <a:moveTo>
                  <a:pt x="731386" y="533400"/>
                </a:moveTo>
                <a:lnTo>
                  <a:pt x="728896" y="533400"/>
                </a:lnTo>
                <a:lnTo>
                  <a:pt x="726984" y="520700"/>
                </a:lnTo>
                <a:lnTo>
                  <a:pt x="735233" y="520700"/>
                </a:lnTo>
                <a:lnTo>
                  <a:pt x="731386" y="533400"/>
                </a:lnTo>
                <a:close/>
              </a:path>
              <a:path w="1003300" h="2286000">
                <a:moveTo>
                  <a:pt x="744394" y="527385"/>
                </a:moveTo>
                <a:lnTo>
                  <a:pt x="744553" y="520700"/>
                </a:lnTo>
                <a:lnTo>
                  <a:pt x="745458" y="520700"/>
                </a:lnTo>
                <a:lnTo>
                  <a:pt x="744394" y="527385"/>
                </a:lnTo>
                <a:close/>
              </a:path>
              <a:path w="1003300" h="2286000">
                <a:moveTo>
                  <a:pt x="750254" y="533400"/>
                </a:moveTo>
                <a:lnTo>
                  <a:pt x="749499" y="533400"/>
                </a:lnTo>
                <a:lnTo>
                  <a:pt x="751444" y="520700"/>
                </a:lnTo>
                <a:lnTo>
                  <a:pt x="751459" y="521444"/>
                </a:lnTo>
                <a:lnTo>
                  <a:pt x="750254" y="533400"/>
                </a:lnTo>
                <a:close/>
              </a:path>
              <a:path w="1003300" h="2286000">
                <a:moveTo>
                  <a:pt x="754200" y="533400"/>
                </a:moveTo>
                <a:lnTo>
                  <a:pt x="752650" y="533400"/>
                </a:lnTo>
                <a:lnTo>
                  <a:pt x="751514" y="521444"/>
                </a:lnTo>
                <a:lnTo>
                  <a:pt x="751534" y="520700"/>
                </a:lnTo>
                <a:lnTo>
                  <a:pt x="751831" y="520700"/>
                </a:lnTo>
                <a:lnTo>
                  <a:pt x="754200" y="533400"/>
                </a:lnTo>
                <a:close/>
              </a:path>
              <a:path w="1003300" h="2286000">
                <a:moveTo>
                  <a:pt x="756756" y="533400"/>
                </a:moveTo>
                <a:lnTo>
                  <a:pt x="755729" y="533400"/>
                </a:lnTo>
                <a:lnTo>
                  <a:pt x="757033" y="520700"/>
                </a:lnTo>
                <a:lnTo>
                  <a:pt x="758120" y="520700"/>
                </a:lnTo>
                <a:lnTo>
                  <a:pt x="756756" y="533400"/>
                </a:lnTo>
                <a:close/>
              </a:path>
              <a:path w="1003300" h="2286000">
                <a:moveTo>
                  <a:pt x="776614" y="533400"/>
                </a:moveTo>
                <a:lnTo>
                  <a:pt x="765097" y="533400"/>
                </a:lnTo>
                <a:lnTo>
                  <a:pt x="765486" y="520700"/>
                </a:lnTo>
                <a:lnTo>
                  <a:pt x="774065" y="520700"/>
                </a:lnTo>
                <a:lnTo>
                  <a:pt x="776614" y="533400"/>
                </a:lnTo>
                <a:close/>
              </a:path>
              <a:path w="1003300" h="2286000">
                <a:moveTo>
                  <a:pt x="778746" y="533400"/>
                </a:moveTo>
                <a:lnTo>
                  <a:pt x="776614" y="533400"/>
                </a:lnTo>
                <a:lnTo>
                  <a:pt x="778772" y="520700"/>
                </a:lnTo>
                <a:lnTo>
                  <a:pt x="779377" y="520700"/>
                </a:lnTo>
                <a:lnTo>
                  <a:pt x="778746" y="533400"/>
                </a:lnTo>
                <a:close/>
              </a:path>
              <a:path w="1003300" h="2286000">
                <a:moveTo>
                  <a:pt x="786097" y="533400"/>
                </a:moveTo>
                <a:lnTo>
                  <a:pt x="780223" y="533400"/>
                </a:lnTo>
                <a:lnTo>
                  <a:pt x="780591" y="520700"/>
                </a:lnTo>
                <a:lnTo>
                  <a:pt x="786730" y="520700"/>
                </a:lnTo>
                <a:lnTo>
                  <a:pt x="786097" y="533400"/>
                </a:lnTo>
                <a:close/>
              </a:path>
              <a:path w="1003300" h="2286000">
                <a:moveTo>
                  <a:pt x="791442" y="533400"/>
                </a:moveTo>
                <a:lnTo>
                  <a:pt x="786149" y="533400"/>
                </a:lnTo>
                <a:lnTo>
                  <a:pt x="788085" y="520700"/>
                </a:lnTo>
                <a:lnTo>
                  <a:pt x="792326" y="520700"/>
                </a:lnTo>
                <a:lnTo>
                  <a:pt x="791442" y="533400"/>
                </a:lnTo>
                <a:close/>
              </a:path>
              <a:path w="1003300" h="2286000">
                <a:moveTo>
                  <a:pt x="794497" y="533400"/>
                </a:moveTo>
                <a:lnTo>
                  <a:pt x="793180" y="533400"/>
                </a:lnTo>
                <a:lnTo>
                  <a:pt x="794409" y="520700"/>
                </a:lnTo>
                <a:lnTo>
                  <a:pt x="794891" y="520700"/>
                </a:lnTo>
                <a:lnTo>
                  <a:pt x="794497" y="533400"/>
                </a:lnTo>
                <a:close/>
              </a:path>
              <a:path w="1003300" h="2286000">
                <a:moveTo>
                  <a:pt x="799340" y="533400"/>
                </a:moveTo>
                <a:lnTo>
                  <a:pt x="794980" y="533400"/>
                </a:lnTo>
                <a:lnTo>
                  <a:pt x="796317" y="520700"/>
                </a:lnTo>
                <a:lnTo>
                  <a:pt x="799340" y="520700"/>
                </a:lnTo>
                <a:lnTo>
                  <a:pt x="799340" y="533400"/>
                </a:lnTo>
                <a:close/>
              </a:path>
              <a:path w="1003300" h="2286000">
                <a:moveTo>
                  <a:pt x="725760" y="533400"/>
                </a:moveTo>
                <a:lnTo>
                  <a:pt x="723302" y="533400"/>
                </a:lnTo>
                <a:lnTo>
                  <a:pt x="724691" y="521444"/>
                </a:lnTo>
                <a:lnTo>
                  <a:pt x="725760" y="533400"/>
                </a:lnTo>
                <a:close/>
              </a:path>
              <a:path w="1003300" h="2286000">
                <a:moveTo>
                  <a:pt x="712775" y="533400"/>
                </a:moveTo>
                <a:lnTo>
                  <a:pt x="715214" y="523590"/>
                </a:lnTo>
                <a:lnTo>
                  <a:pt x="715208" y="524983"/>
                </a:lnTo>
                <a:lnTo>
                  <a:pt x="712775" y="533400"/>
                </a:lnTo>
                <a:close/>
              </a:path>
              <a:path w="1003300" h="2286000">
                <a:moveTo>
                  <a:pt x="337149" y="533400"/>
                </a:moveTo>
                <a:lnTo>
                  <a:pt x="335718" y="533400"/>
                </a:lnTo>
                <a:lnTo>
                  <a:pt x="338614" y="523777"/>
                </a:lnTo>
                <a:lnTo>
                  <a:pt x="337149" y="533400"/>
                </a:lnTo>
                <a:close/>
              </a:path>
              <a:path w="1003300" h="2286000">
                <a:moveTo>
                  <a:pt x="246136" y="533400"/>
                </a:moveTo>
                <a:lnTo>
                  <a:pt x="245896" y="528505"/>
                </a:lnTo>
                <a:lnTo>
                  <a:pt x="247701" y="524752"/>
                </a:lnTo>
                <a:lnTo>
                  <a:pt x="246136" y="533400"/>
                </a:lnTo>
                <a:close/>
              </a:path>
              <a:path w="1003300" h="2286000">
                <a:moveTo>
                  <a:pt x="715176" y="533400"/>
                </a:moveTo>
                <a:lnTo>
                  <a:pt x="712775" y="533400"/>
                </a:lnTo>
                <a:lnTo>
                  <a:pt x="715208" y="524983"/>
                </a:lnTo>
                <a:lnTo>
                  <a:pt x="715176" y="533400"/>
                </a:lnTo>
                <a:close/>
              </a:path>
              <a:path w="1003300" h="2286000">
                <a:moveTo>
                  <a:pt x="744251" y="533400"/>
                </a:moveTo>
                <a:lnTo>
                  <a:pt x="743437" y="533400"/>
                </a:lnTo>
                <a:lnTo>
                  <a:pt x="744394" y="527385"/>
                </a:lnTo>
                <a:lnTo>
                  <a:pt x="744251" y="533400"/>
                </a:lnTo>
                <a:close/>
              </a:path>
              <a:path w="1003300" h="2286000">
                <a:moveTo>
                  <a:pt x="297347" y="533400"/>
                </a:moveTo>
                <a:lnTo>
                  <a:pt x="296131" y="533400"/>
                </a:lnTo>
                <a:lnTo>
                  <a:pt x="297485" y="527541"/>
                </a:lnTo>
                <a:lnTo>
                  <a:pt x="297347" y="533400"/>
                </a:lnTo>
                <a:close/>
              </a:path>
              <a:path w="1003300" h="2286000">
                <a:moveTo>
                  <a:pt x="651495" y="533400"/>
                </a:moveTo>
                <a:lnTo>
                  <a:pt x="651068" y="533400"/>
                </a:lnTo>
                <a:lnTo>
                  <a:pt x="650973" y="531257"/>
                </a:lnTo>
                <a:lnTo>
                  <a:pt x="651495" y="533400"/>
                </a:lnTo>
                <a:close/>
              </a:path>
              <a:path w="1003300" h="2286000">
                <a:moveTo>
                  <a:pt x="719756" y="533400"/>
                </a:moveTo>
                <a:lnTo>
                  <a:pt x="719260" y="533400"/>
                </a:lnTo>
                <a:lnTo>
                  <a:pt x="719917" y="531886"/>
                </a:lnTo>
                <a:lnTo>
                  <a:pt x="719756" y="533400"/>
                </a:lnTo>
                <a:close/>
              </a:path>
              <a:path w="1003300" h="2286000">
                <a:moveTo>
                  <a:pt x="219436" y="533400"/>
                </a:moveTo>
                <a:lnTo>
                  <a:pt x="219273" y="533400"/>
                </a:lnTo>
                <a:lnTo>
                  <a:pt x="219493" y="532240"/>
                </a:lnTo>
                <a:lnTo>
                  <a:pt x="219436" y="533400"/>
                </a:lnTo>
                <a:close/>
              </a:path>
              <a:path w="1003300" h="2286000">
                <a:moveTo>
                  <a:pt x="243920" y="533400"/>
                </a:moveTo>
                <a:lnTo>
                  <a:pt x="243541" y="533400"/>
                </a:lnTo>
                <a:lnTo>
                  <a:pt x="243820" y="532820"/>
                </a:lnTo>
                <a:lnTo>
                  <a:pt x="243920" y="533400"/>
                </a:lnTo>
                <a:close/>
              </a:path>
              <a:path w="1003300" h="2286000">
                <a:moveTo>
                  <a:pt x="220532" y="546100"/>
                </a:moveTo>
                <a:lnTo>
                  <a:pt x="217633" y="546100"/>
                </a:lnTo>
                <a:lnTo>
                  <a:pt x="217474" y="533400"/>
                </a:lnTo>
                <a:lnTo>
                  <a:pt x="219903" y="533400"/>
                </a:lnTo>
                <a:lnTo>
                  <a:pt x="220532" y="546100"/>
                </a:lnTo>
                <a:close/>
              </a:path>
              <a:path w="1003300" h="2286000">
                <a:moveTo>
                  <a:pt x="227703" y="546100"/>
                </a:moveTo>
                <a:lnTo>
                  <a:pt x="225651" y="546100"/>
                </a:lnTo>
                <a:lnTo>
                  <a:pt x="226126" y="533400"/>
                </a:lnTo>
                <a:lnTo>
                  <a:pt x="227385" y="533400"/>
                </a:lnTo>
                <a:lnTo>
                  <a:pt x="227703" y="546100"/>
                </a:lnTo>
                <a:close/>
              </a:path>
              <a:path w="1003300" h="2286000">
                <a:moveTo>
                  <a:pt x="231035" y="546100"/>
                </a:moveTo>
                <a:lnTo>
                  <a:pt x="230088" y="546100"/>
                </a:lnTo>
                <a:lnTo>
                  <a:pt x="228879" y="533400"/>
                </a:lnTo>
                <a:lnTo>
                  <a:pt x="229604" y="533400"/>
                </a:lnTo>
                <a:lnTo>
                  <a:pt x="231035" y="546100"/>
                </a:lnTo>
                <a:close/>
              </a:path>
              <a:path w="1003300" h="2286000">
                <a:moveTo>
                  <a:pt x="239505" y="546100"/>
                </a:moveTo>
                <a:lnTo>
                  <a:pt x="233221" y="546100"/>
                </a:lnTo>
                <a:lnTo>
                  <a:pt x="233221" y="533400"/>
                </a:lnTo>
                <a:lnTo>
                  <a:pt x="242239" y="533400"/>
                </a:lnTo>
                <a:lnTo>
                  <a:pt x="239505" y="546100"/>
                </a:lnTo>
                <a:close/>
              </a:path>
              <a:path w="1003300" h="2286000">
                <a:moveTo>
                  <a:pt x="279006" y="546100"/>
                </a:moveTo>
                <a:lnTo>
                  <a:pt x="276081" y="546100"/>
                </a:lnTo>
                <a:lnTo>
                  <a:pt x="278532" y="533400"/>
                </a:lnTo>
                <a:lnTo>
                  <a:pt x="279006" y="546100"/>
                </a:lnTo>
                <a:close/>
              </a:path>
              <a:path w="1003300" h="2286000">
                <a:moveTo>
                  <a:pt x="284307" y="546100"/>
                </a:moveTo>
                <a:lnTo>
                  <a:pt x="283880" y="546100"/>
                </a:lnTo>
                <a:lnTo>
                  <a:pt x="283554" y="533400"/>
                </a:lnTo>
                <a:lnTo>
                  <a:pt x="284964" y="533400"/>
                </a:lnTo>
                <a:lnTo>
                  <a:pt x="284307" y="546100"/>
                </a:lnTo>
                <a:close/>
              </a:path>
              <a:path w="1003300" h="2286000">
                <a:moveTo>
                  <a:pt x="292314" y="546100"/>
                </a:moveTo>
                <a:lnTo>
                  <a:pt x="287115" y="546100"/>
                </a:lnTo>
                <a:lnTo>
                  <a:pt x="288268" y="533400"/>
                </a:lnTo>
                <a:lnTo>
                  <a:pt x="295965" y="533400"/>
                </a:lnTo>
                <a:lnTo>
                  <a:pt x="295599" y="537614"/>
                </a:lnTo>
                <a:lnTo>
                  <a:pt x="292314" y="546100"/>
                </a:lnTo>
                <a:close/>
              </a:path>
              <a:path w="1003300" h="2286000">
                <a:moveTo>
                  <a:pt x="295599" y="537614"/>
                </a:moveTo>
                <a:lnTo>
                  <a:pt x="295965" y="533400"/>
                </a:lnTo>
                <a:lnTo>
                  <a:pt x="297230" y="533400"/>
                </a:lnTo>
                <a:lnTo>
                  <a:pt x="295599" y="537614"/>
                </a:lnTo>
                <a:close/>
              </a:path>
              <a:path w="1003300" h="2286000">
                <a:moveTo>
                  <a:pt x="309529" y="546100"/>
                </a:moveTo>
                <a:lnTo>
                  <a:pt x="294861" y="546100"/>
                </a:lnTo>
                <a:lnTo>
                  <a:pt x="295599" y="537614"/>
                </a:lnTo>
                <a:lnTo>
                  <a:pt x="297230" y="533400"/>
                </a:lnTo>
                <a:lnTo>
                  <a:pt x="308617" y="533400"/>
                </a:lnTo>
                <a:lnTo>
                  <a:pt x="309529" y="546100"/>
                </a:lnTo>
                <a:close/>
              </a:path>
              <a:path w="1003300" h="2286000">
                <a:moveTo>
                  <a:pt x="315946" y="546100"/>
                </a:moveTo>
                <a:lnTo>
                  <a:pt x="311077" y="546100"/>
                </a:lnTo>
                <a:lnTo>
                  <a:pt x="311397" y="533400"/>
                </a:lnTo>
                <a:lnTo>
                  <a:pt x="316370" y="533400"/>
                </a:lnTo>
                <a:lnTo>
                  <a:pt x="315946" y="546100"/>
                </a:lnTo>
                <a:close/>
              </a:path>
              <a:path w="1003300" h="2286000">
                <a:moveTo>
                  <a:pt x="328723" y="546100"/>
                </a:moveTo>
                <a:lnTo>
                  <a:pt x="318538" y="546100"/>
                </a:lnTo>
                <a:lnTo>
                  <a:pt x="316948" y="533400"/>
                </a:lnTo>
                <a:lnTo>
                  <a:pt x="326253" y="533400"/>
                </a:lnTo>
                <a:lnTo>
                  <a:pt x="328723" y="546100"/>
                </a:lnTo>
                <a:close/>
              </a:path>
              <a:path w="1003300" h="2286000">
                <a:moveTo>
                  <a:pt x="338890" y="546100"/>
                </a:moveTo>
                <a:lnTo>
                  <a:pt x="334215" y="546100"/>
                </a:lnTo>
                <a:lnTo>
                  <a:pt x="337951" y="533400"/>
                </a:lnTo>
                <a:lnTo>
                  <a:pt x="338890" y="533400"/>
                </a:lnTo>
                <a:lnTo>
                  <a:pt x="338890" y="546100"/>
                </a:lnTo>
                <a:close/>
              </a:path>
              <a:path w="1003300" h="2286000">
                <a:moveTo>
                  <a:pt x="368524" y="546100"/>
                </a:moveTo>
                <a:lnTo>
                  <a:pt x="359775" y="546100"/>
                </a:lnTo>
                <a:lnTo>
                  <a:pt x="359708" y="533400"/>
                </a:lnTo>
                <a:lnTo>
                  <a:pt x="368524" y="546100"/>
                </a:lnTo>
                <a:close/>
              </a:path>
              <a:path w="1003300" h="2286000">
                <a:moveTo>
                  <a:pt x="486287" y="546100"/>
                </a:moveTo>
                <a:lnTo>
                  <a:pt x="477827" y="546100"/>
                </a:lnTo>
                <a:lnTo>
                  <a:pt x="483045" y="533400"/>
                </a:lnTo>
                <a:lnTo>
                  <a:pt x="487970" y="533400"/>
                </a:lnTo>
                <a:lnTo>
                  <a:pt x="486287" y="546100"/>
                </a:lnTo>
                <a:close/>
              </a:path>
              <a:path w="1003300" h="2286000">
                <a:moveTo>
                  <a:pt x="520704" y="546100"/>
                </a:moveTo>
                <a:lnTo>
                  <a:pt x="517274" y="546100"/>
                </a:lnTo>
                <a:lnTo>
                  <a:pt x="517879" y="533400"/>
                </a:lnTo>
                <a:lnTo>
                  <a:pt x="520235" y="533400"/>
                </a:lnTo>
                <a:lnTo>
                  <a:pt x="520704" y="546100"/>
                </a:lnTo>
                <a:close/>
              </a:path>
              <a:path w="1003300" h="2286000">
                <a:moveTo>
                  <a:pt x="597388" y="546100"/>
                </a:moveTo>
                <a:lnTo>
                  <a:pt x="595170" y="546100"/>
                </a:lnTo>
                <a:lnTo>
                  <a:pt x="593733" y="533400"/>
                </a:lnTo>
                <a:lnTo>
                  <a:pt x="594712" y="533400"/>
                </a:lnTo>
                <a:lnTo>
                  <a:pt x="597388" y="546100"/>
                </a:lnTo>
                <a:close/>
              </a:path>
              <a:path w="1003300" h="2286000">
                <a:moveTo>
                  <a:pt x="633524" y="546100"/>
                </a:moveTo>
                <a:lnTo>
                  <a:pt x="632871" y="546100"/>
                </a:lnTo>
                <a:lnTo>
                  <a:pt x="627383" y="533400"/>
                </a:lnTo>
                <a:lnTo>
                  <a:pt x="628671" y="533400"/>
                </a:lnTo>
                <a:lnTo>
                  <a:pt x="633524" y="546100"/>
                </a:lnTo>
                <a:close/>
              </a:path>
              <a:path w="1003300" h="2286000">
                <a:moveTo>
                  <a:pt x="645121" y="546100"/>
                </a:moveTo>
                <a:lnTo>
                  <a:pt x="641266" y="546100"/>
                </a:lnTo>
                <a:lnTo>
                  <a:pt x="640847" y="533400"/>
                </a:lnTo>
                <a:lnTo>
                  <a:pt x="644454" y="533400"/>
                </a:lnTo>
                <a:lnTo>
                  <a:pt x="645121" y="546100"/>
                </a:lnTo>
                <a:close/>
              </a:path>
              <a:path w="1003300" h="2286000">
                <a:moveTo>
                  <a:pt x="648945" y="546100"/>
                </a:moveTo>
                <a:lnTo>
                  <a:pt x="646187" y="546100"/>
                </a:lnTo>
                <a:lnTo>
                  <a:pt x="647230" y="533400"/>
                </a:lnTo>
                <a:lnTo>
                  <a:pt x="650344" y="533400"/>
                </a:lnTo>
                <a:lnTo>
                  <a:pt x="650422" y="533987"/>
                </a:lnTo>
                <a:lnTo>
                  <a:pt x="648945" y="546100"/>
                </a:lnTo>
                <a:close/>
              </a:path>
              <a:path w="1003300" h="2286000">
                <a:moveTo>
                  <a:pt x="650422" y="533987"/>
                </a:moveTo>
                <a:lnTo>
                  <a:pt x="650344" y="533400"/>
                </a:lnTo>
                <a:lnTo>
                  <a:pt x="650493" y="533400"/>
                </a:lnTo>
                <a:lnTo>
                  <a:pt x="650422" y="533987"/>
                </a:lnTo>
                <a:close/>
              </a:path>
              <a:path w="1003300" h="2286000">
                <a:moveTo>
                  <a:pt x="655099" y="546100"/>
                </a:moveTo>
                <a:lnTo>
                  <a:pt x="652012" y="546100"/>
                </a:lnTo>
                <a:lnTo>
                  <a:pt x="650422" y="533987"/>
                </a:lnTo>
                <a:lnTo>
                  <a:pt x="650493" y="533400"/>
                </a:lnTo>
                <a:lnTo>
                  <a:pt x="653235" y="533400"/>
                </a:lnTo>
                <a:lnTo>
                  <a:pt x="655099" y="546100"/>
                </a:lnTo>
                <a:close/>
              </a:path>
              <a:path w="1003300" h="2286000">
                <a:moveTo>
                  <a:pt x="673342" y="546100"/>
                </a:moveTo>
                <a:lnTo>
                  <a:pt x="660248" y="546100"/>
                </a:lnTo>
                <a:lnTo>
                  <a:pt x="659795" y="533400"/>
                </a:lnTo>
                <a:lnTo>
                  <a:pt x="673042" y="533400"/>
                </a:lnTo>
                <a:lnTo>
                  <a:pt x="673342" y="546100"/>
                </a:lnTo>
                <a:close/>
              </a:path>
              <a:path w="1003300" h="2286000">
                <a:moveTo>
                  <a:pt x="680333" y="546100"/>
                </a:moveTo>
                <a:lnTo>
                  <a:pt x="676110" y="546100"/>
                </a:lnTo>
                <a:lnTo>
                  <a:pt x="673042" y="533400"/>
                </a:lnTo>
                <a:lnTo>
                  <a:pt x="680576" y="533400"/>
                </a:lnTo>
                <a:lnTo>
                  <a:pt x="680333" y="546100"/>
                </a:lnTo>
                <a:close/>
              </a:path>
              <a:path w="1003300" h="2286000">
                <a:moveTo>
                  <a:pt x="689378" y="546100"/>
                </a:moveTo>
                <a:lnTo>
                  <a:pt x="680333" y="546100"/>
                </a:lnTo>
                <a:lnTo>
                  <a:pt x="683393" y="533400"/>
                </a:lnTo>
                <a:lnTo>
                  <a:pt x="687742" y="533400"/>
                </a:lnTo>
                <a:lnTo>
                  <a:pt x="689378" y="546100"/>
                </a:lnTo>
                <a:close/>
              </a:path>
              <a:path w="1003300" h="2286000">
                <a:moveTo>
                  <a:pt x="692500" y="546100"/>
                </a:moveTo>
                <a:lnTo>
                  <a:pt x="690075" y="546100"/>
                </a:lnTo>
                <a:lnTo>
                  <a:pt x="690139" y="533400"/>
                </a:lnTo>
                <a:lnTo>
                  <a:pt x="691949" y="533400"/>
                </a:lnTo>
                <a:lnTo>
                  <a:pt x="692500" y="546100"/>
                </a:lnTo>
                <a:close/>
              </a:path>
              <a:path w="1003300" h="2286000">
                <a:moveTo>
                  <a:pt x="700742" y="546100"/>
                </a:moveTo>
                <a:lnTo>
                  <a:pt x="694222" y="546100"/>
                </a:lnTo>
                <a:lnTo>
                  <a:pt x="695777" y="533400"/>
                </a:lnTo>
                <a:lnTo>
                  <a:pt x="698626" y="533400"/>
                </a:lnTo>
                <a:lnTo>
                  <a:pt x="700742" y="546100"/>
                </a:lnTo>
                <a:close/>
              </a:path>
              <a:path w="1003300" h="2286000">
                <a:moveTo>
                  <a:pt x="713094" y="546100"/>
                </a:moveTo>
                <a:lnTo>
                  <a:pt x="700742" y="546100"/>
                </a:lnTo>
                <a:lnTo>
                  <a:pt x="701455" y="533400"/>
                </a:lnTo>
                <a:lnTo>
                  <a:pt x="712673" y="533400"/>
                </a:lnTo>
                <a:lnTo>
                  <a:pt x="713094" y="546100"/>
                </a:lnTo>
                <a:close/>
              </a:path>
              <a:path w="1003300" h="2286000">
                <a:moveTo>
                  <a:pt x="715555" y="546100"/>
                </a:moveTo>
                <a:lnTo>
                  <a:pt x="714041" y="546100"/>
                </a:lnTo>
                <a:lnTo>
                  <a:pt x="715182" y="533400"/>
                </a:lnTo>
                <a:lnTo>
                  <a:pt x="716710" y="533400"/>
                </a:lnTo>
                <a:lnTo>
                  <a:pt x="715555" y="546100"/>
                </a:lnTo>
                <a:close/>
              </a:path>
              <a:path w="1003300" h="2286000">
                <a:moveTo>
                  <a:pt x="722968" y="546100"/>
                </a:moveTo>
                <a:lnTo>
                  <a:pt x="719246" y="546100"/>
                </a:lnTo>
                <a:lnTo>
                  <a:pt x="721157" y="533400"/>
                </a:lnTo>
                <a:lnTo>
                  <a:pt x="723710" y="533400"/>
                </a:lnTo>
                <a:lnTo>
                  <a:pt x="722968" y="546100"/>
                </a:lnTo>
                <a:close/>
              </a:path>
              <a:path w="1003300" h="2286000">
                <a:moveTo>
                  <a:pt x="727359" y="546100"/>
                </a:moveTo>
                <a:lnTo>
                  <a:pt x="726137" y="546100"/>
                </a:lnTo>
                <a:lnTo>
                  <a:pt x="724803" y="533400"/>
                </a:lnTo>
                <a:lnTo>
                  <a:pt x="726662" y="533400"/>
                </a:lnTo>
                <a:lnTo>
                  <a:pt x="727359" y="546100"/>
                </a:lnTo>
                <a:close/>
              </a:path>
              <a:path w="1003300" h="2286000">
                <a:moveTo>
                  <a:pt x="730399" y="546100"/>
                </a:moveTo>
                <a:lnTo>
                  <a:pt x="727388" y="546100"/>
                </a:lnTo>
                <a:lnTo>
                  <a:pt x="728904" y="533400"/>
                </a:lnTo>
                <a:lnTo>
                  <a:pt x="729698" y="533400"/>
                </a:lnTo>
                <a:lnTo>
                  <a:pt x="730399" y="546100"/>
                </a:lnTo>
                <a:close/>
              </a:path>
              <a:path w="1003300" h="2286000">
                <a:moveTo>
                  <a:pt x="733904" y="546100"/>
                </a:moveTo>
                <a:lnTo>
                  <a:pt x="730777" y="546100"/>
                </a:lnTo>
                <a:lnTo>
                  <a:pt x="731417" y="533400"/>
                </a:lnTo>
                <a:lnTo>
                  <a:pt x="733459" y="533400"/>
                </a:lnTo>
                <a:lnTo>
                  <a:pt x="733904" y="546100"/>
                </a:lnTo>
                <a:close/>
              </a:path>
              <a:path w="1003300" h="2286000">
                <a:moveTo>
                  <a:pt x="737954" y="536520"/>
                </a:moveTo>
                <a:lnTo>
                  <a:pt x="738594" y="533400"/>
                </a:lnTo>
                <a:lnTo>
                  <a:pt x="739032" y="533400"/>
                </a:lnTo>
                <a:lnTo>
                  <a:pt x="737954" y="536520"/>
                </a:lnTo>
                <a:close/>
              </a:path>
              <a:path w="1003300" h="2286000">
                <a:moveTo>
                  <a:pt x="752800" y="546100"/>
                </a:moveTo>
                <a:lnTo>
                  <a:pt x="751262" y="546100"/>
                </a:lnTo>
                <a:lnTo>
                  <a:pt x="751903" y="533400"/>
                </a:lnTo>
                <a:lnTo>
                  <a:pt x="753538" y="533400"/>
                </a:lnTo>
                <a:lnTo>
                  <a:pt x="752800" y="546100"/>
                </a:lnTo>
                <a:close/>
              </a:path>
              <a:path w="1003300" h="2286000">
                <a:moveTo>
                  <a:pt x="756722" y="546100"/>
                </a:moveTo>
                <a:lnTo>
                  <a:pt x="755905" y="546100"/>
                </a:lnTo>
                <a:lnTo>
                  <a:pt x="755522" y="533400"/>
                </a:lnTo>
                <a:lnTo>
                  <a:pt x="756722" y="546100"/>
                </a:lnTo>
                <a:close/>
              </a:path>
              <a:path w="1003300" h="2286000">
                <a:moveTo>
                  <a:pt x="758855" y="546100"/>
                </a:moveTo>
                <a:lnTo>
                  <a:pt x="760569" y="533400"/>
                </a:lnTo>
                <a:lnTo>
                  <a:pt x="761565" y="533400"/>
                </a:lnTo>
                <a:lnTo>
                  <a:pt x="758855" y="546100"/>
                </a:lnTo>
                <a:close/>
              </a:path>
              <a:path w="1003300" h="2286000">
                <a:moveTo>
                  <a:pt x="765041" y="546100"/>
                </a:moveTo>
                <a:lnTo>
                  <a:pt x="764824" y="546100"/>
                </a:lnTo>
                <a:lnTo>
                  <a:pt x="765407" y="533400"/>
                </a:lnTo>
                <a:lnTo>
                  <a:pt x="765913" y="533400"/>
                </a:lnTo>
                <a:lnTo>
                  <a:pt x="765041" y="546100"/>
                </a:lnTo>
                <a:close/>
              </a:path>
              <a:path w="1003300" h="2286000">
                <a:moveTo>
                  <a:pt x="776572" y="546100"/>
                </a:moveTo>
                <a:lnTo>
                  <a:pt x="770830" y="546100"/>
                </a:lnTo>
                <a:lnTo>
                  <a:pt x="769813" y="533400"/>
                </a:lnTo>
                <a:lnTo>
                  <a:pt x="776572" y="533400"/>
                </a:lnTo>
                <a:lnTo>
                  <a:pt x="776572" y="546100"/>
                </a:lnTo>
                <a:close/>
              </a:path>
              <a:path w="1003300" h="2286000">
                <a:moveTo>
                  <a:pt x="785449" y="546100"/>
                </a:moveTo>
                <a:lnTo>
                  <a:pt x="778682" y="546100"/>
                </a:lnTo>
                <a:lnTo>
                  <a:pt x="777519" y="533400"/>
                </a:lnTo>
                <a:lnTo>
                  <a:pt x="785559" y="533400"/>
                </a:lnTo>
                <a:lnTo>
                  <a:pt x="785449" y="546100"/>
                </a:lnTo>
                <a:close/>
              </a:path>
              <a:path w="1003300" h="2286000">
                <a:moveTo>
                  <a:pt x="791582" y="546100"/>
                </a:moveTo>
                <a:lnTo>
                  <a:pt x="785449" y="546100"/>
                </a:lnTo>
                <a:lnTo>
                  <a:pt x="786284" y="533400"/>
                </a:lnTo>
                <a:lnTo>
                  <a:pt x="792057" y="533400"/>
                </a:lnTo>
                <a:lnTo>
                  <a:pt x="791582" y="546100"/>
                </a:lnTo>
                <a:close/>
              </a:path>
              <a:path w="1003300" h="2286000">
                <a:moveTo>
                  <a:pt x="794910" y="546100"/>
                </a:moveTo>
                <a:lnTo>
                  <a:pt x="792595" y="546100"/>
                </a:lnTo>
                <a:lnTo>
                  <a:pt x="793786" y="533400"/>
                </a:lnTo>
                <a:lnTo>
                  <a:pt x="797782" y="533400"/>
                </a:lnTo>
                <a:lnTo>
                  <a:pt x="794910" y="546100"/>
                </a:lnTo>
                <a:close/>
              </a:path>
              <a:path w="1003300" h="2286000">
                <a:moveTo>
                  <a:pt x="735988" y="546100"/>
                </a:moveTo>
                <a:lnTo>
                  <a:pt x="734643" y="546100"/>
                </a:lnTo>
                <a:lnTo>
                  <a:pt x="737954" y="536520"/>
                </a:lnTo>
                <a:lnTo>
                  <a:pt x="735988" y="546100"/>
                </a:lnTo>
                <a:close/>
              </a:path>
              <a:path w="1003300" h="2286000">
                <a:moveTo>
                  <a:pt x="223653" y="558800"/>
                </a:moveTo>
                <a:lnTo>
                  <a:pt x="216669" y="558800"/>
                </a:lnTo>
                <a:lnTo>
                  <a:pt x="216669" y="546100"/>
                </a:lnTo>
                <a:lnTo>
                  <a:pt x="223462" y="546100"/>
                </a:lnTo>
                <a:lnTo>
                  <a:pt x="223653" y="558800"/>
                </a:lnTo>
                <a:close/>
              </a:path>
              <a:path w="1003300" h="2286000">
                <a:moveTo>
                  <a:pt x="226031" y="558800"/>
                </a:moveTo>
                <a:lnTo>
                  <a:pt x="224548" y="558800"/>
                </a:lnTo>
                <a:lnTo>
                  <a:pt x="227131" y="546100"/>
                </a:lnTo>
                <a:lnTo>
                  <a:pt x="227874" y="546100"/>
                </a:lnTo>
                <a:lnTo>
                  <a:pt x="226031" y="558800"/>
                </a:lnTo>
                <a:close/>
              </a:path>
              <a:path w="1003300" h="2286000">
                <a:moveTo>
                  <a:pt x="231426" y="558800"/>
                </a:moveTo>
                <a:lnTo>
                  <a:pt x="229642" y="558800"/>
                </a:lnTo>
                <a:lnTo>
                  <a:pt x="228897" y="546100"/>
                </a:lnTo>
                <a:lnTo>
                  <a:pt x="231613" y="546100"/>
                </a:lnTo>
                <a:lnTo>
                  <a:pt x="231426" y="558800"/>
                </a:lnTo>
                <a:close/>
              </a:path>
              <a:path w="1003300" h="2286000">
                <a:moveTo>
                  <a:pt x="236755" y="558800"/>
                </a:moveTo>
                <a:lnTo>
                  <a:pt x="232041" y="558800"/>
                </a:lnTo>
                <a:lnTo>
                  <a:pt x="233371" y="546100"/>
                </a:lnTo>
                <a:lnTo>
                  <a:pt x="237748" y="546100"/>
                </a:lnTo>
                <a:lnTo>
                  <a:pt x="236755" y="558800"/>
                </a:lnTo>
                <a:close/>
              </a:path>
              <a:path w="1003300" h="2286000">
                <a:moveTo>
                  <a:pt x="282070" y="558800"/>
                </a:moveTo>
                <a:lnTo>
                  <a:pt x="276541" y="558800"/>
                </a:lnTo>
                <a:lnTo>
                  <a:pt x="279456" y="546100"/>
                </a:lnTo>
                <a:lnTo>
                  <a:pt x="282070" y="558800"/>
                </a:lnTo>
                <a:close/>
              </a:path>
              <a:path w="1003300" h="2286000">
                <a:moveTo>
                  <a:pt x="296164" y="558800"/>
                </a:moveTo>
                <a:lnTo>
                  <a:pt x="286811" y="558800"/>
                </a:lnTo>
                <a:lnTo>
                  <a:pt x="287228" y="546100"/>
                </a:lnTo>
                <a:lnTo>
                  <a:pt x="296268" y="546100"/>
                </a:lnTo>
                <a:lnTo>
                  <a:pt x="296164" y="558800"/>
                </a:lnTo>
                <a:close/>
              </a:path>
              <a:path w="1003300" h="2286000">
                <a:moveTo>
                  <a:pt x="299994" y="558800"/>
                </a:moveTo>
                <a:lnTo>
                  <a:pt x="296164" y="558800"/>
                </a:lnTo>
                <a:lnTo>
                  <a:pt x="299987" y="546100"/>
                </a:lnTo>
                <a:lnTo>
                  <a:pt x="301215" y="546100"/>
                </a:lnTo>
                <a:lnTo>
                  <a:pt x="299994" y="558800"/>
                </a:lnTo>
                <a:close/>
              </a:path>
              <a:path w="1003300" h="2286000">
                <a:moveTo>
                  <a:pt x="313492" y="558800"/>
                </a:moveTo>
                <a:lnTo>
                  <a:pt x="304915" y="558800"/>
                </a:lnTo>
                <a:lnTo>
                  <a:pt x="302803" y="546100"/>
                </a:lnTo>
                <a:lnTo>
                  <a:pt x="315304" y="546100"/>
                </a:lnTo>
                <a:lnTo>
                  <a:pt x="313492" y="558800"/>
                </a:lnTo>
                <a:close/>
              </a:path>
              <a:path w="1003300" h="2286000">
                <a:moveTo>
                  <a:pt x="318315" y="558800"/>
                </a:moveTo>
                <a:lnTo>
                  <a:pt x="313682" y="558800"/>
                </a:lnTo>
                <a:lnTo>
                  <a:pt x="318891" y="546100"/>
                </a:lnTo>
                <a:lnTo>
                  <a:pt x="318315" y="558800"/>
                </a:lnTo>
                <a:close/>
              </a:path>
              <a:path w="1003300" h="2286000">
                <a:moveTo>
                  <a:pt x="322000" y="558800"/>
                </a:moveTo>
                <a:lnTo>
                  <a:pt x="319983" y="558800"/>
                </a:lnTo>
                <a:lnTo>
                  <a:pt x="318915" y="546100"/>
                </a:lnTo>
                <a:lnTo>
                  <a:pt x="325538" y="546100"/>
                </a:lnTo>
                <a:lnTo>
                  <a:pt x="322000" y="558800"/>
                </a:lnTo>
                <a:close/>
              </a:path>
              <a:path w="1003300" h="2286000">
                <a:moveTo>
                  <a:pt x="327791" y="558800"/>
                </a:moveTo>
                <a:lnTo>
                  <a:pt x="326718" y="558800"/>
                </a:lnTo>
                <a:lnTo>
                  <a:pt x="325548" y="546100"/>
                </a:lnTo>
                <a:lnTo>
                  <a:pt x="326220" y="546100"/>
                </a:lnTo>
                <a:lnTo>
                  <a:pt x="327791" y="558800"/>
                </a:lnTo>
                <a:close/>
              </a:path>
              <a:path w="1003300" h="2286000">
                <a:moveTo>
                  <a:pt x="335559" y="558800"/>
                </a:moveTo>
                <a:lnTo>
                  <a:pt x="328154" y="558800"/>
                </a:lnTo>
                <a:lnTo>
                  <a:pt x="328861" y="546100"/>
                </a:lnTo>
                <a:lnTo>
                  <a:pt x="336425" y="546100"/>
                </a:lnTo>
                <a:lnTo>
                  <a:pt x="335559" y="558800"/>
                </a:lnTo>
                <a:close/>
              </a:path>
              <a:path w="1003300" h="2286000">
                <a:moveTo>
                  <a:pt x="339485" y="558800"/>
                </a:moveTo>
                <a:lnTo>
                  <a:pt x="338590" y="558800"/>
                </a:lnTo>
                <a:lnTo>
                  <a:pt x="336425" y="546100"/>
                </a:lnTo>
                <a:lnTo>
                  <a:pt x="339114" y="546100"/>
                </a:lnTo>
                <a:lnTo>
                  <a:pt x="339485" y="558800"/>
                </a:lnTo>
                <a:close/>
              </a:path>
              <a:path w="1003300" h="2286000">
                <a:moveTo>
                  <a:pt x="343627" y="558800"/>
                </a:moveTo>
                <a:lnTo>
                  <a:pt x="341109" y="558800"/>
                </a:lnTo>
                <a:lnTo>
                  <a:pt x="342984" y="546100"/>
                </a:lnTo>
                <a:lnTo>
                  <a:pt x="343627" y="546100"/>
                </a:lnTo>
                <a:lnTo>
                  <a:pt x="343627" y="558800"/>
                </a:lnTo>
                <a:close/>
              </a:path>
              <a:path w="1003300" h="2286000">
                <a:moveTo>
                  <a:pt x="347891" y="558800"/>
                </a:moveTo>
                <a:lnTo>
                  <a:pt x="344613" y="558800"/>
                </a:lnTo>
                <a:lnTo>
                  <a:pt x="347471" y="546100"/>
                </a:lnTo>
                <a:lnTo>
                  <a:pt x="347891" y="546100"/>
                </a:lnTo>
                <a:lnTo>
                  <a:pt x="347891" y="558800"/>
                </a:lnTo>
                <a:close/>
              </a:path>
              <a:path w="1003300" h="2286000">
                <a:moveTo>
                  <a:pt x="385525" y="558800"/>
                </a:moveTo>
                <a:lnTo>
                  <a:pt x="383528" y="558800"/>
                </a:lnTo>
                <a:lnTo>
                  <a:pt x="379675" y="546100"/>
                </a:lnTo>
                <a:lnTo>
                  <a:pt x="384438" y="546100"/>
                </a:lnTo>
                <a:lnTo>
                  <a:pt x="385525" y="558800"/>
                </a:lnTo>
                <a:close/>
              </a:path>
              <a:path w="1003300" h="2286000">
                <a:moveTo>
                  <a:pt x="392617" y="558800"/>
                </a:moveTo>
                <a:lnTo>
                  <a:pt x="389814" y="558800"/>
                </a:lnTo>
                <a:lnTo>
                  <a:pt x="389411" y="546100"/>
                </a:lnTo>
                <a:lnTo>
                  <a:pt x="391994" y="546100"/>
                </a:lnTo>
                <a:lnTo>
                  <a:pt x="392617" y="558800"/>
                </a:lnTo>
                <a:close/>
              </a:path>
              <a:path w="1003300" h="2286000">
                <a:moveTo>
                  <a:pt x="392699" y="558800"/>
                </a:moveTo>
                <a:lnTo>
                  <a:pt x="396704" y="546100"/>
                </a:lnTo>
                <a:lnTo>
                  <a:pt x="399093" y="546100"/>
                </a:lnTo>
                <a:lnTo>
                  <a:pt x="392699" y="558800"/>
                </a:lnTo>
                <a:close/>
              </a:path>
              <a:path w="1003300" h="2286000">
                <a:moveTo>
                  <a:pt x="403423" y="558800"/>
                </a:moveTo>
                <a:lnTo>
                  <a:pt x="400947" y="558800"/>
                </a:lnTo>
                <a:lnTo>
                  <a:pt x="400947" y="546100"/>
                </a:lnTo>
                <a:lnTo>
                  <a:pt x="403415" y="546100"/>
                </a:lnTo>
                <a:lnTo>
                  <a:pt x="403423" y="558800"/>
                </a:lnTo>
                <a:close/>
              </a:path>
              <a:path w="1003300" h="2286000">
                <a:moveTo>
                  <a:pt x="409065" y="558800"/>
                </a:moveTo>
                <a:lnTo>
                  <a:pt x="408053" y="558800"/>
                </a:lnTo>
                <a:lnTo>
                  <a:pt x="408053" y="546100"/>
                </a:lnTo>
                <a:lnTo>
                  <a:pt x="410136" y="546100"/>
                </a:lnTo>
                <a:lnTo>
                  <a:pt x="409065" y="558800"/>
                </a:lnTo>
                <a:close/>
              </a:path>
              <a:path w="1003300" h="2286000">
                <a:moveTo>
                  <a:pt x="468203" y="558800"/>
                </a:moveTo>
                <a:lnTo>
                  <a:pt x="459120" y="558800"/>
                </a:lnTo>
                <a:lnTo>
                  <a:pt x="466028" y="546100"/>
                </a:lnTo>
                <a:lnTo>
                  <a:pt x="468203" y="558800"/>
                </a:lnTo>
                <a:close/>
              </a:path>
              <a:path w="1003300" h="2286000">
                <a:moveTo>
                  <a:pt x="475931" y="558800"/>
                </a:moveTo>
                <a:lnTo>
                  <a:pt x="468203" y="558800"/>
                </a:lnTo>
                <a:lnTo>
                  <a:pt x="469593" y="546100"/>
                </a:lnTo>
                <a:lnTo>
                  <a:pt x="479138" y="546100"/>
                </a:lnTo>
                <a:lnTo>
                  <a:pt x="475931" y="558800"/>
                </a:lnTo>
                <a:close/>
              </a:path>
              <a:path w="1003300" h="2286000">
                <a:moveTo>
                  <a:pt x="482354" y="558800"/>
                </a:moveTo>
                <a:lnTo>
                  <a:pt x="480699" y="558800"/>
                </a:lnTo>
                <a:lnTo>
                  <a:pt x="479284" y="546100"/>
                </a:lnTo>
                <a:lnTo>
                  <a:pt x="483131" y="546100"/>
                </a:lnTo>
                <a:lnTo>
                  <a:pt x="482354" y="558800"/>
                </a:lnTo>
                <a:close/>
              </a:path>
              <a:path w="1003300" h="2286000">
                <a:moveTo>
                  <a:pt x="525129" y="558800"/>
                </a:moveTo>
                <a:lnTo>
                  <a:pt x="522218" y="558800"/>
                </a:lnTo>
                <a:lnTo>
                  <a:pt x="519639" y="546100"/>
                </a:lnTo>
                <a:lnTo>
                  <a:pt x="522387" y="546100"/>
                </a:lnTo>
                <a:lnTo>
                  <a:pt x="525129" y="558800"/>
                </a:lnTo>
                <a:close/>
              </a:path>
              <a:path w="1003300" h="2286000">
                <a:moveTo>
                  <a:pt x="531021" y="558800"/>
                </a:moveTo>
                <a:lnTo>
                  <a:pt x="527632" y="558800"/>
                </a:lnTo>
                <a:lnTo>
                  <a:pt x="523723" y="546100"/>
                </a:lnTo>
                <a:lnTo>
                  <a:pt x="529275" y="546100"/>
                </a:lnTo>
                <a:lnTo>
                  <a:pt x="531021" y="558800"/>
                </a:lnTo>
                <a:close/>
              </a:path>
              <a:path w="1003300" h="2286000">
                <a:moveTo>
                  <a:pt x="536636" y="558800"/>
                </a:moveTo>
                <a:lnTo>
                  <a:pt x="531543" y="546100"/>
                </a:lnTo>
                <a:lnTo>
                  <a:pt x="535263" y="546100"/>
                </a:lnTo>
                <a:lnTo>
                  <a:pt x="536636" y="558800"/>
                </a:lnTo>
                <a:close/>
              </a:path>
              <a:path w="1003300" h="2286000">
                <a:moveTo>
                  <a:pt x="625488" y="558800"/>
                </a:moveTo>
                <a:lnTo>
                  <a:pt x="622755" y="558800"/>
                </a:lnTo>
                <a:lnTo>
                  <a:pt x="622858" y="546100"/>
                </a:lnTo>
                <a:lnTo>
                  <a:pt x="625488" y="546100"/>
                </a:lnTo>
                <a:lnTo>
                  <a:pt x="625488" y="558800"/>
                </a:lnTo>
                <a:close/>
              </a:path>
              <a:path w="1003300" h="2286000">
                <a:moveTo>
                  <a:pt x="630225" y="558800"/>
                </a:moveTo>
                <a:lnTo>
                  <a:pt x="628425" y="558800"/>
                </a:lnTo>
                <a:lnTo>
                  <a:pt x="627459" y="546100"/>
                </a:lnTo>
                <a:lnTo>
                  <a:pt x="630225" y="546100"/>
                </a:lnTo>
                <a:lnTo>
                  <a:pt x="630225" y="558800"/>
                </a:lnTo>
                <a:close/>
              </a:path>
              <a:path w="1003300" h="2286000">
                <a:moveTo>
                  <a:pt x="642304" y="558800"/>
                </a:moveTo>
                <a:lnTo>
                  <a:pt x="638710" y="558800"/>
                </a:lnTo>
                <a:lnTo>
                  <a:pt x="635210" y="546100"/>
                </a:lnTo>
                <a:lnTo>
                  <a:pt x="638953" y="546100"/>
                </a:lnTo>
                <a:lnTo>
                  <a:pt x="642304" y="558800"/>
                </a:lnTo>
                <a:close/>
              </a:path>
              <a:path w="1003300" h="2286000">
                <a:moveTo>
                  <a:pt x="651732" y="558800"/>
                </a:moveTo>
                <a:lnTo>
                  <a:pt x="650291" y="558800"/>
                </a:lnTo>
                <a:lnTo>
                  <a:pt x="643241" y="546100"/>
                </a:lnTo>
                <a:lnTo>
                  <a:pt x="650298" y="546100"/>
                </a:lnTo>
                <a:lnTo>
                  <a:pt x="651732" y="558800"/>
                </a:lnTo>
                <a:close/>
              </a:path>
              <a:path w="1003300" h="2286000">
                <a:moveTo>
                  <a:pt x="663931" y="558800"/>
                </a:moveTo>
                <a:lnTo>
                  <a:pt x="660218" y="558800"/>
                </a:lnTo>
                <a:lnTo>
                  <a:pt x="659108" y="546100"/>
                </a:lnTo>
                <a:lnTo>
                  <a:pt x="661359" y="546100"/>
                </a:lnTo>
                <a:lnTo>
                  <a:pt x="663658" y="552794"/>
                </a:lnTo>
                <a:lnTo>
                  <a:pt x="663931" y="558800"/>
                </a:lnTo>
                <a:close/>
              </a:path>
              <a:path w="1003300" h="2286000">
                <a:moveTo>
                  <a:pt x="665248" y="557424"/>
                </a:moveTo>
                <a:lnTo>
                  <a:pt x="663658" y="552794"/>
                </a:lnTo>
                <a:lnTo>
                  <a:pt x="663354" y="546100"/>
                </a:lnTo>
                <a:lnTo>
                  <a:pt x="665248" y="546100"/>
                </a:lnTo>
                <a:lnTo>
                  <a:pt x="665248" y="557424"/>
                </a:lnTo>
                <a:close/>
              </a:path>
              <a:path w="1003300" h="2286000">
                <a:moveTo>
                  <a:pt x="683965" y="558800"/>
                </a:moveTo>
                <a:lnTo>
                  <a:pt x="665976" y="558800"/>
                </a:lnTo>
                <a:lnTo>
                  <a:pt x="666416" y="546100"/>
                </a:lnTo>
                <a:lnTo>
                  <a:pt x="685216" y="546100"/>
                </a:lnTo>
                <a:lnTo>
                  <a:pt x="683965" y="558800"/>
                </a:lnTo>
                <a:close/>
              </a:path>
              <a:path w="1003300" h="2286000">
                <a:moveTo>
                  <a:pt x="691072" y="558800"/>
                </a:moveTo>
                <a:lnTo>
                  <a:pt x="686699" y="558800"/>
                </a:lnTo>
                <a:lnTo>
                  <a:pt x="687491" y="546100"/>
                </a:lnTo>
                <a:lnTo>
                  <a:pt x="691276" y="546100"/>
                </a:lnTo>
                <a:lnTo>
                  <a:pt x="691072" y="558800"/>
                </a:lnTo>
                <a:close/>
              </a:path>
              <a:path w="1003300" h="2286000">
                <a:moveTo>
                  <a:pt x="702934" y="558800"/>
                </a:moveTo>
                <a:lnTo>
                  <a:pt x="692776" y="558800"/>
                </a:lnTo>
                <a:lnTo>
                  <a:pt x="694174" y="546100"/>
                </a:lnTo>
                <a:lnTo>
                  <a:pt x="704680" y="546100"/>
                </a:lnTo>
                <a:lnTo>
                  <a:pt x="702934" y="558800"/>
                </a:lnTo>
                <a:close/>
              </a:path>
              <a:path w="1003300" h="2286000">
                <a:moveTo>
                  <a:pt x="718979" y="558800"/>
                </a:moveTo>
                <a:lnTo>
                  <a:pt x="707167" y="558800"/>
                </a:lnTo>
                <a:lnTo>
                  <a:pt x="707239" y="546100"/>
                </a:lnTo>
                <a:lnTo>
                  <a:pt x="715815" y="546100"/>
                </a:lnTo>
                <a:lnTo>
                  <a:pt x="719366" y="557804"/>
                </a:lnTo>
                <a:lnTo>
                  <a:pt x="718979" y="558800"/>
                </a:lnTo>
                <a:close/>
              </a:path>
              <a:path w="1003300" h="2286000">
                <a:moveTo>
                  <a:pt x="719932" y="556348"/>
                </a:moveTo>
                <a:lnTo>
                  <a:pt x="720877" y="546100"/>
                </a:lnTo>
                <a:lnTo>
                  <a:pt x="723917" y="546100"/>
                </a:lnTo>
                <a:lnTo>
                  <a:pt x="719932" y="556348"/>
                </a:lnTo>
                <a:close/>
              </a:path>
              <a:path w="1003300" h="2286000">
                <a:moveTo>
                  <a:pt x="726401" y="558800"/>
                </a:moveTo>
                <a:lnTo>
                  <a:pt x="723982" y="558800"/>
                </a:lnTo>
                <a:lnTo>
                  <a:pt x="723917" y="546100"/>
                </a:lnTo>
                <a:lnTo>
                  <a:pt x="724901" y="546100"/>
                </a:lnTo>
                <a:lnTo>
                  <a:pt x="726401" y="558800"/>
                </a:lnTo>
                <a:close/>
              </a:path>
              <a:path w="1003300" h="2286000">
                <a:moveTo>
                  <a:pt x="734099" y="571500"/>
                </a:moveTo>
                <a:lnTo>
                  <a:pt x="732016" y="571500"/>
                </a:lnTo>
                <a:lnTo>
                  <a:pt x="731421" y="566032"/>
                </a:lnTo>
                <a:lnTo>
                  <a:pt x="731954" y="558800"/>
                </a:lnTo>
                <a:lnTo>
                  <a:pt x="726515" y="558800"/>
                </a:lnTo>
                <a:lnTo>
                  <a:pt x="729199" y="546100"/>
                </a:lnTo>
                <a:lnTo>
                  <a:pt x="734568" y="546100"/>
                </a:lnTo>
                <a:lnTo>
                  <a:pt x="734368" y="559463"/>
                </a:lnTo>
                <a:lnTo>
                  <a:pt x="734099" y="571500"/>
                </a:lnTo>
                <a:close/>
              </a:path>
              <a:path w="1003300" h="2286000">
                <a:moveTo>
                  <a:pt x="761109" y="558800"/>
                </a:moveTo>
                <a:lnTo>
                  <a:pt x="760149" y="558800"/>
                </a:lnTo>
                <a:lnTo>
                  <a:pt x="759748" y="546100"/>
                </a:lnTo>
                <a:lnTo>
                  <a:pt x="761091" y="546100"/>
                </a:lnTo>
                <a:lnTo>
                  <a:pt x="761109" y="558800"/>
                </a:lnTo>
                <a:close/>
              </a:path>
              <a:path w="1003300" h="2286000">
                <a:moveTo>
                  <a:pt x="765577" y="556578"/>
                </a:moveTo>
                <a:lnTo>
                  <a:pt x="766538" y="546100"/>
                </a:lnTo>
                <a:lnTo>
                  <a:pt x="767351" y="546100"/>
                </a:lnTo>
                <a:lnTo>
                  <a:pt x="765577" y="556578"/>
                </a:lnTo>
                <a:close/>
              </a:path>
              <a:path w="1003300" h="2286000">
                <a:moveTo>
                  <a:pt x="773991" y="558800"/>
                </a:moveTo>
                <a:lnTo>
                  <a:pt x="771313" y="558800"/>
                </a:lnTo>
                <a:lnTo>
                  <a:pt x="771573" y="546100"/>
                </a:lnTo>
                <a:lnTo>
                  <a:pt x="773991" y="558800"/>
                </a:lnTo>
                <a:close/>
              </a:path>
              <a:path w="1003300" h="2286000">
                <a:moveTo>
                  <a:pt x="784984" y="558800"/>
                </a:moveTo>
                <a:lnTo>
                  <a:pt x="774241" y="558800"/>
                </a:lnTo>
                <a:lnTo>
                  <a:pt x="775193" y="546100"/>
                </a:lnTo>
                <a:lnTo>
                  <a:pt x="786332" y="546100"/>
                </a:lnTo>
                <a:lnTo>
                  <a:pt x="785753" y="555630"/>
                </a:lnTo>
                <a:lnTo>
                  <a:pt x="784984" y="558800"/>
                </a:lnTo>
                <a:close/>
              </a:path>
              <a:path w="1003300" h="2286000">
                <a:moveTo>
                  <a:pt x="802656" y="558800"/>
                </a:moveTo>
                <a:lnTo>
                  <a:pt x="785560" y="558800"/>
                </a:lnTo>
                <a:lnTo>
                  <a:pt x="785753" y="555630"/>
                </a:lnTo>
                <a:lnTo>
                  <a:pt x="788064" y="546100"/>
                </a:lnTo>
                <a:lnTo>
                  <a:pt x="798467" y="546100"/>
                </a:lnTo>
                <a:lnTo>
                  <a:pt x="802656" y="558800"/>
                </a:lnTo>
                <a:close/>
              </a:path>
              <a:path w="1003300" h="2286000">
                <a:moveTo>
                  <a:pt x="665248" y="558800"/>
                </a:moveTo>
                <a:lnTo>
                  <a:pt x="663931" y="558800"/>
                </a:lnTo>
                <a:lnTo>
                  <a:pt x="663658" y="552794"/>
                </a:lnTo>
                <a:lnTo>
                  <a:pt x="665248" y="557424"/>
                </a:lnTo>
                <a:lnTo>
                  <a:pt x="665248" y="558800"/>
                </a:lnTo>
                <a:close/>
              </a:path>
              <a:path w="1003300" h="2286000">
                <a:moveTo>
                  <a:pt x="785560" y="558800"/>
                </a:moveTo>
                <a:lnTo>
                  <a:pt x="784984" y="558800"/>
                </a:lnTo>
                <a:lnTo>
                  <a:pt x="785753" y="555630"/>
                </a:lnTo>
                <a:lnTo>
                  <a:pt x="785560" y="558800"/>
                </a:lnTo>
                <a:close/>
              </a:path>
              <a:path w="1003300" h="2286000">
                <a:moveTo>
                  <a:pt x="719706" y="558800"/>
                </a:moveTo>
                <a:lnTo>
                  <a:pt x="719366" y="557804"/>
                </a:lnTo>
                <a:lnTo>
                  <a:pt x="719932" y="556348"/>
                </a:lnTo>
                <a:lnTo>
                  <a:pt x="719706" y="558800"/>
                </a:lnTo>
                <a:close/>
              </a:path>
              <a:path w="1003300" h="2286000">
                <a:moveTo>
                  <a:pt x="765373" y="558800"/>
                </a:moveTo>
                <a:lnTo>
                  <a:pt x="765201" y="558800"/>
                </a:lnTo>
                <a:lnTo>
                  <a:pt x="765577" y="556578"/>
                </a:lnTo>
                <a:lnTo>
                  <a:pt x="765373" y="558800"/>
                </a:lnTo>
                <a:close/>
              </a:path>
              <a:path w="1003300" h="2286000">
                <a:moveTo>
                  <a:pt x="665721" y="558800"/>
                </a:moveTo>
                <a:lnTo>
                  <a:pt x="665248" y="558800"/>
                </a:lnTo>
                <a:lnTo>
                  <a:pt x="665248" y="557424"/>
                </a:lnTo>
                <a:lnTo>
                  <a:pt x="665721" y="558800"/>
                </a:lnTo>
                <a:close/>
              </a:path>
              <a:path w="1003300" h="2286000">
                <a:moveTo>
                  <a:pt x="216435" y="571500"/>
                </a:moveTo>
                <a:lnTo>
                  <a:pt x="210995" y="571500"/>
                </a:lnTo>
                <a:lnTo>
                  <a:pt x="211574" y="558800"/>
                </a:lnTo>
                <a:lnTo>
                  <a:pt x="217113" y="558800"/>
                </a:lnTo>
                <a:lnTo>
                  <a:pt x="217074" y="567449"/>
                </a:lnTo>
                <a:lnTo>
                  <a:pt x="216435" y="571500"/>
                </a:lnTo>
                <a:close/>
              </a:path>
              <a:path w="1003300" h="2286000">
                <a:moveTo>
                  <a:pt x="221502" y="571500"/>
                </a:moveTo>
                <a:lnTo>
                  <a:pt x="217113" y="571500"/>
                </a:lnTo>
                <a:lnTo>
                  <a:pt x="217153" y="566947"/>
                </a:lnTo>
                <a:lnTo>
                  <a:pt x="218437" y="558800"/>
                </a:lnTo>
                <a:lnTo>
                  <a:pt x="221004" y="558800"/>
                </a:lnTo>
                <a:lnTo>
                  <a:pt x="221502" y="571500"/>
                </a:lnTo>
                <a:close/>
              </a:path>
              <a:path w="1003300" h="2286000">
                <a:moveTo>
                  <a:pt x="226886" y="571500"/>
                </a:moveTo>
                <a:lnTo>
                  <a:pt x="222780" y="571500"/>
                </a:lnTo>
                <a:lnTo>
                  <a:pt x="223540" y="558800"/>
                </a:lnTo>
                <a:lnTo>
                  <a:pt x="226929" y="558800"/>
                </a:lnTo>
                <a:lnTo>
                  <a:pt x="226886" y="571500"/>
                </a:lnTo>
                <a:close/>
              </a:path>
              <a:path w="1003300" h="2286000">
                <a:moveTo>
                  <a:pt x="231867" y="571500"/>
                </a:moveTo>
                <a:lnTo>
                  <a:pt x="229668" y="571500"/>
                </a:lnTo>
                <a:lnTo>
                  <a:pt x="229697" y="558800"/>
                </a:lnTo>
                <a:lnTo>
                  <a:pt x="232309" y="558800"/>
                </a:lnTo>
                <a:lnTo>
                  <a:pt x="231867" y="571500"/>
                </a:lnTo>
                <a:close/>
              </a:path>
              <a:path w="1003300" h="2286000">
                <a:moveTo>
                  <a:pt x="234807" y="571500"/>
                </a:moveTo>
                <a:lnTo>
                  <a:pt x="232450" y="558800"/>
                </a:lnTo>
                <a:lnTo>
                  <a:pt x="235332" y="558800"/>
                </a:lnTo>
                <a:lnTo>
                  <a:pt x="234807" y="571500"/>
                </a:lnTo>
                <a:close/>
              </a:path>
              <a:path w="1003300" h="2286000">
                <a:moveTo>
                  <a:pt x="273253" y="571500"/>
                </a:moveTo>
                <a:lnTo>
                  <a:pt x="280391" y="558800"/>
                </a:lnTo>
                <a:lnTo>
                  <a:pt x="287049" y="558800"/>
                </a:lnTo>
                <a:lnTo>
                  <a:pt x="273253" y="571500"/>
                </a:lnTo>
                <a:close/>
              </a:path>
              <a:path w="1003300" h="2286000">
                <a:moveTo>
                  <a:pt x="290744" y="571500"/>
                </a:moveTo>
                <a:lnTo>
                  <a:pt x="287601" y="571500"/>
                </a:lnTo>
                <a:lnTo>
                  <a:pt x="287896" y="558800"/>
                </a:lnTo>
                <a:lnTo>
                  <a:pt x="290652" y="558800"/>
                </a:lnTo>
                <a:lnTo>
                  <a:pt x="290744" y="571500"/>
                </a:lnTo>
                <a:close/>
              </a:path>
              <a:path w="1003300" h="2286000">
                <a:moveTo>
                  <a:pt x="296486" y="571500"/>
                </a:moveTo>
                <a:lnTo>
                  <a:pt x="291660" y="571500"/>
                </a:lnTo>
                <a:lnTo>
                  <a:pt x="291386" y="558800"/>
                </a:lnTo>
                <a:lnTo>
                  <a:pt x="297442" y="558800"/>
                </a:lnTo>
                <a:lnTo>
                  <a:pt x="296486" y="571500"/>
                </a:lnTo>
                <a:close/>
              </a:path>
              <a:path w="1003300" h="2286000">
                <a:moveTo>
                  <a:pt x="301056" y="571500"/>
                </a:moveTo>
                <a:lnTo>
                  <a:pt x="300359" y="571500"/>
                </a:lnTo>
                <a:lnTo>
                  <a:pt x="298458" y="558800"/>
                </a:lnTo>
                <a:lnTo>
                  <a:pt x="298672" y="558800"/>
                </a:lnTo>
                <a:lnTo>
                  <a:pt x="301056" y="571500"/>
                </a:lnTo>
                <a:close/>
              </a:path>
              <a:path w="1003300" h="2286000">
                <a:moveTo>
                  <a:pt x="316488" y="571500"/>
                </a:moveTo>
                <a:lnTo>
                  <a:pt x="301643" y="571500"/>
                </a:lnTo>
                <a:lnTo>
                  <a:pt x="302764" y="558800"/>
                </a:lnTo>
                <a:lnTo>
                  <a:pt x="317607" y="558800"/>
                </a:lnTo>
                <a:lnTo>
                  <a:pt x="316488" y="571500"/>
                </a:lnTo>
                <a:close/>
              </a:path>
              <a:path w="1003300" h="2286000">
                <a:moveTo>
                  <a:pt x="322759" y="571500"/>
                </a:moveTo>
                <a:lnTo>
                  <a:pt x="317737" y="571500"/>
                </a:lnTo>
                <a:lnTo>
                  <a:pt x="318134" y="558800"/>
                </a:lnTo>
                <a:lnTo>
                  <a:pt x="323302" y="558800"/>
                </a:lnTo>
                <a:lnTo>
                  <a:pt x="322759" y="571500"/>
                </a:lnTo>
                <a:close/>
              </a:path>
              <a:path w="1003300" h="2286000">
                <a:moveTo>
                  <a:pt x="329383" y="571500"/>
                </a:moveTo>
                <a:lnTo>
                  <a:pt x="324173" y="571500"/>
                </a:lnTo>
                <a:lnTo>
                  <a:pt x="324173" y="558800"/>
                </a:lnTo>
                <a:lnTo>
                  <a:pt x="329135" y="558800"/>
                </a:lnTo>
                <a:lnTo>
                  <a:pt x="329383" y="571500"/>
                </a:lnTo>
                <a:close/>
              </a:path>
              <a:path w="1003300" h="2286000">
                <a:moveTo>
                  <a:pt x="332019" y="567449"/>
                </a:moveTo>
                <a:lnTo>
                  <a:pt x="332656" y="558800"/>
                </a:lnTo>
                <a:lnTo>
                  <a:pt x="336759" y="558800"/>
                </a:lnTo>
                <a:lnTo>
                  <a:pt x="336848" y="559463"/>
                </a:lnTo>
                <a:lnTo>
                  <a:pt x="332019" y="567449"/>
                </a:lnTo>
                <a:close/>
              </a:path>
              <a:path w="1003300" h="2286000">
                <a:moveTo>
                  <a:pt x="336848" y="559463"/>
                </a:moveTo>
                <a:lnTo>
                  <a:pt x="336759" y="558800"/>
                </a:lnTo>
                <a:lnTo>
                  <a:pt x="336996" y="558800"/>
                </a:lnTo>
                <a:lnTo>
                  <a:pt x="337093" y="559058"/>
                </a:lnTo>
                <a:lnTo>
                  <a:pt x="336848" y="559463"/>
                </a:lnTo>
                <a:close/>
              </a:path>
              <a:path w="1003300" h="2286000">
                <a:moveTo>
                  <a:pt x="337093" y="559058"/>
                </a:moveTo>
                <a:lnTo>
                  <a:pt x="336996" y="558800"/>
                </a:lnTo>
                <a:lnTo>
                  <a:pt x="337250" y="558800"/>
                </a:lnTo>
                <a:lnTo>
                  <a:pt x="337093" y="559058"/>
                </a:lnTo>
                <a:close/>
              </a:path>
              <a:path w="1003300" h="2286000">
                <a:moveTo>
                  <a:pt x="341732" y="570965"/>
                </a:moveTo>
                <a:lnTo>
                  <a:pt x="340687" y="558800"/>
                </a:lnTo>
                <a:lnTo>
                  <a:pt x="345265" y="558800"/>
                </a:lnTo>
                <a:lnTo>
                  <a:pt x="341732" y="570965"/>
                </a:lnTo>
                <a:close/>
              </a:path>
              <a:path w="1003300" h="2286000">
                <a:moveTo>
                  <a:pt x="348714" y="571500"/>
                </a:moveTo>
                <a:lnTo>
                  <a:pt x="347417" y="571500"/>
                </a:lnTo>
                <a:lnTo>
                  <a:pt x="347417" y="558800"/>
                </a:lnTo>
                <a:lnTo>
                  <a:pt x="349385" y="558800"/>
                </a:lnTo>
                <a:lnTo>
                  <a:pt x="348714" y="571500"/>
                </a:lnTo>
                <a:close/>
              </a:path>
              <a:path w="1003300" h="2286000">
                <a:moveTo>
                  <a:pt x="354201" y="571500"/>
                </a:moveTo>
                <a:lnTo>
                  <a:pt x="351425" y="571500"/>
                </a:lnTo>
                <a:lnTo>
                  <a:pt x="352628" y="558800"/>
                </a:lnTo>
                <a:lnTo>
                  <a:pt x="355488" y="558800"/>
                </a:lnTo>
                <a:lnTo>
                  <a:pt x="354201" y="571500"/>
                </a:lnTo>
                <a:close/>
              </a:path>
              <a:path w="1003300" h="2286000">
                <a:moveTo>
                  <a:pt x="363052" y="571500"/>
                </a:moveTo>
                <a:lnTo>
                  <a:pt x="361954" y="571500"/>
                </a:lnTo>
                <a:lnTo>
                  <a:pt x="371836" y="558800"/>
                </a:lnTo>
                <a:lnTo>
                  <a:pt x="374600" y="558800"/>
                </a:lnTo>
                <a:lnTo>
                  <a:pt x="363052" y="571500"/>
                </a:lnTo>
                <a:close/>
              </a:path>
              <a:path w="1003300" h="2286000">
                <a:moveTo>
                  <a:pt x="453028" y="571500"/>
                </a:moveTo>
                <a:lnTo>
                  <a:pt x="449999" y="571500"/>
                </a:lnTo>
                <a:lnTo>
                  <a:pt x="451138" y="558800"/>
                </a:lnTo>
                <a:lnTo>
                  <a:pt x="453349" y="558800"/>
                </a:lnTo>
                <a:lnTo>
                  <a:pt x="453028" y="571500"/>
                </a:lnTo>
                <a:close/>
              </a:path>
              <a:path w="1003300" h="2286000">
                <a:moveTo>
                  <a:pt x="475344" y="571500"/>
                </a:moveTo>
                <a:lnTo>
                  <a:pt x="467317" y="571500"/>
                </a:lnTo>
                <a:lnTo>
                  <a:pt x="467577" y="558800"/>
                </a:lnTo>
                <a:lnTo>
                  <a:pt x="477453" y="558800"/>
                </a:lnTo>
                <a:lnTo>
                  <a:pt x="475344" y="571500"/>
                </a:lnTo>
                <a:close/>
              </a:path>
              <a:path w="1003300" h="2286000">
                <a:moveTo>
                  <a:pt x="482308" y="571500"/>
                </a:moveTo>
                <a:lnTo>
                  <a:pt x="478103" y="571500"/>
                </a:lnTo>
                <a:lnTo>
                  <a:pt x="477453" y="558800"/>
                </a:lnTo>
                <a:lnTo>
                  <a:pt x="483877" y="558800"/>
                </a:lnTo>
                <a:lnTo>
                  <a:pt x="482308" y="571500"/>
                </a:lnTo>
                <a:close/>
              </a:path>
              <a:path w="1003300" h="2286000">
                <a:moveTo>
                  <a:pt x="487903" y="571500"/>
                </a:moveTo>
                <a:lnTo>
                  <a:pt x="482378" y="571500"/>
                </a:lnTo>
                <a:lnTo>
                  <a:pt x="485965" y="558800"/>
                </a:lnTo>
                <a:lnTo>
                  <a:pt x="486988" y="558800"/>
                </a:lnTo>
                <a:lnTo>
                  <a:pt x="487879" y="568822"/>
                </a:lnTo>
                <a:lnTo>
                  <a:pt x="487903" y="571500"/>
                </a:lnTo>
                <a:close/>
              </a:path>
              <a:path w="1003300" h="2286000">
                <a:moveTo>
                  <a:pt x="489899" y="571500"/>
                </a:moveTo>
                <a:lnTo>
                  <a:pt x="488117" y="571500"/>
                </a:lnTo>
                <a:lnTo>
                  <a:pt x="488019" y="570395"/>
                </a:lnTo>
                <a:lnTo>
                  <a:pt x="489237" y="558800"/>
                </a:lnTo>
                <a:lnTo>
                  <a:pt x="490804" y="558800"/>
                </a:lnTo>
                <a:lnTo>
                  <a:pt x="489899" y="571500"/>
                </a:lnTo>
                <a:close/>
              </a:path>
              <a:path w="1003300" h="2286000">
                <a:moveTo>
                  <a:pt x="587489" y="571500"/>
                </a:moveTo>
                <a:lnTo>
                  <a:pt x="583585" y="571500"/>
                </a:lnTo>
                <a:lnTo>
                  <a:pt x="584736" y="558800"/>
                </a:lnTo>
                <a:lnTo>
                  <a:pt x="587874" y="558800"/>
                </a:lnTo>
                <a:lnTo>
                  <a:pt x="587489" y="571500"/>
                </a:lnTo>
                <a:close/>
              </a:path>
              <a:path w="1003300" h="2286000">
                <a:moveTo>
                  <a:pt x="596118" y="571500"/>
                </a:moveTo>
                <a:lnTo>
                  <a:pt x="592305" y="571500"/>
                </a:lnTo>
                <a:lnTo>
                  <a:pt x="594561" y="558800"/>
                </a:lnTo>
                <a:lnTo>
                  <a:pt x="596118" y="558800"/>
                </a:lnTo>
                <a:lnTo>
                  <a:pt x="596118" y="571500"/>
                </a:lnTo>
                <a:close/>
              </a:path>
              <a:path w="1003300" h="2286000">
                <a:moveTo>
                  <a:pt x="601006" y="571500"/>
                </a:moveTo>
                <a:lnTo>
                  <a:pt x="596967" y="571500"/>
                </a:lnTo>
                <a:lnTo>
                  <a:pt x="598754" y="558800"/>
                </a:lnTo>
                <a:lnTo>
                  <a:pt x="599948" y="558800"/>
                </a:lnTo>
                <a:lnTo>
                  <a:pt x="601006" y="571500"/>
                </a:lnTo>
                <a:close/>
              </a:path>
              <a:path w="1003300" h="2286000">
                <a:moveTo>
                  <a:pt x="619449" y="571500"/>
                </a:moveTo>
                <a:lnTo>
                  <a:pt x="616365" y="571500"/>
                </a:lnTo>
                <a:lnTo>
                  <a:pt x="617127" y="558800"/>
                </a:lnTo>
                <a:lnTo>
                  <a:pt x="618692" y="558800"/>
                </a:lnTo>
                <a:lnTo>
                  <a:pt x="619449" y="571500"/>
                </a:lnTo>
                <a:close/>
              </a:path>
              <a:path w="1003300" h="2286000">
                <a:moveTo>
                  <a:pt x="627727" y="571500"/>
                </a:moveTo>
                <a:lnTo>
                  <a:pt x="627060" y="571500"/>
                </a:lnTo>
                <a:lnTo>
                  <a:pt x="622751" y="558800"/>
                </a:lnTo>
                <a:lnTo>
                  <a:pt x="626874" y="558800"/>
                </a:lnTo>
                <a:lnTo>
                  <a:pt x="627727" y="571500"/>
                </a:lnTo>
                <a:close/>
              </a:path>
              <a:path w="1003300" h="2286000">
                <a:moveTo>
                  <a:pt x="642851" y="571500"/>
                </a:moveTo>
                <a:lnTo>
                  <a:pt x="636287" y="571500"/>
                </a:lnTo>
                <a:lnTo>
                  <a:pt x="635607" y="558800"/>
                </a:lnTo>
                <a:lnTo>
                  <a:pt x="637841" y="558800"/>
                </a:lnTo>
                <a:lnTo>
                  <a:pt x="642851" y="571500"/>
                </a:lnTo>
                <a:close/>
              </a:path>
              <a:path w="1003300" h="2286000">
                <a:moveTo>
                  <a:pt x="650118" y="571500"/>
                </a:moveTo>
                <a:lnTo>
                  <a:pt x="642542" y="558800"/>
                </a:lnTo>
                <a:lnTo>
                  <a:pt x="648254" y="558800"/>
                </a:lnTo>
                <a:lnTo>
                  <a:pt x="650118" y="571500"/>
                </a:lnTo>
                <a:close/>
              </a:path>
              <a:path w="1003300" h="2286000">
                <a:moveTo>
                  <a:pt x="656721" y="571500"/>
                </a:moveTo>
                <a:lnTo>
                  <a:pt x="653512" y="571500"/>
                </a:lnTo>
                <a:lnTo>
                  <a:pt x="651375" y="558800"/>
                </a:lnTo>
                <a:lnTo>
                  <a:pt x="656721" y="558800"/>
                </a:lnTo>
                <a:lnTo>
                  <a:pt x="656721" y="571500"/>
                </a:lnTo>
                <a:close/>
              </a:path>
              <a:path w="1003300" h="2286000">
                <a:moveTo>
                  <a:pt x="661080" y="571500"/>
                </a:moveTo>
                <a:lnTo>
                  <a:pt x="657086" y="571500"/>
                </a:lnTo>
                <a:lnTo>
                  <a:pt x="660264" y="558800"/>
                </a:lnTo>
                <a:lnTo>
                  <a:pt x="661080" y="571500"/>
                </a:lnTo>
                <a:close/>
              </a:path>
              <a:path w="1003300" h="2286000">
                <a:moveTo>
                  <a:pt x="668784" y="571500"/>
                </a:moveTo>
                <a:lnTo>
                  <a:pt x="661080" y="571500"/>
                </a:lnTo>
                <a:lnTo>
                  <a:pt x="660644" y="558800"/>
                </a:lnTo>
                <a:lnTo>
                  <a:pt x="669209" y="558800"/>
                </a:lnTo>
                <a:lnTo>
                  <a:pt x="668784" y="571500"/>
                </a:lnTo>
                <a:close/>
              </a:path>
              <a:path w="1003300" h="2286000">
                <a:moveTo>
                  <a:pt x="677665" y="571500"/>
                </a:moveTo>
                <a:lnTo>
                  <a:pt x="672430" y="571500"/>
                </a:lnTo>
                <a:lnTo>
                  <a:pt x="672391" y="558800"/>
                </a:lnTo>
                <a:lnTo>
                  <a:pt x="675057" y="558800"/>
                </a:lnTo>
                <a:lnTo>
                  <a:pt x="677665" y="571500"/>
                </a:lnTo>
                <a:close/>
              </a:path>
              <a:path w="1003300" h="2286000">
                <a:moveTo>
                  <a:pt x="679760" y="566947"/>
                </a:moveTo>
                <a:lnTo>
                  <a:pt x="680332" y="558800"/>
                </a:lnTo>
                <a:lnTo>
                  <a:pt x="680824" y="558800"/>
                </a:lnTo>
                <a:lnTo>
                  <a:pt x="679760" y="566947"/>
                </a:lnTo>
                <a:close/>
              </a:path>
              <a:path w="1003300" h="2286000">
                <a:moveTo>
                  <a:pt x="695370" y="571500"/>
                </a:moveTo>
                <a:lnTo>
                  <a:pt x="683440" y="571500"/>
                </a:lnTo>
                <a:lnTo>
                  <a:pt x="685250" y="558800"/>
                </a:lnTo>
                <a:lnTo>
                  <a:pt x="697244" y="558800"/>
                </a:lnTo>
                <a:lnTo>
                  <a:pt x="695370" y="571500"/>
                </a:lnTo>
                <a:close/>
              </a:path>
              <a:path w="1003300" h="2286000">
                <a:moveTo>
                  <a:pt x="706139" y="571500"/>
                </a:moveTo>
                <a:lnTo>
                  <a:pt x="700024" y="571500"/>
                </a:lnTo>
                <a:lnTo>
                  <a:pt x="700104" y="558800"/>
                </a:lnTo>
                <a:lnTo>
                  <a:pt x="708851" y="558800"/>
                </a:lnTo>
                <a:lnTo>
                  <a:pt x="706139" y="571500"/>
                </a:lnTo>
                <a:close/>
              </a:path>
              <a:path w="1003300" h="2286000">
                <a:moveTo>
                  <a:pt x="722900" y="571500"/>
                </a:moveTo>
                <a:lnTo>
                  <a:pt x="709280" y="571500"/>
                </a:lnTo>
                <a:lnTo>
                  <a:pt x="708851" y="558800"/>
                </a:lnTo>
                <a:lnTo>
                  <a:pt x="722244" y="558800"/>
                </a:lnTo>
                <a:lnTo>
                  <a:pt x="722900" y="571500"/>
                </a:lnTo>
                <a:close/>
              </a:path>
              <a:path w="1003300" h="2286000">
                <a:moveTo>
                  <a:pt x="724872" y="571500"/>
                </a:moveTo>
                <a:lnTo>
                  <a:pt x="723186" y="571500"/>
                </a:lnTo>
                <a:lnTo>
                  <a:pt x="724329" y="558800"/>
                </a:lnTo>
                <a:lnTo>
                  <a:pt x="727215" y="558800"/>
                </a:lnTo>
                <a:lnTo>
                  <a:pt x="724872" y="571500"/>
                </a:lnTo>
                <a:close/>
              </a:path>
              <a:path w="1003300" h="2286000">
                <a:moveTo>
                  <a:pt x="731216" y="568822"/>
                </a:moveTo>
                <a:lnTo>
                  <a:pt x="728220" y="558800"/>
                </a:lnTo>
                <a:lnTo>
                  <a:pt x="730634" y="558800"/>
                </a:lnTo>
                <a:lnTo>
                  <a:pt x="731421" y="566032"/>
                </a:lnTo>
                <a:lnTo>
                  <a:pt x="731216" y="568822"/>
                </a:lnTo>
                <a:close/>
              </a:path>
              <a:path w="1003300" h="2286000">
                <a:moveTo>
                  <a:pt x="769851" y="571500"/>
                </a:moveTo>
                <a:lnTo>
                  <a:pt x="768525" y="571500"/>
                </a:lnTo>
                <a:lnTo>
                  <a:pt x="768651" y="558800"/>
                </a:lnTo>
                <a:lnTo>
                  <a:pt x="770630" y="558800"/>
                </a:lnTo>
                <a:lnTo>
                  <a:pt x="769851" y="571500"/>
                </a:lnTo>
                <a:close/>
              </a:path>
              <a:path w="1003300" h="2286000">
                <a:moveTo>
                  <a:pt x="776519" y="571500"/>
                </a:moveTo>
                <a:lnTo>
                  <a:pt x="775619" y="571500"/>
                </a:lnTo>
                <a:lnTo>
                  <a:pt x="775619" y="558800"/>
                </a:lnTo>
                <a:lnTo>
                  <a:pt x="778236" y="558800"/>
                </a:lnTo>
                <a:lnTo>
                  <a:pt x="776519" y="571500"/>
                </a:lnTo>
                <a:close/>
              </a:path>
              <a:path w="1003300" h="2286000">
                <a:moveTo>
                  <a:pt x="781359" y="571500"/>
                </a:moveTo>
                <a:lnTo>
                  <a:pt x="777899" y="571500"/>
                </a:lnTo>
                <a:lnTo>
                  <a:pt x="779204" y="558800"/>
                </a:lnTo>
                <a:lnTo>
                  <a:pt x="783441" y="558800"/>
                </a:lnTo>
                <a:lnTo>
                  <a:pt x="781359" y="571500"/>
                </a:lnTo>
                <a:close/>
              </a:path>
              <a:path w="1003300" h="2286000">
                <a:moveTo>
                  <a:pt x="791411" y="571500"/>
                </a:moveTo>
                <a:lnTo>
                  <a:pt x="783793" y="571500"/>
                </a:lnTo>
                <a:lnTo>
                  <a:pt x="783441" y="558800"/>
                </a:lnTo>
                <a:lnTo>
                  <a:pt x="792579" y="558800"/>
                </a:lnTo>
                <a:lnTo>
                  <a:pt x="791411" y="571500"/>
                </a:lnTo>
                <a:close/>
              </a:path>
              <a:path w="1003300" h="2286000">
                <a:moveTo>
                  <a:pt x="800975" y="571500"/>
                </a:moveTo>
                <a:lnTo>
                  <a:pt x="792964" y="571500"/>
                </a:lnTo>
                <a:lnTo>
                  <a:pt x="792579" y="558800"/>
                </a:lnTo>
                <a:lnTo>
                  <a:pt x="799048" y="558800"/>
                </a:lnTo>
                <a:lnTo>
                  <a:pt x="800975" y="571500"/>
                </a:lnTo>
                <a:close/>
              </a:path>
              <a:path w="1003300" h="2286000">
                <a:moveTo>
                  <a:pt x="806434" y="571500"/>
                </a:moveTo>
                <a:lnTo>
                  <a:pt x="800975" y="571500"/>
                </a:lnTo>
                <a:lnTo>
                  <a:pt x="802673" y="558800"/>
                </a:lnTo>
                <a:lnTo>
                  <a:pt x="806061" y="558800"/>
                </a:lnTo>
                <a:lnTo>
                  <a:pt x="806434" y="571500"/>
                </a:lnTo>
                <a:close/>
              </a:path>
              <a:path w="1003300" h="2286000">
                <a:moveTo>
                  <a:pt x="341577" y="571500"/>
                </a:moveTo>
                <a:lnTo>
                  <a:pt x="338470" y="571500"/>
                </a:lnTo>
                <a:lnTo>
                  <a:pt x="336848" y="559463"/>
                </a:lnTo>
                <a:lnTo>
                  <a:pt x="337093" y="559058"/>
                </a:lnTo>
                <a:lnTo>
                  <a:pt x="341577" y="570965"/>
                </a:lnTo>
                <a:lnTo>
                  <a:pt x="341577" y="571500"/>
                </a:lnTo>
                <a:close/>
              </a:path>
              <a:path w="1003300" h="2286000">
                <a:moveTo>
                  <a:pt x="732016" y="571500"/>
                </a:moveTo>
                <a:lnTo>
                  <a:pt x="731216" y="568822"/>
                </a:lnTo>
                <a:lnTo>
                  <a:pt x="731421" y="566032"/>
                </a:lnTo>
                <a:lnTo>
                  <a:pt x="732016" y="571500"/>
                </a:lnTo>
                <a:close/>
              </a:path>
              <a:path w="1003300" h="2286000">
                <a:moveTo>
                  <a:pt x="679441" y="571500"/>
                </a:moveTo>
                <a:lnTo>
                  <a:pt x="679166" y="571500"/>
                </a:lnTo>
                <a:lnTo>
                  <a:pt x="679760" y="566947"/>
                </a:lnTo>
                <a:lnTo>
                  <a:pt x="679441" y="571500"/>
                </a:lnTo>
                <a:close/>
              </a:path>
              <a:path w="1003300" h="2286000">
                <a:moveTo>
                  <a:pt x="217113" y="571500"/>
                </a:moveTo>
                <a:lnTo>
                  <a:pt x="216435" y="571500"/>
                </a:lnTo>
                <a:lnTo>
                  <a:pt x="217113" y="567200"/>
                </a:lnTo>
                <a:lnTo>
                  <a:pt x="217113" y="571500"/>
                </a:lnTo>
                <a:close/>
              </a:path>
              <a:path w="1003300" h="2286000">
                <a:moveTo>
                  <a:pt x="331721" y="571500"/>
                </a:moveTo>
                <a:lnTo>
                  <a:pt x="329570" y="571500"/>
                </a:lnTo>
                <a:lnTo>
                  <a:pt x="332019" y="567449"/>
                </a:lnTo>
                <a:lnTo>
                  <a:pt x="331721" y="571500"/>
                </a:lnTo>
                <a:close/>
              </a:path>
              <a:path w="1003300" h="2286000">
                <a:moveTo>
                  <a:pt x="732016" y="571500"/>
                </a:moveTo>
                <a:lnTo>
                  <a:pt x="731018" y="571500"/>
                </a:lnTo>
                <a:lnTo>
                  <a:pt x="731216" y="568822"/>
                </a:lnTo>
                <a:lnTo>
                  <a:pt x="732016" y="571500"/>
                </a:lnTo>
                <a:close/>
              </a:path>
              <a:path w="1003300" h="2286000">
                <a:moveTo>
                  <a:pt x="488117" y="571500"/>
                </a:moveTo>
                <a:lnTo>
                  <a:pt x="487903" y="571500"/>
                </a:lnTo>
                <a:lnTo>
                  <a:pt x="488019" y="570395"/>
                </a:lnTo>
                <a:lnTo>
                  <a:pt x="488117" y="571500"/>
                </a:lnTo>
                <a:close/>
              </a:path>
              <a:path w="1003300" h="2286000">
                <a:moveTo>
                  <a:pt x="210006" y="584200"/>
                </a:moveTo>
                <a:lnTo>
                  <a:pt x="206221" y="584200"/>
                </a:lnTo>
                <a:lnTo>
                  <a:pt x="206268" y="571500"/>
                </a:lnTo>
                <a:lnTo>
                  <a:pt x="210006" y="571500"/>
                </a:lnTo>
                <a:lnTo>
                  <a:pt x="210006" y="584200"/>
                </a:lnTo>
                <a:close/>
              </a:path>
              <a:path w="1003300" h="2286000">
                <a:moveTo>
                  <a:pt x="217562" y="584200"/>
                </a:moveTo>
                <a:lnTo>
                  <a:pt x="212191" y="584200"/>
                </a:lnTo>
                <a:lnTo>
                  <a:pt x="213221" y="571500"/>
                </a:lnTo>
                <a:lnTo>
                  <a:pt x="219876" y="571500"/>
                </a:lnTo>
                <a:lnTo>
                  <a:pt x="217562" y="584200"/>
                </a:lnTo>
                <a:close/>
              </a:path>
              <a:path w="1003300" h="2286000">
                <a:moveTo>
                  <a:pt x="222413" y="584200"/>
                </a:moveTo>
                <a:lnTo>
                  <a:pt x="221236" y="584200"/>
                </a:lnTo>
                <a:lnTo>
                  <a:pt x="219904" y="571500"/>
                </a:lnTo>
                <a:lnTo>
                  <a:pt x="222412" y="571500"/>
                </a:lnTo>
                <a:lnTo>
                  <a:pt x="222413" y="584200"/>
                </a:lnTo>
                <a:close/>
              </a:path>
              <a:path w="1003300" h="2286000">
                <a:moveTo>
                  <a:pt x="225645" y="584200"/>
                </a:moveTo>
                <a:lnTo>
                  <a:pt x="223195" y="584200"/>
                </a:lnTo>
                <a:lnTo>
                  <a:pt x="224735" y="571500"/>
                </a:lnTo>
                <a:lnTo>
                  <a:pt x="227358" y="571500"/>
                </a:lnTo>
                <a:lnTo>
                  <a:pt x="225645" y="584200"/>
                </a:lnTo>
                <a:close/>
              </a:path>
              <a:path w="1003300" h="2286000">
                <a:moveTo>
                  <a:pt x="291251" y="584200"/>
                </a:moveTo>
                <a:lnTo>
                  <a:pt x="289632" y="584200"/>
                </a:lnTo>
                <a:lnTo>
                  <a:pt x="289116" y="571500"/>
                </a:lnTo>
                <a:lnTo>
                  <a:pt x="290832" y="571500"/>
                </a:lnTo>
                <a:lnTo>
                  <a:pt x="291251" y="584200"/>
                </a:lnTo>
                <a:close/>
              </a:path>
              <a:path w="1003300" h="2286000">
                <a:moveTo>
                  <a:pt x="295723" y="584200"/>
                </a:moveTo>
                <a:lnTo>
                  <a:pt x="292209" y="584200"/>
                </a:lnTo>
                <a:lnTo>
                  <a:pt x="292111" y="571500"/>
                </a:lnTo>
                <a:lnTo>
                  <a:pt x="296874" y="571500"/>
                </a:lnTo>
                <a:lnTo>
                  <a:pt x="295723" y="584200"/>
                </a:lnTo>
                <a:close/>
              </a:path>
              <a:path w="1003300" h="2286000">
                <a:moveTo>
                  <a:pt x="303931" y="584200"/>
                </a:moveTo>
                <a:lnTo>
                  <a:pt x="300677" y="584200"/>
                </a:lnTo>
                <a:lnTo>
                  <a:pt x="297470" y="571500"/>
                </a:lnTo>
                <a:lnTo>
                  <a:pt x="306106" y="571500"/>
                </a:lnTo>
                <a:lnTo>
                  <a:pt x="303931" y="584200"/>
                </a:lnTo>
                <a:close/>
              </a:path>
              <a:path w="1003300" h="2286000">
                <a:moveTo>
                  <a:pt x="328021" y="584200"/>
                </a:moveTo>
                <a:lnTo>
                  <a:pt x="308162" y="584200"/>
                </a:lnTo>
                <a:lnTo>
                  <a:pt x="306397" y="571500"/>
                </a:lnTo>
                <a:lnTo>
                  <a:pt x="325797" y="571500"/>
                </a:lnTo>
                <a:lnTo>
                  <a:pt x="328021" y="584200"/>
                </a:lnTo>
                <a:close/>
              </a:path>
              <a:path w="1003300" h="2286000">
                <a:moveTo>
                  <a:pt x="331991" y="584200"/>
                </a:moveTo>
                <a:lnTo>
                  <a:pt x="328177" y="584200"/>
                </a:lnTo>
                <a:lnTo>
                  <a:pt x="329642" y="571500"/>
                </a:lnTo>
                <a:lnTo>
                  <a:pt x="332518" y="571500"/>
                </a:lnTo>
                <a:lnTo>
                  <a:pt x="331991" y="584200"/>
                </a:lnTo>
                <a:close/>
              </a:path>
              <a:path w="1003300" h="2286000">
                <a:moveTo>
                  <a:pt x="340276" y="576111"/>
                </a:moveTo>
                <a:lnTo>
                  <a:pt x="340276" y="571500"/>
                </a:lnTo>
                <a:lnTo>
                  <a:pt x="340492" y="575746"/>
                </a:lnTo>
                <a:lnTo>
                  <a:pt x="340276" y="576111"/>
                </a:lnTo>
                <a:close/>
              </a:path>
              <a:path w="1003300" h="2286000">
                <a:moveTo>
                  <a:pt x="342763" y="571903"/>
                </a:moveTo>
                <a:lnTo>
                  <a:pt x="342700" y="571500"/>
                </a:lnTo>
                <a:lnTo>
                  <a:pt x="343001" y="571500"/>
                </a:lnTo>
                <a:lnTo>
                  <a:pt x="342763" y="571903"/>
                </a:lnTo>
                <a:close/>
              </a:path>
              <a:path w="1003300" h="2286000">
                <a:moveTo>
                  <a:pt x="356482" y="584200"/>
                </a:moveTo>
                <a:lnTo>
                  <a:pt x="349129" y="584200"/>
                </a:lnTo>
                <a:lnTo>
                  <a:pt x="350174" y="571500"/>
                </a:lnTo>
                <a:lnTo>
                  <a:pt x="353984" y="571500"/>
                </a:lnTo>
                <a:lnTo>
                  <a:pt x="356482" y="584200"/>
                </a:lnTo>
                <a:close/>
              </a:path>
              <a:path w="1003300" h="2286000">
                <a:moveTo>
                  <a:pt x="363055" y="584200"/>
                </a:moveTo>
                <a:lnTo>
                  <a:pt x="364758" y="571500"/>
                </a:lnTo>
                <a:lnTo>
                  <a:pt x="365506" y="571500"/>
                </a:lnTo>
                <a:lnTo>
                  <a:pt x="363055" y="584200"/>
                </a:lnTo>
                <a:close/>
              </a:path>
              <a:path w="1003300" h="2286000">
                <a:moveTo>
                  <a:pt x="473289" y="584200"/>
                </a:moveTo>
                <a:lnTo>
                  <a:pt x="472004" y="584200"/>
                </a:lnTo>
                <a:lnTo>
                  <a:pt x="472004" y="571500"/>
                </a:lnTo>
                <a:lnTo>
                  <a:pt x="478258" y="571500"/>
                </a:lnTo>
                <a:lnTo>
                  <a:pt x="473289" y="584200"/>
                </a:lnTo>
                <a:close/>
              </a:path>
              <a:path w="1003300" h="2286000">
                <a:moveTo>
                  <a:pt x="483185" y="584200"/>
                </a:moveTo>
                <a:lnTo>
                  <a:pt x="477331" y="584200"/>
                </a:lnTo>
                <a:lnTo>
                  <a:pt x="478258" y="571500"/>
                </a:lnTo>
                <a:lnTo>
                  <a:pt x="484053" y="571500"/>
                </a:lnTo>
                <a:lnTo>
                  <a:pt x="483185" y="584200"/>
                </a:lnTo>
                <a:close/>
              </a:path>
              <a:path w="1003300" h="2286000">
                <a:moveTo>
                  <a:pt x="526546" y="584200"/>
                </a:moveTo>
                <a:lnTo>
                  <a:pt x="525593" y="584200"/>
                </a:lnTo>
                <a:lnTo>
                  <a:pt x="525362" y="571500"/>
                </a:lnTo>
                <a:lnTo>
                  <a:pt x="526265" y="571500"/>
                </a:lnTo>
                <a:lnTo>
                  <a:pt x="526546" y="584200"/>
                </a:lnTo>
                <a:close/>
              </a:path>
              <a:path w="1003300" h="2286000">
                <a:moveTo>
                  <a:pt x="622271" y="584200"/>
                </a:moveTo>
                <a:lnTo>
                  <a:pt x="619564" y="584200"/>
                </a:lnTo>
                <a:lnTo>
                  <a:pt x="619031" y="571500"/>
                </a:lnTo>
                <a:lnTo>
                  <a:pt x="620459" y="571500"/>
                </a:lnTo>
                <a:lnTo>
                  <a:pt x="622271" y="584200"/>
                </a:lnTo>
                <a:close/>
              </a:path>
              <a:path w="1003300" h="2286000">
                <a:moveTo>
                  <a:pt x="633879" y="581327"/>
                </a:moveTo>
                <a:lnTo>
                  <a:pt x="629588" y="571500"/>
                </a:lnTo>
                <a:lnTo>
                  <a:pt x="632452" y="571500"/>
                </a:lnTo>
                <a:lnTo>
                  <a:pt x="633879" y="581327"/>
                </a:lnTo>
                <a:close/>
              </a:path>
              <a:path w="1003300" h="2286000">
                <a:moveTo>
                  <a:pt x="639699" y="584200"/>
                </a:moveTo>
                <a:lnTo>
                  <a:pt x="637691" y="584200"/>
                </a:lnTo>
                <a:lnTo>
                  <a:pt x="638225" y="571500"/>
                </a:lnTo>
                <a:lnTo>
                  <a:pt x="639699" y="571500"/>
                </a:lnTo>
                <a:lnTo>
                  <a:pt x="639699" y="584200"/>
                </a:lnTo>
                <a:close/>
              </a:path>
              <a:path w="1003300" h="2286000">
                <a:moveTo>
                  <a:pt x="645655" y="584200"/>
                </a:moveTo>
                <a:lnTo>
                  <a:pt x="644261" y="584200"/>
                </a:lnTo>
                <a:lnTo>
                  <a:pt x="641899" y="571500"/>
                </a:lnTo>
                <a:lnTo>
                  <a:pt x="645372" y="571500"/>
                </a:lnTo>
                <a:lnTo>
                  <a:pt x="645655" y="584200"/>
                </a:lnTo>
                <a:close/>
              </a:path>
              <a:path w="1003300" h="2286000">
                <a:moveTo>
                  <a:pt x="661183" y="584200"/>
                </a:moveTo>
                <a:lnTo>
                  <a:pt x="647019" y="584200"/>
                </a:lnTo>
                <a:lnTo>
                  <a:pt x="649571" y="571500"/>
                </a:lnTo>
                <a:lnTo>
                  <a:pt x="661596" y="571500"/>
                </a:lnTo>
                <a:lnTo>
                  <a:pt x="661183" y="584200"/>
                </a:lnTo>
                <a:close/>
              </a:path>
              <a:path w="1003300" h="2286000">
                <a:moveTo>
                  <a:pt x="671462" y="584200"/>
                </a:moveTo>
                <a:lnTo>
                  <a:pt x="664962" y="584200"/>
                </a:lnTo>
                <a:lnTo>
                  <a:pt x="664609" y="571500"/>
                </a:lnTo>
                <a:lnTo>
                  <a:pt x="671344" y="571500"/>
                </a:lnTo>
                <a:lnTo>
                  <a:pt x="671995" y="572451"/>
                </a:lnTo>
                <a:lnTo>
                  <a:pt x="671462" y="584200"/>
                </a:lnTo>
                <a:close/>
              </a:path>
              <a:path w="1003300" h="2286000">
                <a:moveTo>
                  <a:pt x="671995" y="572451"/>
                </a:moveTo>
                <a:lnTo>
                  <a:pt x="671344" y="571500"/>
                </a:lnTo>
                <a:lnTo>
                  <a:pt x="672038" y="571500"/>
                </a:lnTo>
                <a:lnTo>
                  <a:pt x="671995" y="572451"/>
                </a:lnTo>
                <a:close/>
              </a:path>
              <a:path w="1003300" h="2286000">
                <a:moveTo>
                  <a:pt x="679458" y="583361"/>
                </a:moveTo>
                <a:lnTo>
                  <a:pt x="671995" y="572451"/>
                </a:lnTo>
                <a:lnTo>
                  <a:pt x="672038" y="571500"/>
                </a:lnTo>
                <a:lnTo>
                  <a:pt x="679458" y="571500"/>
                </a:lnTo>
                <a:lnTo>
                  <a:pt x="679458" y="583361"/>
                </a:lnTo>
                <a:close/>
              </a:path>
              <a:path w="1003300" h="2286000">
                <a:moveTo>
                  <a:pt x="683076" y="584200"/>
                </a:moveTo>
                <a:lnTo>
                  <a:pt x="680193" y="584200"/>
                </a:lnTo>
                <a:lnTo>
                  <a:pt x="680445" y="571500"/>
                </a:lnTo>
                <a:lnTo>
                  <a:pt x="683077" y="571500"/>
                </a:lnTo>
                <a:lnTo>
                  <a:pt x="683076" y="584200"/>
                </a:lnTo>
                <a:close/>
              </a:path>
              <a:path w="1003300" h="2286000">
                <a:moveTo>
                  <a:pt x="689027" y="584200"/>
                </a:moveTo>
                <a:lnTo>
                  <a:pt x="684342" y="584200"/>
                </a:lnTo>
                <a:lnTo>
                  <a:pt x="684341" y="571500"/>
                </a:lnTo>
                <a:lnTo>
                  <a:pt x="689027" y="571500"/>
                </a:lnTo>
                <a:lnTo>
                  <a:pt x="689027" y="584200"/>
                </a:lnTo>
                <a:close/>
              </a:path>
              <a:path w="1003300" h="2286000">
                <a:moveTo>
                  <a:pt x="696674" y="584200"/>
                </a:moveTo>
                <a:lnTo>
                  <a:pt x="691514" y="584200"/>
                </a:lnTo>
                <a:lnTo>
                  <a:pt x="692869" y="571500"/>
                </a:lnTo>
                <a:lnTo>
                  <a:pt x="695958" y="571500"/>
                </a:lnTo>
                <a:lnTo>
                  <a:pt x="696674" y="584200"/>
                </a:lnTo>
                <a:close/>
              </a:path>
              <a:path w="1003300" h="2286000">
                <a:moveTo>
                  <a:pt x="706926" y="584200"/>
                </a:moveTo>
                <a:lnTo>
                  <a:pt x="698467" y="584200"/>
                </a:lnTo>
                <a:lnTo>
                  <a:pt x="698618" y="571500"/>
                </a:lnTo>
                <a:lnTo>
                  <a:pt x="702869" y="571500"/>
                </a:lnTo>
                <a:lnTo>
                  <a:pt x="706926" y="584200"/>
                </a:lnTo>
                <a:close/>
              </a:path>
              <a:path w="1003300" h="2286000">
                <a:moveTo>
                  <a:pt x="723381" y="584200"/>
                </a:moveTo>
                <a:lnTo>
                  <a:pt x="706926" y="584200"/>
                </a:lnTo>
                <a:lnTo>
                  <a:pt x="707722" y="571500"/>
                </a:lnTo>
                <a:lnTo>
                  <a:pt x="722061" y="571500"/>
                </a:lnTo>
                <a:lnTo>
                  <a:pt x="723381" y="584200"/>
                </a:lnTo>
                <a:close/>
              </a:path>
              <a:path w="1003300" h="2286000">
                <a:moveTo>
                  <a:pt x="729386" y="584200"/>
                </a:moveTo>
                <a:lnTo>
                  <a:pt x="723986" y="584200"/>
                </a:lnTo>
                <a:lnTo>
                  <a:pt x="723986" y="571500"/>
                </a:lnTo>
                <a:lnTo>
                  <a:pt x="728072" y="571500"/>
                </a:lnTo>
                <a:lnTo>
                  <a:pt x="729386" y="584200"/>
                </a:lnTo>
                <a:close/>
              </a:path>
              <a:path w="1003300" h="2286000">
                <a:moveTo>
                  <a:pt x="733468" y="584200"/>
                </a:moveTo>
                <a:lnTo>
                  <a:pt x="729386" y="584200"/>
                </a:lnTo>
                <a:lnTo>
                  <a:pt x="729858" y="571500"/>
                </a:lnTo>
                <a:lnTo>
                  <a:pt x="733775" y="571500"/>
                </a:lnTo>
                <a:lnTo>
                  <a:pt x="733468" y="584200"/>
                </a:lnTo>
                <a:close/>
              </a:path>
              <a:path w="1003300" h="2286000">
                <a:moveTo>
                  <a:pt x="775293" y="584200"/>
                </a:moveTo>
                <a:lnTo>
                  <a:pt x="774464" y="584200"/>
                </a:lnTo>
                <a:lnTo>
                  <a:pt x="775067" y="571500"/>
                </a:lnTo>
                <a:lnTo>
                  <a:pt x="775932" y="571500"/>
                </a:lnTo>
                <a:lnTo>
                  <a:pt x="775293" y="584200"/>
                </a:lnTo>
                <a:close/>
              </a:path>
              <a:path w="1003300" h="2286000">
                <a:moveTo>
                  <a:pt x="784669" y="584200"/>
                </a:moveTo>
                <a:lnTo>
                  <a:pt x="780870" y="584200"/>
                </a:lnTo>
                <a:lnTo>
                  <a:pt x="782545" y="571500"/>
                </a:lnTo>
                <a:lnTo>
                  <a:pt x="785096" y="571500"/>
                </a:lnTo>
                <a:lnTo>
                  <a:pt x="784669" y="584200"/>
                </a:lnTo>
                <a:close/>
              </a:path>
              <a:path w="1003300" h="2286000">
                <a:moveTo>
                  <a:pt x="797191" y="584200"/>
                </a:moveTo>
                <a:lnTo>
                  <a:pt x="789726" y="584200"/>
                </a:lnTo>
                <a:lnTo>
                  <a:pt x="789385" y="571500"/>
                </a:lnTo>
                <a:lnTo>
                  <a:pt x="795708" y="571500"/>
                </a:lnTo>
                <a:lnTo>
                  <a:pt x="797191" y="584200"/>
                </a:lnTo>
                <a:close/>
              </a:path>
              <a:path w="1003300" h="2286000">
                <a:moveTo>
                  <a:pt x="802564" y="584200"/>
                </a:moveTo>
                <a:lnTo>
                  <a:pt x="797198" y="584200"/>
                </a:lnTo>
                <a:lnTo>
                  <a:pt x="797305" y="571500"/>
                </a:lnTo>
                <a:lnTo>
                  <a:pt x="801598" y="571500"/>
                </a:lnTo>
                <a:lnTo>
                  <a:pt x="802564" y="584200"/>
                </a:lnTo>
                <a:close/>
              </a:path>
              <a:path w="1003300" h="2286000">
                <a:moveTo>
                  <a:pt x="806261" y="584200"/>
                </a:moveTo>
                <a:lnTo>
                  <a:pt x="802564" y="584200"/>
                </a:lnTo>
                <a:lnTo>
                  <a:pt x="803211" y="571500"/>
                </a:lnTo>
                <a:lnTo>
                  <a:pt x="807042" y="571500"/>
                </a:lnTo>
                <a:lnTo>
                  <a:pt x="806261" y="584200"/>
                </a:lnTo>
                <a:close/>
              </a:path>
              <a:path w="1003300" h="2286000">
                <a:moveTo>
                  <a:pt x="812972" y="584200"/>
                </a:moveTo>
                <a:lnTo>
                  <a:pt x="808481" y="584200"/>
                </a:lnTo>
                <a:lnTo>
                  <a:pt x="808173" y="571500"/>
                </a:lnTo>
                <a:lnTo>
                  <a:pt x="811716" y="571500"/>
                </a:lnTo>
                <a:lnTo>
                  <a:pt x="812972" y="584200"/>
                </a:lnTo>
                <a:close/>
              </a:path>
              <a:path w="1003300" h="2286000">
                <a:moveTo>
                  <a:pt x="344675" y="584200"/>
                </a:moveTo>
                <a:lnTo>
                  <a:pt x="340922" y="584200"/>
                </a:lnTo>
                <a:lnTo>
                  <a:pt x="340492" y="575746"/>
                </a:lnTo>
                <a:lnTo>
                  <a:pt x="342763" y="571903"/>
                </a:lnTo>
                <a:lnTo>
                  <a:pt x="344675" y="584200"/>
                </a:lnTo>
                <a:close/>
              </a:path>
              <a:path w="1003300" h="2286000">
                <a:moveTo>
                  <a:pt x="340276" y="584200"/>
                </a:moveTo>
                <a:lnTo>
                  <a:pt x="335495" y="584200"/>
                </a:lnTo>
                <a:lnTo>
                  <a:pt x="340276" y="576111"/>
                </a:lnTo>
                <a:lnTo>
                  <a:pt x="340276" y="584200"/>
                </a:lnTo>
                <a:close/>
              </a:path>
              <a:path w="1003300" h="2286000">
                <a:moveTo>
                  <a:pt x="635133" y="584200"/>
                </a:moveTo>
                <a:lnTo>
                  <a:pt x="634296" y="584200"/>
                </a:lnTo>
                <a:lnTo>
                  <a:pt x="633879" y="581327"/>
                </a:lnTo>
                <a:lnTo>
                  <a:pt x="635133" y="584200"/>
                </a:lnTo>
                <a:close/>
              </a:path>
              <a:path w="1003300" h="2286000">
                <a:moveTo>
                  <a:pt x="680032" y="584200"/>
                </a:moveTo>
                <a:lnTo>
                  <a:pt x="679458" y="584200"/>
                </a:lnTo>
                <a:lnTo>
                  <a:pt x="679458" y="583361"/>
                </a:lnTo>
                <a:lnTo>
                  <a:pt x="680032" y="584200"/>
                </a:lnTo>
                <a:close/>
              </a:path>
              <a:path w="1003300" h="2286000">
                <a:moveTo>
                  <a:pt x="204315" y="596900"/>
                </a:moveTo>
                <a:lnTo>
                  <a:pt x="202325" y="596900"/>
                </a:lnTo>
                <a:lnTo>
                  <a:pt x="202856" y="584200"/>
                </a:lnTo>
                <a:lnTo>
                  <a:pt x="205120" y="584200"/>
                </a:lnTo>
                <a:lnTo>
                  <a:pt x="204315" y="596900"/>
                </a:lnTo>
                <a:close/>
              </a:path>
              <a:path w="1003300" h="2286000">
                <a:moveTo>
                  <a:pt x="210322" y="596900"/>
                </a:moveTo>
                <a:lnTo>
                  <a:pt x="208512" y="584200"/>
                </a:lnTo>
                <a:lnTo>
                  <a:pt x="213903" y="584200"/>
                </a:lnTo>
                <a:lnTo>
                  <a:pt x="213909" y="586229"/>
                </a:lnTo>
                <a:lnTo>
                  <a:pt x="210322" y="596900"/>
                </a:lnTo>
                <a:close/>
              </a:path>
              <a:path w="1003300" h="2286000">
                <a:moveTo>
                  <a:pt x="213909" y="586229"/>
                </a:moveTo>
                <a:lnTo>
                  <a:pt x="213903" y="584200"/>
                </a:lnTo>
                <a:lnTo>
                  <a:pt x="214591" y="584200"/>
                </a:lnTo>
                <a:lnTo>
                  <a:pt x="213909" y="586229"/>
                </a:lnTo>
                <a:close/>
              </a:path>
              <a:path w="1003300" h="2286000">
                <a:moveTo>
                  <a:pt x="216532" y="596900"/>
                </a:moveTo>
                <a:lnTo>
                  <a:pt x="213938" y="596900"/>
                </a:lnTo>
                <a:lnTo>
                  <a:pt x="213909" y="586229"/>
                </a:lnTo>
                <a:lnTo>
                  <a:pt x="214591" y="584200"/>
                </a:lnTo>
                <a:lnTo>
                  <a:pt x="216496" y="584200"/>
                </a:lnTo>
                <a:lnTo>
                  <a:pt x="216532" y="596900"/>
                </a:lnTo>
                <a:close/>
              </a:path>
              <a:path w="1003300" h="2286000">
                <a:moveTo>
                  <a:pt x="222142" y="596900"/>
                </a:moveTo>
                <a:lnTo>
                  <a:pt x="219127" y="596900"/>
                </a:lnTo>
                <a:lnTo>
                  <a:pt x="218278" y="584200"/>
                </a:lnTo>
                <a:lnTo>
                  <a:pt x="223431" y="584200"/>
                </a:lnTo>
                <a:lnTo>
                  <a:pt x="222142" y="596900"/>
                </a:lnTo>
                <a:close/>
              </a:path>
              <a:path w="1003300" h="2286000">
                <a:moveTo>
                  <a:pt x="265108" y="591899"/>
                </a:moveTo>
                <a:lnTo>
                  <a:pt x="267211" y="584200"/>
                </a:lnTo>
                <a:lnTo>
                  <a:pt x="269017" y="584200"/>
                </a:lnTo>
                <a:lnTo>
                  <a:pt x="265108" y="591899"/>
                </a:lnTo>
                <a:close/>
              </a:path>
              <a:path w="1003300" h="2286000">
                <a:moveTo>
                  <a:pt x="269056" y="596900"/>
                </a:moveTo>
                <a:lnTo>
                  <a:pt x="269017" y="584200"/>
                </a:lnTo>
                <a:lnTo>
                  <a:pt x="270035" y="584200"/>
                </a:lnTo>
                <a:lnTo>
                  <a:pt x="269056" y="596900"/>
                </a:lnTo>
                <a:close/>
              </a:path>
              <a:path w="1003300" h="2286000">
                <a:moveTo>
                  <a:pt x="275704" y="596900"/>
                </a:moveTo>
                <a:lnTo>
                  <a:pt x="274122" y="584200"/>
                </a:lnTo>
                <a:lnTo>
                  <a:pt x="277037" y="584200"/>
                </a:lnTo>
                <a:lnTo>
                  <a:pt x="275704" y="596900"/>
                </a:lnTo>
                <a:close/>
              </a:path>
              <a:path w="1003300" h="2286000">
                <a:moveTo>
                  <a:pt x="283438" y="589825"/>
                </a:moveTo>
                <a:lnTo>
                  <a:pt x="283438" y="584200"/>
                </a:lnTo>
                <a:lnTo>
                  <a:pt x="288319" y="584200"/>
                </a:lnTo>
                <a:lnTo>
                  <a:pt x="283438" y="589825"/>
                </a:lnTo>
                <a:close/>
              </a:path>
              <a:path w="1003300" h="2286000">
                <a:moveTo>
                  <a:pt x="295798" y="596900"/>
                </a:moveTo>
                <a:lnTo>
                  <a:pt x="290832" y="596900"/>
                </a:lnTo>
                <a:lnTo>
                  <a:pt x="290941" y="584200"/>
                </a:lnTo>
                <a:lnTo>
                  <a:pt x="294807" y="584200"/>
                </a:lnTo>
                <a:lnTo>
                  <a:pt x="295798" y="596900"/>
                </a:lnTo>
                <a:close/>
              </a:path>
              <a:path w="1003300" h="2286000">
                <a:moveTo>
                  <a:pt x="303501" y="596900"/>
                </a:moveTo>
                <a:lnTo>
                  <a:pt x="298750" y="596900"/>
                </a:lnTo>
                <a:lnTo>
                  <a:pt x="298077" y="584200"/>
                </a:lnTo>
                <a:lnTo>
                  <a:pt x="302704" y="584200"/>
                </a:lnTo>
                <a:lnTo>
                  <a:pt x="303501" y="596900"/>
                </a:lnTo>
                <a:close/>
              </a:path>
              <a:path w="1003300" h="2286000">
                <a:moveTo>
                  <a:pt x="318753" y="596900"/>
                </a:moveTo>
                <a:lnTo>
                  <a:pt x="305300" y="596900"/>
                </a:lnTo>
                <a:lnTo>
                  <a:pt x="306983" y="584200"/>
                </a:lnTo>
                <a:lnTo>
                  <a:pt x="316354" y="584200"/>
                </a:lnTo>
                <a:lnTo>
                  <a:pt x="318753" y="596900"/>
                </a:lnTo>
                <a:close/>
              </a:path>
              <a:path w="1003300" h="2286000">
                <a:moveTo>
                  <a:pt x="323071" y="596900"/>
                </a:moveTo>
                <a:lnTo>
                  <a:pt x="319739" y="596900"/>
                </a:lnTo>
                <a:lnTo>
                  <a:pt x="316984" y="584200"/>
                </a:lnTo>
                <a:lnTo>
                  <a:pt x="325992" y="584200"/>
                </a:lnTo>
                <a:lnTo>
                  <a:pt x="323071" y="596900"/>
                </a:lnTo>
                <a:close/>
              </a:path>
              <a:path w="1003300" h="2286000">
                <a:moveTo>
                  <a:pt x="331601" y="596900"/>
                </a:moveTo>
                <a:lnTo>
                  <a:pt x="326114" y="596900"/>
                </a:lnTo>
                <a:lnTo>
                  <a:pt x="327607" y="584200"/>
                </a:lnTo>
                <a:lnTo>
                  <a:pt x="331489" y="584200"/>
                </a:lnTo>
                <a:lnTo>
                  <a:pt x="331601" y="596900"/>
                </a:lnTo>
                <a:close/>
              </a:path>
              <a:path w="1003300" h="2286000">
                <a:moveTo>
                  <a:pt x="338836" y="596900"/>
                </a:moveTo>
                <a:lnTo>
                  <a:pt x="335675" y="596900"/>
                </a:lnTo>
                <a:lnTo>
                  <a:pt x="333306" y="584200"/>
                </a:lnTo>
                <a:lnTo>
                  <a:pt x="340356" y="584200"/>
                </a:lnTo>
                <a:lnTo>
                  <a:pt x="338836" y="596900"/>
                </a:lnTo>
                <a:close/>
              </a:path>
              <a:path w="1003300" h="2286000">
                <a:moveTo>
                  <a:pt x="347183" y="596900"/>
                </a:moveTo>
                <a:lnTo>
                  <a:pt x="344001" y="596900"/>
                </a:lnTo>
                <a:lnTo>
                  <a:pt x="345280" y="584200"/>
                </a:lnTo>
                <a:lnTo>
                  <a:pt x="348195" y="584200"/>
                </a:lnTo>
                <a:lnTo>
                  <a:pt x="347183" y="596900"/>
                </a:lnTo>
                <a:close/>
              </a:path>
              <a:path w="1003300" h="2286000">
                <a:moveTo>
                  <a:pt x="354015" y="596900"/>
                </a:moveTo>
                <a:lnTo>
                  <a:pt x="351770" y="596900"/>
                </a:lnTo>
                <a:lnTo>
                  <a:pt x="353248" y="584200"/>
                </a:lnTo>
                <a:lnTo>
                  <a:pt x="354015" y="584200"/>
                </a:lnTo>
                <a:lnTo>
                  <a:pt x="354015" y="596900"/>
                </a:lnTo>
                <a:close/>
              </a:path>
              <a:path w="1003300" h="2286000">
                <a:moveTo>
                  <a:pt x="358799" y="596900"/>
                </a:moveTo>
                <a:lnTo>
                  <a:pt x="356616" y="584200"/>
                </a:lnTo>
                <a:lnTo>
                  <a:pt x="359603" y="584200"/>
                </a:lnTo>
                <a:lnTo>
                  <a:pt x="358799" y="596900"/>
                </a:lnTo>
                <a:close/>
              </a:path>
              <a:path w="1003300" h="2286000">
                <a:moveTo>
                  <a:pt x="362709" y="596900"/>
                </a:moveTo>
                <a:lnTo>
                  <a:pt x="361760" y="596900"/>
                </a:lnTo>
                <a:lnTo>
                  <a:pt x="362754" y="584200"/>
                </a:lnTo>
                <a:lnTo>
                  <a:pt x="367752" y="584200"/>
                </a:lnTo>
                <a:lnTo>
                  <a:pt x="362709" y="596900"/>
                </a:lnTo>
                <a:close/>
              </a:path>
              <a:path w="1003300" h="2286000">
                <a:moveTo>
                  <a:pt x="376406" y="596900"/>
                </a:moveTo>
                <a:lnTo>
                  <a:pt x="375836" y="596900"/>
                </a:lnTo>
                <a:lnTo>
                  <a:pt x="376243" y="584200"/>
                </a:lnTo>
                <a:lnTo>
                  <a:pt x="377259" y="584200"/>
                </a:lnTo>
                <a:lnTo>
                  <a:pt x="376406" y="596900"/>
                </a:lnTo>
                <a:close/>
              </a:path>
              <a:path w="1003300" h="2286000">
                <a:moveTo>
                  <a:pt x="447608" y="596900"/>
                </a:moveTo>
                <a:lnTo>
                  <a:pt x="438073" y="596900"/>
                </a:lnTo>
                <a:lnTo>
                  <a:pt x="439436" y="584200"/>
                </a:lnTo>
                <a:lnTo>
                  <a:pt x="450444" y="584200"/>
                </a:lnTo>
                <a:lnTo>
                  <a:pt x="447608" y="596900"/>
                </a:lnTo>
                <a:close/>
              </a:path>
              <a:path w="1003300" h="2286000">
                <a:moveTo>
                  <a:pt x="467719" y="596900"/>
                </a:moveTo>
                <a:lnTo>
                  <a:pt x="463151" y="596900"/>
                </a:lnTo>
                <a:lnTo>
                  <a:pt x="466753" y="584200"/>
                </a:lnTo>
                <a:lnTo>
                  <a:pt x="467719" y="596900"/>
                </a:lnTo>
                <a:close/>
              </a:path>
              <a:path w="1003300" h="2286000">
                <a:moveTo>
                  <a:pt x="476604" y="596900"/>
                </a:moveTo>
                <a:lnTo>
                  <a:pt x="467719" y="596900"/>
                </a:lnTo>
                <a:lnTo>
                  <a:pt x="472091" y="584200"/>
                </a:lnTo>
                <a:lnTo>
                  <a:pt x="476747" y="584200"/>
                </a:lnTo>
                <a:lnTo>
                  <a:pt x="476683" y="596769"/>
                </a:lnTo>
                <a:lnTo>
                  <a:pt x="476604" y="596900"/>
                </a:lnTo>
                <a:close/>
              </a:path>
              <a:path w="1003300" h="2286000">
                <a:moveTo>
                  <a:pt x="480211" y="596900"/>
                </a:moveTo>
                <a:lnTo>
                  <a:pt x="476747" y="596900"/>
                </a:lnTo>
                <a:lnTo>
                  <a:pt x="476747" y="596663"/>
                </a:lnTo>
                <a:lnTo>
                  <a:pt x="484234" y="584200"/>
                </a:lnTo>
                <a:lnTo>
                  <a:pt x="480211" y="596900"/>
                </a:lnTo>
                <a:close/>
              </a:path>
              <a:path w="1003300" h="2286000">
                <a:moveTo>
                  <a:pt x="528272" y="596900"/>
                </a:moveTo>
                <a:lnTo>
                  <a:pt x="526868" y="584200"/>
                </a:lnTo>
                <a:lnTo>
                  <a:pt x="528353" y="584200"/>
                </a:lnTo>
                <a:lnTo>
                  <a:pt x="528272" y="596900"/>
                </a:lnTo>
                <a:close/>
              </a:path>
              <a:path w="1003300" h="2286000">
                <a:moveTo>
                  <a:pt x="532100" y="596900"/>
                </a:moveTo>
                <a:lnTo>
                  <a:pt x="530902" y="596900"/>
                </a:lnTo>
                <a:lnTo>
                  <a:pt x="529312" y="584200"/>
                </a:lnTo>
                <a:lnTo>
                  <a:pt x="529927" y="584200"/>
                </a:lnTo>
                <a:lnTo>
                  <a:pt x="532100" y="596900"/>
                </a:lnTo>
                <a:close/>
              </a:path>
              <a:path w="1003300" h="2286000">
                <a:moveTo>
                  <a:pt x="538394" y="596900"/>
                </a:moveTo>
                <a:lnTo>
                  <a:pt x="534061" y="596900"/>
                </a:lnTo>
                <a:lnTo>
                  <a:pt x="534061" y="584200"/>
                </a:lnTo>
                <a:lnTo>
                  <a:pt x="535729" y="584200"/>
                </a:lnTo>
                <a:lnTo>
                  <a:pt x="538394" y="596900"/>
                </a:lnTo>
                <a:close/>
              </a:path>
              <a:path w="1003300" h="2286000">
                <a:moveTo>
                  <a:pt x="542342" y="596900"/>
                </a:moveTo>
                <a:lnTo>
                  <a:pt x="542114" y="596900"/>
                </a:lnTo>
                <a:lnTo>
                  <a:pt x="542114" y="584200"/>
                </a:lnTo>
                <a:lnTo>
                  <a:pt x="543184" y="584200"/>
                </a:lnTo>
                <a:lnTo>
                  <a:pt x="542342" y="596900"/>
                </a:lnTo>
                <a:close/>
              </a:path>
              <a:path w="1003300" h="2286000">
                <a:moveTo>
                  <a:pt x="544909" y="596900"/>
                </a:moveTo>
                <a:lnTo>
                  <a:pt x="543720" y="584200"/>
                </a:lnTo>
                <a:lnTo>
                  <a:pt x="550829" y="584200"/>
                </a:lnTo>
                <a:lnTo>
                  <a:pt x="544909" y="596900"/>
                </a:lnTo>
                <a:close/>
              </a:path>
              <a:path w="1003300" h="2286000">
                <a:moveTo>
                  <a:pt x="563247" y="596900"/>
                </a:moveTo>
                <a:lnTo>
                  <a:pt x="561327" y="596900"/>
                </a:lnTo>
                <a:lnTo>
                  <a:pt x="561768" y="584200"/>
                </a:lnTo>
                <a:lnTo>
                  <a:pt x="561936" y="584200"/>
                </a:lnTo>
                <a:lnTo>
                  <a:pt x="563247" y="596900"/>
                </a:lnTo>
                <a:close/>
              </a:path>
              <a:path w="1003300" h="2286000">
                <a:moveTo>
                  <a:pt x="607765" y="596900"/>
                </a:moveTo>
                <a:lnTo>
                  <a:pt x="607564" y="596900"/>
                </a:lnTo>
                <a:lnTo>
                  <a:pt x="606480" y="584200"/>
                </a:lnTo>
                <a:lnTo>
                  <a:pt x="609301" y="584200"/>
                </a:lnTo>
                <a:lnTo>
                  <a:pt x="607765" y="596900"/>
                </a:lnTo>
                <a:close/>
              </a:path>
              <a:path w="1003300" h="2286000">
                <a:moveTo>
                  <a:pt x="613954" y="596900"/>
                </a:moveTo>
                <a:lnTo>
                  <a:pt x="613775" y="596900"/>
                </a:lnTo>
                <a:lnTo>
                  <a:pt x="613395" y="584200"/>
                </a:lnTo>
                <a:lnTo>
                  <a:pt x="616270" y="584200"/>
                </a:lnTo>
                <a:lnTo>
                  <a:pt x="613954" y="596900"/>
                </a:lnTo>
                <a:close/>
              </a:path>
              <a:path w="1003300" h="2286000">
                <a:moveTo>
                  <a:pt x="631535" y="596900"/>
                </a:moveTo>
                <a:lnTo>
                  <a:pt x="628919" y="596900"/>
                </a:lnTo>
                <a:lnTo>
                  <a:pt x="623159" y="584200"/>
                </a:lnTo>
                <a:lnTo>
                  <a:pt x="624683" y="584200"/>
                </a:lnTo>
                <a:lnTo>
                  <a:pt x="631535" y="596900"/>
                </a:lnTo>
                <a:close/>
              </a:path>
              <a:path w="1003300" h="2286000">
                <a:moveTo>
                  <a:pt x="640027" y="596900"/>
                </a:moveTo>
                <a:lnTo>
                  <a:pt x="632080" y="596900"/>
                </a:lnTo>
                <a:lnTo>
                  <a:pt x="633242" y="584200"/>
                </a:lnTo>
                <a:lnTo>
                  <a:pt x="635910" y="584200"/>
                </a:lnTo>
                <a:lnTo>
                  <a:pt x="640027" y="596900"/>
                </a:lnTo>
                <a:close/>
              </a:path>
              <a:path w="1003300" h="2286000">
                <a:moveTo>
                  <a:pt x="643963" y="596900"/>
                </a:moveTo>
                <a:lnTo>
                  <a:pt x="640654" y="596900"/>
                </a:lnTo>
                <a:lnTo>
                  <a:pt x="640936" y="584200"/>
                </a:lnTo>
                <a:lnTo>
                  <a:pt x="642419" y="584200"/>
                </a:lnTo>
                <a:lnTo>
                  <a:pt x="643963" y="589522"/>
                </a:lnTo>
                <a:lnTo>
                  <a:pt x="643963" y="596900"/>
                </a:lnTo>
                <a:close/>
              </a:path>
              <a:path w="1003300" h="2286000">
                <a:moveTo>
                  <a:pt x="644800" y="592409"/>
                </a:moveTo>
                <a:lnTo>
                  <a:pt x="644051" y="589825"/>
                </a:lnTo>
                <a:lnTo>
                  <a:pt x="643963" y="584200"/>
                </a:lnTo>
                <a:lnTo>
                  <a:pt x="646332" y="584200"/>
                </a:lnTo>
                <a:lnTo>
                  <a:pt x="644800" y="592409"/>
                </a:lnTo>
                <a:close/>
              </a:path>
              <a:path w="1003300" h="2286000">
                <a:moveTo>
                  <a:pt x="650858" y="596900"/>
                </a:moveTo>
                <a:lnTo>
                  <a:pt x="646332" y="596900"/>
                </a:lnTo>
                <a:lnTo>
                  <a:pt x="646332" y="584200"/>
                </a:lnTo>
                <a:lnTo>
                  <a:pt x="649003" y="584200"/>
                </a:lnTo>
                <a:lnTo>
                  <a:pt x="650917" y="595604"/>
                </a:lnTo>
                <a:lnTo>
                  <a:pt x="650858" y="596900"/>
                </a:lnTo>
                <a:close/>
              </a:path>
              <a:path w="1003300" h="2286000">
                <a:moveTo>
                  <a:pt x="652701" y="596900"/>
                </a:moveTo>
                <a:lnTo>
                  <a:pt x="651134" y="596900"/>
                </a:lnTo>
                <a:lnTo>
                  <a:pt x="650917" y="595604"/>
                </a:lnTo>
                <a:lnTo>
                  <a:pt x="651435" y="584200"/>
                </a:lnTo>
                <a:lnTo>
                  <a:pt x="652134" y="584200"/>
                </a:lnTo>
                <a:lnTo>
                  <a:pt x="652701" y="596900"/>
                </a:lnTo>
                <a:close/>
              </a:path>
              <a:path w="1003300" h="2286000">
                <a:moveTo>
                  <a:pt x="658438" y="596900"/>
                </a:moveTo>
                <a:lnTo>
                  <a:pt x="657390" y="596900"/>
                </a:lnTo>
                <a:lnTo>
                  <a:pt x="653389" y="584200"/>
                </a:lnTo>
                <a:lnTo>
                  <a:pt x="656375" y="584200"/>
                </a:lnTo>
                <a:lnTo>
                  <a:pt x="656716" y="584515"/>
                </a:lnTo>
                <a:lnTo>
                  <a:pt x="658438" y="596900"/>
                </a:lnTo>
                <a:close/>
              </a:path>
              <a:path w="1003300" h="2286000">
                <a:moveTo>
                  <a:pt x="656716" y="584515"/>
                </a:moveTo>
                <a:lnTo>
                  <a:pt x="656375" y="584200"/>
                </a:lnTo>
                <a:lnTo>
                  <a:pt x="656672" y="584200"/>
                </a:lnTo>
                <a:lnTo>
                  <a:pt x="656716" y="584515"/>
                </a:lnTo>
                <a:close/>
              </a:path>
              <a:path w="1003300" h="2286000">
                <a:moveTo>
                  <a:pt x="667614" y="594600"/>
                </a:moveTo>
                <a:lnTo>
                  <a:pt x="656716" y="584515"/>
                </a:lnTo>
                <a:lnTo>
                  <a:pt x="656672" y="584200"/>
                </a:lnTo>
                <a:lnTo>
                  <a:pt x="667614" y="584200"/>
                </a:lnTo>
                <a:lnTo>
                  <a:pt x="667614" y="594600"/>
                </a:lnTo>
                <a:close/>
              </a:path>
              <a:path w="1003300" h="2286000">
                <a:moveTo>
                  <a:pt x="672990" y="596900"/>
                </a:moveTo>
                <a:lnTo>
                  <a:pt x="670098" y="596900"/>
                </a:lnTo>
                <a:lnTo>
                  <a:pt x="669957" y="596769"/>
                </a:lnTo>
                <a:lnTo>
                  <a:pt x="668636" y="584200"/>
                </a:lnTo>
                <a:lnTo>
                  <a:pt x="671500" y="584200"/>
                </a:lnTo>
                <a:lnTo>
                  <a:pt x="672990" y="596900"/>
                </a:lnTo>
                <a:close/>
              </a:path>
              <a:path w="1003300" h="2286000">
                <a:moveTo>
                  <a:pt x="686957" y="596900"/>
                </a:moveTo>
                <a:lnTo>
                  <a:pt x="677063" y="596900"/>
                </a:lnTo>
                <a:lnTo>
                  <a:pt x="676140" y="584200"/>
                </a:lnTo>
                <a:lnTo>
                  <a:pt x="687367" y="584200"/>
                </a:lnTo>
                <a:lnTo>
                  <a:pt x="686957" y="596900"/>
                </a:lnTo>
                <a:close/>
              </a:path>
              <a:path w="1003300" h="2286000">
                <a:moveTo>
                  <a:pt x="693120" y="596900"/>
                </a:moveTo>
                <a:lnTo>
                  <a:pt x="688621" y="596900"/>
                </a:lnTo>
                <a:lnTo>
                  <a:pt x="687367" y="584200"/>
                </a:lnTo>
                <a:lnTo>
                  <a:pt x="693026" y="584200"/>
                </a:lnTo>
                <a:lnTo>
                  <a:pt x="693120" y="596900"/>
                </a:lnTo>
                <a:close/>
              </a:path>
              <a:path w="1003300" h="2286000">
                <a:moveTo>
                  <a:pt x="697814" y="596900"/>
                </a:moveTo>
                <a:lnTo>
                  <a:pt x="697467" y="596900"/>
                </a:lnTo>
                <a:lnTo>
                  <a:pt x="694296" y="584200"/>
                </a:lnTo>
                <a:lnTo>
                  <a:pt x="696247" y="584200"/>
                </a:lnTo>
                <a:lnTo>
                  <a:pt x="697814" y="596900"/>
                </a:lnTo>
                <a:close/>
              </a:path>
              <a:path w="1003300" h="2286000">
                <a:moveTo>
                  <a:pt x="701722" y="596900"/>
                </a:moveTo>
                <a:lnTo>
                  <a:pt x="699376" y="596900"/>
                </a:lnTo>
                <a:lnTo>
                  <a:pt x="700005" y="584200"/>
                </a:lnTo>
                <a:lnTo>
                  <a:pt x="701722" y="584200"/>
                </a:lnTo>
                <a:lnTo>
                  <a:pt x="701722" y="596900"/>
                </a:lnTo>
                <a:close/>
              </a:path>
              <a:path w="1003300" h="2286000">
                <a:moveTo>
                  <a:pt x="713149" y="596900"/>
                </a:moveTo>
                <a:lnTo>
                  <a:pt x="702234" y="596900"/>
                </a:lnTo>
                <a:lnTo>
                  <a:pt x="701722" y="584200"/>
                </a:lnTo>
                <a:lnTo>
                  <a:pt x="714071" y="584200"/>
                </a:lnTo>
                <a:lnTo>
                  <a:pt x="713149" y="596900"/>
                </a:lnTo>
                <a:close/>
              </a:path>
              <a:path w="1003300" h="2286000">
                <a:moveTo>
                  <a:pt x="719172" y="609600"/>
                </a:moveTo>
                <a:lnTo>
                  <a:pt x="714567" y="609600"/>
                </a:lnTo>
                <a:lnTo>
                  <a:pt x="714343" y="584200"/>
                </a:lnTo>
                <a:lnTo>
                  <a:pt x="718375" y="584200"/>
                </a:lnTo>
                <a:lnTo>
                  <a:pt x="718178" y="596900"/>
                </a:lnTo>
                <a:lnTo>
                  <a:pt x="718723" y="596900"/>
                </a:lnTo>
                <a:lnTo>
                  <a:pt x="719172" y="609600"/>
                </a:lnTo>
                <a:close/>
              </a:path>
              <a:path w="1003300" h="2286000">
                <a:moveTo>
                  <a:pt x="723519" y="596900"/>
                </a:moveTo>
                <a:lnTo>
                  <a:pt x="719243" y="596900"/>
                </a:lnTo>
                <a:lnTo>
                  <a:pt x="719235" y="584200"/>
                </a:lnTo>
                <a:lnTo>
                  <a:pt x="725379" y="584200"/>
                </a:lnTo>
                <a:lnTo>
                  <a:pt x="723519" y="596900"/>
                </a:lnTo>
                <a:close/>
              </a:path>
              <a:path w="1003300" h="2286000">
                <a:moveTo>
                  <a:pt x="733296" y="596900"/>
                </a:moveTo>
                <a:lnTo>
                  <a:pt x="726338" y="596900"/>
                </a:lnTo>
                <a:lnTo>
                  <a:pt x="726192" y="584200"/>
                </a:lnTo>
                <a:lnTo>
                  <a:pt x="733030" y="584200"/>
                </a:lnTo>
                <a:lnTo>
                  <a:pt x="733296" y="596900"/>
                </a:lnTo>
                <a:close/>
              </a:path>
              <a:path w="1003300" h="2286000">
                <a:moveTo>
                  <a:pt x="785921" y="596900"/>
                </a:moveTo>
                <a:lnTo>
                  <a:pt x="783975" y="596900"/>
                </a:lnTo>
                <a:lnTo>
                  <a:pt x="787256" y="584200"/>
                </a:lnTo>
                <a:lnTo>
                  <a:pt x="788883" y="584200"/>
                </a:lnTo>
                <a:lnTo>
                  <a:pt x="788883" y="587300"/>
                </a:lnTo>
                <a:lnTo>
                  <a:pt x="785921" y="596900"/>
                </a:lnTo>
                <a:close/>
              </a:path>
              <a:path w="1003300" h="2286000">
                <a:moveTo>
                  <a:pt x="788883" y="587300"/>
                </a:moveTo>
                <a:lnTo>
                  <a:pt x="788883" y="584200"/>
                </a:lnTo>
                <a:lnTo>
                  <a:pt x="789839" y="584200"/>
                </a:lnTo>
                <a:lnTo>
                  <a:pt x="788883" y="587300"/>
                </a:lnTo>
                <a:close/>
              </a:path>
              <a:path w="1003300" h="2286000">
                <a:moveTo>
                  <a:pt x="791125" y="596900"/>
                </a:moveTo>
                <a:lnTo>
                  <a:pt x="788883" y="596900"/>
                </a:lnTo>
                <a:lnTo>
                  <a:pt x="788883" y="587300"/>
                </a:lnTo>
                <a:lnTo>
                  <a:pt x="789839" y="584200"/>
                </a:lnTo>
                <a:lnTo>
                  <a:pt x="790899" y="584200"/>
                </a:lnTo>
                <a:lnTo>
                  <a:pt x="791125" y="596900"/>
                </a:lnTo>
                <a:close/>
              </a:path>
              <a:path w="1003300" h="2286000">
                <a:moveTo>
                  <a:pt x="797403" y="596900"/>
                </a:moveTo>
                <a:lnTo>
                  <a:pt x="794167" y="596900"/>
                </a:lnTo>
                <a:lnTo>
                  <a:pt x="794624" y="584200"/>
                </a:lnTo>
                <a:lnTo>
                  <a:pt x="797250" y="584200"/>
                </a:lnTo>
                <a:lnTo>
                  <a:pt x="797403" y="596900"/>
                </a:lnTo>
                <a:close/>
              </a:path>
              <a:path w="1003300" h="2286000">
                <a:moveTo>
                  <a:pt x="802283" y="596900"/>
                </a:moveTo>
                <a:lnTo>
                  <a:pt x="798315" y="596900"/>
                </a:lnTo>
                <a:lnTo>
                  <a:pt x="797892" y="584200"/>
                </a:lnTo>
                <a:lnTo>
                  <a:pt x="803032" y="584200"/>
                </a:lnTo>
                <a:lnTo>
                  <a:pt x="802283" y="596900"/>
                </a:lnTo>
                <a:close/>
              </a:path>
              <a:path w="1003300" h="2286000">
                <a:moveTo>
                  <a:pt x="806693" y="596900"/>
                </a:moveTo>
                <a:lnTo>
                  <a:pt x="803551" y="596900"/>
                </a:lnTo>
                <a:lnTo>
                  <a:pt x="803032" y="584200"/>
                </a:lnTo>
                <a:lnTo>
                  <a:pt x="805951" y="584200"/>
                </a:lnTo>
                <a:lnTo>
                  <a:pt x="806693" y="596900"/>
                </a:lnTo>
                <a:close/>
              </a:path>
              <a:path w="1003300" h="2286000">
                <a:moveTo>
                  <a:pt x="810678" y="596900"/>
                </a:moveTo>
                <a:lnTo>
                  <a:pt x="806693" y="596900"/>
                </a:lnTo>
                <a:lnTo>
                  <a:pt x="807081" y="584200"/>
                </a:lnTo>
                <a:lnTo>
                  <a:pt x="810678" y="584200"/>
                </a:lnTo>
                <a:lnTo>
                  <a:pt x="810678" y="596900"/>
                </a:lnTo>
                <a:close/>
              </a:path>
              <a:path w="1003300" h="2286000">
                <a:moveTo>
                  <a:pt x="816822" y="596900"/>
                </a:moveTo>
                <a:lnTo>
                  <a:pt x="811735" y="596900"/>
                </a:lnTo>
                <a:lnTo>
                  <a:pt x="812758" y="584200"/>
                </a:lnTo>
                <a:lnTo>
                  <a:pt x="815509" y="584200"/>
                </a:lnTo>
                <a:lnTo>
                  <a:pt x="816822" y="596900"/>
                </a:lnTo>
                <a:close/>
              </a:path>
              <a:path w="1003300" h="2286000">
                <a:moveTo>
                  <a:pt x="643963" y="596900"/>
                </a:moveTo>
                <a:lnTo>
                  <a:pt x="643963" y="589522"/>
                </a:lnTo>
                <a:lnTo>
                  <a:pt x="644800" y="592409"/>
                </a:lnTo>
                <a:lnTo>
                  <a:pt x="643963" y="596900"/>
                </a:lnTo>
                <a:close/>
              </a:path>
              <a:path w="1003300" h="2286000">
                <a:moveTo>
                  <a:pt x="283438" y="596900"/>
                </a:moveTo>
                <a:lnTo>
                  <a:pt x="277301" y="596900"/>
                </a:lnTo>
                <a:lnTo>
                  <a:pt x="283438" y="589825"/>
                </a:lnTo>
                <a:lnTo>
                  <a:pt x="283438" y="596900"/>
                </a:lnTo>
                <a:close/>
              </a:path>
              <a:path w="1003300" h="2286000">
                <a:moveTo>
                  <a:pt x="263743" y="596900"/>
                </a:moveTo>
                <a:lnTo>
                  <a:pt x="262570" y="596900"/>
                </a:lnTo>
                <a:lnTo>
                  <a:pt x="265108" y="591899"/>
                </a:lnTo>
                <a:lnTo>
                  <a:pt x="263743" y="596900"/>
                </a:lnTo>
                <a:close/>
              </a:path>
              <a:path w="1003300" h="2286000">
                <a:moveTo>
                  <a:pt x="646103" y="596900"/>
                </a:moveTo>
                <a:lnTo>
                  <a:pt x="643963" y="596900"/>
                </a:lnTo>
                <a:lnTo>
                  <a:pt x="644800" y="592409"/>
                </a:lnTo>
                <a:lnTo>
                  <a:pt x="646103" y="596900"/>
                </a:lnTo>
                <a:close/>
              </a:path>
              <a:path w="1003300" h="2286000">
                <a:moveTo>
                  <a:pt x="669971" y="596900"/>
                </a:moveTo>
                <a:lnTo>
                  <a:pt x="667614" y="596900"/>
                </a:lnTo>
                <a:lnTo>
                  <a:pt x="667614" y="594600"/>
                </a:lnTo>
                <a:lnTo>
                  <a:pt x="669957" y="596769"/>
                </a:lnTo>
                <a:lnTo>
                  <a:pt x="669971" y="596900"/>
                </a:lnTo>
                <a:close/>
              </a:path>
              <a:path w="1003300" h="2286000">
                <a:moveTo>
                  <a:pt x="651134" y="596900"/>
                </a:moveTo>
                <a:lnTo>
                  <a:pt x="650858" y="596900"/>
                </a:lnTo>
                <a:lnTo>
                  <a:pt x="650917" y="595604"/>
                </a:lnTo>
                <a:lnTo>
                  <a:pt x="651134" y="596900"/>
                </a:lnTo>
                <a:close/>
              </a:path>
              <a:path w="1003300" h="2286000">
                <a:moveTo>
                  <a:pt x="476747" y="596900"/>
                </a:moveTo>
                <a:lnTo>
                  <a:pt x="476604" y="596900"/>
                </a:lnTo>
                <a:lnTo>
                  <a:pt x="476747" y="596663"/>
                </a:lnTo>
                <a:lnTo>
                  <a:pt x="476747" y="596900"/>
                </a:lnTo>
                <a:close/>
              </a:path>
              <a:path w="1003300" h="2286000">
                <a:moveTo>
                  <a:pt x="205464" y="609600"/>
                </a:moveTo>
                <a:lnTo>
                  <a:pt x="199638" y="609600"/>
                </a:lnTo>
                <a:lnTo>
                  <a:pt x="200267" y="596900"/>
                </a:lnTo>
                <a:lnTo>
                  <a:pt x="206194" y="596900"/>
                </a:lnTo>
                <a:lnTo>
                  <a:pt x="205464" y="609600"/>
                </a:lnTo>
                <a:close/>
              </a:path>
              <a:path w="1003300" h="2286000">
                <a:moveTo>
                  <a:pt x="214826" y="609600"/>
                </a:moveTo>
                <a:lnTo>
                  <a:pt x="210783" y="609600"/>
                </a:lnTo>
                <a:lnTo>
                  <a:pt x="211078" y="596900"/>
                </a:lnTo>
                <a:lnTo>
                  <a:pt x="215642" y="596900"/>
                </a:lnTo>
                <a:lnTo>
                  <a:pt x="214826" y="609600"/>
                </a:lnTo>
                <a:close/>
              </a:path>
              <a:path w="1003300" h="2286000">
                <a:moveTo>
                  <a:pt x="219419" y="609600"/>
                </a:moveTo>
                <a:lnTo>
                  <a:pt x="215309" y="609600"/>
                </a:lnTo>
                <a:lnTo>
                  <a:pt x="217153" y="596900"/>
                </a:lnTo>
                <a:lnTo>
                  <a:pt x="219399" y="596900"/>
                </a:lnTo>
                <a:lnTo>
                  <a:pt x="219419" y="609600"/>
                </a:lnTo>
                <a:close/>
              </a:path>
              <a:path w="1003300" h="2286000">
                <a:moveTo>
                  <a:pt x="257375" y="609600"/>
                </a:moveTo>
                <a:lnTo>
                  <a:pt x="264654" y="596900"/>
                </a:lnTo>
                <a:lnTo>
                  <a:pt x="270020" y="596900"/>
                </a:lnTo>
                <a:lnTo>
                  <a:pt x="257375" y="609600"/>
                </a:lnTo>
                <a:close/>
              </a:path>
              <a:path w="1003300" h="2286000">
                <a:moveTo>
                  <a:pt x="277754" y="609600"/>
                </a:moveTo>
                <a:lnTo>
                  <a:pt x="275954" y="609600"/>
                </a:lnTo>
                <a:lnTo>
                  <a:pt x="279301" y="596900"/>
                </a:lnTo>
                <a:lnTo>
                  <a:pt x="280350" y="596900"/>
                </a:lnTo>
                <a:lnTo>
                  <a:pt x="277754" y="609600"/>
                </a:lnTo>
                <a:close/>
              </a:path>
              <a:path w="1003300" h="2286000">
                <a:moveTo>
                  <a:pt x="287224" y="609600"/>
                </a:moveTo>
                <a:lnTo>
                  <a:pt x="285878" y="609600"/>
                </a:lnTo>
                <a:lnTo>
                  <a:pt x="286656" y="596900"/>
                </a:lnTo>
                <a:lnTo>
                  <a:pt x="289833" y="596900"/>
                </a:lnTo>
                <a:lnTo>
                  <a:pt x="287224" y="609600"/>
                </a:lnTo>
                <a:close/>
              </a:path>
              <a:path w="1003300" h="2286000">
                <a:moveTo>
                  <a:pt x="292288" y="609600"/>
                </a:moveTo>
                <a:lnTo>
                  <a:pt x="290607" y="609600"/>
                </a:lnTo>
                <a:lnTo>
                  <a:pt x="289833" y="596900"/>
                </a:lnTo>
                <a:lnTo>
                  <a:pt x="291630" y="596900"/>
                </a:lnTo>
                <a:lnTo>
                  <a:pt x="292288" y="609600"/>
                </a:lnTo>
                <a:close/>
              </a:path>
              <a:path w="1003300" h="2286000">
                <a:moveTo>
                  <a:pt x="295511" y="609600"/>
                </a:moveTo>
                <a:lnTo>
                  <a:pt x="292614" y="609600"/>
                </a:lnTo>
                <a:lnTo>
                  <a:pt x="293592" y="596900"/>
                </a:lnTo>
                <a:lnTo>
                  <a:pt x="295258" y="596900"/>
                </a:lnTo>
                <a:lnTo>
                  <a:pt x="295511" y="609600"/>
                </a:lnTo>
                <a:close/>
              </a:path>
              <a:path w="1003300" h="2286000">
                <a:moveTo>
                  <a:pt x="305014" y="609600"/>
                </a:moveTo>
                <a:lnTo>
                  <a:pt x="295511" y="609600"/>
                </a:lnTo>
                <a:lnTo>
                  <a:pt x="297402" y="596900"/>
                </a:lnTo>
                <a:lnTo>
                  <a:pt x="301276" y="596900"/>
                </a:lnTo>
                <a:lnTo>
                  <a:pt x="305301" y="607063"/>
                </a:lnTo>
                <a:lnTo>
                  <a:pt x="305014" y="609600"/>
                </a:lnTo>
                <a:close/>
              </a:path>
              <a:path w="1003300" h="2286000">
                <a:moveTo>
                  <a:pt x="311381" y="609600"/>
                </a:moveTo>
                <a:lnTo>
                  <a:pt x="306306" y="609600"/>
                </a:lnTo>
                <a:lnTo>
                  <a:pt x="305365" y="607224"/>
                </a:lnTo>
                <a:lnTo>
                  <a:pt x="305347" y="606662"/>
                </a:lnTo>
                <a:lnTo>
                  <a:pt x="306453" y="596900"/>
                </a:lnTo>
                <a:lnTo>
                  <a:pt x="311381" y="596900"/>
                </a:lnTo>
                <a:lnTo>
                  <a:pt x="311381" y="609600"/>
                </a:lnTo>
                <a:close/>
              </a:path>
              <a:path w="1003300" h="2286000">
                <a:moveTo>
                  <a:pt x="315735" y="609600"/>
                </a:moveTo>
                <a:lnTo>
                  <a:pt x="312832" y="609600"/>
                </a:lnTo>
                <a:lnTo>
                  <a:pt x="312462" y="596900"/>
                </a:lnTo>
                <a:lnTo>
                  <a:pt x="317488" y="596900"/>
                </a:lnTo>
                <a:lnTo>
                  <a:pt x="317111" y="607224"/>
                </a:lnTo>
                <a:lnTo>
                  <a:pt x="315735" y="609600"/>
                </a:lnTo>
                <a:close/>
              </a:path>
              <a:path w="1003300" h="2286000">
                <a:moveTo>
                  <a:pt x="323969" y="609600"/>
                </a:moveTo>
                <a:lnTo>
                  <a:pt x="317024" y="609600"/>
                </a:lnTo>
                <a:lnTo>
                  <a:pt x="317111" y="607224"/>
                </a:lnTo>
                <a:lnTo>
                  <a:pt x="323092" y="596900"/>
                </a:lnTo>
                <a:lnTo>
                  <a:pt x="325722" y="596900"/>
                </a:lnTo>
                <a:lnTo>
                  <a:pt x="323969" y="609600"/>
                </a:lnTo>
                <a:close/>
              </a:path>
              <a:path w="1003300" h="2286000">
                <a:moveTo>
                  <a:pt x="327616" y="609600"/>
                </a:moveTo>
                <a:lnTo>
                  <a:pt x="331186" y="596900"/>
                </a:lnTo>
                <a:lnTo>
                  <a:pt x="331934" y="596900"/>
                </a:lnTo>
                <a:lnTo>
                  <a:pt x="327616" y="609600"/>
                </a:lnTo>
                <a:close/>
              </a:path>
              <a:path w="1003300" h="2286000">
                <a:moveTo>
                  <a:pt x="340804" y="609600"/>
                </a:moveTo>
                <a:lnTo>
                  <a:pt x="339171" y="609600"/>
                </a:lnTo>
                <a:lnTo>
                  <a:pt x="338211" y="596900"/>
                </a:lnTo>
                <a:lnTo>
                  <a:pt x="340727" y="596900"/>
                </a:lnTo>
                <a:lnTo>
                  <a:pt x="340804" y="609600"/>
                </a:lnTo>
                <a:close/>
              </a:path>
              <a:path w="1003300" h="2286000">
                <a:moveTo>
                  <a:pt x="340835" y="598715"/>
                </a:moveTo>
                <a:lnTo>
                  <a:pt x="340727" y="596900"/>
                </a:lnTo>
                <a:lnTo>
                  <a:pt x="340835" y="598715"/>
                </a:lnTo>
                <a:close/>
              </a:path>
              <a:path w="1003300" h="2286000">
                <a:moveTo>
                  <a:pt x="341485" y="609600"/>
                </a:moveTo>
                <a:lnTo>
                  <a:pt x="340923" y="600182"/>
                </a:lnTo>
                <a:lnTo>
                  <a:pt x="340841" y="596900"/>
                </a:lnTo>
                <a:lnTo>
                  <a:pt x="342484" y="596900"/>
                </a:lnTo>
                <a:lnTo>
                  <a:pt x="341485" y="609600"/>
                </a:lnTo>
                <a:close/>
              </a:path>
              <a:path w="1003300" h="2286000">
                <a:moveTo>
                  <a:pt x="346758" y="609600"/>
                </a:moveTo>
                <a:lnTo>
                  <a:pt x="343627" y="609600"/>
                </a:lnTo>
                <a:lnTo>
                  <a:pt x="343627" y="596900"/>
                </a:lnTo>
                <a:lnTo>
                  <a:pt x="343825" y="596900"/>
                </a:lnTo>
                <a:lnTo>
                  <a:pt x="346758" y="609600"/>
                </a:lnTo>
                <a:close/>
              </a:path>
              <a:path w="1003300" h="2286000">
                <a:moveTo>
                  <a:pt x="361366" y="598297"/>
                </a:moveTo>
                <a:lnTo>
                  <a:pt x="361148" y="596900"/>
                </a:lnTo>
                <a:lnTo>
                  <a:pt x="362237" y="596900"/>
                </a:lnTo>
                <a:lnTo>
                  <a:pt x="361366" y="598297"/>
                </a:lnTo>
                <a:close/>
              </a:path>
              <a:path w="1003300" h="2286000">
                <a:moveTo>
                  <a:pt x="361817" y="601199"/>
                </a:moveTo>
                <a:lnTo>
                  <a:pt x="361366" y="598297"/>
                </a:lnTo>
                <a:lnTo>
                  <a:pt x="362237" y="596900"/>
                </a:lnTo>
                <a:lnTo>
                  <a:pt x="361817" y="601199"/>
                </a:lnTo>
                <a:close/>
              </a:path>
              <a:path w="1003300" h="2286000">
                <a:moveTo>
                  <a:pt x="363709" y="609600"/>
                </a:moveTo>
                <a:lnTo>
                  <a:pt x="363124" y="609600"/>
                </a:lnTo>
                <a:lnTo>
                  <a:pt x="361999" y="602364"/>
                </a:lnTo>
                <a:lnTo>
                  <a:pt x="361917" y="600182"/>
                </a:lnTo>
                <a:lnTo>
                  <a:pt x="362237" y="596900"/>
                </a:lnTo>
                <a:lnTo>
                  <a:pt x="365885" y="596900"/>
                </a:lnTo>
                <a:lnTo>
                  <a:pt x="363709" y="609600"/>
                </a:lnTo>
                <a:close/>
              </a:path>
              <a:path w="1003300" h="2286000">
                <a:moveTo>
                  <a:pt x="376331" y="609600"/>
                </a:moveTo>
                <a:lnTo>
                  <a:pt x="366509" y="609600"/>
                </a:lnTo>
                <a:lnTo>
                  <a:pt x="365885" y="596900"/>
                </a:lnTo>
                <a:lnTo>
                  <a:pt x="374173" y="596900"/>
                </a:lnTo>
                <a:lnTo>
                  <a:pt x="376331" y="609600"/>
                </a:lnTo>
                <a:close/>
              </a:path>
              <a:path w="1003300" h="2286000">
                <a:moveTo>
                  <a:pt x="383419" y="609600"/>
                </a:moveTo>
                <a:lnTo>
                  <a:pt x="380185" y="609600"/>
                </a:lnTo>
                <a:lnTo>
                  <a:pt x="381056" y="596900"/>
                </a:lnTo>
                <a:lnTo>
                  <a:pt x="386530" y="596900"/>
                </a:lnTo>
                <a:lnTo>
                  <a:pt x="383419" y="609600"/>
                </a:lnTo>
                <a:close/>
              </a:path>
              <a:path w="1003300" h="2286000">
                <a:moveTo>
                  <a:pt x="395579" y="597836"/>
                </a:moveTo>
                <a:lnTo>
                  <a:pt x="395604" y="596900"/>
                </a:lnTo>
                <a:lnTo>
                  <a:pt x="396325" y="596900"/>
                </a:lnTo>
                <a:lnTo>
                  <a:pt x="395579" y="597836"/>
                </a:lnTo>
                <a:close/>
              </a:path>
              <a:path w="1003300" h="2286000">
                <a:moveTo>
                  <a:pt x="405864" y="598976"/>
                </a:moveTo>
                <a:lnTo>
                  <a:pt x="406265" y="596900"/>
                </a:lnTo>
                <a:lnTo>
                  <a:pt x="407544" y="596900"/>
                </a:lnTo>
                <a:lnTo>
                  <a:pt x="405864" y="598976"/>
                </a:lnTo>
                <a:close/>
              </a:path>
              <a:path w="1003300" h="2286000">
                <a:moveTo>
                  <a:pt x="418001" y="609600"/>
                </a:moveTo>
                <a:lnTo>
                  <a:pt x="413668" y="609600"/>
                </a:lnTo>
                <a:lnTo>
                  <a:pt x="416061" y="596900"/>
                </a:lnTo>
                <a:lnTo>
                  <a:pt x="418001" y="596900"/>
                </a:lnTo>
                <a:lnTo>
                  <a:pt x="418001" y="609600"/>
                </a:lnTo>
                <a:close/>
              </a:path>
              <a:path w="1003300" h="2286000">
                <a:moveTo>
                  <a:pt x="421212" y="609600"/>
                </a:moveTo>
                <a:lnTo>
                  <a:pt x="419761" y="609600"/>
                </a:lnTo>
                <a:lnTo>
                  <a:pt x="419094" y="596900"/>
                </a:lnTo>
                <a:lnTo>
                  <a:pt x="421998" y="596900"/>
                </a:lnTo>
                <a:lnTo>
                  <a:pt x="421212" y="609600"/>
                </a:lnTo>
                <a:close/>
              </a:path>
              <a:path w="1003300" h="2286000">
                <a:moveTo>
                  <a:pt x="425759" y="609600"/>
                </a:moveTo>
                <a:lnTo>
                  <a:pt x="423342" y="609600"/>
                </a:lnTo>
                <a:lnTo>
                  <a:pt x="421998" y="596900"/>
                </a:lnTo>
                <a:lnTo>
                  <a:pt x="426146" y="596900"/>
                </a:lnTo>
                <a:lnTo>
                  <a:pt x="425759" y="609600"/>
                </a:lnTo>
                <a:close/>
              </a:path>
              <a:path w="1003300" h="2286000">
                <a:moveTo>
                  <a:pt x="427539" y="609600"/>
                </a:moveTo>
                <a:lnTo>
                  <a:pt x="426988" y="609600"/>
                </a:lnTo>
                <a:lnTo>
                  <a:pt x="427346" y="596900"/>
                </a:lnTo>
                <a:lnTo>
                  <a:pt x="431460" y="596900"/>
                </a:lnTo>
                <a:lnTo>
                  <a:pt x="427539" y="609600"/>
                </a:lnTo>
                <a:close/>
              </a:path>
              <a:path w="1003300" h="2286000">
                <a:moveTo>
                  <a:pt x="430458" y="609600"/>
                </a:moveTo>
                <a:lnTo>
                  <a:pt x="431460" y="596900"/>
                </a:lnTo>
                <a:lnTo>
                  <a:pt x="436942" y="596900"/>
                </a:lnTo>
                <a:lnTo>
                  <a:pt x="430458" y="609600"/>
                </a:lnTo>
                <a:close/>
              </a:path>
              <a:path w="1003300" h="2286000">
                <a:moveTo>
                  <a:pt x="450538" y="609600"/>
                </a:moveTo>
                <a:lnTo>
                  <a:pt x="438563" y="609600"/>
                </a:lnTo>
                <a:lnTo>
                  <a:pt x="436942" y="596900"/>
                </a:lnTo>
                <a:lnTo>
                  <a:pt x="453529" y="596900"/>
                </a:lnTo>
                <a:lnTo>
                  <a:pt x="450538" y="609600"/>
                </a:lnTo>
                <a:close/>
              </a:path>
              <a:path w="1003300" h="2286000">
                <a:moveTo>
                  <a:pt x="459410" y="609600"/>
                </a:moveTo>
                <a:lnTo>
                  <a:pt x="452771" y="609600"/>
                </a:lnTo>
                <a:lnTo>
                  <a:pt x="453529" y="596900"/>
                </a:lnTo>
                <a:lnTo>
                  <a:pt x="457446" y="596900"/>
                </a:lnTo>
                <a:lnTo>
                  <a:pt x="459410" y="609600"/>
                </a:lnTo>
                <a:close/>
              </a:path>
              <a:path w="1003300" h="2286000">
                <a:moveTo>
                  <a:pt x="465582" y="609600"/>
                </a:moveTo>
                <a:lnTo>
                  <a:pt x="460855" y="609600"/>
                </a:lnTo>
                <a:lnTo>
                  <a:pt x="462918" y="596900"/>
                </a:lnTo>
                <a:lnTo>
                  <a:pt x="467456" y="596900"/>
                </a:lnTo>
                <a:lnTo>
                  <a:pt x="465582" y="609600"/>
                </a:lnTo>
                <a:close/>
              </a:path>
              <a:path w="1003300" h="2286000">
                <a:moveTo>
                  <a:pt x="472824" y="609600"/>
                </a:moveTo>
                <a:lnTo>
                  <a:pt x="470692" y="609600"/>
                </a:lnTo>
                <a:lnTo>
                  <a:pt x="471911" y="596900"/>
                </a:lnTo>
                <a:lnTo>
                  <a:pt x="474736" y="596900"/>
                </a:lnTo>
                <a:lnTo>
                  <a:pt x="472824" y="609600"/>
                </a:lnTo>
                <a:close/>
              </a:path>
              <a:path w="1003300" h="2286000">
                <a:moveTo>
                  <a:pt x="478164" y="609600"/>
                </a:moveTo>
                <a:lnTo>
                  <a:pt x="477445" y="596900"/>
                </a:lnTo>
                <a:lnTo>
                  <a:pt x="478164" y="596900"/>
                </a:lnTo>
                <a:lnTo>
                  <a:pt x="478164" y="609600"/>
                </a:lnTo>
                <a:close/>
              </a:path>
              <a:path w="1003300" h="2286000">
                <a:moveTo>
                  <a:pt x="485794" y="622300"/>
                </a:moveTo>
                <a:lnTo>
                  <a:pt x="483753" y="622300"/>
                </a:lnTo>
                <a:lnTo>
                  <a:pt x="483712" y="609600"/>
                </a:lnTo>
                <a:lnTo>
                  <a:pt x="484511" y="609600"/>
                </a:lnTo>
                <a:lnTo>
                  <a:pt x="485132" y="596900"/>
                </a:lnTo>
                <a:lnTo>
                  <a:pt x="485550" y="609703"/>
                </a:lnTo>
                <a:lnTo>
                  <a:pt x="485794" y="622300"/>
                </a:lnTo>
                <a:close/>
              </a:path>
              <a:path w="1003300" h="2286000">
                <a:moveTo>
                  <a:pt x="519033" y="609600"/>
                </a:moveTo>
                <a:lnTo>
                  <a:pt x="517384" y="609600"/>
                </a:lnTo>
                <a:lnTo>
                  <a:pt x="517121" y="596900"/>
                </a:lnTo>
                <a:lnTo>
                  <a:pt x="517585" y="596900"/>
                </a:lnTo>
                <a:lnTo>
                  <a:pt x="519033" y="609600"/>
                </a:lnTo>
                <a:close/>
              </a:path>
              <a:path w="1003300" h="2286000">
                <a:moveTo>
                  <a:pt x="527413" y="609600"/>
                </a:moveTo>
                <a:lnTo>
                  <a:pt x="522868" y="609600"/>
                </a:lnTo>
                <a:lnTo>
                  <a:pt x="523152" y="596900"/>
                </a:lnTo>
                <a:lnTo>
                  <a:pt x="524970" y="596900"/>
                </a:lnTo>
                <a:lnTo>
                  <a:pt x="527413" y="609600"/>
                </a:lnTo>
                <a:close/>
              </a:path>
              <a:path w="1003300" h="2286000">
                <a:moveTo>
                  <a:pt x="528987" y="609600"/>
                </a:moveTo>
                <a:lnTo>
                  <a:pt x="527413" y="609600"/>
                </a:lnTo>
                <a:lnTo>
                  <a:pt x="528466" y="596900"/>
                </a:lnTo>
                <a:lnTo>
                  <a:pt x="531431" y="596900"/>
                </a:lnTo>
                <a:lnTo>
                  <a:pt x="528987" y="609600"/>
                </a:lnTo>
                <a:close/>
              </a:path>
              <a:path w="1003300" h="2286000">
                <a:moveTo>
                  <a:pt x="533745" y="598328"/>
                </a:moveTo>
                <a:lnTo>
                  <a:pt x="532925" y="596900"/>
                </a:lnTo>
                <a:lnTo>
                  <a:pt x="533704" y="596900"/>
                </a:lnTo>
                <a:lnTo>
                  <a:pt x="533745" y="598328"/>
                </a:lnTo>
                <a:close/>
              </a:path>
              <a:path w="1003300" h="2286000">
                <a:moveTo>
                  <a:pt x="561863" y="609600"/>
                </a:moveTo>
                <a:lnTo>
                  <a:pt x="540520" y="609600"/>
                </a:lnTo>
                <a:lnTo>
                  <a:pt x="538782" y="596900"/>
                </a:lnTo>
                <a:lnTo>
                  <a:pt x="563817" y="596900"/>
                </a:lnTo>
                <a:lnTo>
                  <a:pt x="561863" y="609600"/>
                </a:lnTo>
                <a:close/>
              </a:path>
              <a:path w="1003300" h="2286000">
                <a:moveTo>
                  <a:pt x="572314" y="609600"/>
                </a:moveTo>
                <a:lnTo>
                  <a:pt x="570538" y="609600"/>
                </a:lnTo>
                <a:lnTo>
                  <a:pt x="570091" y="596900"/>
                </a:lnTo>
                <a:lnTo>
                  <a:pt x="572699" y="596900"/>
                </a:lnTo>
                <a:lnTo>
                  <a:pt x="572314" y="609600"/>
                </a:lnTo>
                <a:close/>
              </a:path>
              <a:path w="1003300" h="2286000">
                <a:moveTo>
                  <a:pt x="579335" y="609600"/>
                </a:moveTo>
                <a:lnTo>
                  <a:pt x="578687" y="609600"/>
                </a:lnTo>
                <a:lnTo>
                  <a:pt x="576708" y="596900"/>
                </a:lnTo>
                <a:lnTo>
                  <a:pt x="577335" y="596900"/>
                </a:lnTo>
                <a:lnTo>
                  <a:pt x="579335" y="609600"/>
                </a:lnTo>
                <a:close/>
              </a:path>
              <a:path w="1003300" h="2286000">
                <a:moveTo>
                  <a:pt x="585186" y="609600"/>
                </a:moveTo>
                <a:lnTo>
                  <a:pt x="580723" y="609600"/>
                </a:lnTo>
                <a:lnTo>
                  <a:pt x="582407" y="596900"/>
                </a:lnTo>
                <a:lnTo>
                  <a:pt x="584129" y="596900"/>
                </a:lnTo>
                <a:lnTo>
                  <a:pt x="585186" y="609600"/>
                </a:lnTo>
                <a:close/>
              </a:path>
              <a:path w="1003300" h="2286000">
                <a:moveTo>
                  <a:pt x="591947" y="609600"/>
                </a:moveTo>
                <a:lnTo>
                  <a:pt x="585263" y="609600"/>
                </a:lnTo>
                <a:lnTo>
                  <a:pt x="587606" y="596900"/>
                </a:lnTo>
                <a:lnTo>
                  <a:pt x="593430" y="596900"/>
                </a:lnTo>
                <a:lnTo>
                  <a:pt x="591947" y="609600"/>
                </a:lnTo>
                <a:close/>
              </a:path>
              <a:path w="1003300" h="2286000">
                <a:moveTo>
                  <a:pt x="596178" y="609600"/>
                </a:moveTo>
                <a:lnTo>
                  <a:pt x="593503" y="609600"/>
                </a:lnTo>
                <a:lnTo>
                  <a:pt x="593466" y="596900"/>
                </a:lnTo>
                <a:lnTo>
                  <a:pt x="596632" y="596900"/>
                </a:lnTo>
                <a:lnTo>
                  <a:pt x="596178" y="609600"/>
                </a:lnTo>
                <a:close/>
              </a:path>
              <a:path w="1003300" h="2286000">
                <a:moveTo>
                  <a:pt x="603224" y="609600"/>
                </a:moveTo>
                <a:lnTo>
                  <a:pt x="602277" y="609600"/>
                </a:lnTo>
                <a:lnTo>
                  <a:pt x="599175" y="596900"/>
                </a:lnTo>
                <a:lnTo>
                  <a:pt x="603224" y="596900"/>
                </a:lnTo>
                <a:lnTo>
                  <a:pt x="603224" y="609600"/>
                </a:lnTo>
                <a:close/>
              </a:path>
              <a:path w="1003300" h="2286000">
                <a:moveTo>
                  <a:pt x="612431" y="609600"/>
                </a:moveTo>
                <a:lnTo>
                  <a:pt x="611477" y="609600"/>
                </a:lnTo>
                <a:lnTo>
                  <a:pt x="603506" y="596900"/>
                </a:lnTo>
                <a:lnTo>
                  <a:pt x="610282" y="596900"/>
                </a:lnTo>
                <a:lnTo>
                  <a:pt x="612431" y="609600"/>
                </a:lnTo>
                <a:close/>
              </a:path>
              <a:path w="1003300" h="2286000">
                <a:moveTo>
                  <a:pt x="619712" y="609600"/>
                </a:moveTo>
                <a:lnTo>
                  <a:pt x="617112" y="609600"/>
                </a:lnTo>
                <a:lnTo>
                  <a:pt x="615033" y="596900"/>
                </a:lnTo>
                <a:lnTo>
                  <a:pt x="622126" y="596900"/>
                </a:lnTo>
                <a:lnTo>
                  <a:pt x="619712" y="609600"/>
                </a:lnTo>
                <a:close/>
              </a:path>
              <a:path w="1003300" h="2286000">
                <a:moveTo>
                  <a:pt x="623156" y="599413"/>
                </a:moveTo>
                <a:lnTo>
                  <a:pt x="622126" y="596900"/>
                </a:lnTo>
                <a:lnTo>
                  <a:pt x="624005" y="596900"/>
                </a:lnTo>
                <a:lnTo>
                  <a:pt x="623156" y="599413"/>
                </a:lnTo>
                <a:close/>
              </a:path>
              <a:path w="1003300" h="2286000">
                <a:moveTo>
                  <a:pt x="624365" y="602364"/>
                </a:moveTo>
                <a:lnTo>
                  <a:pt x="623156" y="599413"/>
                </a:lnTo>
                <a:lnTo>
                  <a:pt x="624005" y="596900"/>
                </a:lnTo>
                <a:lnTo>
                  <a:pt x="624365" y="602364"/>
                </a:lnTo>
                <a:close/>
              </a:path>
              <a:path w="1003300" h="2286000">
                <a:moveTo>
                  <a:pt x="628298" y="609600"/>
                </a:moveTo>
                <a:lnTo>
                  <a:pt x="627330" y="609600"/>
                </a:lnTo>
                <a:lnTo>
                  <a:pt x="624365" y="602364"/>
                </a:lnTo>
                <a:lnTo>
                  <a:pt x="624005" y="596900"/>
                </a:lnTo>
                <a:lnTo>
                  <a:pt x="628298" y="596900"/>
                </a:lnTo>
                <a:lnTo>
                  <a:pt x="628298" y="609600"/>
                </a:lnTo>
                <a:close/>
              </a:path>
              <a:path w="1003300" h="2286000">
                <a:moveTo>
                  <a:pt x="633364" y="609600"/>
                </a:moveTo>
                <a:lnTo>
                  <a:pt x="631859" y="609600"/>
                </a:lnTo>
                <a:lnTo>
                  <a:pt x="628298" y="596900"/>
                </a:lnTo>
                <a:lnTo>
                  <a:pt x="633495" y="596900"/>
                </a:lnTo>
                <a:lnTo>
                  <a:pt x="633364" y="609600"/>
                </a:lnTo>
                <a:close/>
              </a:path>
              <a:path w="1003300" h="2286000">
                <a:moveTo>
                  <a:pt x="645378" y="609600"/>
                </a:moveTo>
                <a:lnTo>
                  <a:pt x="633364" y="609600"/>
                </a:lnTo>
                <a:lnTo>
                  <a:pt x="634340" y="596900"/>
                </a:lnTo>
                <a:lnTo>
                  <a:pt x="646585" y="596900"/>
                </a:lnTo>
                <a:lnTo>
                  <a:pt x="645378" y="609600"/>
                </a:lnTo>
                <a:close/>
              </a:path>
              <a:path w="1003300" h="2286000">
                <a:moveTo>
                  <a:pt x="666278" y="609600"/>
                </a:moveTo>
                <a:lnTo>
                  <a:pt x="661375" y="609600"/>
                </a:lnTo>
                <a:lnTo>
                  <a:pt x="662819" y="596900"/>
                </a:lnTo>
                <a:lnTo>
                  <a:pt x="663843" y="596900"/>
                </a:lnTo>
                <a:lnTo>
                  <a:pt x="666278" y="609600"/>
                </a:lnTo>
                <a:close/>
              </a:path>
              <a:path w="1003300" h="2286000">
                <a:moveTo>
                  <a:pt x="679458" y="609600"/>
                </a:moveTo>
                <a:lnTo>
                  <a:pt x="669070" y="609600"/>
                </a:lnTo>
                <a:lnTo>
                  <a:pt x="667009" y="596900"/>
                </a:lnTo>
                <a:lnTo>
                  <a:pt x="682310" y="596900"/>
                </a:lnTo>
                <a:lnTo>
                  <a:pt x="679458" y="609600"/>
                </a:lnTo>
                <a:close/>
              </a:path>
              <a:path w="1003300" h="2286000">
                <a:moveTo>
                  <a:pt x="701228" y="609600"/>
                </a:moveTo>
                <a:lnTo>
                  <a:pt x="682287" y="609600"/>
                </a:lnTo>
                <a:lnTo>
                  <a:pt x="683667" y="596900"/>
                </a:lnTo>
                <a:lnTo>
                  <a:pt x="701187" y="596900"/>
                </a:lnTo>
                <a:lnTo>
                  <a:pt x="701228" y="609600"/>
                </a:lnTo>
                <a:close/>
              </a:path>
              <a:path w="1003300" h="2286000">
                <a:moveTo>
                  <a:pt x="706503" y="609600"/>
                </a:moveTo>
                <a:lnTo>
                  <a:pt x="703855" y="609600"/>
                </a:lnTo>
                <a:lnTo>
                  <a:pt x="701187" y="596900"/>
                </a:lnTo>
                <a:lnTo>
                  <a:pt x="709806" y="596900"/>
                </a:lnTo>
                <a:lnTo>
                  <a:pt x="706503" y="609600"/>
                </a:lnTo>
                <a:close/>
              </a:path>
              <a:path w="1003300" h="2286000">
                <a:moveTo>
                  <a:pt x="724428" y="609600"/>
                </a:moveTo>
                <a:lnTo>
                  <a:pt x="719879" y="609600"/>
                </a:lnTo>
                <a:lnTo>
                  <a:pt x="718742" y="596900"/>
                </a:lnTo>
                <a:lnTo>
                  <a:pt x="724688" y="596900"/>
                </a:lnTo>
                <a:lnTo>
                  <a:pt x="724428" y="609600"/>
                </a:lnTo>
                <a:close/>
              </a:path>
              <a:path w="1003300" h="2286000">
                <a:moveTo>
                  <a:pt x="728689" y="609600"/>
                </a:moveTo>
                <a:lnTo>
                  <a:pt x="726429" y="609600"/>
                </a:lnTo>
                <a:lnTo>
                  <a:pt x="726580" y="596900"/>
                </a:lnTo>
                <a:lnTo>
                  <a:pt x="728781" y="596900"/>
                </a:lnTo>
                <a:lnTo>
                  <a:pt x="728689" y="609600"/>
                </a:lnTo>
                <a:close/>
              </a:path>
              <a:path w="1003300" h="2286000">
                <a:moveTo>
                  <a:pt x="732880" y="609600"/>
                </a:moveTo>
                <a:lnTo>
                  <a:pt x="729231" y="609600"/>
                </a:lnTo>
                <a:lnTo>
                  <a:pt x="728781" y="596900"/>
                </a:lnTo>
                <a:lnTo>
                  <a:pt x="733032" y="596900"/>
                </a:lnTo>
                <a:lnTo>
                  <a:pt x="732880" y="609600"/>
                </a:lnTo>
                <a:close/>
              </a:path>
              <a:path w="1003300" h="2286000">
                <a:moveTo>
                  <a:pt x="789483" y="600182"/>
                </a:moveTo>
                <a:lnTo>
                  <a:pt x="790021" y="596900"/>
                </a:lnTo>
                <a:lnTo>
                  <a:pt x="790359" y="596900"/>
                </a:lnTo>
                <a:lnTo>
                  <a:pt x="789483" y="600182"/>
                </a:lnTo>
                <a:close/>
              </a:path>
              <a:path w="1003300" h="2286000">
                <a:moveTo>
                  <a:pt x="792698" y="606662"/>
                </a:moveTo>
                <a:lnTo>
                  <a:pt x="792896" y="596900"/>
                </a:lnTo>
                <a:lnTo>
                  <a:pt x="796797" y="596900"/>
                </a:lnTo>
                <a:lnTo>
                  <a:pt x="792698" y="606662"/>
                </a:lnTo>
                <a:close/>
              </a:path>
              <a:path w="1003300" h="2286000">
                <a:moveTo>
                  <a:pt x="807399" y="609600"/>
                </a:moveTo>
                <a:lnTo>
                  <a:pt x="799434" y="609600"/>
                </a:lnTo>
                <a:lnTo>
                  <a:pt x="798279" y="596900"/>
                </a:lnTo>
                <a:lnTo>
                  <a:pt x="802481" y="596900"/>
                </a:lnTo>
                <a:lnTo>
                  <a:pt x="807399" y="609600"/>
                </a:lnTo>
                <a:close/>
              </a:path>
              <a:path w="1003300" h="2286000">
                <a:moveTo>
                  <a:pt x="808651" y="609600"/>
                </a:moveTo>
                <a:lnTo>
                  <a:pt x="807399" y="609600"/>
                </a:lnTo>
                <a:lnTo>
                  <a:pt x="804233" y="596900"/>
                </a:lnTo>
                <a:lnTo>
                  <a:pt x="807270" y="596900"/>
                </a:lnTo>
                <a:lnTo>
                  <a:pt x="808651" y="609600"/>
                </a:lnTo>
                <a:close/>
              </a:path>
              <a:path w="1003300" h="2286000">
                <a:moveTo>
                  <a:pt x="811841" y="609600"/>
                </a:moveTo>
                <a:lnTo>
                  <a:pt x="810563" y="609600"/>
                </a:lnTo>
                <a:lnTo>
                  <a:pt x="808902" y="596900"/>
                </a:lnTo>
                <a:lnTo>
                  <a:pt x="810636" y="596900"/>
                </a:lnTo>
                <a:lnTo>
                  <a:pt x="811841" y="609600"/>
                </a:lnTo>
                <a:close/>
              </a:path>
              <a:path w="1003300" h="2286000">
                <a:moveTo>
                  <a:pt x="813698" y="609600"/>
                </a:moveTo>
                <a:lnTo>
                  <a:pt x="811841" y="609600"/>
                </a:lnTo>
                <a:lnTo>
                  <a:pt x="812376" y="596900"/>
                </a:lnTo>
                <a:lnTo>
                  <a:pt x="813583" y="596900"/>
                </a:lnTo>
                <a:lnTo>
                  <a:pt x="813698" y="609600"/>
                </a:lnTo>
                <a:close/>
              </a:path>
              <a:path w="1003300" h="2286000">
                <a:moveTo>
                  <a:pt x="819408" y="609600"/>
                </a:moveTo>
                <a:lnTo>
                  <a:pt x="817434" y="609600"/>
                </a:lnTo>
                <a:lnTo>
                  <a:pt x="814808" y="596900"/>
                </a:lnTo>
                <a:lnTo>
                  <a:pt x="818526" y="596900"/>
                </a:lnTo>
                <a:lnTo>
                  <a:pt x="819408" y="609600"/>
                </a:lnTo>
                <a:close/>
              </a:path>
              <a:path w="1003300" h="2286000">
                <a:moveTo>
                  <a:pt x="395262" y="609600"/>
                </a:moveTo>
                <a:lnTo>
                  <a:pt x="386195" y="609600"/>
                </a:lnTo>
                <a:lnTo>
                  <a:pt x="395579" y="597836"/>
                </a:lnTo>
                <a:lnTo>
                  <a:pt x="395262" y="609600"/>
                </a:lnTo>
                <a:close/>
              </a:path>
              <a:path w="1003300" h="2286000">
                <a:moveTo>
                  <a:pt x="360997" y="609600"/>
                </a:moveTo>
                <a:lnTo>
                  <a:pt x="354317" y="609600"/>
                </a:lnTo>
                <a:lnTo>
                  <a:pt x="361366" y="598297"/>
                </a:lnTo>
                <a:lnTo>
                  <a:pt x="361659" y="600182"/>
                </a:lnTo>
                <a:lnTo>
                  <a:pt x="361704" y="602364"/>
                </a:lnTo>
                <a:lnTo>
                  <a:pt x="360997" y="609600"/>
                </a:lnTo>
                <a:close/>
              </a:path>
              <a:path w="1003300" h="2286000">
                <a:moveTo>
                  <a:pt x="540213" y="609600"/>
                </a:moveTo>
                <a:lnTo>
                  <a:pt x="534066" y="609600"/>
                </a:lnTo>
                <a:lnTo>
                  <a:pt x="533745" y="598328"/>
                </a:lnTo>
                <a:lnTo>
                  <a:pt x="540213" y="609600"/>
                </a:lnTo>
                <a:close/>
              </a:path>
              <a:path w="1003300" h="2286000">
                <a:moveTo>
                  <a:pt x="403813" y="609600"/>
                </a:moveTo>
                <a:lnTo>
                  <a:pt x="397269" y="609600"/>
                </a:lnTo>
                <a:lnTo>
                  <a:pt x="405864" y="598976"/>
                </a:lnTo>
                <a:lnTo>
                  <a:pt x="403813" y="609600"/>
                </a:lnTo>
                <a:close/>
              </a:path>
              <a:path w="1003300" h="2286000">
                <a:moveTo>
                  <a:pt x="624842" y="609600"/>
                </a:moveTo>
                <a:lnTo>
                  <a:pt x="619712" y="609600"/>
                </a:lnTo>
                <a:lnTo>
                  <a:pt x="623156" y="599413"/>
                </a:lnTo>
                <a:lnTo>
                  <a:pt x="624365" y="602364"/>
                </a:lnTo>
                <a:lnTo>
                  <a:pt x="624842" y="609600"/>
                </a:lnTo>
                <a:close/>
              </a:path>
              <a:path w="1003300" h="2286000">
                <a:moveTo>
                  <a:pt x="787938" y="609600"/>
                </a:moveTo>
                <a:lnTo>
                  <a:pt x="786969" y="609600"/>
                </a:lnTo>
                <a:lnTo>
                  <a:pt x="789483" y="600182"/>
                </a:lnTo>
                <a:lnTo>
                  <a:pt x="787938" y="609600"/>
                </a:lnTo>
                <a:close/>
              </a:path>
              <a:path w="1003300" h="2286000">
                <a:moveTo>
                  <a:pt x="792638" y="609600"/>
                </a:moveTo>
                <a:lnTo>
                  <a:pt x="791464" y="609600"/>
                </a:lnTo>
                <a:lnTo>
                  <a:pt x="792698" y="606662"/>
                </a:lnTo>
                <a:lnTo>
                  <a:pt x="792638" y="609600"/>
                </a:lnTo>
                <a:close/>
              </a:path>
              <a:path w="1003300" h="2286000">
                <a:moveTo>
                  <a:pt x="306306" y="609600"/>
                </a:moveTo>
                <a:lnTo>
                  <a:pt x="305014" y="609600"/>
                </a:lnTo>
                <a:lnTo>
                  <a:pt x="305301" y="607063"/>
                </a:lnTo>
                <a:lnTo>
                  <a:pt x="306306" y="609600"/>
                </a:lnTo>
                <a:close/>
              </a:path>
              <a:path w="1003300" h="2286000">
                <a:moveTo>
                  <a:pt x="317024" y="609600"/>
                </a:moveTo>
                <a:lnTo>
                  <a:pt x="315735" y="609600"/>
                </a:lnTo>
                <a:lnTo>
                  <a:pt x="317111" y="607224"/>
                </a:lnTo>
                <a:lnTo>
                  <a:pt x="317024" y="609600"/>
                </a:lnTo>
                <a:close/>
              </a:path>
              <a:path w="1003300" h="2286000">
                <a:moveTo>
                  <a:pt x="201275" y="622300"/>
                </a:moveTo>
                <a:lnTo>
                  <a:pt x="198249" y="622300"/>
                </a:lnTo>
                <a:lnTo>
                  <a:pt x="198309" y="609600"/>
                </a:lnTo>
                <a:lnTo>
                  <a:pt x="201656" y="609600"/>
                </a:lnTo>
                <a:lnTo>
                  <a:pt x="201275" y="622300"/>
                </a:lnTo>
                <a:close/>
              </a:path>
              <a:path w="1003300" h="2286000">
                <a:moveTo>
                  <a:pt x="207740" y="622300"/>
                </a:moveTo>
                <a:lnTo>
                  <a:pt x="205629" y="609600"/>
                </a:lnTo>
                <a:lnTo>
                  <a:pt x="211090" y="609600"/>
                </a:lnTo>
                <a:lnTo>
                  <a:pt x="207740" y="622300"/>
                </a:lnTo>
                <a:close/>
              </a:path>
              <a:path w="1003300" h="2286000">
                <a:moveTo>
                  <a:pt x="216667" y="622300"/>
                </a:moveTo>
                <a:lnTo>
                  <a:pt x="213685" y="622300"/>
                </a:lnTo>
                <a:lnTo>
                  <a:pt x="214074" y="609600"/>
                </a:lnTo>
                <a:lnTo>
                  <a:pt x="216348" y="609600"/>
                </a:lnTo>
                <a:lnTo>
                  <a:pt x="216667" y="622300"/>
                </a:lnTo>
                <a:close/>
              </a:path>
              <a:path w="1003300" h="2286000">
                <a:moveTo>
                  <a:pt x="269658" y="622300"/>
                </a:moveTo>
                <a:lnTo>
                  <a:pt x="267791" y="622300"/>
                </a:lnTo>
                <a:lnTo>
                  <a:pt x="268694" y="609600"/>
                </a:lnTo>
                <a:lnTo>
                  <a:pt x="275823" y="609600"/>
                </a:lnTo>
                <a:lnTo>
                  <a:pt x="269658" y="622300"/>
                </a:lnTo>
                <a:close/>
              </a:path>
              <a:path w="1003300" h="2286000">
                <a:moveTo>
                  <a:pt x="278716" y="622300"/>
                </a:moveTo>
                <a:lnTo>
                  <a:pt x="275846" y="622300"/>
                </a:lnTo>
                <a:lnTo>
                  <a:pt x="277126" y="609600"/>
                </a:lnTo>
                <a:lnTo>
                  <a:pt x="278229" y="609600"/>
                </a:lnTo>
                <a:lnTo>
                  <a:pt x="278716" y="622300"/>
                </a:lnTo>
                <a:close/>
              </a:path>
              <a:path w="1003300" h="2286000">
                <a:moveTo>
                  <a:pt x="282428" y="622300"/>
                </a:moveTo>
                <a:lnTo>
                  <a:pt x="282228" y="622300"/>
                </a:lnTo>
                <a:lnTo>
                  <a:pt x="279968" y="609600"/>
                </a:lnTo>
                <a:lnTo>
                  <a:pt x="281549" y="609600"/>
                </a:lnTo>
                <a:lnTo>
                  <a:pt x="282428" y="622300"/>
                </a:lnTo>
                <a:close/>
              </a:path>
              <a:path w="1003300" h="2286000">
                <a:moveTo>
                  <a:pt x="287113" y="613281"/>
                </a:moveTo>
                <a:lnTo>
                  <a:pt x="287573" y="609600"/>
                </a:lnTo>
                <a:lnTo>
                  <a:pt x="288982" y="609600"/>
                </a:lnTo>
                <a:lnTo>
                  <a:pt x="287113" y="613281"/>
                </a:lnTo>
                <a:close/>
              </a:path>
              <a:path w="1003300" h="2286000">
                <a:moveTo>
                  <a:pt x="293851" y="622300"/>
                </a:moveTo>
                <a:lnTo>
                  <a:pt x="287648" y="622300"/>
                </a:lnTo>
                <a:lnTo>
                  <a:pt x="288971" y="609703"/>
                </a:lnTo>
                <a:lnTo>
                  <a:pt x="294259" y="609600"/>
                </a:lnTo>
                <a:lnTo>
                  <a:pt x="293851" y="622300"/>
                </a:lnTo>
                <a:close/>
              </a:path>
              <a:path w="1003300" h="2286000">
                <a:moveTo>
                  <a:pt x="301641" y="622300"/>
                </a:moveTo>
                <a:lnTo>
                  <a:pt x="295743" y="622300"/>
                </a:lnTo>
                <a:lnTo>
                  <a:pt x="296253" y="609600"/>
                </a:lnTo>
                <a:lnTo>
                  <a:pt x="299940" y="609600"/>
                </a:lnTo>
                <a:lnTo>
                  <a:pt x="301641" y="622300"/>
                </a:lnTo>
                <a:close/>
              </a:path>
              <a:path w="1003300" h="2286000">
                <a:moveTo>
                  <a:pt x="317066" y="622300"/>
                </a:moveTo>
                <a:lnTo>
                  <a:pt x="303226" y="622300"/>
                </a:lnTo>
                <a:lnTo>
                  <a:pt x="307872" y="609600"/>
                </a:lnTo>
                <a:lnTo>
                  <a:pt x="316936" y="609600"/>
                </a:lnTo>
                <a:lnTo>
                  <a:pt x="317066" y="622300"/>
                </a:lnTo>
                <a:close/>
              </a:path>
              <a:path w="1003300" h="2286000">
                <a:moveTo>
                  <a:pt x="323696" y="622300"/>
                </a:moveTo>
                <a:lnTo>
                  <a:pt x="318636" y="622300"/>
                </a:lnTo>
                <a:lnTo>
                  <a:pt x="317613" y="609600"/>
                </a:lnTo>
                <a:lnTo>
                  <a:pt x="324121" y="609600"/>
                </a:lnTo>
                <a:lnTo>
                  <a:pt x="323696" y="622300"/>
                </a:lnTo>
                <a:close/>
              </a:path>
              <a:path w="1003300" h="2286000">
                <a:moveTo>
                  <a:pt x="331402" y="622300"/>
                </a:moveTo>
                <a:lnTo>
                  <a:pt x="329344" y="622300"/>
                </a:lnTo>
                <a:lnTo>
                  <a:pt x="330235" y="609600"/>
                </a:lnTo>
                <a:lnTo>
                  <a:pt x="332150" y="609600"/>
                </a:lnTo>
                <a:lnTo>
                  <a:pt x="331402" y="622300"/>
                </a:lnTo>
                <a:close/>
              </a:path>
              <a:path w="1003300" h="2286000">
                <a:moveTo>
                  <a:pt x="346293" y="622300"/>
                </a:moveTo>
                <a:lnTo>
                  <a:pt x="346007" y="609600"/>
                </a:lnTo>
                <a:lnTo>
                  <a:pt x="347795" y="609600"/>
                </a:lnTo>
                <a:lnTo>
                  <a:pt x="346293" y="622300"/>
                </a:lnTo>
                <a:close/>
              </a:path>
              <a:path w="1003300" h="2286000">
                <a:moveTo>
                  <a:pt x="350092" y="622300"/>
                </a:moveTo>
                <a:lnTo>
                  <a:pt x="349153" y="622300"/>
                </a:lnTo>
                <a:lnTo>
                  <a:pt x="352877" y="609600"/>
                </a:lnTo>
                <a:lnTo>
                  <a:pt x="355480" y="609600"/>
                </a:lnTo>
                <a:lnTo>
                  <a:pt x="350092" y="622300"/>
                </a:lnTo>
                <a:close/>
              </a:path>
              <a:path w="1003300" h="2286000">
                <a:moveTo>
                  <a:pt x="363051" y="622300"/>
                </a:moveTo>
                <a:lnTo>
                  <a:pt x="362129" y="622300"/>
                </a:lnTo>
                <a:lnTo>
                  <a:pt x="365537" y="609600"/>
                </a:lnTo>
                <a:lnTo>
                  <a:pt x="363051" y="622300"/>
                </a:lnTo>
                <a:close/>
              </a:path>
              <a:path w="1003300" h="2286000">
                <a:moveTo>
                  <a:pt x="372034" y="622300"/>
                </a:moveTo>
                <a:lnTo>
                  <a:pt x="367532" y="622300"/>
                </a:lnTo>
                <a:lnTo>
                  <a:pt x="369126" y="609600"/>
                </a:lnTo>
                <a:lnTo>
                  <a:pt x="370676" y="609600"/>
                </a:lnTo>
                <a:lnTo>
                  <a:pt x="372034" y="622300"/>
                </a:lnTo>
                <a:close/>
              </a:path>
              <a:path w="1003300" h="2286000">
                <a:moveTo>
                  <a:pt x="376236" y="622300"/>
                </a:moveTo>
                <a:lnTo>
                  <a:pt x="375737" y="622300"/>
                </a:lnTo>
                <a:lnTo>
                  <a:pt x="373466" y="609600"/>
                </a:lnTo>
                <a:lnTo>
                  <a:pt x="376071" y="609600"/>
                </a:lnTo>
                <a:lnTo>
                  <a:pt x="376236" y="622300"/>
                </a:lnTo>
                <a:close/>
              </a:path>
              <a:path w="1003300" h="2286000">
                <a:moveTo>
                  <a:pt x="379195" y="622300"/>
                </a:moveTo>
                <a:lnTo>
                  <a:pt x="378476" y="622300"/>
                </a:lnTo>
                <a:lnTo>
                  <a:pt x="378901" y="609600"/>
                </a:lnTo>
                <a:lnTo>
                  <a:pt x="384524" y="609600"/>
                </a:lnTo>
                <a:lnTo>
                  <a:pt x="379195" y="622300"/>
                </a:lnTo>
                <a:close/>
              </a:path>
              <a:path w="1003300" h="2286000">
                <a:moveTo>
                  <a:pt x="384225" y="622300"/>
                </a:moveTo>
                <a:lnTo>
                  <a:pt x="384524" y="609600"/>
                </a:lnTo>
                <a:lnTo>
                  <a:pt x="386036" y="609600"/>
                </a:lnTo>
                <a:lnTo>
                  <a:pt x="384225" y="622300"/>
                </a:lnTo>
                <a:close/>
              </a:path>
              <a:path w="1003300" h="2286000">
                <a:moveTo>
                  <a:pt x="393890" y="622300"/>
                </a:moveTo>
                <a:lnTo>
                  <a:pt x="389104" y="622300"/>
                </a:lnTo>
                <a:lnTo>
                  <a:pt x="389104" y="609600"/>
                </a:lnTo>
                <a:lnTo>
                  <a:pt x="396507" y="609600"/>
                </a:lnTo>
                <a:lnTo>
                  <a:pt x="393890" y="622300"/>
                </a:lnTo>
                <a:close/>
              </a:path>
              <a:path w="1003300" h="2286000">
                <a:moveTo>
                  <a:pt x="402901" y="622300"/>
                </a:moveTo>
                <a:lnTo>
                  <a:pt x="398086" y="622300"/>
                </a:lnTo>
                <a:lnTo>
                  <a:pt x="402096" y="609600"/>
                </a:lnTo>
                <a:lnTo>
                  <a:pt x="404204" y="609600"/>
                </a:lnTo>
                <a:lnTo>
                  <a:pt x="402901" y="622300"/>
                </a:lnTo>
                <a:close/>
              </a:path>
              <a:path w="1003300" h="2286000">
                <a:moveTo>
                  <a:pt x="414180" y="622300"/>
                </a:moveTo>
                <a:lnTo>
                  <a:pt x="410144" y="622300"/>
                </a:lnTo>
                <a:lnTo>
                  <a:pt x="410166" y="609600"/>
                </a:lnTo>
                <a:lnTo>
                  <a:pt x="414220" y="609600"/>
                </a:lnTo>
                <a:lnTo>
                  <a:pt x="414180" y="622300"/>
                </a:lnTo>
                <a:close/>
              </a:path>
              <a:path w="1003300" h="2286000">
                <a:moveTo>
                  <a:pt x="420915" y="622300"/>
                </a:moveTo>
                <a:lnTo>
                  <a:pt x="416119" y="622300"/>
                </a:lnTo>
                <a:lnTo>
                  <a:pt x="416748" y="609600"/>
                </a:lnTo>
                <a:lnTo>
                  <a:pt x="419874" y="609600"/>
                </a:lnTo>
                <a:lnTo>
                  <a:pt x="420915" y="622300"/>
                </a:lnTo>
                <a:close/>
              </a:path>
              <a:path w="1003300" h="2286000">
                <a:moveTo>
                  <a:pt x="434195" y="622300"/>
                </a:moveTo>
                <a:lnTo>
                  <a:pt x="431074" y="622300"/>
                </a:lnTo>
                <a:lnTo>
                  <a:pt x="431884" y="609600"/>
                </a:lnTo>
                <a:lnTo>
                  <a:pt x="434195" y="622300"/>
                </a:lnTo>
                <a:close/>
              </a:path>
              <a:path w="1003300" h="2286000">
                <a:moveTo>
                  <a:pt x="434216" y="622231"/>
                </a:moveTo>
                <a:lnTo>
                  <a:pt x="436037" y="609600"/>
                </a:lnTo>
                <a:lnTo>
                  <a:pt x="438035" y="609600"/>
                </a:lnTo>
                <a:lnTo>
                  <a:pt x="434216" y="622231"/>
                </a:lnTo>
                <a:close/>
              </a:path>
              <a:path w="1003300" h="2286000">
                <a:moveTo>
                  <a:pt x="453631" y="622300"/>
                </a:moveTo>
                <a:lnTo>
                  <a:pt x="453237" y="622300"/>
                </a:lnTo>
                <a:lnTo>
                  <a:pt x="452845" y="609600"/>
                </a:lnTo>
                <a:lnTo>
                  <a:pt x="456414" y="609600"/>
                </a:lnTo>
                <a:lnTo>
                  <a:pt x="453631" y="622300"/>
                </a:lnTo>
                <a:close/>
              </a:path>
              <a:path w="1003300" h="2286000">
                <a:moveTo>
                  <a:pt x="470811" y="622300"/>
                </a:moveTo>
                <a:lnTo>
                  <a:pt x="466332" y="622300"/>
                </a:lnTo>
                <a:lnTo>
                  <a:pt x="465130" y="609600"/>
                </a:lnTo>
                <a:lnTo>
                  <a:pt x="466746" y="609600"/>
                </a:lnTo>
                <a:lnTo>
                  <a:pt x="470811" y="622300"/>
                </a:lnTo>
                <a:close/>
              </a:path>
              <a:path w="1003300" h="2286000">
                <a:moveTo>
                  <a:pt x="481503" y="622300"/>
                </a:moveTo>
                <a:lnTo>
                  <a:pt x="472381" y="622300"/>
                </a:lnTo>
                <a:lnTo>
                  <a:pt x="468963" y="609600"/>
                </a:lnTo>
                <a:lnTo>
                  <a:pt x="478414" y="609600"/>
                </a:lnTo>
                <a:lnTo>
                  <a:pt x="481503" y="622300"/>
                </a:lnTo>
                <a:close/>
              </a:path>
              <a:path w="1003300" h="2286000">
                <a:moveTo>
                  <a:pt x="491663" y="622300"/>
                </a:moveTo>
                <a:lnTo>
                  <a:pt x="488997" y="622300"/>
                </a:lnTo>
                <a:lnTo>
                  <a:pt x="490218" y="609600"/>
                </a:lnTo>
                <a:lnTo>
                  <a:pt x="491623" y="609600"/>
                </a:lnTo>
                <a:lnTo>
                  <a:pt x="491663" y="622300"/>
                </a:lnTo>
                <a:close/>
              </a:path>
              <a:path w="1003300" h="2286000">
                <a:moveTo>
                  <a:pt x="495824" y="622300"/>
                </a:moveTo>
                <a:lnTo>
                  <a:pt x="494111" y="622300"/>
                </a:lnTo>
                <a:lnTo>
                  <a:pt x="495090" y="609600"/>
                </a:lnTo>
                <a:lnTo>
                  <a:pt x="495824" y="622300"/>
                </a:lnTo>
                <a:close/>
              </a:path>
              <a:path w="1003300" h="2286000">
                <a:moveTo>
                  <a:pt x="513755" y="622300"/>
                </a:moveTo>
                <a:lnTo>
                  <a:pt x="512288" y="622300"/>
                </a:lnTo>
                <a:lnTo>
                  <a:pt x="512755" y="609600"/>
                </a:lnTo>
                <a:lnTo>
                  <a:pt x="513536" y="609600"/>
                </a:lnTo>
                <a:lnTo>
                  <a:pt x="513755" y="622300"/>
                </a:lnTo>
                <a:close/>
              </a:path>
              <a:path w="1003300" h="2286000">
                <a:moveTo>
                  <a:pt x="524361" y="622300"/>
                </a:moveTo>
                <a:lnTo>
                  <a:pt x="516338" y="622300"/>
                </a:lnTo>
                <a:lnTo>
                  <a:pt x="516778" y="609600"/>
                </a:lnTo>
                <a:lnTo>
                  <a:pt x="524461" y="609600"/>
                </a:lnTo>
                <a:lnTo>
                  <a:pt x="524361" y="622300"/>
                </a:lnTo>
                <a:close/>
              </a:path>
              <a:path w="1003300" h="2286000">
                <a:moveTo>
                  <a:pt x="527192" y="622300"/>
                </a:moveTo>
                <a:lnTo>
                  <a:pt x="525392" y="622300"/>
                </a:lnTo>
                <a:lnTo>
                  <a:pt x="524647" y="609600"/>
                </a:lnTo>
                <a:lnTo>
                  <a:pt x="527192" y="609600"/>
                </a:lnTo>
                <a:lnTo>
                  <a:pt x="527192" y="622300"/>
                </a:lnTo>
                <a:close/>
              </a:path>
              <a:path w="1003300" h="2286000">
                <a:moveTo>
                  <a:pt x="544953" y="622300"/>
                </a:moveTo>
                <a:lnTo>
                  <a:pt x="541575" y="622300"/>
                </a:lnTo>
                <a:lnTo>
                  <a:pt x="543480" y="609600"/>
                </a:lnTo>
                <a:lnTo>
                  <a:pt x="543755" y="609600"/>
                </a:lnTo>
                <a:lnTo>
                  <a:pt x="544953" y="622300"/>
                </a:lnTo>
                <a:close/>
              </a:path>
              <a:path w="1003300" h="2286000">
                <a:moveTo>
                  <a:pt x="549789" y="622300"/>
                </a:moveTo>
                <a:lnTo>
                  <a:pt x="545668" y="622300"/>
                </a:lnTo>
                <a:lnTo>
                  <a:pt x="545668" y="609600"/>
                </a:lnTo>
                <a:lnTo>
                  <a:pt x="547705" y="609600"/>
                </a:lnTo>
                <a:lnTo>
                  <a:pt x="549789" y="622300"/>
                </a:lnTo>
                <a:close/>
              </a:path>
              <a:path w="1003300" h="2286000">
                <a:moveTo>
                  <a:pt x="555580" y="622300"/>
                </a:moveTo>
                <a:lnTo>
                  <a:pt x="552634" y="622300"/>
                </a:lnTo>
                <a:lnTo>
                  <a:pt x="550114" y="609600"/>
                </a:lnTo>
                <a:lnTo>
                  <a:pt x="553757" y="609600"/>
                </a:lnTo>
                <a:lnTo>
                  <a:pt x="555580" y="622300"/>
                </a:lnTo>
                <a:close/>
              </a:path>
              <a:path w="1003300" h="2286000">
                <a:moveTo>
                  <a:pt x="562154" y="622300"/>
                </a:moveTo>
                <a:lnTo>
                  <a:pt x="558506" y="622300"/>
                </a:lnTo>
                <a:lnTo>
                  <a:pt x="557748" y="609600"/>
                </a:lnTo>
                <a:lnTo>
                  <a:pt x="559182" y="609600"/>
                </a:lnTo>
                <a:lnTo>
                  <a:pt x="562154" y="622300"/>
                </a:lnTo>
                <a:close/>
              </a:path>
              <a:path w="1003300" h="2286000">
                <a:moveTo>
                  <a:pt x="572161" y="622300"/>
                </a:moveTo>
                <a:lnTo>
                  <a:pt x="570032" y="622300"/>
                </a:lnTo>
                <a:lnTo>
                  <a:pt x="567499" y="609600"/>
                </a:lnTo>
                <a:lnTo>
                  <a:pt x="569354" y="609600"/>
                </a:lnTo>
                <a:lnTo>
                  <a:pt x="572161" y="622300"/>
                </a:lnTo>
                <a:close/>
              </a:path>
              <a:path w="1003300" h="2286000">
                <a:moveTo>
                  <a:pt x="588171" y="622300"/>
                </a:moveTo>
                <a:lnTo>
                  <a:pt x="573269" y="622300"/>
                </a:lnTo>
                <a:lnTo>
                  <a:pt x="571691" y="609600"/>
                </a:lnTo>
                <a:lnTo>
                  <a:pt x="591368" y="609600"/>
                </a:lnTo>
                <a:lnTo>
                  <a:pt x="588171" y="622300"/>
                </a:lnTo>
                <a:close/>
              </a:path>
              <a:path w="1003300" h="2286000">
                <a:moveTo>
                  <a:pt x="596721" y="622300"/>
                </a:moveTo>
                <a:lnTo>
                  <a:pt x="594240" y="622300"/>
                </a:lnTo>
                <a:lnTo>
                  <a:pt x="592520" y="609600"/>
                </a:lnTo>
                <a:lnTo>
                  <a:pt x="598155" y="609600"/>
                </a:lnTo>
                <a:lnTo>
                  <a:pt x="596721" y="622300"/>
                </a:lnTo>
                <a:close/>
              </a:path>
              <a:path w="1003300" h="2286000">
                <a:moveTo>
                  <a:pt x="614465" y="622300"/>
                </a:moveTo>
                <a:lnTo>
                  <a:pt x="600857" y="622300"/>
                </a:lnTo>
                <a:lnTo>
                  <a:pt x="601050" y="609600"/>
                </a:lnTo>
                <a:lnTo>
                  <a:pt x="619412" y="609600"/>
                </a:lnTo>
                <a:lnTo>
                  <a:pt x="614465" y="622300"/>
                </a:lnTo>
                <a:close/>
              </a:path>
              <a:path w="1003300" h="2286000">
                <a:moveTo>
                  <a:pt x="625356" y="622300"/>
                </a:moveTo>
                <a:lnTo>
                  <a:pt x="618179" y="622300"/>
                </a:lnTo>
                <a:lnTo>
                  <a:pt x="619412" y="609600"/>
                </a:lnTo>
                <a:lnTo>
                  <a:pt x="628598" y="609600"/>
                </a:lnTo>
                <a:lnTo>
                  <a:pt x="625356" y="622300"/>
                </a:lnTo>
                <a:close/>
              </a:path>
              <a:path w="1003300" h="2286000">
                <a:moveTo>
                  <a:pt x="631958" y="622300"/>
                </a:moveTo>
                <a:lnTo>
                  <a:pt x="628246" y="622300"/>
                </a:lnTo>
                <a:lnTo>
                  <a:pt x="628654" y="609600"/>
                </a:lnTo>
                <a:lnTo>
                  <a:pt x="630087" y="609600"/>
                </a:lnTo>
                <a:lnTo>
                  <a:pt x="631958" y="622300"/>
                </a:lnTo>
                <a:close/>
              </a:path>
              <a:path w="1003300" h="2286000">
                <a:moveTo>
                  <a:pt x="634071" y="622300"/>
                </a:moveTo>
                <a:lnTo>
                  <a:pt x="630087" y="609600"/>
                </a:lnTo>
                <a:lnTo>
                  <a:pt x="634996" y="609600"/>
                </a:lnTo>
                <a:lnTo>
                  <a:pt x="634071" y="622300"/>
                </a:lnTo>
                <a:close/>
              </a:path>
              <a:path w="1003300" h="2286000">
                <a:moveTo>
                  <a:pt x="638723" y="622300"/>
                </a:moveTo>
                <a:lnTo>
                  <a:pt x="636677" y="622300"/>
                </a:lnTo>
                <a:lnTo>
                  <a:pt x="635286" y="609600"/>
                </a:lnTo>
                <a:lnTo>
                  <a:pt x="637555" y="609600"/>
                </a:lnTo>
                <a:lnTo>
                  <a:pt x="638723" y="622300"/>
                </a:lnTo>
                <a:close/>
              </a:path>
              <a:path w="1003300" h="2286000">
                <a:moveTo>
                  <a:pt x="644222" y="622300"/>
                </a:moveTo>
                <a:lnTo>
                  <a:pt x="638723" y="622300"/>
                </a:lnTo>
                <a:lnTo>
                  <a:pt x="640240" y="609600"/>
                </a:lnTo>
                <a:lnTo>
                  <a:pt x="641262" y="609600"/>
                </a:lnTo>
                <a:lnTo>
                  <a:pt x="644222" y="622300"/>
                </a:lnTo>
                <a:close/>
              </a:path>
              <a:path w="1003300" h="2286000">
                <a:moveTo>
                  <a:pt x="665500" y="622300"/>
                </a:moveTo>
                <a:lnTo>
                  <a:pt x="654639" y="622300"/>
                </a:lnTo>
                <a:lnTo>
                  <a:pt x="655069" y="609600"/>
                </a:lnTo>
                <a:lnTo>
                  <a:pt x="669438" y="609600"/>
                </a:lnTo>
                <a:lnTo>
                  <a:pt x="665500" y="622300"/>
                </a:lnTo>
                <a:close/>
              </a:path>
              <a:path w="1003300" h="2286000">
                <a:moveTo>
                  <a:pt x="675549" y="622300"/>
                </a:moveTo>
                <a:lnTo>
                  <a:pt x="674187" y="622300"/>
                </a:lnTo>
                <a:lnTo>
                  <a:pt x="675017" y="609600"/>
                </a:lnTo>
                <a:lnTo>
                  <a:pt x="675860" y="609600"/>
                </a:lnTo>
                <a:lnTo>
                  <a:pt x="675549" y="622300"/>
                </a:lnTo>
                <a:close/>
              </a:path>
              <a:path w="1003300" h="2286000">
                <a:moveTo>
                  <a:pt x="683103" y="622300"/>
                </a:moveTo>
                <a:lnTo>
                  <a:pt x="677567" y="622300"/>
                </a:lnTo>
                <a:lnTo>
                  <a:pt x="678883" y="609600"/>
                </a:lnTo>
                <a:lnTo>
                  <a:pt x="681194" y="609600"/>
                </a:lnTo>
                <a:lnTo>
                  <a:pt x="683103" y="622300"/>
                </a:lnTo>
                <a:close/>
              </a:path>
              <a:path w="1003300" h="2286000">
                <a:moveTo>
                  <a:pt x="697460" y="622300"/>
                </a:moveTo>
                <a:lnTo>
                  <a:pt x="685970" y="622300"/>
                </a:lnTo>
                <a:lnTo>
                  <a:pt x="683917" y="609600"/>
                </a:lnTo>
                <a:lnTo>
                  <a:pt x="697460" y="609600"/>
                </a:lnTo>
                <a:lnTo>
                  <a:pt x="697460" y="622300"/>
                </a:lnTo>
                <a:close/>
              </a:path>
              <a:path w="1003300" h="2286000">
                <a:moveTo>
                  <a:pt x="704339" y="622300"/>
                </a:moveTo>
                <a:lnTo>
                  <a:pt x="698403" y="622300"/>
                </a:lnTo>
                <a:lnTo>
                  <a:pt x="698423" y="609600"/>
                </a:lnTo>
                <a:lnTo>
                  <a:pt x="703770" y="609600"/>
                </a:lnTo>
                <a:lnTo>
                  <a:pt x="704339" y="622300"/>
                </a:lnTo>
                <a:close/>
              </a:path>
              <a:path w="1003300" h="2286000">
                <a:moveTo>
                  <a:pt x="719013" y="622300"/>
                </a:moveTo>
                <a:lnTo>
                  <a:pt x="715904" y="622300"/>
                </a:lnTo>
                <a:lnTo>
                  <a:pt x="715717" y="609600"/>
                </a:lnTo>
                <a:lnTo>
                  <a:pt x="719494" y="609600"/>
                </a:lnTo>
                <a:lnTo>
                  <a:pt x="719013" y="622300"/>
                </a:lnTo>
                <a:close/>
              </a:path>
              <a:path w="1003300" h="2286000">
                <a:moveTo>
                  <a:pt x="724505" y="622300"/>
                </a:moveTo>
                <a:lnTo>
                  <a:pt x="720436" y="622300"/>
                </a:lnTo>
                <a:lnTo>
                  <a:pt x="720829" y="609600"/>
                </a:lnTo>
                <a:lnTo>
                  <a:pt x="722728" y="609600"/>
                </a:lnTo>
                <a:lnTo>
                  <a:pt x="724505" y="622300"/>
                </a:lnTo>
                <a:close/>
              </a:path>
              <a:path w="1003300" h="2286000">
                <a:moveTo>
                  <a:pt x="728873" y="622300"/>
                </a:moveTo>
                <a:lnTo>
                  <a:pt x="724692" y="622300"/>
                </a:lnTo>
                <a:lnTo>
                  <a:pt x="725629" y="609600"/>
                </a:lnTo>
                <a:lnTo>
                  <a:pt x="728478" y="609600"/>
                </a:lnTo>
                <a:lnTo>
                  <a:pt x="728873" y="622300"/>
                </a:lnTo>
                <a:close/>
              </a:path>
              <a:path w="1003300" h="2286000">
                <a:moveTo>
                  <a:pt x="733684" y="622300"/>
                </a:moveTo>
                <a:lnTo>
                  <a:pt x="730301" y="622300"/>
                </a:lnTo>
                <a:lnTo>
                  <a:pt x="730193" y="609600"/>
                </a:lnTo>
                <a:lnTo>
                  <a:pt x="733049" y="609600"/>
                </a:lnTo>
                <a:lnTo>
                  <a:pt x="733684" y="622300"/>
                </a:lnTo>
                <a:close/>
              </a:path>
              <a:path w="1003300" h="2286000">
                <a:moveTo>
                  <a:pt x="788597" y="622300"/>
                </a:moveTo>
                <a:lnTo>
                  <a:pt x="788252" y="622300"/>
                </a:lnTo>
                <a:lnTo>
                  <a:pt x="791086" y="609600"/>
                </a:lnTo>
                <a:lnTo>
                  <a:pt x="791464" y="609600"/>
                </a:lnTo>
                <a:lnTo>
                  <a:pt x="788597" y="622300"/>
                </a:lnTo>
                <a:close/>
              </a:path>
              <a:path w="1003300" h="2286000">
                <a:moveTo>
                  <a:pt x="796539" y="621769"/>
                </a:moveTo>
                <a:lnTo>
                  <a:pt x="796426" y="609600"/>
                </a:lnTo>
                <a:lnTo>
                  <a:pt x="797450" y="609600"/>
                </a:lnTo>
                <a:lnTo>
                  <a:pt x="796614" y="621311"/>
                </a:lnTo>
                <a:lnTo>
                  <a:pt x="796539" y="621769"/>
                </a:lnTo>
                <a:close/>
              </a:path>
              <a:path w="1003300" h="2286000">
                <a:moveTo>
                  <a:pt x="800690" y="611285"/>
                </a:moveTo>
                <a:lnTo>
                  <a:pt x="800930" y="609600"/>
                </a:lnTo>
                <a:lnTo>
                  <a:pt x="801358" y="609600"/>
                </a:lnTo>
                <a:lnTo>
                  <a:pt x="800690" y="611285"/>
                </a:lnTo>
                <a:close/>
              </a:path>
              <a:path w="1003300" h="2286000">
                <a:moveTo>
                  <a:pt x="803997" y="622300"/>
                </a:moveTo>
                <a:lnTo>
                  <a:pt x="802282" y="622300"/>
                </a:lnTo>
                <a:lnTo>
                  <a:pt x="801358" y="609600"/>
                </a:lnTo>
                <a:lnTo>
                  <a:pt x="803173" y="609600"/>
                </a:lnTo>
                <a:lnTo>
                  <a:pt x="803997" y="622300"/>
                </a:lnTo>
                <a:close/>
              </a:path>
              <a:path w="1003300" h="2286000">
                <a:moveTo>
                  <a:pt x="804419" y="622300"/>
                </a:moveTo>
                <a:lnTo>
                  <a:pt x="803997" y="622300"/>
                </a:lnTo>
                <a:lnTo>
                  <a:pt x="803173" y="609600"/>
                </a:lnTo>
                <a:lnTo>
                  <a:pt x="804419" y="622300"/>
                </a:lnTo>
                <a:close/>
              </a:path>
              <a:path w="1003300" h="2286000">
                <a:moveTo>
                  <a:pt x="807022" y="622300"/>
                </a:moveTo>
                <a:lnTo>
                  <a:pt x="804419" y="622300"/>
                </a:lnTo>
                <a:lnTo>
                  <a:pt x="803173" y="609600"/>
                </a:lnTo>
                <a:lnTo>
                  <a:pt x="806295" y="609600"/>
                </a:lnTo>
                <a:lnTo>
                  <a:pt x="807022" y="622300"/>
                </a:lnTo>
                <a:close/>
              </a:path>
              <a:path w="1003300" h="2286000">
                <a:moveTo>
                  <a:pt x="816126" y="622300"/>
                </a:moveTo>
                <a:lnTo>
                  <a:pt x="807022" y="622300"/>
                </a:lnTo>
                <a:lnTo>
                  <a:pt x="808320" y="609600"/>
                </a:lnTo>
                <a:lnTo>
                  <a:pt x="810791" y="609600"/>
                </a:lnTo>
                <a:lnTo>
                  <a:pt x="816024" y="621637"/>
                </a:lnTo>
                <a:lnTo>
                  <a:pt x="816126" y="622300"/>
                </a:lnTo>
                <a:close/>
              </a:path>
              <a:path w="1003300" h="2286000">
                <a:moveTo>
                  <a:pt x="816056" y="621311"/>
                </a:moveTo>
                <a:lnTo>
                  <a:pt x="813014" y="609600"/>
                </a:lnTo>
                <a:lnTo>
                  <a:pt x="815225" y="609600"/>
                </a:lnTo>
                <a:lnTo>
                  <a:pt x="816056" y="621311"/>
                </a:lnTo>
                <a:close/>
              </a:path>
              <a:path w="1003300" h="2286000">
                <a:moveTo>
                  <a:pt x="824350" y="622300"/>
                </a:moveTo>
                <a:lnTo>
                  <a:pt x="820847" y="622300"/>
                </a:lnTo>
                <a:lnTo>
                  <a:pt x="817713" y="609600"/>
                </a:lnTo>
                <a:lnTo>
                  <a:pt x="820386" y="609600"/>
                </a:lnTo>
                <a:lnTo>
                  <a:pt x="824350" y="622300"/>
                </a:lnTo>
                <a:close/>
              </a:path>
              <a:path w="1003300" h="2286000">
                <a:moveTo>
                  <a:pt x="799120" y="622300"/>
                </a:moveTo>
                <a:lnTo>
                  <a:pt x="796543" y="622300"/>
                </a:lnTo>
                <a:lnTo>
                  <a:pt x="796591" y="621637"/>
                </a:lnTo>
                <a:lnTo>
                  <a:pt x="800690" y="611285"/>
                </a:lnTo>
                <a:lnTo>
                  <a:pt x="799120" y="622300"/>
                </a:lnTo>
                <a:close/>
              </a:path>
              <a:path w="1003300" h="2286000">
                <a:moveTo>
                  <a:pt x="285987" y="622300"/>
                </a:moveTo>
                <a:lnTo>
                  <a:pt x="282428" y="622300"/>
                </a:lnTo>
                <a:lnTo>
                  <a:pt x="287113" y="613281"/>
                </a:lnTo>
                <a:lnTo>
                  <a:pt x="285987" y="622300"/>
                </a:lnTo>
                <a:close/>
              </a:path>
              <a:path w="1003300" h="2286000">
                <a:moveTo>
                  <a:pt x="816313" y="622300"/>
                </a:moveTo>
                <a:lnTo>
                  <a:pt x="816089" y="621786"/>
                </a:lnTo>
                <a:lnTo>
                  <a:pt x="816056" y="621311"/>
                </a:lnTo>
                <a:lnTo>
                  <a:pt x="816313" y="622300"/>
                </a:lnTo>
                <a:close/>
              </a:path>
              <a:path w="1003300" h="2286000">
                <a:moveTo>
                  <a:pt x="796543" y="622300"/>
                </a:moveTo>
                <a:lnTo>
                  <a:pt x="796328" y="622300"/>
                </a:lnTo>
                <a:lnTo>
                  <a:pt x="796539" y="621769"/>
                </a:lnTo>
                <a:lnTo>
                  <a:pt x="796543" y="622300"/>
                </a:lnTo>
                <a:close/>
              </a:path>
              <a:path w="1003300" h="2286000">
                <a:moveTo>
                  <a:pt x="200708" y="635000"/>
                </a:moveTo>
                <a:lnTo>
                  <a:pt x="196932" y="635000"/>
                </a:lnTo>
                <a:lnTo>
                  <a:pt x="197286" y="622300"/>
                </a:lnTo>
                <a:lnTo>
                  <a:pt x="209483" y="622300"/>
                </a:lnTo>
                <a:lnTo>
                  <a:pt x="200708" y="635000"/>
                </a:lnTo>
                <a:close/>
              </a:path>
              <a:path w="1003300" h="2286000">
                <a:moveTo>
                  <a:pt x="212012" y="635000"/>
                </a:moveTo>
                <a:lnTo>
                  <a:pt x="207061" y="635000"/>
                </a:lnTo>
                <a:lnTo>
                  <a:pt x="209572" y="622300"/>
                </a:lnTo>
                <a:lnTo>
                  <a:pt x="214391" y="622300"/>
                </a:lnTo>
                <a:lnTo>
                  <a:pt x="212012" y="635000"/>
                </a:lnTo>
                <a:close/>
              </a:path>
              <a:path w="1003300" h="2286000">
                <a:moveTo>
                  <a:pt x="262278" y="628778"/>
                </a:moveTo>
                <a:lnTo>
                  <a:pt x="263852" y="622300"/>
                </a:lnTo>
                <a:lnTo>
                  <a:pt x="263980" y="625530"/>
                </a:lnTo>
                <a:lnTo>
                  <a:pt x="262278" y="628778"/>
                </a:lnTo>
                <a:close/>
              </a:path>
              <a:path w="1003300" h="2286000">
                <a:moveTo>
                  <a:pt x="264674" y="624205"/>
                </a:moveTo>
                <a:lnTo>
                  <a:pt x="264730" y="622300"/>
                </a:lnTo>
                <a:lnTo>
                  <a:pt x="265673" y="622300"/>
                </a:lnTo>
                <a:lnTo>
                  <a:pt x="264674" y="624205"/>
                </a:lnTo>
                <a:close/>
              </a:path>
              <a:path w="1003300" h="2286000">
                <a:moveTo>
                  <a:pt x="278607" y="635000"/>
                </a:moveTo>
                <a:lnTo>
                  <a:pt x="277291" y="635000"/>
                </a:lnTo>
                <a:lnTo>
                  <a:pt x="276433" y="622300"/>
                </a:lnTo>
                <a:lnTo>
                  <a:pt x="279714" y="622300"/>
                </a:lnTo>
                <a:lnTo>
                  <a:pt x="278607" y="635000"/>
                </a:lnTo>
                <a:close/>
              </a:path>
              <a:path w="1003300" h="2286000">
                <a:moveTo>
                  <a:pt x="283351" y="635000"/>
                </a:moveTo>
                <a:lnTo>
                  <a:pt x="278770" y="635000"/>
                </a:lnTo>
                <a:lnTo>
                  <a:pt x="280288" y="622300"/>
                </a:lnTo>
                <a:lnTo>
                  <a:pt x="285649" y="622300"/>
                </a:lnTo>
                <a:lnTo>
                  <a:pt x="283351" y="635000"/>
                </a:lnTo>
                <a:close/>
              </a:path>
              <a:path w="1003300" h="2286000">
                <a:moveTo>
                  <a:pt x="290833" y="635000"/>
                </a:moveTo>
                <a:lnTo>
                  <a:pt x="286155" y="635000"/>
                </a:lnTo>
                <a:lnTo>
                  <a:pt x="285649" y="622300"/>
                </a:lnTo>
                <a:lnTo>
                  <a:pt x="291571" y="622300"/>
                </a:lnTo>
                <a:lnTo>
                  <a:pt x="290833" y="635000"/>
                </a:lnTo>
                <a:close/>
              </a:path>
              <a:path w="1003300" h="2286000">
                <a:moveTo>
                  <a:pt x="300980" y="635000"/>
                </a:moveTo>
                <a:lnTo>
                  <a:pt x="293118" y="635000"/>
                </a:lnTo>
                <a:lnTo>
                  <a:pt x="294474" y="622300"/>
                </a:lnTo>
                <a:lnTo>
                  <a:pt x="298611" y="622300"/>
                </a:lnTo>
                <a:lnTo>
                  <a:pt x="300980" y="635000"/>
                </a:lnTo>
                <a:close/>
              </a:path>
              <a:path w="1003300" h="2286000">
                <a:moveTo>
                  <a:pt x="310833" y="635000"/>
                </a:moveTo>
                <a:lnTo>
                  <a:pt x="304544" y="635000"/>
                </a:lnTo>
                <a:lnTo>
                  <a:pt x="303627" y="622300"/>
                </a:lnTo>
                <a:lnTo>
                  <a:pt x="310802" y="622300"/>
                </a:lnTo>
                <a:lnTo>
                  <a:pt x="310833" y="635000"/>
                </a:lnTo>
                <a:close/>
              </a:path>
              <a:path w="1003300" h="2286000">
                <a:moveTo>
                  <a:pt x="317428" y="635000"/>
                </a:moveTo>
                <a:lnTo>
                  <a:pt x="314154" y="635000"/>
                </a:lnTo>
                <a:lnTo>
                  <a:pt x="312542" y="622300"/>
                </a:lnTo>
                <a:lnTo>
                  <a:pt x="318519" y="622300"/>
                </a:lnTo>
                <a:lnTo>
                  <a:pt x="317428" y="635000"/>
                </a:lnTo>
                <a:close/>
              </a:path>
              <a:path w="1003300" h="2286000">
                <a:moveTo>
                  <a:pt x="326100" y="635000"/>
                </a:moveTo>
                <a:lnTo>
                  <a:pt x="320537" y="635000"/>
                </a:lnTo>
                <a:lnTo>
                  <a:pt x="322288" y="622300"/>
                </a:lnTo>
                <a:lnTo>
                  <a:pt x="326100" y="622300"/>
                </a:lnTo>
                <a:lnTo>
                  <a:pt x="326100" y="635000"/>
                </a:lnTo>
                <a:close/>
              </a:path>
              <a:path w="1003300" h="2286000">
                <a:moveTo>
                  <a:pt x="335263" y="635000"/>
                </a:moveTo>
                <a:lnTo>
                  <a:pt x="332744" y="635000"/>
                </a:lnTo>
                <a:lnTo>
                  <a:pt x="333205" y="622300"/>
                </a:lnTo>
                <a:lnTo>
                  <a:pt x="333741" y="622300"/>
                </a:lnTo>
                <a:lnTo>
                  <a:pt x="335263" y="635000"/>
                </a:lnTo>
                <a:close/>
              </a:path>
              <a:path w="1003300" h="2286000">
                <a:moveTo>
                  <a:pt x="335263" y="635000"/>
                </a:moveTo>
                <a:lnTo>
                  <a:pt x="333741" y="622300"/>
                </a:lnTo>
                <a:lnTo>
                  <a:pt x="335239" y="634201"/>
                </a:lnTo>
                <a:lnTo>
                  <a:pt x="335263" y="635000"/>
                </a:lnTo>
                <a:close/>
              </a:path>
              <a:path w="1003300" h="2286000">
                <a:moveTo>
                  <a:pt x="335290" y="634600"/>
                </a:moveTo>
                <a:lnTo>
                  <a:pt x="333741" y="622300"/>
                </a:lnTo>
                <a:lnTo>
                  <a:pt x="336105" y="622300"/>
                </a:lnTo>
                <a:lnTo>
                  <a:pt x="335290" y="634600"/>
                </a:lnTo>
                <a:close/>
              </a:path>
              <a:path w="1003300" h="2286000">
                <a:moveTo>
                  <a:pt x="341024" y="635000"/>
                </a:moveTo>
                <a:lnTo>
                  <a:pt x="337274" y="635000"/>
                </a:lnTo>
                <a:lnTo>
                  <a:pt x="337880" y="622300"/>
                </a:lnTo>
                <a:lnTo>
                  <a:pt x="338747" y="622300"/>
                </a:lnTo>
                <a:lnTo>
                  <a:pt x="341024" y="635000"/>
                </a:lnTo>
                <a:close/>
              </a:path>
              <a:path w="1003300" h="2286000">
                <a:moveTo>
                  <a:pt x="349075" y="635000"/>
                </a:moveTo>
                <a:lnTo>
                  <a:pt x="348464" y="622300"/>
                </a:lnTo>
                <a:lnTo>
                  <a:pt x="350727" y="622300"/>
                </a:lnTo>
                <a:lnTo>
                  <a:pt x="349075" y="635000"/>
                </a:lnTo>
                <a:close/>
              </a:path>
              <a:path w="1003300" h="2286000">
                <a:moveTo>
                  <a:pt x="365453" y="635000"/>
                </a:moveTo>
                <a:lnTo>
                  <a:pt x="358788" y="635000"/>
                </a:lnTo>
                <a:lnTo>
                  <a:pt x="358775" y="622300"/>
                </a:lnTo>
                <a:lnTo>
                  <a:pt x="363865" y="622300"/>
                </a:lnTo>
                <a:lnTo>
                  <a:pt x="365453" y="635000"/>
                </a:lnTo>
                <a:close/>
              </a:path>
              <a:path w="1003300" h="2286000">
                <a:moveTo>
                  <a:pt x="396361" y="635000"/>
                </a:moveTo>
                <a:lnTo>
                  <a:pt x="394364" y="635000"/>
                </a:lnTo>
                <a:lnTo>
                  <a:pt x="393891" y="622300"/>
                </a:lnTo>
                <a:lnTo>
                  <a:pt x="395388" y="622300"/>
                </a:lnTo>
                <a:lnTo>
                  <a:pt x="396361" y="635000"/>
                </a:lnTo>
                <a:close/>
              </a:path>
              <a:path w="1003300" h="2286000">
                <a:moveTo>
                  <a:pt x="406878" y="635000"/>
                </a:moveTo>
                <a:lnTo>
                  <a:pt x="396852" y="635000"/>
                </a:lnTo>
                <a:lnTo>
                  <a:pt x="399490" y="622300"/>
                </a:lnTo>
                <a:lnTo>
                  <a:pt x="405047" y="622300"/>
                </a:lnTo>
                <a:lnTo>
                  <a:pt x="406878" y="635000"/>
                </a:lnTo>
                <a:close/>
              </a:path>
              <a:path w="1003300" h="2286000">
                <a:moveTo>
                  <a:pt x="422423" y="622376"/>
                </a:moveTo>
                <a:close/>
              </a:path>
              <a:path w="1003300" h="2286000">
                <a:moveTo>
                  <a:pt x="422241" y="635000"/>
                </a:moveTo>
                <a:lnTo>
                  <a:pt x="422338" y="628290"/>
                </a:lnTo>
                <a:lnTo>
                  <a:pt x="422464" y="622300"/>
                </a:lnTo>
                <a:lnTo>
                  <a:pt x="423115" y="622300"/>
                </a:lnTo>
                <a:lnTo>
                  <a:pt x="422241" y="635000"/>
                </a:lnTo>
                <a:close/>
              </a:path>
              <a:path w="1003300" h="2286000">
                <a:moveTo>
                  <a:pt x="427194" y="635000"/>
                </a:moveTo>
                <a:lnTo>
                  <a:pt x="422241" y="635000"/>
                </a:lnTo>
                <a:lnTo>
                  <a:pt x="423115" y="622300"/>
                </a:lnTo>
                <a:lnTo>
                  <a:pt x="424397" y="622300"/>
                </a:lnTo>
                <a:lnTo>
                  <a:pt x="427194" y="635000"/>
                </a:lnTo>
                <a:close/>
              </a:path>
              <a:path w="1003300" h="2286000">
                <a:moveTo>
                  <a:pt x="455233" y="635000"/>
                </a:moveTo>
                <a:lnTo>
                  <a:pt x="453950" y="635000"/>
                </a:lnTo>
                <a:lnTo>
                  <a:pt x="453579" y="622300"/>
                </a:lnTo>
                <a:lnTo>
                  <a:pt x="455233" y="635000"/>
                </a:lnTo>
                <a:close/>
              </a:path>
              <a:path w="1003300" h="2286000">
                <a:moveTo>
                  <a:pt x="463962" y="635000"/>
                </a:moveTo>
                <a:lnTo>
                  <a:pt x="463337" y="625530"/>
                </a:lnTo>
                <a:lnTo>
                  <a:pt x="463247" y="622300"/>
                </a:lnTo>
                <a:lnTo>
                  <a:pt x="466541" y="622300"/>
                </a:lnTo>
                <a:lnTo>
                  <a:pt x="463962" y="635000"/>
                </a:lnTo>
                <a:close/>
              </a:path>
              <a:path w="1003300" h="2286000">
                <a:moveTo>
                  <a:pt x="470723" y="635000"/>
                </a:moveTo>
                <a:lnTo>
                  <a:pt x="467954" y="635000"/>
                </a:lnTo>
                <a:lnTo>
                  <a:pt x="466541" y="622300"/>
                </a:lnTo>
                <a:lnTo>
                  <a:pt x="468869" y="622300"/>
                </a:lnTo>
                <a:lnTo>
                  <a:pt x="470723" y="635000"/>
                </a:lnTo>
                <a:close/>
              </a:path>
              <a:path w="1003300" h="2286000">
                <a:moveTo>
                  <a:pt x="471674" y="626663"/>
                </a:moveTo>
                <a:lnTo>
                  <a:pt x="469981" y="622300"/>
                </a:lnTo>
                <a:lnTo>
                  <a:pt x="471001" y="622300"/>
                </a:lnTo>
                <a:lnTo>
                  <a:pt x="471674" y="626663"/>
                </a:lnTo>
                <a:close/>
              </a:path>
              <a:path w="1003300" h="2286000">
                <a:moveTo>
                  <a:pt x="474676" y="634201"/>
                </a:moveTo>
                <a:lnTo>
                  <a:pt x="471199" y="622300"/>
                </a:lnTo>
                <a:lnTo>
                  <a:pt x="473330" y="622300"/>
                </a:lnTo>
                <a:lnTo>
                  <a:pt x="474676" y="634201"/>
                </a:lnTo>
                <a:close/>
              </a:path>
              <a:path w="1003300" h="2286000">
                <a:moveTo>
                  <a:pt x="488584" y="635000"/>
                </a:moveTo>
                <a:lnTo>
                  <a:pt x="487469" y="635000"/>
                </a:lnTo>
                <a:lnTo>
                  <a:pt x="486654" y="622300"/>
                </a:lnTo>
                <a:lnTo>
                  <a:pt x="488711" y="622300"/>
                </a:lnTo>
                <a:lnTo>
                  <a:pt x="488584" y="635000"/>
                </a:lnTo>
                <a:close/>
              </a:path>
              <a:path w="1003300" h="2286000">
                <a:moveTo>
                  <a:pt x="494655" y="635000"/>
                </a:moveTo>
                <a:lnTo>
                  <a:pt x="494207" y="635000"/>
                </a:lnTo>
                <a:lnTo>
                  <a:pt x="491391" y="622300"/>
                </a:lnTo>
                <a:lnTo>
                  <a:pt x="492498" y="622300"/>
                </a:lnTo>
                <a:lnTo>
                  <a:pt x="494655" y="635000"/>
                </a:lnTo>
                <a:close/>
              </a:path>
              <a:path w="1003300" h="2286000">
                <a:moveTo>
                  <a:pt x="501425" y="635000"/>
                </a:moveTo>
                <a:lnTo>
                  <a:pt x="499197" y="635000"/>
                </a:lnTo>
                <a:lnTo>
                  <a:pt x="498917" y="622300"/>
                </a:lnTo>
                <a:lnTo>
                  <a:pt x="501655" y="622300"/>
                </a:lnTo>
                <a:lnTo>
                  <a:pt x="501425" y="635000"/>
                </a:lnTo>
                <a:close/>
              </a:path>
              <a:path w="1003300" h="2286000">
                <a:moveTo>
                  <a:pt x="509456" y="635000"/>
                </a:moveTo>
                <a:lnTo>
                  <a:pt x="507250" y="635000"/>
                </a:lnTo>
                <a:lnTo>
                  <a:pt x="507906" y="622300"/>
                </a:lnTo>
                <a:lnTo>
                  <a:pt x="509377" y="622300"/>
                </a:lnTo>
                <a:lnTo>
                  <a:pt x="509456" y="635000"/>
                </a:lnTo>
                <a:close/>
              </a:path>
              <a:path w="1003300" h="2286000">
                <a:moveTo>
                  <a:pt x="514193" y="635000"/>
                </a:moveTo>
                <a:lnTo>
                  <a:pt x="509456" y="635000"/>
                </a:lnTo>
                <a:lnTo>
                  <a:pt x="510638" y="622300"/>
                </a:lnTo>
                <a:lnTo>
                  <a:pt x="514752" y="622300"/>
                </a:lnTo>
                <a:lnTo>
                  <a:pt x="514193" y="635000"/>
                </a:lnTo>
                <a:close/>
              </a:path>
              <a:path w="1003300" h="2286000">
                <a:moveTo>
                  <a:pt x="521575" y="635000"/>
                </a:moveTo>
                <a:lnTo>
                  <a:pt x="516497" y="635000"/>
                </a:lnTo>
                <a:lnTo>
                  <a:pt x="516497" y="622300"/>
                </a:lnTo>
                <a:lnTo>
                  <a:pt x="523640" y="622300"/>
                </a:lnTo>
                <a:lnTo>
                  <a:pt x="521575" y="635000"/>
                </a:lnTo>
                <a:close/>
              </a:path>
              <a:path w="1003300" h="2286000">
                <a:moveTo>
                  <a:pt x="525876" y="635000"/>
                </a:moveTo>
                <a:lnTo>
                  <a:pt x="522520" y="635000"/>
                </a:lnTo>
                <a:lnTo>
                  <a:pt x="524978" y="622300"/>
                </a:lnTo>
                <a:lnTo>
                  <a:pt x="526303" y="622300"/>
                </a:lnTo>
                <a:lnTo>
                  <a:pt x="525876" y="635000"/>
                </a:lnTo>
                <a:close/>
              </a:path>
              <a:path w="1003300" h="2286000">
                <a:moveTo>
                  <a:pt x="573667" y="635000"/>
                </a:moveTo>
                <a:lnTo>
                  <a:pt x="568868" y="635000"/>
                </a:lnTo>
                <a:lnTo>
                  <a:pt x="566523" y="622300"/>
                </a:lnTo>
                <a:lnTo>
                  <a:pt x="570870" y="622300"/>
                </a:lnTo>
                <a:lnTo>
                  <a:pt x="573630" y="629506"/>
                </a:lnTo>
                <a:lnTo>
                  <a:pt x="573667" y="635000"/>
                </a:lnTo>
                <a:close/>
              </a:path>
              <a:path w="1003300" h="2286000">
                <a:moveTo>
                  <a:pt x="579605" y="635000"/>
                </a:moveTo>
                <a:lnTo>
                  <a:pt x="575734" y="635000"/>
                </a:lnTo>
                <a:lnTo>
                  <a:pt x="573630" y="629506"/>
                </a:lnTo>
                <a:lnTo>
                  <a:pt x="573581" y="622300"/>
                </a:lnTo>
                <a:lnTo>
                  <a:pt x="579269" y="622300"/>
                </a:lnTo>
                <a:lnTo>
                  <a:pt x="579605" y="635000"/>
                </a:lnTo>
                <a:close/>
              </a:path>
              <a:path w="1003300" h="2286000">
                <a:moveTo>
                  <a:pt x="585910" y="635000"/>
                </a:moveTo>
                <a:lnTo>
                  <a:pt x="584913" y="635000"/>
                </a:lnTo>
                <a:lnTo>
                  <a:pt x="581944" y="622300"/>
                </a:lnTo>
                <a:lnTo>
                  <a:pt x="585697" y="622300"/>
                </a:lnTo>
                <a:lnTo>
                  <a:pt x="585910" y="635000"/>
                </a:lnTo>
                <a:close/>
              </a:path>
              <a:path w="1003300" h="2286000">
                <a:moveTo>
                  <a:pt x="593054" y="635000"/>
                </a:moveTo>
                <a:lnTo>
                  <a:pt x="588850" y="635000"/>
                </a:lnTo>
                <a:lnTo>
                  <a:pt x="588356" y="622300"/>
                </a:lnTo>
                <a:lnTo>
                  <a:pt x="592482" y="622300"/>
                </a:lnTo>
                <a:lnTo>
                  <a:pt x="593054" y="635000"/>
                </a:lnTo>
                <a:close/>
              </a:path>
              <a:path w="1003300" h="2286000">
                <a:moveTo>
                  <a:pt x="597066" y="635000"/>
                </a:moveTo>
                <a:lnTo>
                  <a:pt x="595194" y="635000"/>
                </a:lnTo>
                <a:lnTo>
                  <a:pt x="594169" y="622300"/>
                </a:lnTo>
                <a:lnTo>
                  <a:pt x="597066" y="622300"/>
                </a:lnTo>
                <a:lnTo>
                  <a:pt x="597066" y="635000"/>
                </a:lnTo>
                <a:close/>
              </a:path>
              <a:path w="1003300" h="2286000">
                <a:moveTo>
                  <a:pt x="607613" y="635000"/>
                </a:moveTo>
                <a:lnTo>
                  <a:pt x="600313" y="635000"/>
                </a:lnTo>
                <a:lnTo>
                  <a:pt x="600463" y="622300"/>
                </a:lnTo>
                <a:lnTo>
                  <a:pt x="608036" y="622300"/>
                </a:lnTo>
                <a:lnTo>
                  <a:pt x="607613" y="635000"/>
                </a:lnTo>
                <a:close/>
              </a:path>
              <a:path w="1003300" h="2286000">
                <a:moveTo>
                  <a:pt x="618231" y="635000"/>
                </a:moveTo>
                <a:lnTo>
                  <a:pt x="612925" y="635000"/>
                </a:lnTo>
                <a:lnTo>
                  <a:pt x="610220" y="622300"/>
                </a:lnTo>
                <a:lnTo>
                  <a:pt x="615927" y="622300"/>
                </a:lnTo>
                <a:lnTo>
                  <a:pt x="618231" y="635000"/>
                </a:lnTo>
                <a:close/>
              </a:path>
              <a:path w="1003300" h="2286000">
                <a:moveTo>
                  <a:pt x="622112" y="628725"/>
                </a:moveTo>
                <a:lnTo>
                  <a:pt x="619744" y="622300"/>
                </a:lnTo>
                <a:lnTo>
                  <a:pt x="622053" y="622300"/>
                </a:lnTo>
                <a:lnTo>
                  <a:pt x="622112" y="628725"/>
                </a:lnTo>
                <a:close/>
              </a:path>
              <a:path w="1003300" h="2286000">
                <a:moveTo>
                  <a:pt x="623186" y="631639"/>
                </a:moveTo>
                <a:lnTo>
                  <a:pt x="622132" y="628778"/>
                </a:lnTo>
                <a:lnTo>
                  <a:pt x="622053" y="622300"/>
                </a:lnTo>
                <a:lnTo>
                  <a:pt x="623186" y="631639"/>
                </a:lnTo>
                <a:close/>
              </a:path>
              <a:path w="1003300" h="2286000">
                <a:moveTo>
                  <a:pt x="625697" y="635000"/>
                </a:moveTo>
                <a:lnTo>
                  <a:pt x="624424" y="635000"/>
                </a:lnTo>
                <a:lnTo>
                  <a:pt x="623186" y="631639"/>
                </a:lnTo>
                <a:lnTo>
                  <a:pt x="622053" y="622300"/>
                </a:lnTo>
                <a:lnTo>
                  <a:pt x="626021" y="622300"/>
                </a:lnTo>
                <a:lnTo>
                  <a:pt x="625697" y="635000"/>
                </a:lnTo>
                <a:close/>
              </a:path>
              <a:path w="1003300" h="2286000">
                <a:moveTo>
                  <a:pt x="642195" y="635000"/>
                </a:moveTo>
                <a:lnTo>
                  <a:pt x="630010" y="635000"/>
                </a:lnTo>
                <a:lnTo>
                  <a:pt x="629694" y="622300"/>
                </a:lnTo>
                <a:lnTo>
                  <a:pt x="640386" y="622300"/>
                </a:lnTo>
                <a:lnTo>
                  <a:pt x="642195" y="635000"/>
                </a:lnTo>
                <a:close/>
              </a:path>
              <a:path w="1003300" h="2286000">
                <a:moveTo>
                  <a:pt x="645863" y="635000"/>
                </a:moveTo>
                <a:lnTo>
                  <a:pt x="643189" y="635000"/>
                </a:lnTo>
                <a:lnTo>
                  <a:pt x="640453" y="622300"/>
                </a:lnTo>
                <a:lnTo>
                  <a:pt x="647617" y="622300"/>
                </a:lnTo>
                <a:lnTo>
                  <a:pt x="645863" y="635000"/>
                </a:lnTo>
                <a:close/>
              </a:path>
              <a:path w="1003300" h="2286000">
                <a:moveTo>
                  <a:pt x="651238" y="635000"/>
                </a:moveTo>
                <a:lnTo>
                  <a:pt x="649309" y="635000"/>
                </a:lnTo>
                <a:lnTo>
                  <a:pt x="648450" y="622300"/>
                </a:lnTo>
                <a:lnTo>
                  <a:pt x="652047" y="622300"/>
                </a:lnTo>
                <a:lnTo>
                  <a:pt x="651238" y="635000"/>
                </a:lnTo>
                <a:close/>
              </a:path>
              <a:path w="1003300" h="2286000">
                <a:moveTo>
                  <a:pt x="666845" y="635000"/>
                </a:moveTo>
                <a:lnTo>
                  <a:pt x="663634" y="635000"/>
                </a:lnTo>
                <a:lnTo>
                  <a:pt x="661825" y="622300"/>
                </a:lnTo>
                <a:lnTo>
                  <a:pt x="663946" y="622300"/>
                </a:lnTo>
                <a:lnTo>
                  <a:pt x="666845" y="635000"/>
                </a:lnTo>
                <a:close/>
              </a:path>
              <a:path w="1003300" h="2286000">
                <a:moveTo>
                  <a:pt x="692003" y="635000"/>
                </a:moveTo>
                <a:lnTo>
                  <a:pt x="675084" y="635000"/>
                </a:lnTo>
                <a:lnTo>
                  <a:pt x="671635" y="622300"/>
                </a:lnTo>
                <a:lnTo>
                  <a:pt x="692807" y="622300"/>
                </a:lnTo>
                <a:lnTo>
                  <a:pt x="692003" y="635000"/>
                </a:lnTo>
                <a:close/>
              </a:path>
              <a:path w="1003300" h="2286000">
                <a:moveTo>
                  <a:pt x="698058" y="635000"/>
                </a:moveTo>
                <a:lnTo>
                  <a:pt x="693667" y="635000"/>
                </a:lnTo>
                <a:lnTo>
                  <a:pt x="693667" y="622300"/>
                </a:lnTo>
                <a:lnTo>
                  <a:pt x="697920" y="622300"/>
                </a:lnTo>
                <a:lnTo>
                  <a:pt x="698058" y="635000"/>
                </a:lnTo>
                <a:close/>
              </a:path>
              <a:path w="1003300" h="2286000">
                <a:moveTo>
                  <a:pt x="703786" y="635000"/>
                </a:moveTo>
                <a:lnTo>
                  <a:pt x="699392" y="635000"/>
                </a:lnTo>
                <a:lnTo>
                  <a:pt x="698919" y="622300"/>
                </a:lnTo>
                <a:lnTo>
                  <a:pt x="703581" y="622300"/>
                </a:lnTo>
                <a:lnTo>
                  <a:pt x="703786" y="635000"/>
                </a:lnTo>
                <a:close/>
              </a:path>
              <a:path w="1003300" h="2286000">
                <a:moveTo>
                  <a:pt x="724266" y="635000"/>
                </a:moveTo>
                <a:lnTo>
                  <a:pt x="715840" y="635000"/>
                </a:lnTo>
                <a:lnTo>
                  <a:pt x="715743" y="622300"/>
                </a:lnTo>
                <a:lnTo>
                  <a:pt x="722941" y="622300"/>
                </a:lnTo>
                <a:lnTo>
                  <a:pt x="724266" y="635000"/>
                </a:lnTo>
                <a:close/>
              </a:path>
              <a:path w="1003300" h="2286000">
                <a:moveTo>
                  <a:pt x="727222" y="635000"/>
                </a:moveTo>
                <a:lnTo>
                  <a:pt x="725247" y="635000"/>
                </a:lnTo>
                <a:lnTo>
                  <a:pt x="727644" y="622300"/>
                </a:lnTo>
                <a:lnTo>
                  <a:pt x="728821" y="622300"/>
                </a:lnTo>
                <a:lnTo>
                  <a:pt x="727222" y="635000"/>
                </a:lnTo>
                <a:close/>
              </a:path>
              <a:path w="1003300" h="2286000">
                <a:moveTo>
                  <a:pt x="735399" y="635000"/>
                </a:moveTo>
                <a:lnTo>
                  <a:pt x="732533" y="635000"/>
                </a:lnTo>
                <a:lnTo>
                  <a:pt x="728821" y="622300"/>
                </a:lnTo>
                <a:lnTo>
                  <a:pt x="733140" y="622300"/>
                </a:lnTo>
                <a:lnTo>
                  <a:pt x="735399" y="635000"/>
                </a:lnTo>
                <a:close/>
              </a:path>
              <a:path w="1003300" h="2286000">
                <a:moveTo>
                  <a:pt x="786347" y="635000"/>
                </a:moveTo>
                <a:lnTo>
                  <a:pt x="785094" y="635000"/>
                </a:lnTo>
                <a:lnTo>
                  <a:pt x="785094" y="622300"/>
                </a:lnTo>
                <a:lnTo>
                  <a:pt x="788146" y="622300"/>
                </a:lnTo>
                <a:lnTo>
                  <a:pt x="786347" y="635000"/>
                </a:lnTo>
                <a:close/>
              </a:path>
              <a:path w="1003300" h="2286000">
                <a:moveTo>
                  <a:pt x="793694" y="628290"/>
                </a:moveTo>
                <a:lnTo>
                  <a:pt x="793919" y="622300"/>
                </a:lnTo>
                <a:lnTo>
                  <a:pt x="795145" y="622300"/>
                </a:lnTo>
                <a:lnTo>
                  <a:pt x="793694" y="628290"/>
                </a:lnTo>
                <a:close/>
              </a:path>
              <a:path w="1003300" h="2286000">
                <a:moveTo>
                  <a:pt x="803776" y="635000"/>
                </a:moveTo>
                <a:lnTo>
                  <a:pt x="801545" y="635000"/>
                </a:lnTo>
                <a:lnTo>
                  <a:pt x="803238" y="622300"/>
                </a:lnTo>
                <a:lnTo>
                  <a:pt x="804285" y="622300"/>
                </a:lnTo>
                <a:lnTo>
                  <a:pt x="803776" y="635000"/>
                </a:lnTo>
                <a:close/>
              </a:path>
              <a:path w="1003300" h="2286000">
                <a:moveTo>
                  <a:pt x="811186" y="635000"/>
                </a:moveTo>
                <a:lnTo>
                  <a:pt x="804712" y="635000"/>
                </a:lnTo>
                <a:lnTo>
                  <a:pt x="804285" y="622300"/>
                </a:lnTo>
                <a:lnTo>
                  <a:pt x="809049" y="622300"/>
                </a:lnTo>
                <a:lnTo>
                  <a:pt x="811186" y="635000"/>
                </a:lnTo>
                <a:close/>
              </a:path>
              <a:path w="1003300" h="2286000">
                <a:moveTo>
                  <a:pt x="814631" y="635000"/>
                </a:moveTo>
                <a:lnTo>
                  <a:pt x="812330" y="635000"/>
                </a:lnTo>
                <a:lnTo>
                  <a:pt x="809049" y="622300"/>
                </a:lnTo>
                <a:lnTo>
                  <a:pt x="812962" y="622300"/>
                </a:lnTo>
                <a:lnTo>
                  <a:pt x="814631" y="635000"/>
                </a:lnTo>
                <a:close/>
              </a:path>
              <a:path w="1003300" h="2286000">
                <a:moveTo>
                  <a:pt x="824596" y="635000"/>
                </a:moveTo>
                <a:lnTo>
                  <a:pt x="818160" y="635000"/>
                </a:lnTo>
                <a:lnTo>
                  <a:pt x="817186" y="622300"/>
                </a:lnTo>
                <a:lnTo>
                  <a:pt x="824032" y="622300"/>
                </a:lnTo>
                <a:lnTo>
                  <a:pt x="824596" y="635000"/>
                </a:lnTo>
                <a:close/>
              </a:path>
              <a:path w="1003300" h="2286000">
                <a:moveTo>
                  <a:pt x="422241" y="635000"/>
                </a:moveTo>
                <a:lnTo>
                  <a:pt x="415665" y="635000"/>
                </a:lnTo>
                <a:lnTo>
                  <a:pt x="422423" y="622376"/>
                </a:lnTo>
                <a:lnTo>
                  <a:pt x="422241" y="635000"/>
                </a:lnTo>
                <a:close/>
              </a:path>
              <a:path w="1003300" h="2286000">
                <a:moveTo>
                  <a:pt x="461578" y="635000"/>
                </a:moveTo>
                <a:lnTo>
                  <a:pt x="458568" y="635000"/>
                </a:lnTo>
                <a:lnTo>
                  <a:pt x="463063" y="622801"/>
                </a:lnTo>
                <a:lnTo>
                  <a:pt x="461578" y="635000"/>
                </a:lnTo>
                <a:close/>
              </a:path>
              <a:path w="1003300" h="2286000">
                <a:moveTo>
                  <a:pt x="264355" y="635000"/>
                </a:moveTo>
                <a:lnTo>
                  <a:pt x="263980" y="625530"/>
                </a:lnTo>
                <a:lnTo>
                  <a:pt x="264674" y="624205"/>
                </a:lnTo>
                <a:lnTo>
                  <a:pt x="264355" y="635000"/>
                </a:lnTo>
                <a:close/>
              </a:path>
              <a:path w="1003300" h="2286000">
                <a:moveTo>
                  <a:pt x="474766" y="635000"/>
                </a:moveTo>
                <a:lnTo>
                  <a:pt x="472960" y="635000"/>
                </a:lnTo>
                <a:lnTo>
                  <a:pt x="471674" y="626663"/>
                </a:lnTo>
                <a:lnTo>
                  <a:pt x="474599" y="634201"/>
                </a:lnTo>
                <a:lnTo>
                  <a:pt x="474721" y="634600"/>
                </a:lnTo>
                <a:lnTo>
                  <a:pt x="474766" y="635000"/>
                </a:lnTo>
                <a:close/>
              </a:path>
              <a:path w="1003300" h="2286000">
                <a:moveTo>
                  <a:pt x="793442" y="635000"/>
                </a:moveTo>
                <a:lnTo>
                  <a:pt x="792068" y="635000"/>
                </a:lnTo>
                <a:lnTo>
                  <a:pt x="793694" y="628290"/>
                </a:lnTo>
                <a:lnTo>
                  <a:pt x="793442" y="635000"/>
                </a:lnTo>
                <a:close/>
              </a:path>
              <a:path w="1003300" h="2286000">
                <a:moveTo>
                  <a:pt x="623593" y="635000"/>
                </a:moveTo>
                <a:lnTo>
                  <a:pt x="622170" y="635000"/>
                </a:lnTo>
                <a:lnTo>
                  <a:pt x="622112" y="628725"/>
                </a:lnTo>
                <a:lnTo>
                  <a:pt x="623186" y="631639"/>
                </a:lnTo>
                <a:lnTo>
                  <a:pt x="623593" y="635000"/>
                </a:lnTo>
                <a:close/>
              </a:path>
              <a:path w="1003300" h="2286000">
                <a:moveTo>
                  <a:pt x="260766" y="635000"/>
                </a:moveTo>
                <a:lnTo>
                  <a:pt x="259018" y="635000"/>
                </a:lnTo>
                <a:lnTo>
                  <a:pt x="262278" y="628778"/>
                </a:lnTo>
                <a:lnTo>
                  <a:pt x="260766" y="635000"/>
                </a:lnTo>
                <a:close/>
              </a:path>
              <a:path w="1003300" h="2286000">
                <a:moveTo>
                  <a:pt x="575734" y="635000"/>
                </a:moveTo>
                <a:lnTo>
                  <a:pt x="573667" y="635000"/>
                </a:lnTo>
                <a:lnTo>
                  <a:pt x="573630" y="629506"/>
                </a:lnTo>
                <a:lnTo>
                  <a:pt x="575734" y="635000"/>
                </a:lnTo>
                <a:close/>
              </a:path>
              <a:path w="1003300" h="2286000">
                <a:moveTo>
                  <a:pt x="474909" y="635000"/>
                </a:moveTo>
                <a:lnTo>
                  <a:pt x="474754" y="634600"/>
                </a:lnTo>
                <a:lnTo>
                  <a:pt x="474676" y="634201"/>
                </a:lnTo>
                <a:lnTo>
                  <a:pt x="474909" y="635000"/>
                </a:lnTo>
                <a:close/>
              </a:path>
              <a:path w="1003300" h="2286000">
                <a:moveTo>
                  <a:pt x="335340" y="635000"/>
                </a:moveTo>
                <a:lnTo>
                  <a:pt x="335290" y="634600"/>
                </a:lnTo>
                <a:lnTo>
                  <a:pt x="335340" y="635000"/>
                </a:lnTo>
                <a:close/>
              </a:path>
              <a:path w="1003300" h="2286000">
                <a:moveTo>
                  <a:pt x="191254" y="647700"/>
                </a:moveTo>
                <a:lnTo>
                  <a:pt x="191935" y="635000"/>
                </a:lnTo>
                <a:lnTo>
                  <a:pt x="193780" y="635000"/>
                </a:lnTo>
                <a:lnTo>
                  <a:pt x="191254" y="647700"/>
                </a:lnTo>
                <a:close/>
              </a:path>
              <a:path w="1003300" h="2286000">
                <a:moveTo>
                  <a:pt x="197632" y="647700"/>
                </a:moveTo>
                <a:lnTo>
                  <a:pt x="195116" y="647700"/>
                </a:lnTo>
                <a:lnTo>
                  <a:pt x="195552" y="635000"/>
                </a:lnTo>
                <a:lnTo>
                  <a:pt x="199315" y="635000"/>
                </a:lnTo>
                <a:lnTo>
                  <a:pt x="197632" y="647700"/>
                </a:lnTo>
                <a:close/>
              </a:path>
              <a:path w="1003300" h="2286000">
                <a:moveTo>
                  <a:pt x="202667" y="644139"/>
                </a:moveTo>
                <a:lnTo>
                  <a:pt x="202277" y="635000"/>
                </a:lnTo>
                <a:lnTo>
                  <a:pt x="207983" y="635000"/>
                </a:lnTo>
                <a:lnTo>
                  <a:pt x="202667" y="644139"/>
                </a:lnTo>
                <a:close/>
              </a:path>
              <a:path w="1003300" h="2286000">
                <a:moveTo>
                  <a:pt x="210915" y="647700"/>
                </a:moveTo>
                <a:lnTo>
                  <a:pt x="207427" y="647700"/>
                </a:lnTo>
                <a:lnTo>
                  <a:pt x="208832" y="635000"/>
                </a:lnTo>
                <a:lnTo>
                  <a:pt x="210627" y="635000"/>
                </a:lnTo>
                <a:lnTo>
                  <a:pt x="210915" y="647700"/>
                </a:lnTo>
                <a:close/>
              </a:path>
              <a:path w="1003300" h="2286000">
                <a:moveTo>
                  <a:pt x="261735" y="635982"/>
                </a:moveTo>
                <a:lnTo>
                  <a:pt x="261860" y="635000"/>
                </a:lnTo>
                <a:lnTo>
                  <a:pt x="262396" y="635000"/>
                </a:lnTo>
                <a:lnTo>
                  <a:pt x="261735" y="635982"/>
                </a:lnTo>
                <a:close/>
              </a:path>
              <a:path w="1003300" h="2286000">
                <a:moveTo>
                  <a:pt x="272848" y="647700"/>
                </a:moveTo>
                <a:lnTo>
                  <a:pt x="272847" y="635000"/>
                </a:lnTo>
                <a:lnTo>
                  <a:pt x="274193" y="635000"/>
                </a:lnTo>
                <a:lnTo>
                  <a:pt x="272848" y="647700"/>
                </a:lnTo>
                <a:close/>
              </a:path>
              <a:path w="1003300" h="2286000">
                <a:moveTo>
                  <a:pt x="280064" y="647700"/>
                </a:moveTo>
                <a:lnTo>
                  <a:pt x="275565" y="647700"/>
                </a:lnTo>
                <a:lnTo>
                  <a:pt x="278393" y="635000"/>
                </a:lnTo>
                <a:lnTo>
                  <a:pt x="281848" y="635000"/>
                </a:lnTo>
                <a:lnTo>
                  <a:pt x="280064" y="647700"/>
                </a:lnTo>
                <a:close/>
              </a:path>
              <a:path w="1003300" h="2286000">
                <a:moveTo>
                  <a:pt x="287820" y="647700"/>
                </a:moveTo>
                <a:lnTo>
                  <a:pt x="283122" y="647700"/>
                </a:lnTo>
                <a:lnTo>
                  <a:pt x="283040" y="635000"/>
                </a:lnTo>
                <a:lnTo>
                  <a:pt x="288487" y="635000"/>
                </a:lnTo>
                <a:lnTo>
                  <a:pt x="287820" y="647700"/>
                </a:lnTo>
                <a:close/>
              </a:path>
              <a:path w="1003300" h="2286000">
                <a:moveTo>
                  <a:pt x="291446" y="647700"/>
                </a:moveTo>
                <a:lnTo>
                  <a:pt x="289775" y="647700"/>
                </a:lnTo>
                <a:lnTo>
                  <a:pt x="290205" y="635000"/>
                </a:lnTo>
                <a:lnTo>
                  <a:pt x="295269" y="635000"/>
                </a:lnTo>
                <a:lnTo>
                  <a:pt x="291446" y="647700"/>
                </a:lnTo>
                <a:close/>
              </a:path>
              <a:path w="1003300" h="2286000">
                <a:moveTo>
                  <a:pt x="298742" y="647700"/>
                </a:moveTo>
                <a:lnTo>
                  <a:pt x="295269" y="647700"/>
                </a:lnTo>
                <a:lnTo>
                  <a:pt x="295269" y="635000"/>
                </a:lnTo>
                <a:lnTo>
                  <a:pt x="297062" y="635000"/>
                </a:lnTo>
                <a:lnTo>
                  <a:pt x="298742" y="647700"/>
                </a:lnTo>
                <a:close/>
              </a:path>
              <a:path w="1003300" h="2286000">
                <a:moveTo>
                  <a:pt x="313731" y="647700"/>
                </a:moveTo>
                <a:lnTo>
                  <a:pt x="302351" y="647700"/>
                </a:lnTo>
                <a:lnTo>
                  <a:pt x="302444" y="635000"/>
                </a:lnTo>
                <a:lnTo>
                  <a:pt x="314838" y="635000"/>
                </a:lnTo>
                <a:lnTo>
                  <a:pt x="313731" y="647700"/>
                </a:lnTo>
                <a:close/>
              </a:path>
              <a:path w="1003300" h="2286000">
                <a:moveTo>
                  <a:pt x="322167" y="647700"/>
                </a:moveTo>
                <a:lnTo>
                  <a:pt x="315615" y="647700"/>
                </a:lnTo>
                <a:lnTo>
                  <a:pt x="314838" y="635000"/>
                </a:lnTo>
                <a:lnTo>
                  <a:pt x="322367" y="635000"/>
                </a:lnTo>
                <a:lnTo>
                  <a:pt x="322167" y="647700"/>
                </a:lnTo>
                <a:close/>
              </a:path>
              <a:path w="1003300" h="2286000">
                <a:moveTo>
                  <a:pt x="326418" y="647700"/>
                </a:moveTo>
                <a:lnTo>
                  <a:pt x="324464" y="647700"/>
                </a:lnTo>
                <a:lnTo>
                  <a:pt x="327237" y="635000"/>
                </a:lnTo>
                <a:lnTo>
                  <a:pt x="328416" y="635000"/>
                </a:lnTo>
                <a:lnTo>
                  <a:pt x="326418" y="647700"/>
                </a:lnTo>
                <a:close/>
              </a:path>
              <a:path w="1003300" h="2286000">
                <a:moveTo>
                  <a:pt x="351880" y="647700"/>
                </a:moveTo>
                <a:lnTo>
                  <a:pt x="336311" y="647700"/>
                </a:lnTo>
                <a:lnTo>
                  <a:pt x="336057" y="635000"/>
                </a:lnTo>
                <a:lnTo>
                  <a:pt x="351890" y="635000"/>
                </a:lnTo>
                <a:lnTo>
                  <a:pt x="351880" y="647700"/>
                </a:lnTo>
                <a:close/>
              </a:path>
              <a:path w="1003300" h="2286000">
                <a:moveTo>
                  <a:pt x="356892" y="647700"/>
                </a:moveTo>
                <a:lnTo>
                  <a:pt x="353065" y="647700"/>
                </a:lnTo>
                <a:lnTo>
                  <a:pt x="355035" y="635000"/>
                </a:lnTo>
                <a:lnTo>
                  <a:pt x="358631" y="635000"/>
                </a:lnTo>
                <a:lnTo>
                  <a:pt x="356892" y="647700"/>
                </a:lnTo>
                <a:close/>
              </a:path>
              <a:path w="1003300" h="2286000">
                <a:moveTo>
                  <a:pt x="368953" y="647700"/>
                </a:moveTo>
                <a:lnTo>
                  <a:pt x="362688" y="647700"/>
                </a:lnTo>
                <a:lnTo>
                  <a:pt x="360941" y="635000"/>
                </a:lnTo>
                <a:lnTo>
                  <a:pt x="368953" y="647700"/>
                </a:lnTo>
                <a:close/>
              </a:path>
              <a:path w="1003300" h="2286000">
                <a:moveTo>
                  <a:pt x="371156" y="647700"/>
                </a:moveTo>
                <a:lnTo>
                  <a:pt x="368953" y="647700"/>
                </a:lnTo>
                <a:lnTo>
                  <a:pt x="368956" y="635000"/>
                </a:lnTo>
                <a:lnTo>
                  <a:pt x="371156" y="647700"/>
                </a:lnTo>
                <a:close/>
              </a:path>
              <a:path w="1003300" h="2286000">
                <a:moveTo>
                  <a:pt x="449882" y="647700"/>
                </a:moveTo>
                <a:lnTo>
                  <a:pt x="443882" y="647700"/>
                </a:lnTo>
                <a:lnTo>
                  <a:pt x="447630" y="635000"/>
                </a:lnTo>
                <a:lnTo>
                  <a:pt x="451666" y="635000"/>
                </a:lnTo>
                <a:lnTo>
                  <a:pt x="449882" y="647700"/>
                </a:lnTo>
                <a:close/>
              </a:path>
              <a:path w="1003300" h="2286000">
                <a:moveTo>
                  <a:pt x="456384" y="647700"/>
                </a:moveTo>
                <a:lnTo>
                  <a:pt x="453787" y="647700"/>
                </a:lnTo>
                <a:lnTo>
                  <a:pt x="454769" y="635000"/>
                </a:lnTo>
                <a:lnTo>
                  <a:pt x="456384" y="647700"/>
                </a:lnTo>
                <a:close/>
              </a:path>
              <a:path w="1003300" h="2286000">
                <a:moveTo>
                  <a:pt x="465988" y="647700"/>
                </a:moveTo>
                <a:lnTo>
                  <a:pt x="461054" y="647700"/>
                </a:lnTo>
                <a:lnTo>
                  <a:pt x="460821" y="635000"/>
                </a:lnTo>
                <a:lnTo>
                  <a:pt x="461884" y="635000"/>
                </a:lnTo>
                <a:lnTo>
                  <a:pt x="465988" y="647700"/>
                </a:lnTo>
                <a:close/>
              </a:path>
              <a:path w="1003300" h="2286000">
                <a:moveTo>
                  <a:pt x="471821" y="647700"/>
                </a:moveTo>
                <a:lnTo>
                  <a:pt x="467611" y="647700"/>
                </a:lnTo>
                <a:lnTo>
                  <a:pt x="468175" y="635000"/>
                </a:lnTo>
                <a:lnTo>
                  <a:pt x="473729" y="635000"/>
                </a:lnTo>
                <a:lnTo>
                  <a:pt x="471821" y="647700"/>
                </a:lnTo>
                <a:close/>
              </a:path>
              <a:path w="1003300" h="2286000">
                <a:moveTo>
                  <a:pt x="505243" y="647700"/>
                </a:moveTo>
                <a:lnTo>
                  <a:pt x="491165" y="647700"/>
                </a:lnTo>
                <a:lnTo>
                  <a:pt x="493322" y="635000"/>
                </a:lnTo>
                <a:lnTo>
                  <a:pt x="506360" y="635000"/>
                </a:lnTo>
                <a:lnTo>
                  <a:pt x="505243" y="647700"/>
                </a:lnTo>
                <a:close/>
              </a:path>
              <a:path w="1003300" h="2286000">
                <a:moveTo>
                  <a:pt x="513721" y="647700"/>
                </a:moveTo>
                <a:lnTo>
                  <a:pt x="506810" y="647700"/>
                </a:lnTo>
                <a:lnTo>
                  <a:pt x="507203" y="635000"/>
                </a:lnTo>
                <a:lnTo>
                  <a:pt x="510775" y="635000"/>
                </a:lnTo>
                <a:lnTo>
                  <a:pt x="513721" y="647700"/>
                </a:lnTo>
                <a:close/>
              </a:path>
              <a:path w="1003300" h="2286000">
                <a:moveTo>
                  <a:pt x="535482" y="647700"/>
                </a:moveTo>
                <a:lnTo>
                  <a:pt x="532166" y="647700"/>
                </a:lnTo>
                <a:lnTo>
                  <a:pt x="530200" y="635000"/>
                </a:lnTo>
                <a:lnTo>
                  <a:pt x="535482" y="635000"/>
                </a:lnTo>
                <a:lnTo>
                  <a:pt x="535482" y="647700"/>
                </a:lnTo>
                <a:close/>
              </a:path>
              <a:path w="1003300" h="2286000">
                <a:moveTo>
                  <a:pt x="597854" y="647700"/>
                </a:moveTo>
                <a:lnTo>
                  <a:pt x="596586" y="647700"/>
                </a:lnTo>
                <a:lnTo>
                  <a:pt x="593135" y="635000"/>
                </a:lnTo>
                <a:lnTo>
                  <a:pt x="596842" y="635000"/>
                </a:lnTo>
                <a:lnTo>
                  <a:pt x="597854" y="647700"/>
                </a:lnTo>
                <a:close/>
              </a:path>
              <a:path w="1003300" h="2286000">
                <a:moveTo>
                  <a:pt x="633038" y="647700"/>
                </a:moveTo>
                <a:lnTo>
                  <a:pt x="629518" y="647700"/>
                </a:lnTo>
                <a:lnTo>
                  <a:pt x="628851" y="635000"/>
                </a:lnTo>
                <a:lnTo>
                  <a:pt x="635004" y="635000"/>
                </a:lnTo>
                <a:lnTo>
                  <a:pt x="633038" y="647700"/>
                </a:lnTo>
                <a:close/>
              </a:path>
              <a:path w="1003300" h="2286000">
                <a:moveTo>
                  <a:pt x="640270" y="647700"/>
                </a:moveTo>
                <a:lnTo>
                  <a:pt x="637797" y="647700"/>
                </a:lnTo>
                <a:lnTo>
                  <a:pt x="638938" y="635000"/>
                </a:lnTo>
                <a:lnTo>
                  <a:pt x="640270" y="647700"/>
                </a:lnTo>
                <a:close/>
              </a:path>
              <a:path w="1003300" h="2286000">
                <a:moveTo>
                  <a:pt x="650173" y="647700"/>
                </a:moveTo>
                <a:lnTo>
                  <a:pt x="640270" y="647700"/>
                </a:lnTo>
                <a:lnTo>
                  <a:pt x="641348" y="635000"/>
                </a:lnTo>
                <a:lnTo>
                  <a:pt x="649137" y="635000"/>
                </a:lnTo>
                <a:lnTo>
                  <a:pt x="650173" y="647700"/>
                </a:lnTo>
                <a:close/>
              </a:path>
              <a:path w="1003300" h="2286000">
                <a:moveTo>
                  <a:pt x="656425" y="647700"/>
                </a:moveTo>
                <a:lnTo>
                  <a:pt x="655709" y="647700"/>
                </a:lnTo>
                <a:lnTo>
                  <a:pt x="653361" y="635000"/>
                </a:lnTo>
                <a:lnTo>
                  <a:pt x="654477" y="635000"/>
                </a:lnTo>
                <a:lnTo>
                  <a:pt x="656425" y="647700"/>
                </a:lnTo>
                <a:close/>
              </a:path>
              <a:path w="1003300" h="2286000">
                <a:moveTo>
                  <a:pt x="663941" y="647700"/>
                </a:moveTo>
                <a:lnTo>
                  <a:pt x="662302" y="647700"/>
                </a:lnTo>
                <a:lnTo>
                  <a:pt x="660065" y="635000"/>
                </a:lnTo>
                <a:lnTo>
                  <a:pt x="663332" y="635000"/>
                </a:lnTo>
                <a:lnTo>
                  <a:pt x="663941" y="647700"/>
                </a:lnTo>
                <a:close/>
              </a:path>
              <a:path w="1003300" h="2286000">
                <a:moveTo>
                  <a:pt x="681806" y="647700"/>
                </a:moveTo>
                <a:lnTo>
                  <a:pt x="671400" y="647700"/>
                </a:lnTo>
                <a:lnTo>
                  <a:pt x="671400" y="635000"/>
                </a:lnTo>
                <a:lnTo>
                  <a:pt x="675789" y="635000"/>
                </a:lnTo>
                <a:lnTo>
                  <a:pt x="681806" y="647700"/>
                </a:lnTo>
                <a:close/>
              </a:path>
              <a:path w="1003300" h="2286000">
                <a:moveTo>
                  <a:pt x="685523" y="647700"/>
                </a:moveTo>
                <a:lnTo>
                  <a:pt x="683757" y="647700"/>
                </a:lnTo>
                <a:lnTo>
                  <a:pt x="681014" y="635000"/>
                </a:lnTo>
                <a:lnTo>
                  <a:pt x="685401" y="635000"/>
                </a:lnTo>
                <a:lnTo>
                  <a:pt x="685523" y="647700"/>
                </a:lnTo>
                <a:close/>
              </a:path>
              <a:path w="1003300" h="2286000">
                <a:moveTo>
                  <a:pt x="691564" y="647700"/>
                </a:moveTo>
                <a:lnTo>
                  <a:pt x="688965" y="647700"/>
                </a:lnTo>
                <a:lnTo>
                  <a:pt x="687910" y="635000"/>
                </a:lnTo>
                <a:lnTo>
                  <a:pt x="693963" y="635000"/>
                </a:lnTo>
                <a:lnTo>
                  <a:pt x="691564" y="647700"/>
                </a:lnTo>
                <a:close/>
              </a:path>
              <a:path w="1003300" h="2286000">
                <a:moveTo>
                  <a:pt x="697923" y="647700"/>
                </a:moveTo>
                <a:lnTo>
                  <a:pt x="696654" y="647700"/>
                </a:lnTo>
                <a:lnTo>
                  <a:pt x="694624" y="635000"/>
                </a:lnTo>
                <a:lnTo>
                  <a:pt x="696988" y="635000"/>
                </a:lnTo>
                <a:lnTo>
                  <a:pt x="697923" y="647700"/>
                </a:lnTo>
                <a:close/>
              </a:path>
              <a:path w="1003300" h="2286000">
                <a:moveTo>
                  <a:pt x="703745" y="647700"/>
                </a:moveTo>
                <a:lnTo>
                  <a:pt x="697923" y="647700"/>
                </a:lnTo>
                <a:lnTo>
                  <a:pt x="699759" y="635000"/>
                </a:lnTo>
                <a:lnTo>
                  <a:pt x="703828" y="635000"/>
                </a:lnTo>
                <a:lnTo>
                  <a:pt x="703745" y="647700"/>
                </a:lnTo>
                <a:close/>
              </a:path>
              <a:path w="1003300" h="2286000">
                <a:moveTo>
                  <a:pt x="719923" y="647700"/>
                </a:moveTo>
                <a:lnTo>
                  <a:pt x="717119" y="647700"/>
                </a:lnTo>
                <a:lnTo>
                  <a:pt x="717028" y="635000"/>
                </a:lnTo>
                <a:lnTo>
                  <a:pt x="720207" y="635000"/>
                </a:lnTo>
                <a:lnTo>
                  <a:pt x="719923" y="647700"/>
                </a:lnTo>
                <a:close/>
              </a:path>
              <a:path w="1003300" h="2286000">
                <a:moveTo>
                  <a:pt x="723494" y="647700"/>
                </a:moveTo>
                <a:lnTo>
                  <a:pt x="721828" y="647700"/>
                </a:lnTo>
                <a:lnTo>
                  <a:pt x="720207" y="635000"/>
                </a:lnTo>
                <a:lnTo>
                  <a:pt x="722769" y="635000"/>
                </a:lnTo>
                <a:lnTo>
                  <a:pt x="723494" y="647700"/>
                </a:lnTo>
                <a:close/>
              </a:path>
              <a:path w="1003300" h="2286000">
                <a:moveTo>
                  <a:pt x="725869" y="647700"/>
                </a:moveTo>
                <a:lnTo>
                  <a:pt x="724940" y="647700"/>
                </a:lnTo>
                <a:lnTo>
                  <a:pt x="725370" y="635000"/>
                </a:lnTo>
                <a:lnTo>
                  <a:pt x="727955" y="635000"/>
                </a:lnTo>
                <a:lnTo>
                  <a:pt x="725869" y="647700"/>
                </a:lnTo>
                <a:close/>
              </a:path>
              <a:path w="1003300" h="2286000">
                <a:moveTo>
                  <a:pt x="734340" y="647700"/>
                </a:moveTo>
                <a:lnTo>
                  <a:pt x="731406" y="647700"/>
                </a:lnTo>
                <a:lnTo>
                  <a:pt x="729496" y="635000"/>
                </a:lnTo>
                <a:lnTo>
                  <a:pt x="734892" y="635000"/>
                </a:lnTo>
                <a:lnTo>
                  <a:pt x="734340" y="647700"/>
                </a:lnTo>
                <a:close/>
              </a:path>
              <a:path w="1003300" h="2286000">
                <a:moveTo>
                  <a:pt x="738349" y="647700"/>
                </a:moveTo>
                <a:lnTo>
                  <a:pt x="736779" y="647700"/>
                </a:lnTo>
                <a:lnTo>
                  <a:pt x="736783" y="635000"/>
                </a:lnTo>
                <a:lnTo>
                  <a:pt x="739264" y="635000"/>
                </a:lnTo>
                <a:lnTo>
                  <a:pt x="738349" y="647700"/>
                </a:lnTo>
                <a:close/>
              </a:path>
              <a:path w="1003300" h="2286000">
                <a:moveTo>
                  <a:pt x="793629" y="647700"/>
                </a:moveTo>
                <a:lnTo>
                  <a:pt x="792251" y="647700"/>
                </a:lnTo>
                <a:lnTo>
                  <a:pt x="795214" y="635000"/>
                </a:lnTo>
                <a:lnTo>
                  <a:pt x="797019" y="635000"/>
                </a:lnTo>
                <a:lnTo>
                  <a:pt x="793629" y="647700"/>
                </a:lnTo>
                <a:close/>
              </a:path>
              <a:path w="1003300" h="2286000">
                <a:moveTo>
                  <a:pt x="801640" y="647700"/>
                </a:moveTo>
                <a:lnTo>
                  <a:pt x="800514" y="647700"/>
                </a:lnTo>
                <a:lnTo>
                  <a:pt x="800651" y="635000"/>
                </a:lnTo>
                <a:lnTo>
                  <a:pt x="802149" y="635000"/>
                </a:lnTo>
                <a:lnTo>
                  <a:pt x="801640" y="647700"/>
                </a:lnTo>
                <a:close/>
              </a:path>
              <a:path w="1003300" h="2286000">
                <a:moveTo>
                  <a:pt x="806882" y="647700"/>
                </a:moveTo>
                <a:lnTo>
                  <a:pt x="802640" y="647700"/>
                </a:lnTo>
                <a:lnTo>
                  <a:pt x="805465" y="635000"/>
                </a:lnTo>
                <a:lnTo>
                  <a:pt x="806882" y="635000"/>
                </a:lnTo>
                <a:lnTo>
                  <a:pt x="806882" y="647700"/>
                </a:lnTo>
                <a:close/>
              </a:path>
              <a:path w="1003300" h="2286000">
                <a:moveTo>
                  <a:pt x="814810" y="647700"/>
                </a:moveTo>
                <a:lnTo>
                  <a:pt x="808297" y="647700"/>
                </a:lnTo>
                <a:lnTo>
                  <a:pt x="807385" y="635000"/>
                </a:lnTo>
                <a:lnTo>
                  <a:pt x="812765" y="635000"/>
                </a:lnTo>
                <a:lnTo>
                  <a:pt x="814810" y="647700"/>
                </a:lnTo>
                <a:close/>
              </a:path>
              <a:path w="1003300" h="2286000">
                <a:moveTo>
                  <a:pt x="814810" y="647700"/>
                </a:moveTo>
                <a:lnTo>
                  <a:pt x="812765" y="635000"/>
                </a:lnTo>
                <a:lnTo>
                  <a:pt x="813139" y="635000"/>
                </a:lnTo>
                <a:lnTo>
                  <a:pt x="814810" y="647700"/>
                </a:lnTo>
                <a:close/>
              </a:path>
              <a:path w="1003300" h="2286000">
                <a:moveTo>
                  <a:pt x="815884" y="647700"/>
                </a:moveTo>
                <a:lnTo>
                  <a:pt x="814810" y="647700"/>
                </a:lnTo>
                <a:lnTo>
                  <a:pt x="813139" y="635000"/>
                </a:lnTo>
                <a:lnTo>
                  <a:pt x="815884" y="635000"/>
                </a:lnTo>
                <a:lnTo>
                  <a:pt x="815884" y="647700"/>
                </a:lnTo>
                <a:close/>
              </a:path>
              <a:path w="1003300" h="2286000">
                <a:moveTo>
                  <a:pt x="816271" y="647700"/>
                </a:moveTo>
                <a:lnTo>
                  <a:pt x="815884" y="647700"/>
                </a:lnTo>
                <a:lnTo>
                  <a:pt x="816994" y="635000"/>
                </a:lnTo>
                <a:lnTo>
                  <a:pt x="816271" y="647700"/>
                </a:lnTo>
                <a:close/>
              </a:path>
              <a:path w="1003300" h="2286000">
                <a:moveTo>
                  <a:pt x="822295" y="647700"/>
                </a:moveTo>
                <a:lnTo>
                  <a:pt x="820338" y="647700"/>
                </a:lnTo>
                <a:lnTo>
                  <a:pt x="819461" y="635000"/>
                </a:lnTo>
                <a:lnTo>
                  <a:pt x="821535" y="635000"/>
                </a:lnTo>
                <a:lnTo>
                  <a:pt x="822295" y="647700"/>
                </a:lnTo>
                <a:close/>
              </a:path>
              <a:path w="1003300" h="2286000">
                <a:moveTo>
                  <a:pt x="827902" y="647700"/>
                </a:moveTo>
                <a:lnTo>
                  <a:pt x="823140" y="647700"/>
                </a:lnTo>
                <a:lnTo>
                  <a:pt x="822512" y="635000"/>
                </a:lnTo>
                <a:lnTo>
                  <a:pt x="826827" y="635000"/>
                </a:lnTo>
                <a:lnTo>
                  <a:pt x="827902" y="647700"/>
                </a:lnTo>
                <a:close/>
              </a:path>
              <a:path w="1003300" h="2286000">
                <a:moveTo>
                  <a:pt x="260247" y="647700"/>
                </a:moveTo>
                <a:lnTo>
                  <a:pt x="253843" y="647700"/>
                </a:lnTo>
                <a:lnTo>
                  <a:pt x="261735" y="635982"/>
                </a:lnTo>
                <a:lnTo>
                  <a:pt x="260247" y="647700"/>
                </a:lnTo>
                <a:close/>
              </a:path>
              <a:path w="1003300" h="2286000">
                <a:moveTo>
                  <a:pt x="202819" y="647700"/>
                </a:moveTo>
                <a:lnTo>
                  <a:pt x="200596" y="647700"/>
                </a:lnTo>
                <a:lnTo>
                  <a:pt x="202667" y="644139"/>
                </a:lnTo>
                <a:lnTo>
                  <a:pt x="202819" y="647700"/>
                </a:lnTo>
                <a:close/>
              </a:path>
              <a:path w="1003300" h="2286000">
                <a:moveTo>
                  <a:pt x="191989" y="660400"/>
                </a:moveTo>
                <a:lnTo>
                  <a:pt x="188636" y="660400"/>
                </a:lnTo>
                <a:lnTo>
                  <a:pt x="190268" y="647700"/>
                </a:lnTo>
                <a:lnTo>
                  <a:pt x="191094" y="647700"/>
                </a:lnTo>
                <a:lnTo>
                  <a:pt x="191989" y="660400"/>
                </a:lnTo>
                <a:close/>
              </a:path>
              <a:path w="1003300" h="2286000">
                <a:moveTo>
                  <a:pt x="196985" y="660400"/>
                </a:moveTo>
                <a:lnTo>
                  <a:pt x="191989" y="660400"/>
                </a:lnTo>
                <a:lnTo>
                  <a:pt x="192983" y="647700"/>
                </a:lnTo>
                <a:lnTo>
                  <a:pt x="196049" y="647700"/>
                </a:lnTo>
                <a:lnTo>
                  <a:pt x="196985" y="660400"/>
                </a:lnTo>
                <a:close/>
              </a:path>
              <a:path w="1003300" h="2286000">
                <a:moveTo>
                  <a:pt x="205741" y="660400"/>
                </a:moveTo>
                <a:lnTo>
                  <a:pt x="203652" y="660400"/>
                </a:lnTo>
                <a:lnTo>
                  <a:pt x="205297" y="647700"/>
                </a:lnTo>
                <a:lnTo>
                  <a:pt x="205741" y="647700"/>
                </a:lnTo>
                <a:lnTo>
                  <a:pt x="205741" y="660400"/>
                </a:lnTo>
                <a:close/>
              </a:path>
              <a:path w="1003300" h="2286000">
                <a:moveTo>
                  <a:pt x="208757" y="660400"/>
                </a:moveTo>
                <a:lnTo>
                  <a:pt x="205984" y="660400"/>
                </a:lnTo>
                <a:lnTo>
                  <a:pt x="207429" y="647700"/>
                </a:lnTo>
                <a:lnTo>
                  <a:pt x="209828" y="647700"/>
                </a:lnTo>
                <a:lnTo>
                  <a:pt x="208757" y="660400"/>
                </a:lnTo>
                <a:close/>
              </a:path>
              <a:path w="1003300" h="2286000">
                <a:moveTo>
                  <a:pt x="269482" y="660400"/>
                </a:moveTo>
                <a:lnTo>
                  <a:pt x="269263" y="660400"/>
                </a:lnTo>
                <a:lnTo>
                  <a:pt x="269520" y="647700"/>
                </a:lnTo>
                <a:lnTo>
                  <a:pt x="276070" y="647700"/>
                </a:lnTo>
                <a:lnTo>
                  <a:pt x="269482" y="660400"/>
                </a:lnTo>
                <a:close/>
              </a:path>
              <a:path w="1003300" h="2286000">
                <a:moveTo>
                  <a:pt x="285176" y="660400"/>
                </a:moveTo>
                <a:lnTo>
                  <a:pt x="278157" y="660400"/>
                </a:lnTo>
                <a:lnTo>
                  <a:pt x="279092" y="647700"/>
                </a:lnTo>
                <a:lnTo>
                  <a:pt x="286697" y="647700"/>
                </a:lnTo>
                <a:lnTo>
                  <a:pt x="285176" y="660400"/>
                </a:lnTo>
                <a:close/>
              </a:path>
              <a:path w="1003300" h="2286000">
                <a:moveTo>
                  <a:pt x="294540" y="660400"/>
                </a:moveTo>
                <a:lnTo>
                  <a:pt x="286319" y="660400"/>
                </a:lnTo>
                <a:lnTo>
                  <a:pt x="289516" y="647700"/>
                </a:lnTo>
                <a:lnTo>
                  <a:pt x="295669" y="647700"/>
                </a:lnTo>
                <a:lnTo>
                  <a:pt x="294540" y="660400"/>
                </a:lnTo>
                <a:close/>
              </a:path>
              <a:path w="1003300" h="2286000">
                <a:moveTo>
                  <a:pt x="304713" y="660400"/>
                </a:moveTo>
                <a:lnTo>
                  <a:pt x="299157" y="660400"/>
                </a:lnTo>
                <a:lnTo>
                  <a:pt x="301365" y="647700"/>
                </a:lnTo>
                <a:lnTo>
                  <a:pt x="304486" y="647700"/>
                </a:lnTo>
                <a:lnTo>
                  <a:pt x="304713" y="660400"/>
                </a:lnTo>
                <a:close/>
              </a:path>
              <a:path w="1003300" h="2286000">
                <a:moveTo>
                  <a:pt x="314439" y="660400"/>
                </a:moveTo>
                <a:lnTo>
                  <a:pt x="309745" y="660400"/>
                </a:lnTo>
                <a:lnTo>
                  <a:pt x="305185" y="647700"/>
                </a:lnTo>
                <a:lnTo>
                  <a:pt x="316487" y="647700"/>
                </a:lnTo>
                <a:lnTo>
                  <a:pt x="314439" y="660400"/>
                </a:lnTo>
                <a:close/>
              </a:path>
              <a:path w="1003300" h="2286000">
                <a:moveTo>
                  <a:pt x="323081" y="660400"/>
                </a:moveTo>
                <a:lnTo>
                  <a:pt x="316235" y="660400"/>
                </a:lnTo>
                <a:lnTo>
                  <a:pt x="319851" y="647700"/>
                </a:lnTo>
                <a:lnTo>
                  <a:pt x="325317" y="647700"/>
                </a:lnTo>
                <a:lnTo>
                  <a:pt x="323081" y="660400"/>
                </a:lnTo>
                <a:close/>
              </a:path>
              <a:path w="1003300" h="2286000">
                <a:moveTo>
                  <a:pt x="333154" y="660400"/>
                </a:moveTo>
                <a:lnTo>
                  <a:pt x="327187" y="660400"/>
                </a:lnTo>
                <a:lnTo>
                  <a:pt x="326190" y="647700"/>
                </a:lnTo>
                <a:lnTo>
                  <a:pt x="334819" y="647700"/>
                </a:lnTo>
                <a:lnTo>
                  <a:pt x="333154" y="660400"/>
                </a:lnTo>
                <a:close/>
              </a:path>
              <a:path w="1003300" h="2286000">
                <a:moveTo>
                  <a:pt x="341948" y="648821"/>
                </a:moveTo>
                <a:lnTo>
                  <a:pt x="341778" y="647700"/>
                </a:lnTo>
                <a:lnTo>
                  <a:pt x="341948" y="648821"/>
                </a:lnTo>
                <a:close/>
              </a:path>
              <a:path w="1003300" h="2286000">
                <a:moveTo>
                  <a:pt x="347298" y="660400"/>
                </a:moveTo>
                <a:lnTo>
                  <a:pt x="343700" y="660400"/>
                </a:lnTo>
                <a:lnTo>
                  <a:pt x="347454" y="647700"/>
                </a:lnTo>
                <a:lnTo>
                  <a:pt x="348688" y="647700"/>
                </a:lnTo>
                <a:lnTo>
                  <a:pt x="347298" y="660400"/>
                </a:lnTo>
                <a:close/>
              </a:path>
              <a:path w="1003300" h="2286000">
                <a:moveTo>
                  <a:pt x="447293" y="660400"/>
                </a:moveTo>
                <a:lnTo>
                  <a:pt x="441049" y="660400"/>
                </a:lnTo>
                <a:lnTo>
                  <a:pt x="446112" y="647700"/>
                </a:lnTo>
                <a:lnTo>
                  <a:pt x="447293" y="660400"/>
                </a:lnTo>
                <a:close/>
              </a:path>
              <a:path w="1003300" h="2286000">
                <a:moveTo>
                  <a:pt x="459485" y="660400"/>
                </a:moveTo>
                <a:lnTo>
                  <a:pt x="452948" y="660400"/>
                </a:lnTo>
                <a:lnTo>
                  <a:pt x="452762" y="647700"/>
                </a:lnTo>
                <a:lnTo>
                  <a:pt x="456407" y="647700"/>
                </a:lnTo>
                <a:lnTo>
                  <a:pt x="459485" y="660400"/>
                </a:lnTo>
                <a:close/>
              </a:path>
              <a:path w="1003300" h="2286000">
                <a:moveTo>
                  <a:pt x="473280" y="660400"/>
                </a:moveTo>
                <a:lnTo>
                  <a:pt x="472135" y="660400"/>
                </a:lnTo>
                <a:lnTo>
                  <a:pt x="471765" y="647700"/>
                </a:lnTo>
                <a:lnTo>
                  <a:pt x="473792" y="647700"/>
                </a:lnTo>
                <a:lnTo>
                  <a:pt x="473280" y="660400"/>
                </a:lnTo>
                <a:close/>
              </a:path>
              <a:path w="1003300" h="2286000">
                <a:moveTo>
                  <a:pt x="487818" y="660400"/>
                </a:moveTo>
                <a:lnTo>
                  <a:pt x="479584" y="660400"/>
                </a:lnTo>
                <a:lnTo>
                  <a:pt x="479584" y="647700"/>
                </a:lnTo>
                <a:lnTo>
                  <a:pt x="485525" y="647700"/>
                </a:lnTo>
                <a:lnTo>
                  <a:pt x="487818" y="660400"/>
                </a:lnTo>
                <a:close/>
              </a:path>
              <a:path w="1003300" h="2286000">
                <a:moveTo>
                  <a:pt x="501021" y="660400"/>
                </a:moveTo>
                <a:lnTo>
                  <a:pt x="488359" y="660400"/>
                </a:lnTo>
                <a:lnTo>
                  <a:pt x="490674" y="647700"/>
                </a:lnTo>
                <a:lnTo>
                  <a:pt x="499983" y="647700"/>
                </a:lnTo>
                <a:lnTo>
                  <a:pt x="501021" y="660400"/>
                </a:lnTo>
                <a:close/>
              </a:path>
              <a:path w="1003300" h="2286000">
                <a:moveTo>
                  <a:pt x="509633" y="660400"/>
                </a:moveTo>
                <a:lnTo>
                  <a:pt x="507842" y="660400"/>
                </a:lnTo>
                <a:lnTo>
                  <a:pt x="508374" y="647700"/>
                </a:lnTo>
                <a:lnTo>
                  <a:pt x="509906" y="647700"/>
                </a:lnTo>
                <a:lnTo>
                  <a:pt x="509633" y="660400"/>
                </a:lnTo>
                <a:close/>
              </a:path>
              <a:path w="1003300" h="2286000">
                <a:moveTo>
                  <a:pt x="519630" y="660400"/>
                </a:moveTo>
                <a:lnTo>
                  <a:pt x="512990" y="660400"/>
                </a:lnTo>
                <a:lnTo>
                  <a:pt x="511667" y="647700"/>
                </a:lnTo>
                <a:lnTo>
                  <a:pt x="514612" y="647700"/>
                </a:lnTo>
                <a:lnTo>
                  <a:pt x="519630" y="660400"/>
                </a:lnTo>
                <a:close/>
              </a:path>
              <a:path w="1003300" h="2286000">
                <a:moveTo>
                  <a:pt x="537378" y="660400"/>
                </a:moveTo>
                <a:lnTo>
                  <a:pt x="536429" y="660400"/>
                </a:lnTo>
                <a:lnTo>
                  <a:pt x="534389" y="647700"/>
                </a:lnTo>
                <a:lnTo>
                  <a:pt x="537035" y="647700"/>
                </a:lnTo>
                <a:lnTo>
                  <a:pt x="537378" y="660400"/>
                </a:lnTo>
                <a:close/>
              </a:path>
              <a:path w="1003300" h="2286000">
                <a:moveTo>
                  <a:pt x="550640" y="660400"/>
                </a:moveTo>
                <a:lnTo>
                  <a:pt x="539093" y="660400"/>
                </a:lnTo>
                <a:lnTo>
                  <a:pt x="540521" y="647700"/>
                </a:lnTo>
                <a:lnTo>
                  <a:pt x="546562" y="647700"/>
                </a:lnTo>
                <a:lnTo>
                  <a:pt x="550640" y="660400"/>
                </a:lnTo>
                <a:close/>
              </a:path>
              <a:path w="1003300" h="2286000">
                <a:moveTo>
                  <a:pt x="553483" y="660400"/>
                </a:moveTo>
                <a:lnTo>
                  <a:pt x="550640" y="660400"/>
                </a:lnTo>
                <a:lnTo>
                  <a:pt x="550640" y="647700"/>
                </a:lnTo>
                <a:lnTo>
                  <a:pt x="553483" y="647700"/>
                </a:lnTo>
                <a:lnTo>
                  <a:pt x="553483" y="660400"/>
                </a:lnTo>
                <a:close/>
              </a:path>
              <a:path w="1003300" h="2286000">
                <a:moveTo>
                  <a:pt x="556087" y="660400"/>
                </a:moveTo>
                <a:lnTo>
                  <a:pt x="555666" y="647700"/>
                </a:lnTo>
                <a:lnTo>
                  <a:pt x="556725" y="647700"/>
                </a:lnTo>
                <a:lnTo>
                  <a:pt x="556087" y="660400"/>
                </a:lnTo>
                <a:close/>
              </a:path>
              <a:path w="1003300" h="2286000">
                <a:moveTo>
                  <a:pt x="563263" y="660400"/>
                </a:moveTo>
                <a:lnTo>
                  <a:pt x="560316" y="660400"/>
                </a:lnTo>
                <a:lnTo>
                  <a:pt x="561464" y="647700"/>
                </a:lnTo>
                <a:lnTo>
                  <a:pt x="563263" y="660400"/>
                </a:lnTo>
                <a:close/>
              </a:path>
              <a:path w="1003300" h="2286000">
                <a:moveTo>
                  <a:pt x="624134" y="660400"/>
                </a:moveTo>
                <a:lnTo>
                  <a:pt x="618934" y="660400"/>
                </a:lnTo>
                <a:lnTo>
                  <a:pt x="620153" y="647700"/>
                </a:lnTo>
                <a:lnTo>
                  <a:pt x="621488" y="647700"/>
                </a:lnTo>
                <a:lnTo>
                  <a:pt x="624134" y="660400"/>
                </a:lnTo>
                <a:close/>
              </a:path>
              <a:path w="1003300" h="2286000">
                <a:moveTo>
                  <a:pt x="630234" y="660400"/>
                </a:moveTo>
                <a:lnTo>
                  <a:pt x="627818" y="660400"/>
                </a:lnTo>
                <a:lnTo>
                  <a:pt x="626957" y="647700"/>
                </a:lnTo>
                <a:lnTo>
                  <a:pt x="630226" y="647700"/>
                </a:lnTo>
                <a:lnTo>
                  <a:pt x="630234" y="660400"/>
                </a:lnTo>
                <a:close/>
              </a:path>
              <a:path w="1003300" h="2286000">
                <a:moveTo>
                  <a:pt x="649137" y="660400"/>
                </a:moveTo>
                <a:lnTo>
                  <a:pt x="636255" y="660400"/>
                </a:lnTo>
                <a:lnTo>
                  <a:pt x="632693" y="647700"/>
                </a:lnTo>
                <a:lnTo>
                  <a:pt x="650435" y="647700"/>
                </a:lnTo>
                <a:lnTo>
                  <a:pt x="649137" y="660400"/>
                </a:lnTo>
                <a:close/>
              </a:path>
              <a:path w="1003300" h="2286000">
                <a:moveTo>
                  <a:pt x="653548" y="660400"/>
                </a:moveTo>
                <a:lnTo>
                  <a:pt x="650560" y="660400"/>
                </a:lnTo>
                <a:lnTo>
                  <a:pt x="650528" y="647700"/>
                </a:lnTo>
                <a:lnTo>
                  <a:pt x="652717" y="647700"/>
                </a:lnTo>
                <a:lnTo>
                  <a:pt x="653548" y="660400"/>
                </a:lnTo>
                <a:close/>
              </a:path>
              <a:path w="1003300" h="2286000">
                <a:moveTo>
                  <a:pt x="664111" y="660400"/>
                </a:moveTo>
                <a:lnTo>
                  <a:pt x="654313" y="660400"/>
                </a:lnTo>
                <a:lnTo>
                  <a:pt x="656166" y="647700"/>
                </a:lnTo>
                <a:lnTo>
                  <a:pt x="665075" y="647700"/>
                </a:lnTo>
                <a:lnTo>
                  <a:pt x="664111" y="660400"/>
                </a:lnTo>
                <a:close/>
              </a:path>
              <a:path w="1003300" h="2286000">
                <a:moveTo>
                  <a:pt x="673151" y="660400"/>
                </a:moveTo>
                <a:lnTo>
                  <a:pt x="669301" y="660400"/>
                </a:lnTo>
                <a:lnTo>
                  <a:pt x="668713" y="647700"/>
                </a:lnTo>
                <a:lnTo>
                  <a:pt x="671899" y="647700"/>
                </a:lnTo>
                <a:lnTo>
                  <a:pt x="673151" y="660400"/>
                </a:lnTo>
                <a:close/>
              </a:path>
              <a:path w="1003300" h="2286000">
                <a:moveTo>
                  <a:pt x="684050" y="660400"/>
                </a:moveTo>
                <a:lnTo>
                  <a:pt x="681276" y="660400"/>
                </a:lnTo>
                <a:lnTo>
                  <a:pt x="679043" y="647700"/>
                </a:lnTo>
                <a:lnTo>
                  <a:pt x="683053" y="647700"/>
                </a:lnTo>
                <a:lnTo>
                  <a:pt x="684050" y="660400"/>
                </a:lnTo>
                <a:close/>
              </a:path>
              <a:path w="1003300" h="2286000">
                <a:moveTo>
                  <a:pt x="703048" y="660400"/>
                </a:moveTo>
                <a:lnTo>
                  <a:pt x="687890" y="660400"/>
                </a:lnTo>
                <a:lnTo>
                  <a:pt x="686127" y="647700"/>
                </a:lnTo>
                <a:lnTo>
                  <a:pt x="703076" y="647700"/>
                </a:lnTo>
                <a:lnTo>
                  <a:pt x="703048" y="660400"/>
                </a:lnTo>
                <a:close/>
              </a:path>
              <a:path w="1003300" h="2286000">
                <a:moveTo>
                  <a:pt x="724181" y="660400"/>
                </a:moveTo>
                <a:lnTo>
                  <a:pt x="717090" y="660400"/>
                </a:lnTo>
                <a:lnTo>
                  <a:pt x="717210" y="647700"/>
                </a:lnTo>
                <a:lnTo>
                  <a:pt x="723145" y="647700"/>
                </a:lnTo>
                <a:lnTo>
                  <a:pt x="724181" y="660400"/>
                </a:lnTo>
                <a:close/>
              </a:path>
              <a:path w="1003300" h="2286000">
                <a:moveTo>
                  <a:pt x="726080" y="660400"/>
                </a:moveTo>
                <a:lnTo>
                  <a:pt x="724312" y="660400"/>
                </a:lnTo>
                <a:lnTo>
                  <a:pt x="725925" y="647700"/>
                </a:lnTo>
                <a:lnTo>
                  <a:pt x="728237" y="647700"/>
                </a:lnTo>
                <a:lnTo>
                  <a:pt x="726080" y="660400"/>
                </a:lnTo>
                <a:close/>
              </a:path>
              <a:path w="1003300" h="2286000">
                <a:moveTo>
                  <a:pt x="732556" y="660400"/>
                </a:moveTo>
                <a:lnTo>
                  <a:pt x="731529" y="660400"/>
                </a:lnTo>
                <a:lnTo>
                  <a:pt x="728740" y="647700"/>
                </a:lnTo>
                <a:lnTo>
                  <a:pt x="729463" y="647700"/>
                </a:lnTo>
                <a:lnTo>
                  <a:pt x="732556" y="660400"/>
                </a:lnTo>
                <a:close/>
              </a:path>
              <a:path w="1003300" h="2286000">
                <a:moveTo>
                  <a:pt x="736395" y="660400"/>
                </a:moveTo>
                <a:lnTo>
                  <a:pt x="733398" y="660400"/>
                </a:lnTo>
                <a:lnTo>
                  <a:pt x="733793" y="647700"/>
                </a:lnTo>
                <a:lnTo>
                  <a:pt x="735322" y="647700"/>
                </a:lnTo>
                <a:lnTo>
                  <a:pt x="736395" y="660400"/>
                </a:lnTo>
                <a:close/>
              </a:path>
              <a:path w="1003300" h="2286000">
                <a:moveTo>
                  <a:pt x="795518" y="660400"/>
                </a:moveTo>
                <a:lnTo>
                  <a:pt x="795389" y="660400"/>
                </a:lnTo>
                <a:lnTo>
                  <a:pt x="796586" y="647700"/>
                </a:lnTo>
                <a:lnTo>
                  <a:pt x="799360" y="647700"/>
                </a:lnTo>
                <a:lnTo>
                  <a:pt x="795518" y="660400"/>
                </a:lnTo>
                <a:close/>
              </a:path>
              <a:path w="1003300" h="2286000">
                <a:moveTo>
                  <a:pt x="802266" y="660400"/>
                </a:moveTo>
                <a:lnTo>
                  <a:pt x="800313" y="660400"/>
                </a:lnTo>
                <a:lnTo>
                  <a:pt x="800774" y="647700"/>
                </a:lnTo>
                <a:lnTo>
                  <a:pt x="802272" y="647700"/>
                </a:lnTo>
                <a:lnTo>
                  <a:pt x="802266" y="660400"/>
                </a:lnTo>
                <a:close/>
              </a:path>
              <a:path w="1003300" h="2286000">
                <a:moveTo>
                  <a:pt x="814779" y="660400"/>
                </a:moveTo>
                <a:lnTo>
                  <a:pt x="807821" y="660400"/>
                </a:lnTo>
                <a:lnTo>
                  <a:pt x="807847" y="647700"/>
                </a:lnTo>
                <a:lnTo>
                  <a:pt x="813742" y="647700"/>
                </a:lnTo>
                <a:lnTo>
                  <a:pt x="814779" y="660400"/>
                </a:lnTo>
                <a:close/>
              </a:path>
              <a:path w="1003300" h="2286000">
                <a:moveTo>
                  <a:pt x="817911" y="660400"/>
                </a:moveTo>
                <a:lnTo>
                  <a:pt x="816111" y="660400"/>
                </a:lnTo>
                <a:lnTo>
                  <a:pt x="816168" y="647700"/>
                </a:lnTo>
                <a:lnTo>
                  <a:pt x="819379" y="647700"/>
                </a:lnTo>
                <a:lnTo>
                  <a:pt x="817911" y="660400"/>
                </a:lnTo>
                <a:close/>
              </a:path>
              <a:path w="1003300" h="2286000">
                <a:moveTo>
                  <a:pt x="834252" y="685800"/>
                </a:moveTo>
                <a:lnTo>
                  <a:pt x="825574" y="685800"/>
                </a:lnTo>
                <a:lnTo>
                  <a:pt x="821688" y="673100"/>
                </a:lnTo>
                <a:lnTo>
                  <a:pt x="824416" y="673100"/>
                </a:lnTo>
                <a:lnTo>
                  <a:pt x="822360" y="660400"/>
                </a:lnTo>
                <a:lnTo>
                  <a:pt x="823232" y="660400"/>
                </a:lnTo>
                <a:lnTo>
                  <a:pt x="822080" y="647700"/>
                </a:lnTo>
                <a:lnTo>
                  <a:pt x="829830" y="647700"/>
                </a:lnTo>
                <a:lnTo>
                  <a:pt x="832574" y="660400"/>
                </a:lnTo>
                <a:lnTo>
                  <a:pt x="833642" y="673100"/>
                </a:lnTo>
                <a:lnTo>
                  <a:pt x="834252" y="685800"/>
                </a:lnTo>
                <a:close/>
              </a:path>
              <a:path w="1003300" h="2286000">
                <a:moveTo>
                  <a:pt x="343700" y="660400"/>
                </a:moveTo>
                <a:lnTo>
                  <a:pt x="342502" y="660400"/>
                </a:lnTo>
                <a:lnTo>
                  <a:pt x="341948" y="648821"/>
                </a:lnTo>
                <a:lnTo>
                  <a:pt x="343700" y="660400"/>
                </a:lnTo>
                <a:close/>
              </a:path>
              <a:path w="1003300" h="2286000">
                <a:moveTo>
                  <a:pt x="186987" y="673100"/>
                </a:moveTo>
                <a:lnTo>
                  <a:pt x="186461" y="673100"/>
                </a:lnTo>
                <a:lnTo>
                  <a:pt x="187968" y="660400"/>
                </a:lnTo>
                <a:lnTo>
                  <a:pt x="190487" y="660400"/>
                </a:lnTo>
                <a:lnTo>
                  <a:pt x="186987" y="673100"/>
                </a:lnTo>
                <a:close/>
              </a:path>
              <a:path w="1003300" h="2286000">
                <a:moveTo>
                  <a:pt x="193898" y="673100"/>
                </a:moveTo>
                <a:lnTo>
                  <a:pt x="190425" y="673100"/>
                </a:lnTo>
                <a:lnTo>
                  <a:pt x="191263" y="660400"/>
                </a:lnTo>
                <a:lnTo>
                  <a:pt x="193898" y="660400"/>
                </a:lnTo>
                <a:lnTo>
                  <a:pt x="193898" y="673100"/>
                </a:lnTo>
                <a:close/>
              </a:path>
              <a:path w="1003300" h="2286000">
                <a:moveTo>
                  <a:pt x="201022" y="673100"/>
                </a:moveTo>
                <a:lnTo>
                  <a:pt x="193898" y="673100"/>
                </a:lnTo>
                <a:lnTo>
                  <a:pt x="195890" y="660400"/>
                </a:lnTo>
                <a:lnTo>
                  <a:pt x="201126" y="660400"/>
                </a:lnTo>
                <a:lnTo>
                  <a:pt x="201022" y="673100"/>
                </a:lnTo>
                <a:close/>
              </a:path>
              <a:path w="1003300" h="2286000">
                <a:moveTo>
                  <a:pt x="208101" y="673100"/>
                </a:moveTo>
                <a:lnTo>
                  <a:pt x="206183" y="673100"/>
                </a:lnTo>
                <a:lnTo>
                  <a:pt x="204887" y="660400"/>
                </a:lnTo>
                <a:lnTo>
                  <a:pt x="208117" y="660400"/>
                </a:lnTo>
                <a:lnTo>
                  <a:pt x="208101" y="673100"/>
                </a:lnTo>
                <a:close/>
              </a:path>
              <a:path w="1003300" h="2286000">
                <a:moveTo>
                  <a:pt x="261146" y="673100"/>
                </a:moveTo>
                <a:lnTo>
                  <a:pt x="256076" y="673100"/>
                </a:lnTo>
                <a:lnTo>
                  <a:pt x="257463" y="660400"/>
                </a:lnTo>
                <a:lnTo>
                  <a:pt x="259960" y="660400"/>
                </a:lnTo>
                <a:lnTo>
                  <a:pt x="261146" y="673100"/>
                </a:lnTo>
                <a:close/>
              </a:path>
              <a:path w="1003300" h="2286000">
                <a:moveTo>
                  <a:pt x="263087" y="673100"/>
                </a:moveTo>
                <a:lnTo>
                  <a:pt x="262851" y="673100"/>
                </a:lnTo>
                <a:lnTo>
                  <a:pt x="267338" y="660400"/>
                </a:lnTo>
                <a:lnTo>
                  <a:pt x="267800" y="660400"/>
                </a:lnTo>
                <a:lnTo>
                  <a:pt x="263087" y="673100"/>
                </a:lnTo>
                <a:close/>
              </a:path>
              <a:path w="1003300" h="2286000">
                <a:moveTo>
                  <a:pt x="271876" y="673100"/>
                </a:moveTo>
                <a:lnTo>
                  <a:pt x="267800" y="673100"/>
                </a:lnTo>
                <a:lnTo>
                  <a:pt x="267800" y="660400"/>
                </a:lnTo>
                <a:lnTo>
                  <a:pt x="268883" y="660400"/>
                </a:lnTo>
                <a:lnTo>
                  <a:pt x="271876" y="673100"/>
                </a:lnTo>
                <a:close/>
              </a:path>
              <a:path w="1003300" h="2286000">
                <a:moveTo>
                  <a:pt x="280561" y="673100"/>
                </a:moveTo>
                <a:lnTo>
                  <a:pt x="273363" y="673100"/>
                </a:lnTo>
                <a:lnTo>
                  <a:pt x="275150" y="660400"/>
                </a:lnTo>
                <a:lnTo>
                  <a:pt x="282191" y="660400"/>
                </a:lnTo>
                <a:lnTo>
                  <a:pt x="280561" y="673100"/>
                </a:lnTo>
                <a:close/>
              </a:path>
              <a:path w="1003300" h="2286000">
                <a:moveTo>
                  <a:pt x="284788" y="673100"/>
                </a:moveTo>
                <a:lnTo>
                  <a:pt x="283752" y="673100"/>
                </a:lnTo>
                <a:lnTo>
                  <a:pt x="282191" y="660400"/>
                </a:lnTo>
                <a:lnTo>
                  <a:pt x="282957" y="660400"/>
                </a:lnTo>
                <a:lnTo>
                  <a:pt x="284788" y="673100"/>
                </a:lnTo>
                <a:close/>
              </a:path>
              <a:path w="1003300" h="2286000">
                <a:moveTo>
                  <a:pt x="290346" y="673100"/>
                </a:moveTo>
                <a:lnTo>
                  <a:pt x="287460" y="673100"/>
                </a:lnTo>
                <a:lnTo>
                  <a:pt x="288103" y="660400"/>
                </a:lnTo>
                <a:lnTo>
                  <a:pt x="293749" y="660400"/>
                </a:lnTo>
                <a:lnTo>
                  <a:pt x="290346" y="673100"/>
                </a:lnTo>
                <a:close/>
              </a:path>
              <a:path w="1003300" h="2286000">
                <a:moveTo>
                  <a:pt x="302894" y="673100"/>
                </a:moveTo>
                <a:lnTo>
                  <a:pt x="294788" y="673100"/>
                </a:lnTo>
                <a:lnTo>
                  <a:pt x="296757" y="660400"/>
                </a:lnTo>
                <a:lnTo>
                  <a:pt x="302538" y="660400"/>
                </a:lnTo>
                <a:lnTo>
                  <a:pt x="302894" y="673100"/>
                </a:lnTo>
                <a:close/>
              </a:path>
              <a:path w="1003300" h="2286000">
                <a:moveTo>
                  <a:pt x="312412" y="673100"/>
                </a:moveTo>
                <a:lnTo>
                  <a:pt x="310356" y="673100"/>
                </a:lnTo>
                <a:lnTo>
                  <a:pt x="308405" y="660400"/>
                </a:lnTo>
                <a:lnTo>
                  <a:pt x="313426" y="660400"/>
                </a:lnTo>
                <a:lnTo>
                  <a:pt x="312412" y="673100"/>
                </a:lnTo>
                <a:close/>
              </a:path>
              <a:path w="1003300" h="2286000">
                <a:moveTo>
                  <a:pt x="320839" y="673100"/>
                </a:moveTo>
                <a:lnTo>
                  <a:pt x="315720" y="673100"/>
                </a:lnTo>
                <a:lnTo>
                  <a:pt x="314919" y="660400"/>
                </a:lnTo>
                <a:lnTo>
                  <a:pt x="320580" y="660400"/>
                </a:lnTo>
                <a:lnTo>
                  <a:pt x="320839" y="673100"/>
                </a:lnTo>
                <a:close/>
              </a:path>
              <a:path w="1003300" h="2286000">
                <a:moveTo>
                  <a:pt x="325300" y="673100"/>
                </a:moveTo>
                <a:lnTo>
                  <a:pt x="322592" y="673100"/>
                </a:lnTo>
                <a:lnTo>
                  <a:pt x="322399" y="660400"/>
                </a:lnTo>
                <a:lnTo>
                  <a:pt x="325751" y="660400"/>
                </a:lnTo>
                <a:lnTo>
                  <a:pt x="325300" y="673100"/>
                </a:lnTo>
                <a:close/>
              </a:path>
              <a:path w="1003300" h="2286000">
                <a:moveTo>
                  <a:pt x="333710" y="673100"/>
                </a:moveTo>
                <a:lnTo>
                  <a:pt x="331278" y="673100"/>
                </a:lnTo>
                <a:lnTo>
                  <a:pt x="333169" y="660400"/>
                </a:lnTo>
                <a:lnTo>
                  <a:pt x="335511" y="660400"/>
                </a:lnTo>
                <a:lnTo>
                  <a:pt x="333710" y="673100"/>
                </a:lnTo>
                <a:close/>
              </a:path>
              <a:path w="1003300" h="2286000">
                <a:moveTo>
                  <a:pt x="341877" y="672038"/>
                </a:moveTo>
                <a:lnTo>
                  <a:pt x="340455" y="660400"/>
                </a:lnTo>
                <a:lnTo>
                  <a:pt x="344403" y="660400"/>
                </a:lnTo>
                <a:lnTo>
                  <a:pt x="341877" y="672038"/>
                </a:lnTo>
                <a:close/>
              </a:path>
              <a:path w="1003300" h="2286000">
                <a:moveTo>
                  <a:pt x="350160" y="670953"/>
                </a:moveTo>
                <a:lnTo>
                  <a:pt x="349849" y="660400"/>
                </a:lnTo>
                <a:lnTo>
                  <a:pt x="351999" y="660400"/>
                </a:lnTo>
                <a:lnTo>
                  <a:pt x="350160" y="670953"/>
                </a:lnTo>
                <a:close/>
              </a:path>
              <a:path w="1003300" h="2286000">
                <a:moveTo>
                  <a:pt x="359361" y="673100"/>
                </a:moveTo>
                <a:lnTo>
                  <a:pt x="353575" y="673100"/>
                </a:lnTo>
                <a:lnTo>
                  <a:pt x="353814" y="660400"/>
                </a:lnTo>
                <a:lnTo>
                  <a:pt x="356347" y="660400"/>
                </a:lnTo>
                <a:lnTo>
                  <a:pt x="359361" y="673100"/>
                </a:lnTo>
                <a:close/>
              </a:path>
              <a:path w="1003300" h="2286000">
                <a:moveTo>
                  <a:pt x="412239" y="673100"/>
                </a:moveTo>
                <a:lnTo>
                  <a:pt x="408462" y="673100"/>
                </a:lnTo>
                <a:lnTo>
                  <a:pt x="403024" y="660400"/>
                </a:lnTo>
                <a:lnTo>
                  <a:pt x="411718" y="660400"/>
                </a:lnTo>
                <a:lnTo>
                  <a:pt x="412239" y="673100"/>
                </a:lnTo>
                <a:close/>
              </a:path>
              <a:path w="1003300" h="2286000">
                <a:moveTo>
                  <a:pt x="412239" y="673100"/>
                </a:moveTo>
                <a:lnTo>
                  <a:pt x="411718" y="660400"/>
                </a:lnTo>
                <a:lnTo>
                  <a:pt x="412118" y="660400"/>
                </a:lnTo>
                <a:lnTo>
                  <a:pt x="412239" y="673100"/>
                </a:lnTo>
                <a:close/>
              </a:path>
              <a:path w="1003300" h="2286000">
                <a:moveTo>
                  <a:pt x="413273" y="673100"/>
                </a:moveTo>
                <a:lnTo>
                  <a:pt x="412239" y="673100"/>
                </a:lnTo>
                <a:lnTo>
                  <a:pt x="412118" y="660400"/>
                </a:lnTo>
                <a:lnTo>
                  <a:pt x="412878" y="660400"/>
                </a:lnTo>
                <a:lnTo>
                  <a:pt x="413273" y="673100"/>
                </a:lnTo>
                <a:close/>
              </a:path>
              <a:path w="1003300" h="2286000">
                <a:moveTo>
                  <a:pt x="414978" y="673100"/>
                </a:moveTo>
                <a:lnTo>
                  <a:pt x="413737" y="673100"/>
                </a:lnTo>
                <a:lnTo>
                  <a:pt x="413737" y="660400"/>
                </a:lnTo>
                <a:lnTo>
                  <a:pt x="413954" y="660400"/>
                </a:lnTo>
                <a:lnTo>
                  <a:pt x="414978" y="673100"/>
                </a:lnTo>
                <a:close/>
              </a:path>
              <a:path w="1003300" h="2286000">
                <a:moveTo>
                  <a:pt x="424065" y="673100"/>
                </a:moveTo>
                <a:lnTo>
                  <a:pt x="414978" y="673100"/>
                </a:lnTo>
                <a:lnTo>
                  <a:pt x="421721" y="660400"/>
                </a:lnTo>
                <a:lnTo>
                  <a:pt x="424762" y="660400"/>
                </a:lnTo>
                <a:lnTo>
                  <a:pt x="424065" y="673100"/>
                </a:lnTo>
                <a:close/>
              </a:path>
              <a:path w="1003300" h="2286000">
                <a:moveTo>
                  <a:pt x="432985" y="673100"/>
                </a:moveTo>
                <a:lnTo>
                  <a:pt x="431523" y="673100"/>
                </a:lnTo>
                <a:lnTo>
                  <a:pt x="431026" y="660400"/>
                </a:lnTo>
                <a:lnTo>
                  <a:pt x="433556" y="660400"/>
                </a:lnTo>
                <a:lnTo>
                  <a:pt x="432985" y="673100"/>
                </a:lnTo>
                <a:close/>
              </a:path>
              <a:path w="1003300" h="2286000">
                <a:moveTo>
                  <a:pt x="449244" y="673100"/>
                </a:moveTo>
                <a:lnTo>
                  <a:pt x="437376" y="673100"/>
                </a:lnTo>
                <a:lnTo>
                  <a:pt x="441615" y="660400"/>
                </a:lnTo>
                <a:lnTo>
                  <a:pt x="444216" y="660400"/>
                </a:lnTo>
                <a:lnTo>
                  <a:pt x="449244" y="673100"/>
                </a:lnTo>
                <a:close/>
              </a:path>
              <a:path w="1003300" h="2286000">
                <a:moveTo>
                  <a:pt x="453277" y="673100"/>
                </a:moveTo>
                <a:lnTo>
                  <a:pt x="451617" y="673100"/>
                </a:lnTo>
                <a:lnTo>
                  <a:pt x="449911" y="660400"/>
                </a:lnTo>
                <a:lnTo>
                  <a:pt x="451515" y="660400"/>
                </a:lnTo>
                <a:lnTo>
                  <a:pt x="453277" y="673100"/>
                </a:lnTo>
                <a:close/>
              </a:path>
              <a:path w="1003300" h="2286000">
                <a:moveTo>
                  <a:pt x="461123" y="661422"/>
                </a:moveTo>
                <a:lnTo>
                  <a:pt x="461013" y="660400"/>
                </a:lnTo>
                <a:lnTo>
                  <a:pt x="461705" y="660400"/>
                </a:lnTo>
                <a:lnTo>
                  <a:pt x="461123" y="661422"/>
                </a:lnTo>
                <a:close/>
              </a:path>
              <a:path w="1003300" h="2286000">
                <a:moveTo>
                  <a:pt x="473425" y="673100"/>
                </a:moveTo>
                <a:lnTo>
                  <a:pt x="471489" y="673100"/>
                </a:lnTo>
                <a:lnTo>
                  <a:pt x="467935" y="660400"/>
                </a:lnTo>
                <a:lnTo>
                  <a:pt x="473425" y="660400"/>
                </a:lnTo>
                <a:lnTo>
                  <a:pt x="473425" y="673100"/>
                </a:lnTo>
                <a:close/>
              </a:path>
              <a:path w="1003300" h="2286000">
                <a:moveTo>
                  <a:pt x="484294" y="673100"/>
                </a:moveTo>
                <a:lnTo>
                  <a:pt x="477818" y="673100"/>
                </a:lnTo>
                <a:lnTo>
                  <a:pt x="477956" y="660400"/>
                </a:lnTo>
                <a:lnTo>
                  <a:pt x="482673" y="660400"/>
                </a:lnTo>
                <a:lnTo>
                  <a:pt x="484294" y="673100"/>
                </a:lnTo>
                <a:close/>
              </a:path>
              <a:path w="1003300" h="2286000">
                <a:moveTo>
                  <a:pt x="490479" y="673100"/>
                </a:moveTo>
                <a:lnTo>
                  <a:pt x="487832" y="673100"/>
                </a:lnTo>
                <a:lnTo>
                  <a:pt x="488307" y="660400"/>
                </a:lnTo>
                <a:lnTo>
                  <a:pt x="488695" y="660400"/>
                </a:lnTo>
                <a:lnTo>
                  <a:pt x="490479" y="673100"/>
                </a:lnTo>
                <a:close/>
              </a:path>
              <a:path w="1003300" h="2286000">
                <a:moveTo>
                  <a:pt x="510458" y="673100"/>
                </a:moveTo>
                <a:lnTo>
                  <a:pt x="507267" y="673100"/>
                </a:lnTo>
                <a:lnTo>
                  <a:pt x="507525" y="660400"/>
                </a:lnTo>
                <a:lnTo>
                  <a:pt x="509100" y="660400"/>
                </a:lnTo>
                <a:lnTo>
                  <a:pt x="510458" y="673100"/>
                </a:lnTo>
                <a:close/>
              </a:path>
              <a:path w="1003300" h="2286000">
                <a:moveTo>
                  <a:pt x="518903" y="673100"/>
                </a:moveTo>
                <a:lnTo>
                  <a:pt x="513004" y="673100"/>
                </a:lnTo>
                <a:lnTo>
                  <a:pt x="512483" y="660400"/>
                </a:lnTo>
                <a:lnTo>
                  <a:pt x="518903" y="660400"/>
                </a:lnTo>
                <a:lnTo>
                  <a:pt x="518903" y="673100"/>
                </a:lnTo>
                <a:close/>
              </a:path>
              <a:path w="1003300" h="2286000">
                <a:moveTo>
                  <a:pt x="521189" y="673100"/>
                </a:moveTo>
                <a:lnTo>
                  <a:pt x="520502" y="673100"/>
                </a:lnTo>
                <a:lnTo>
                  <a:pt x="519098" y="660400"/>
                </a:lnTo>
                <a:lnTo>
                  <a:pt x="522447" y="660400"/>
                </a:lnTo>
                <a:lnTo>
                  <a:pt x="521189" y="673100"/>
                </a:lnTo>
                <a:close/>
              </a:path>
              <a:path w="1003300" h="2286000">
                <a:moveTo>
                  <a:pt x="527972" y="673100"/>
                </a:moveTo>
                <a:lnTo>
                  <a:pt x="525718" y="673100"/>
                </a:lnTo>
                <a:lnTo>
                  <a:pt x="526333" y="660400"/>
                </a:lnTo>
                <a:lnTo>
                  <a:pt x="527972" y="673100"/>
                </a:lnTo>
                <a:close/>
              </a:path>
              <a:path w="1003300" h="2286000">
                <a:moveTo>
                  <a:pt x="547098" y="673100"/>
                </a:moveTo>
                <a:lnTo>
                  <a:pt x="545198" y="660400"/>
                </a:lnTo>
                <a:lnTo>
                  <a:pt x="547384" y="660400"/>
                </a:lnTo>
                <a:lnTo>
                  <a:pt x="547098" y="673100"/>
                </a:lnTo>
                <a:close/>
              </a:path>
              <a:path w="1003300" h="2286000">
                <a:moveTo>
                  <a:pt x="552932" y="673100"/>
                </a:moveTo>
                <a:lnTo>
                  <a:pt x="550007" y="673100"/>
                </a:lnTo>
                <a:lnTo>
                  <a:pt x="548660" y="660400"/>
                </a:lnTo>
                <a:lnTo>
                  <a:pt x="549545" y="660400"/>
                </a:lnTo>
                <a:lnTo>
                  <a:pt x="552932" y="673100"/>
                </a:lnTo>
                <a:close/>
              </a:path>
              <a:path w="1003300" h="2286000">
                <a:moveTo>
                  <a:pt x="560115" y="673100"/>
                </a:moveTo>
                <a:lnTo>
                  <a:pt x="560115" y="660400"/>
                </a:lnTo>
                <a:lnTo>
                  <a:pt x="560760" y="660400"/>
                </a:lnTo>
                <a:lnTo>
                  <a:pt x="560115" y="673100"/>
                </a:lnTo>
                <a:close/>
              </a:path>
              <a:path w="1003300" h="2286000">
                <a:moveTo>
                  <a:pt x="561795" y="663228"/>
                </a:moveTo>
                <a:lnTo>
                  <a:pt x="560760" y="660400"/>
                </a:lnTo>
                <a:lnTo>
                  <a:pt x="561229" y="660400"/>
                </a:lnTo>
                <a:lnTo>
                  <a:pt x="561795" y="663228"/>
                </a:lnTo>
                <a:close/>
              </a:path>
              <a:path w="1003300" h="2286000">
                <a:moveTo>
                  <a:pt x="569716" y="673100"/>
                </a:moveTo>
                <a:lnTo>
                  <a:pt x="566978" y="673100"/>
                </a:lnTo>
                <a:lnTo>
                  <a:pt x="567630" y="660400"/>
                </a:lnTo>
                <a:lnTo>
                  <a:pt x="570754" y="660400"/>
                </a:lnTo>
                <a:lnTo>
                  <a:pt x="569716" y="673100"/>
                </a:lnTo>
                <a:close/>
              </a:path>
              <a:path w="1003300" h="2286000">
                <a:moveTo>
                  <a:pt x="580673" y="673100"/>
                </a:moveTo>
                <a:lnTo>
                  <a:pt x="574075" y="673100"/>
                </a:lnTo>
                <a:lnTo>
                  <a:pt x="572193" y="660400"/>
                </a:lnTo>
                <a:lnTo>
                  <a:pt x="579488" y="660400"/>
                </a:lnTo>
                <a:lnTo>
                  <a:pt x="580673" y="673100"/>
                </a:lnTo>
                <a:close/>
              </a:path>
              <a:path w="1003300" h="2286000">
                <a:moveTo>
                  <a:pt x="588333" y="673100"/>
                </a:moveTo>
                <a:lnTo>
                  <a:pt x="585349" y="673100"/>
                </a:lnTo>
                <a:lnTo>
                  <a:pt x="583813" y="660400"/>
                </a:lnTo>
                <a:lnTo>
                  <a:pt x="588069" y="660400"/>
                </a:lnTo>
                <a:lnTo>
                  <a:pt x="588333" y="673100"/>
                </a:lnTo>
                <a:close/>
              </a:path>
              <a:path w="1003300" h="2286000">
                <a:moveTo>
                  <a:pt x="593966" y="673100"/>
                </a:moveTo>
                <a:lnTo>
                  <a:pt x="589748" y="673100"/>
                </a:lnTo>
                <a:lnTo>
                  <a:pt x="591316" y="660400"/>
                </a:lnTo>
                <a:lnTo>
                  <a:pt x="591460" y="660400"/>
                </a:lnTo>
                <a:lnTo>
                  <a:pt x="593804" y="671314"/>
                </a:lnTo>
                <a:lnTo>
                  <a:pt x="593966" y="673100"/>
                </a:lnTo>
                <a:close/>
              </a:path>
              <a:path w="1003300" h="2286000">
                <a:moveTo>
                  <a:pt x="599907" y="673100"/>
                </a:moveTo>
                <a:lnTo>
                  <a:pt x="594187" y="673100"/>
                </a:lnTo>
                <a:lnTo>
                  <a:pt x="593804" y="671314"/>
                </a:lnTo>
                <a:lnTo>
                  <a:pt x="592812" y="660400"/>
                </a:lnTo>
                <a:lnTo>
                  <a:pt x="599907" y="660400"/>
                </a:lnTo>
                <a:lnTo>
                  <a:pt x="599907" y="673100"/>
                </a:lnTo>
                <a:close/>
              </a:path>
              <a:path w="1003300" h="2286000">
                <a:moveTo>
                  <a:pt x="605437" y="673100"/>
                </a:moveTo>
                <a:lnTo>
                  <a:pt x="602802" y="673100"/>
                </a:lnTo>
                <a:lnTo>
                  <a:pt x="600727" y="660400"/>
                </a:lnTo>
                <a:lnTo>
                  <a:pt x="605390" y="660400"/>
                </a:lnTo>
                <a:lnTo>
                  <a:pt x="605437" y="673100"/>
                </a:lnTo>
                <a:close/>
              </a:path>
              <a:path w="1003300" h="2286000">
                <a:moveTo>
                  <a:pt x="610234" y="673100"/>
                </a:moveTo>
                <a:lnTo>
                  <a:pt x="607751" y="673100"/>
                </a:lnTo>
                <a:lnTo>
                  <a:pt x="607118" y="660400"/>
                </a:lnTo>
                <a:lnTo>
                  <a:pt x="608339" y="660400"/>
                </a:lnTo>
                <a:lnTo>
                  <a:pt x="610156" y="665449"/>
                </a:lnTo>
                <a:lnTo>
                  <a:pt x="610234" y="673100"/>
                </a:lnTo>
                <a:close/>
              </a:path>
              <a:path w="1003300" h="2286000">
                <a:moveTo>
                  <a:pt x="610156" y="665449"/>
                </a:moveTo>
                <a:lnTo>
                  <a:pt x="608339" y="660400"/>
                </a:lnTo>
                <a:lnTo>
                  <a:pt x="610104" y="660400"/>
                </a:lnTo>
                <a:lnTo>
                  <a:pt x="610156" y="665449"/>
                </a:lnTo>
                <a:close/>
              </a:path>
              <a:path w="1003300" h="2286000">
                <a:moveTo>
                  <a:pt x="615748" y="673100"/>
                </a:moveTo>
                <a:lnTo>
                  <a:pt x="612908" y="673100"/>
                </a:lnTo>
                <a:lnTo>
                  <a:pt x="610156" y="665449"/>
                </a:lnTo>
                <a:lnTo>
                  <a:pt x="610104" y="660400"/>
                </a:lnTo>
                <a:lnTo>
                  <a:pt x="614658" y="660400"/>
                </a:lnTo>
                <a:lnTo>
                  <a:pt x="615748" y="673100"/>
                </a:lnTo>
                <a:close/>
              </a:path>
              <a:path w="1003300" h="2286000">
                <a:moveTo>
                  <a:pt x="617633" y="673100"/>
                </a:moveTo>
                <a:lnTo>
                  <a:pt x="614945" y="660400"/>
                </a:lnTo>
                <a:lnTo>
                  <a:pt x="620060" y="660400"/>
                </a:lnTo>
                <a:lnTo>
                  <a:pt x="617633" y="673100"/>
                </a:lnTo>
                <a:close/>
              </a:path>
              <a:path w="1003300" h="2286000">
                <a:moveTo>
                  <a:pt x="622932" y="673100"/>
                </a:moveTo>
                <a:lnTo>
                  <a:pt x="621011" y="673100"/>
                </a:lnTo>
                <a:lnTo>
                  <a:pt x="620060" y="660400"/>
                </a:lnTo>
                <a:lnTo>
                  <a:pt x="625710" y="660400"/>
                </a:lnTo>
                <a:lnTo>
                  <a:pt x="622932" y="673100"/>
                </a:lnTo>
                <a:close/>
              </a:path>
              <a:path w="1003300" h="2286000">
                <a:moveTo>
                  <a:pt x="629579" y="673100"/>
                </a:moveTo>
                <a:lnTo>
                  <a:pt x="626896" y="673100"/>
                </a:lnTo>
                <a:lnTo>
                  <a:pt x="627650" y="660400"/>
                </a:lnTo>
                <a:lnTo>
                  <a:pt x="628636" y="660400"/>
                </a:lnTo>
                <a:lnTo>
                  <a:pt x="629579" y="673100"/>
                </a:lnTo>
                <a:close/>
              </a:path>
              <a:path w="1003300" h="2286000">
                <a:moveTo>
                  <a:pt x="635400" y="673100"/>
                </a:moveTo>
                <a:lnTo>
                  <a:pt x="633056" y="673100"/>
                </a:lnTo>
                <a:lnTo>
                  <a:pt x="632840" y="660400"/>
                </a:lnTo>
                <a:lnTo>
                  <a:pt x="633718" y="660400"/>
                </a:lnTo>
                <a:lnTo>
                  <a:pt x="635400" y="673100"/>
                </a:lnTo>
                <a:close/>
              </a:path>
              <a:path w="1003300" h="2286000">
                <a:moveTo>
                  <a:pt x="646520" y="673100"/>
                </a:moveTo>
                <a:lnTo>
                  <a:pt x="644531" y="673100"/>
                </a:lnTo>
                <a:lnTo>
                  <a:pt x="641034" y="660400"/>
                </a:lnTo>
                <a:lnTo>
                  <a:pt x="642228" y="660400"/>
                </a:lnTo>
                <a:lnTo>
                  <a:pt x="646520" y="673100"/>
                </a:lnTo>
                <a:close/>
              </a:path>
              <a:path w="1003300" h="2286000">
                <a:moveTo>
                  <a:pt x="648093" y="673100"/>
                </a:moveTo>
                <a:lnTo>
                  <a:pt x="646600" y="660400"/>
                </a:lnTo>
                <a:lnTo>
                  <a:pt x="649937" y="660400"/>
                </a:lnTo>
                <a:lnTo>
                  <a:pt x="648093" y="673100"/>
                </a:lnTo>
                <a:close/>
              </a:path>
              <a:path w="1003300" h="2286000">
                <a:moveTo>
                  <a:pt x="659548" y="673100"/>
                </a:moveTo>
                <a:lnTo>
                  <a:pt x="650105" y="673100"/>
                </a:lnTo>
                <a:lnTo>
                  <a:pt x="650796" y="660400"/>
                </a:lnTo>
                <a:lnTo>
                  <a:pt x="656087" y="660400"/>
                </a:lnTo>
                <a:lnTo>
                  <a:pt x="659548" y="673100"/>
                </a:lnTo>
                <a:close/>
              </a:path>
              <a:path w="1003300" h="2286000">
                <a:moveTo>
                  <a:pt x="663175" y="673100"/>
                </a:moveTo>
                <a:lnTo>
                  <a:pt x="661031" y="673100"/>
                </a:lnTo>
                <a:lnTo>
                  <a:pt x="659522" y="660400"/>
                </a:lnTo>
                <a:lnTo>
                  <a:pt x="662294" y="660400"/>
                </a:lnTo>
                <a:lnTo>
                  <a:pt x="663175" y="673100"/>
                </a:lnTo>
                <a:close/>
              </a:path>
              <a:path w="1003300" h="2286000">
                <a:moveTo>
                  <a:pt x="668003" y="673100"/>
                </a:moveTo>
                <a:lnTo>
                  <a:pt x="665182" y="673100"/>
                </a:lnTo>
                <a:lnTo>
                  <a:pt x="666461" y="660400"/>
                </a:lnTo>
                <a:lnTo>
                  <a:pt x="667384" y="660400"/>
                </a:lnTo>
                <a:lnTo>
                  <a:pt x="668003" y="673100"/>
                </a:lnTo>
                <a:close/>
              </a:path>
              <a:path w="1003300" h="2286000">
                <a:moveTo>
                  <a:pt x="671025" y="673100"/>
                </a:moveTo>
                <a:lnTo>
                  <a:pt x="668548" y="673100"/>
                </a:lnTo>
                <a:lnTo>
                  <a:pt x="667657" y="660400"/>
                </a:lnTo>
                <a:lnTo>
                  <a:pt x="670476" y="660400"/>
                </a:lnTo>
                <a:lnTo>
                  <a:pt x="671025" y="673100"/>
                </a:lnTo>
                <a:close/>
              </a:path>
              <a:path w="1003300" h="2286000">
                <a:moveTo>
                  <a:pt x="676791" y="673100"/>
                </a:moveTo>
                <a:lnTo>
                  <a:pt x="673575" y="673100"/>
                </a:lnTo>
                <a:lnTo>
                  <a:pt x="676005" y="660400"/>
                </a:lnTo>
                <a:lnTo>
                  <a:pt x="676791" y="673100"/>
                </a:lnTo>
                <a:close/>
              </a:path>
              <a:path w="1003300" h="2286000">
                <a:moveTo>
                  <a:pt x="688459" y="673100"/>
                </a:moveTo>
                <a:lnTo>
                  <a:pt x="678710" y="673100"/>
                </a:lnTo>
                <a:lnTo>
                  <a:pt x="677408" y="660400"/>
                </a:lnTo>
                <a:lnTo>
                  <a:pt x="688459" y="660400"/>
                </a:lnTo>
                <a:lnTo>
                  <a:pt x="688459" y="673100"/>
                </a:lnTo>
                <a:close/>
              </a:path>
              <a:path w="1003300" h="2286000">
                <a:moveTo>
                  <a:pt x="697626" y="673100"/>
                </a:moveTo>
                <a:lnTo>
                  <a:pt x="688459" y="673100"/>
                </a:lnTo>
                <a:lnTo>
                  <a:pt x="694864" y="660400"/>
                </a:lnTo>
                <a:lnTo>
                  <a:pt x="698324" y="660400"/>
                </a:lnTo>
                <a:lnTo>
                  <a:pt x="697626" y="673100"/>
                </a:lnTo>
                <a:close/>
              </a:path>
              <a:path w="1003300" h="2286000">
                <a:moveTo>
                  <a:pt x="721722" y="673100"/>
                </a:moveTo>
                <a:lnTo>
                  <a:pt x="717131" y="673100"/>
                </a:lnTo>
                <a:lnTo>
                  <a:pt x="717918" y="660400"/>
                </a:lnTo>
                <a:lnTo>
                  <a:pt x="720004" y="660400"/>
                </a:lnTo>
                <a:lnTo>
                  <a:pt x="721722" y="673100"/>
                </a:lnTo>
                <a:close/>
              </a:path>
              <a:path w="1003300" h="2286000">
                <a:moveTo>
                  <a:pt x="726358" y="673100"/>
                </a:moveTo>
                <a:lnTo>
                  <a:pt x="723284" y="673100"/>
                </a:lnTo>
                <a:lnTo>
                  <a:pt x="722618" y="660400"/>
                </a:lnTo>
                <a:lnTo>
                  <a:pt x="728401" y="660400"/>
                </a:lnTo>
                <a:lnTo>
                  <a:pt x="726358" y="673100"/>
                </a:lnTo>
                <a:close/>
              </a:path>
              <a:path w="1003300" h="2286000">
                <a:moveTo>
                  <a:pt x="739398" y="673100"/>
                </a:moveTo>
                <a:lnTo>
                  <a:pt x="732837" y="673100"/>
                </a:lnTo>
                <a:lnTo>
                  <a:pt x="730096" y="660400"/>
                </a:lnTo>
                <a:lnTo>
                  <a:pt x="738547" y="660400"/>
                </a:lnTo>
                <a:lnTo>
                  <a:pt x="739398" y="673100"/>
                </a:lnTo>
                <a:close/>
              </a:path>
              <a:path w="1003300" h="2286000">
                <a:moveTo>
                  <a:pt x="745710" y="673100"/>
                </a:moveTo>
                <a:lnTo>
                  <a:pt x="742731" y="673100"/>
                </a:lnTo>
                <a:lnTo>
                  <a:pt x="744992" y="660400"/>
                </a:lnTo>
                <a:lnTo>
                  <a:pt x="747106" y="660400"/>
                </a:lnTo>
                <a:lnTo>
                  <a:pt x="745710" y="673100"/>
                </a:lnTo>
                <a:close/>
              </a:path>
              <a:path w="1003300" h="2286000">
                <a:moveTo>
                  <a:pt x="750090" y="673100"/>
                </a:moveTo>
                <a:lnTo>
                  <a:pt x="747493" y="673100"/>
                </a:lnTo>
                <a:lnTo>
                  <a:pt x="749780" y="660400"/>
                </a:lnTo>
                <a:lnTo>
                  <a:pt x="750242" y="660400"/>
                </a:lnTo>
                <a:lnTo>
                  <a:pt x="750090" y="673100"/>
                </a:lnTo>
                <a:close/>
              </a:path>
              <a:path w="1003300" h="2286000">
                <a:moveTo>
                  <a:pt x="750774" y="673100"/>
                </a:moveTo>
                <a:lnTo>
                  <a:pt x="750242" y="660400"/>
                </a:lnTo>
                <a:lnTo>
                  <a:pt x="750979" y="660400"/>
                </a:lnTo>
                <a:lnTo>
                  <a:pt x="750774" y="673100"/>
                </a:lnTo>
                <a:close/>
              </a:path>
              <a:path w="1003300" h="2286000">
                <a:moveTo>
                  <a:pt x="793969" y="673100"/>
                </a:moveTo>
                <a:lnTo>
                  <a:pt x="792210" y="673100"/>
                </a:lnTo>
                <a:lnTo>
                  <a:pt x="794311" y="660400"/>
                </a:lnTo>
                <a:lnTo>
                  <a:pt x="794714" y="660400"/>
                </a:lnTo>
                <a:lnTo>
                  <a:pt x="793969" y="673100"/>
                </a:lnTo>
                <a:close/>
              </a:path>
              <a:path w="1003300" h="2286000">
                <a:moveTo>
                  <a:pt x="800916" y="673100"/>
                </a:moveTo>
                <a:lnTo>
                  <a:pt x="796816" y="673100"/>
                </a:lnTo>
                <a:lnTo>
                  <a:pt x="798213" y="660400"/>
                </a:lnTo>
                <a:lnTo>
                  <a:pt x="802375" y="660400"/>
                </a:lnTo>
                <a:lnTo>
                  <a:pt x="800916" y="673100"/>
                </a:lnTo>
                <a:close/>
              </a:path>
              <a:path w="1003300" h="2286000">
                <a:moveTo>
                  <a:pt x="805908" y="673100"/>
                </a:moveTo>
                <a:lnTo>
                  <a:pt x="805358" y="673100"/>
                </a:lnTo>
                <a:lnTo>
                  <a:pt x="804521" y="660400"/>
                </a:lnTo>
                <a:lnTo>
                  <a:pt x="805614" y="660400"/>
                </a:lnTo>
                <a:lnTo>
                  <a:pt x="805908" y="673100"/>
                </a:lnTo>
                <a:close/>
              </a:path>
              <a:path w="1003300" h="2286000">
                <a:moveTo>
                  <a:pt x="814820" y="673100"/>
                </a:moveTo>
                <a:lnTo>
                  <a:pt x="808863" y="673100"/>
                </a:lnTo>
                <a:lnTo>
                  <a:pt x="808581" y="660400"/>
                </a:lnTo>
                <a:lnTo>
                  <a:pt x="814732" y="660400"/>
                </a:lnTo>
                <a:lnTo>
                  <a:pt x="814820" y="673100"/>
                </a:lnTo>
                <a:close/>
              </a:path>
              <a:path w="1003300" h="2286000">
                <a:moveTo>
                  <a:pt x="819042" y="672146"/>
                </a:moveTo>
                <a:lnTo>
                  <a:pt x="817983" y="660400"/>
                </a:lnTo>
                <a:lnTo>
                  <a:pt x="819034" y="660400"/>
                </a:lnTo>
                <a:lnTo>
                  <a:pt x="819631" y="670061"/>
                </a:lnTo>
                <a:lnTo>
                  <a:pt x="819042" y="672146"/>
                </a:lnTo>
                <a:close/>
              </a:path>
              <a:path w="1003300" h="2286000">
                <a:moveTo>
                  <a:pt x="820727" y="666179"/>
                </a:moveTo>
                <a:lnTo>
                  <a:pt x="821051" y="660400"/>
                </a:lnTo>
                <a:lnTo>
                  <a:pt x="822360" y="660400"/>
                </a:lnTo>
                <a:lnTo>
                  <a:pt x="820727" y="666179"/>
                </a:lnTo>
                <a:close/>
              </a:path>
              <a:path w="1003300" h="2286000">
                <a:moveTo>
                  <a:pt x="461239" y="662496"/>
                </a:moveTo>
                <a:lnTo>
                  <a:pt x="461123" y="661422"/>
                </a:lnTo>
                <a:lnTo>
                  <a:pt x="461715" y="660461"/>
                </a:lnTo>
                <a:lnTo>
                  <a:pt x="461239" y="662496"/>
                </a:lnTo>
                <a:close/>
              </a:path>
              <a:path w="1003300" h="2286000">
                <a:moveTo>
                  <a:pt x="463861" y="673100"/>
                </a:moveTo>
                <a:lnTo>
                  <a:pt x="462379" y="673100"/>
                </a:lnTo>
                <a:lnTo>
                  <a:pt x="461239" y="662496"/>
                </a:lnTo>
                <a:lnTo>
                  <a:pt x="461724" y="660516"/>
                </a:lnTo>
                <a:lnTo>
                  <a:pt x="463861" y="673100"/>
                </a:lnTo>
                <a:close/>
              </a:path>
              <a:path w="1003300" h="2286000">
                <a:moveTo>
                  <a:pt x="458638" y="673100"/>
                </a:moveTo>
                <a:lnTo>
                  <a:pt x="453929" y="673100"/>
                </a:lnTo>
                <a:lnTo>
                  <a:pt x="461123" y="661422"/>
                </a:lnTo>
                <a:lnTo>
                  <a:pt x="461239" y="662496"/>
                </a:lnTo>
                <a:lnTo>
                  <a:pt x="458638" y="673100"/>
                </a:lnTo>
                <a:close/>
              </a:path>
              <a:path w="1003300" h="2286000">
                <a:moveTo>
                  <a:pt x="565411" y="673100"/>
                </a:moveTo>
                <a:lnTo>
                  <a:pt x="563770" y="673100"/>
                </a:lnTo>
                <a:lnTo>
                  <a:pt x="561795" y="663228"/>
                </a:lnTo>
                <a:lnTo>
                  <a:pt x="565411" y="673100"/>
                </a:lnTo>
                <a:close/>
              </a:path>
              <a:path w="1003300" h="2286000">
                <a:moveTo>
                  <a:pt x="820340" y="673100"/>
                </a:moveTo>
                <a:lnTo>
                  <a:pt x="819819" y="673100"/>
                </a:lnTo>
                <a:lnTo>
                  <a:pt x="819631" y="670061"/>
                </a:lnTo>
                <a:lnTo>
                  <a:pt x="820727" y="666179"/>
                </a:lnTo>
                <a:lnTo>
                  <a:pt x="820340" y="673100"/>
                </a:lnTo>
                <a:close/>
              </a:path>
              <a:path w="1003300" h="2286000">
                <a:moveTo>
                  <a:pt x="350223" y="673100"/>
                </a:moveTo>
                <a:lnTo>
                  <a:pt x="349785" y="673100"/>
                </a:lnTo>
                <a:lnTo>
                  <a:pt x="350160" y="670953"/>
                </a:lnTo>
                <a:lnTo>
                  <a:pt x="350223" y="673100"/>
                </a:lnTo>
                <a:close/>
              </a:path>
              <a:path w="1003300" h="2286000">
                <a:moveTo>
                  <a:pt x="594187" y="673100"/>
                </a:moveTo>
                <a:lnTo>
                  <a:pt x="593966" y="673100"/>
                </a:lnTo>
                <a:lnTo>
                  <a:pt x="593804" y="671314"/>
                </a:lnTo>
                <a:lnTo>
                  <a:pt x="594187" y="673100"/>
                </a:lnTo>
                <a:close/>
              </a:path>
              <a:path w="1003300" h="2286000">
                <a:moveTo>
                  <a:pt x="342007" y="673100"/>
                </a:moveTo>
                <a:lnTo>
                  <a:pt x="341647" y="673100"/>
                </a:lnTo>
                <a:lnTo>
                  <a:pt x="341877" y="672038"/>
                </a:lnTo>
                <a:lnTo>
                  <a:pt x="342007" y="673100"/>
                </a:lnTo>
                <a:close/>
              </a:path>
              <a:path w="1003300" h="2286000">
                <a:moveTo>
                  <a:pt x="819128" y="673100"/>
                </a:moveTo>
                <a:lnTo>
                  <a:pt x="818773" y="673100"/>
                </a:lnTo>
                <a:lnTo>
                  <a:pt x="819042" y="672146"/>
                </a:lnTo>
                <a:lnTo>
                  <a:pt x="819128" y="673100"/>
                </a:lnTo>
                <a:close/>
              </a:path>
              <a:path w="1003300" h="2286000">
                <a:moveTo>
                  <a:pt x="185073" y="685800"/>
                </a:moveTo>
                <a:lnTo>
                  <a:pt x="184519" y="685800"/>
                </a:lnTo>
                <a:lnTo>
                  <a:pt x="184906" y="673100"/>
                </a:lnTo>
                <a:lnTo>
                  <a:pt x="186318" y="673100"/>
                </a:lnTo>
                <a:lnTo>
                  <a:pt x="185073" y="685800"/>
                </a:lnTo>
                <a:close/>
              </a:path>
              <a:path w="1003300" h="2286000">
                <a:moveTo>
                  <a:pt x="191251" y="685800"/>
                </a:moveTo>
                <a:lnTo>
                  <a:pt x="188220" y="685800"/>
                </a:lnTo>
                <a:lnTo>
                  <a:pt x="188530" y="673100"/>
                </a:lnTo>
                <a:lnTo>
                  <a:pt x="192086" y="673100"/>
                </a:lnTo>
                <a:lnTo>
                  <a:pt x="191251" y="685800"/>
                </a:lnTo>
                <a:close/>
              </a:path>
              <a:path w="1003300" h="2286000">
                <a:moveTo>
                  <a:pt x="202101" y="685800"/>
                </a:moveTo>
                <a:lnTo>
                  <a:pt x="199853" y="685800"/>
                </a:lnTo>
                <a:lnTo>
                  <a:pt x="201086" y="673100"/>
                </a:lnTo>
                <a:lnTo>
                  <a:pt x="202101" y="685800"/>
                </a:lnTo>
                <a:close/>
              </a:path>
              <a:path w="1003300" h="2286000">
                <a:moveTo>
                  <a:pt x="208406" y="685800"/>
                </a:moveTo>
                <a:lnTo>
                  <a:pt x="204935" y="685800"/>
                </a:lnTo>
                <a:lnTo>
                  <a:pt x="204940" y="673100"/>
                </a:lnTo>
                <a:lnTo>
                  <a:pt x="208423" y="673100"/>
                </a:lnTo>
                <a:lnTo>
                  <a:pt x="208406" y="685800"/>
                </a:lnTo>
                <a:close/>
              </a:path>
              <a:path w="1003300" h="2286000">
                <a:moveTo>
                  <a:pt x="209743" y="685800"/>
                </a:moveTo>
                <a:lnTo>
                  <a:pt x="209315" y="673100"/>
                </a:lnTo>
                <a:lnTo>
                  <a:pt x="210689" y="673100"/>
                </a:lnTo>
                <a:lnTo>
                  <a:pt x="209743" y="685800"/>
                </a:lnTo>
                <a:close/>
              </a:path>
              <a:path w="1003300" h="2286000">
                <a:moveTo>
                  <a:pt x="244197" y="685800"/>
                </a:moveTo>
                <a:lnTo>
                  <a:pt x="243646" y="685800"/>
                </a:lnTo>
                <a:lnTo>
                  <a:pt x="243806" y="673100"/>
                </a:lnTo>
                <a:lnTo>
                  <a:pt x="244197" y="685800"/>
                </a:lnTo>
                <a:close/>
              </a:path>
              <a:path w="1003300" h="2286000">
                <a:moveTo>
                  <a:pt x="245871" y="685800"/>
                </a:moveTo>
                <a:lnTo>
                  <a:pt x="244197" y="685800"/>
                </a:lnTo>
                <a:lnTo>
                  <a:pt x="244741" y="673100"/>
                </a:lnTo>
                <a:lnTo>
                  <a:pt x="247274" y="673100"/>
                </a:lnTo>
                <a:lnTo>
                  <a:pt x="245871" y="685800"/>
                </a:lnTo>
                <a:close/>
              </a:path>
              <a:path w="1003300" h="2286000">
                <a:moveTo>
                  <a:pt x="249150" y="685800"/>
                </a:moveTo>
                <a:lnTo>
                  <a:pt x="248941" y="685800"/>
                </a:lnTo>
                <a:lnTo>
                  <a:pt x="247274" y="673100"/>
                </a:lnTo>
                <a:lnTo>
                  <a:pt x="248059" y="673100"/>
                </a:lnTo>
                <a:lnTo>
                  <a:pt x="249150" y="685800"/>
                </a:lnTo>
                <a:close/>
              </a:path>
              <a:path w="1003300" h="2286000">
                <a:moveTo>
                  <a:pt x="257389" y="685800"/>
                </a:moveTo>
                <a:lnTo>
                  <a:pt x="256436" y="685800"/>
                </a:lnTo>
                <a:lnTo>
                  <a:pt x="254818" y="673100"/>
                </a:lnTo>
                <a:lnTo>
                  <a:pt x="256773" y="673100"/>
                </a:lnTo>
                <a:lnTo>
                  <a:pt x="257389" y="685800"/>
                </a:lnTo>
                <a:close/>
              </a:path>
              <a:path w="1003300" h="2286000">
                <a:moveTo>
                  <a:pt x="261173" y="685800"/>
                </a:moveTo>
                <a:lnTo>
                  <a:pt x="257389" y="685800"/>
                </a:lnTo>
                <a:lnTo>
                  <a:pt x="265720" y="673100"/>
                </a:lnTo>
                <a:lnTo>
                  <a:pt x="270163" y="673100"/>
                </a:lnTo>
                <a:lnTo>
                  <a:pt x="261173" y="685800"/>
                </a:lnTo>
                <a:close/>
              </a:path>
              <a:path w="1003300" h="2286000">
                <a:moveTo>
                  <a:pt x="273407" y="685800"/>
                </a:moveTo>
                <a:lnTo>
                  <a:pt x="270813" y="685800"/>
                </a:lnTo>
                <a:lnTo>
                  <a:pt x="271100" y="673100"/>
                </a:lnTo>
                <a:lnTo>
                  <a:pt x="274669" y="673100"/>
                </a:lnTo>
                <a:lnTo>
                  <a:pt x="273407" y="685800"/>
                </a:lnTo>
                <a:close/>
              </a:path>
              <a:path w="1003300" h="2286000">
                <a:moveTo>
                  <a:pt x="277181" y="685800"/>
                </a:moveTo>
                <a:lnTo>
                  <a:pt x="274296" y="685800"/>
                </a:lnTo>
                <a:lnTo>
                  <a:pt x="276164" y="673100"/>
                </a:lnTo>
                <a:lnTo>
                  <a:pt x="278526" y="673100"/>
                </a:lnTo>
                <a:lnTo>
                  <a:pt x="277181" y="685800"/>
                </a:lnTo>
                <a:close/>
              </a:path>
              <a:path w="1003300" h="2286000">
                <a:moveTo>
                  <a:pt x="284892" y="685800"/>
                </a:moveTo>
                <a:lnTo>
                  <a:pt x="282088" y="685800"/>
                </a:lnTo>
                <a:lnTo>
                  <a:pt x="279570" y="673100"/>
                </a:lnTo>
                <a:lnTo>
                  <a:pt x="287740" y="673100"/>
                </a:lnTo>
                <a:lnTo>
                  <a:pt x="284892" y="685800"/>
                </a:lnTo>
                <a:close/>
              </a:path>
              <a:path w="1003300" h="2286000">
                <a:moveTo>
                  <a:pt x="289640" y="685800"/>
                </a:moveTo>
                <a:lnTo>
                  <a:pt x="287975" y="685800"/>
                </a:lnTo>
                <a:lnTo>
                  <a:pt x="287740" y="673100"/>
                </a:lnTo>
                <a:lnTo>
                  <a:pt x="289329" y="673100"/>
                </a:lnTo>
                <a:lnTo>
                  <a:pt x="289640" y="685800"/>
                </a:lnTo>
                <a:close/>
              </a:path>
              <a:path w="1003300" h="2286000">
                <a:moveTo>
                  <a:pt x="299929" y="685800"/>
                </a:moveTo>
                <a:lnTo>
                  <a:pt x="292186" y="685800"/>
                </a:lnTo>
                <a:lnTo>
                  <a:pt x="292987" y="673100"/>
                </a:lnTo>
                <a:lnTo>
                  <a:pt x="298504" y="673100"/>
                </a:lnTo>
                <a:lnTo>
                  <a:pt x="299929" y="685800"/>
                </a:lnTo>
                <a:close/>
              </a:path>
              <a:path w="1003300" h="2286000">
                <a:moveTo>
                  <a:pt x="314711" y="685800"/>
                </a:moveTo>
                <a:lnTo>
                  <a:pt x="314582" y="685800"/>
                </a:lnTo>
                <a:lnTo>
                  <a:pt x="313249" y="673100"/>
                </a:lnTo>
                <a:lnTo>
                  <a:pt x="315787" y="673100"/>
                </a:lnTo>
                <a:lnTo>
                  <a:pt x="314711" y="685800"/>
                </a:lnTo>
                <a:close/>
              </a:path>
              <a:path w="1003300" h="2286000">
                <a:moveTo>
                  <a:pt x="319020" y="685800"/>
                </a:moveTo>
                <a:lnTo>
                  <a:pt x="316812" y="685800"/>
                </a:lnTo>
                <a:lnTo>
                  <a:pt x="316238" y="673100"/>
                </a:lnTo>
                <a:lnTo>
                  <a:pt x="318994" y="673100"/>
                </a:lnTo>
                <a:lnTo>
                  <a:pt x="319020" y="685800"/>
                </a:lnTo>
                <a:close/>
              </a:path>
              <a:path w="1003300" h="2286000">
                <a:moveTo>
                  <a:pt x="323700" y="685800"/>
                </a:moveTo>
                <a:lnTo>
                  <a:pt x="319745" y="685800"/>
                </a:lnTo>
                <a:lnTo>
                  <a:pt x="319740" y="673100"/>
                </a:lnTo>
                <a:lnTo>
                  <a:pt x="323700" y="673100"/>
                </a:lnTo>
                <a:lnTo>
                  <a:pt x="323700" y="685800"/>
                </a:lnTo>
                <a:close/>
              </a:path>
              <a:path w="1003300" h="2286000">
                <a:moveTo>
                  <a:pt x="328670" y="685800"/>
                </a:moveTo>
                <a:lnTo>
                  <a:pt x="326733" y="685800"/>
                </a:lnTo>
                <a:lnTo>
                  <a:pt x="326861" y="673100"/>
                </a:lnTo>
                <a:lnTo>
                  <a:pt x="329885" y="673100"/>
                </a:lnTo>
                <a:lnTo>
                  <a:pt x="328670" y="685800"/>
                </a:lnTo>
                <a:close/>
              </a:path>
              <a:path w="1003300" h="2286000">
                <a:moveTo>
                  <a:pt x="335705" y="677203"/>
                </a:moveTo>
                <a:lnTo>
                  <a:pt x="336020" y="673100"/>
                </a:lnTo>
                <a:lnTo>
                  <a:pt x="337183" y="673100"/>
                </a:lnTo>
                <a:lnTo>
                  <a:pt x="337136" y="674127"/>
                </a:lnTo>
                <a:lnTo>
                  <a:pt x="335705" y="677203"/>
                </a:lnTo>
                <a:close/>
              </a:path>
              <a:path w="1003300" h="2286000">
                <a:moveTo>
                  <a:pt x="339675" y="685800"/>
                </a:moveTo>
                <a:lnTo>
                  <a:pt x="336606" y="685800"/>
                </a:lnTo>
                <a:lnTo>
                  <a:pt x="337136" y="674127"/>
                </a:lnTo>
                <a:lnTo>
                  <a:pt x="337614" y="673100"/>
                </a:lnTo>
                <a:lnTo>
                  <a:pt x="339043" y="673100"/>
                </a:lnTo>
                <a:lnTo>
                  <a:pt x="339675" y="685800"/>
                </a:lnTo>
                <a:close/>
              </a:path>
              <a:path w="1003300" h="2286000">
                <a:moveTo>
                  <a:pt x="343897" y="685800"/>
                </a:moveTo>
                <a:lnTo>
                  <a:pt x="342820" y="685800"/>
                </a:lnTo>
                <a:lnTo>
                  <a:pt x="344276" y="673100"/>
                </a:lnTo>
                <a:lnTo>
                  <a:pt x="345412" y="673100"/>
                </a:lnTo>
                <a:lnTo>
                  <a:pt x="343897" y="685800"/>
                </a:lnTo>
                <a:close/>
              </a:path>
              <a:path w="1003300" h="2286000">
                <a:moveTo>
                  <a:pt x="351526" y="685800"/>
                </a:moveTo>
                <a:lnTo>
                  <a:pt x="349583" y="685800"/>
                </a:lnTo>
                <a:lnTo>
                  <a:pt x="352820" y="673100"/>
                </a:lnTo>
                <a:lnTo>
                  <a:pt x="351526" y="685800"/>
                </a:lnTo>
                <a:close/>
              </a:path>
              <a:path w="1003300" h="2286000">
                <a:moveTo>
                  <a:pt x="382112" y="685800"/>
                </a:moveTo>
                <a:lnTo>
                  <a:pt x="377013" y="685800"/>
                </a:lnTo>
                <a:lnTo>
                  <a:pt x="377602" y="673100"/>
                </a:lnTo>
                <a:lnTo>
                  <a:pt x="381045" y="673100"/>
                </a:lnTo>
                <a:lnTo>
                  <a:pt x="382112" y="685800"/>
                </a:lnTo>
                <a:close/>
              </a:path>
              <a:path w="1003300" h="2286000">
                <a:moveTo>
                  <a:pt x="383680" y="685800"/>
                </a:moveTo>
                <a:lnTo>
                  <a:pt x="382112" y="685800"/>
                </a:lnTo>
                <a:lnTo>
                  <a:pt x="382841" y="673100"/>
                </a:lnTo>
                <a:lnTo>
                  <a:pt x="387572" y="673100"/>
                </a:lnTo>
                <a:lnTo>
                  <a:pt x="387479" y="676435"/>
                </a:lnTo>
                <a:lnTo>
                  <a:pt x="383680" y="685800"/>
                </a:lnTo>
                <a:close/>
              </a:path>
              <a:path w="1003300" h="2286000">
                <a:moveTo>
                  <a:pt x="387479" y="676435"/>
                </a:moveTo>
                <a:lnTo>
                  <a:pt x="387572" y="673100"/>
                </a:lnTo>
                <a:lnTo>
                  <a:pt x="388832" y="673100"/>
                </a:lnTo>
                <a:lnTo>
                  <a:pt x="387479" y="676435"/>
                </a:lnTo>
                <a:close/>
              </a:path>
              <a:path w="1003300" h="2286000">
                <a:moveTo>
                  <a:pt x="388996" y="685800"/>
                </a:moveTo>
                <a:lnTo>
                  <a:pt x="387219" y="685800"/>
                </a:lnTo>
                <a:lnTo>
                  <a:pt x="387479" y="676435"/>
                </a:lnTo>
                <a:lnTo>
                  <a:pt x="388832" y="673100"/>
                </a:lnTo>
                <a:lnTo>
                  <a:pt x="390174" y="673100"/>
                </a:lnTo>
                <a:lnTo>
                  <a:pt x="388996" y="685800"/>
                </a:lnTo>
                <a:close/>
              </a:path>
              <a:path w="1003300" h="2286000">
                <a:moveTo>
                  <a:pt x="395784" y="685800"/>
                </a:moveTo>
                <a:lnTo>
                  <a:pt x="392038" y="685800"/>
                </a:lnTo>
                <a:lnTo>
                  <a:pt x="394509" y="673100"/>
                </a:lnTo>
                <a:lnTo>
                  <a:pt x="397307" y="673100"/>
                </a:lnTo>
                <a:lnTo>
                  <a:pt x="395784" y="685800"/>
                </a:lnTo>
                <a:close/>
              </a:path>
              <a:path w="1003300" h="2286000">
                <a:moveTo>
                  <a:pt x="402963" y="685800"/>
                </a:moveTo>
                <a:lnTo>
                  <a:pt x="400818" y="685800"/>
                </a:lnTo>
                <a:lnTo>
                  <a:pt x="400715" y="673100"/>
                </a:lnTo>
                <a:lnTo>
                  <a:pt x="403087" y="673100"/>
                </a:lnTo>
                <a:lnTo>
                  <a:pt x="402963" y="685800"/>
                </a:lnTo>
                <a:close/>
              </a:path>
              <a:path w="1003300" h="2286000">
                <a:moveTo>
                  <a:pt x="406830" y="685800"/>
                </a:moveTo>
                <a:lnTo>
                  <a:pt x="403266" y="685800"/>
                </a:lnTo>
                <a:lnTo>
                  <a:pt x="405666" y="673100"/>
                </a:lnTo>
                <a:lnTo>
                  <a:pt x="408691" y="673100"/>
                </a:lnTo>
                <a:lnTo>
                  <a:pt x="406830" y="685800"/>
                </a:lnTo>
                <a:close/>
              </a:path>
              <a:path w="1003300" h="2286000">
                <a:moveTo>
                  <a:pt x="413952" y="685800"/>
                </a:moveTo>
                <a:lnTo>
                  <a:pt x="412071" y="685800"/>
                </a:lnTo>
                <a:lnTo>
                  <a:pt x="412102" y="673100"/>
                </a:lnTo>
                <a:lnTo>
                  <a:pt x="417366" y="673100"/>
                </a:lnTo>
                <a:lnTo>
                  <a:pt x="413952" y="685800"/>
                </a:lnTo>
                <a:close/>
              </a:path>
              <a:path w="1003300" h="2286000">
                <a:moveTo>
                  <a:pt x="448118" y="685800"/>
                </a:moveTo>
                <a:lnTo>
                  <a:pt x="440281" y="685800"/>
                </a:lnTo>
                <a:lnTo>
                  <a:pt x="439853" y="673100"/>
                </a:lnTo>
                <a:lnTo>
                  <a:pt x="446934" y="673100"/>
                </a:lnTo>
                <a:lnTo>
                  <a:pt x="448118" y="685800"/>
                </a:lnTo>
                <a:close/>
              </a:path>
              <a:path w="1003300" h="2286000">
                <a:moveTo>
                  <a:pt x="454002" y="685800"/>
                </a:moveTo>
                <a:lnTo>
                  <a:pt x="452593" y="685800"/>
                </a:lnTo>
                <a:lnTo>
                  <a:pt x="450093" y="673100"/>
                </a:lnTo>
                <a:lnTo>
                  <a:pt x="454002" y="673100"/>
                </a:lnTo>
                <a:lnTo>
                  <a:pt x="454002" y="685800"/>
                </a:lnTo>
                <a:close/>
              </a:path>
              <a:path w="1003300" h="2286000">
                <a:moveTo>
                  <a:pt x="463951" y="685800"/>
                </a:moveTo>
                <a:lnTo>
                  <a:pt x="458410" y="685800"/>
                </a:lnTo>
                <a:lnTo>
                  <a:pt x="459287" y="673100"/>
                </a:lnTo>
                <a:lnTo>
                  <a:pt x="463951" y="673100"/>
                </a:lnTo>
                <a:lnTo>
                  <a:pt x="463951" y="685800"/>
                </a:lnTo>
                <a:close/>
              </a:path>
              <a:path w="1003300" h="2286000">
                <a:moveTo>
                  <a:pt x="475120" y="685800"/>
                </a:moveTo>
                <a:lnTo>
                  <a:pt x="473737" y="685800"/>
                </a:lnTo>
                <a:lnTo>
                  <a:pt x="470568" y="673100"/>
                </a:lnTo>
                <a:lnTo>
                  <a:pt x="471108" y="673100"/>
                </a:lnTo>
                <a:lnTo>
                  <a:pt x="475120" y="685800"/>
                </a:lnTo>
                <a:close/>
              </a:path>
              <a:path w="1003300" h="2286000">
                <a:moveTo>
                  <a:pt x="488721" y="685800"/>
                </a:moveTo>
                <a:lnTo>
                  <a:pt x="478419" y="685800"/>
                </a:lnTo>
                <a:lnTo>
                  <a:pt x="475364" y="673100"/>
                </a:lnTo>
                <a:lnTo>
                  <a:pt x="486875" y="673100"/>
                </a:lnTo>
                <a:lnTo>
                  <a:pt x="488721" y="685800"/>
                </a:lnTo>
                <a:close/>
              </a:path>
              <a:path w="1003300" h="2286000">
                <a:moveTo>
                  <a:pt x="510143" y="685800"/>
                </a:moveTo>
                <a:lnTo>
                  <a:pt x="506584" y="685800"/>
                </a:lnTo>
                <a:lnTo>
                  <a:pt x="501017" y="673100"/>
                </a:lnTo>
                <a:lnTo>
                  <a:pt x="506691" y="673100"/>
                </a:lnTo>
                <a:lnTo>
                  <a:pt x="510143" y="685800"/>
                </a:lnTo>
                <a:close/>
              </a:path>
              <a:path w="1003300" h="2286000">
                <a:moveTo>
                  <a:pt x="511298" y="685800"/>
                </a:moveTo>
                <a:lnTo>
                  <a:pt x="508875" y="673100"/>
                </a:lnTo>
                <a:lnTo>
                  <a:pt x="511872" y="673100"/>
                </a:lnTo>
                <a:lnTo>
                  <a:pt x="511298" y="685800"/>
                </a:lnTo>
                <a:close/>
              </a:path>
              <a:path w="1003300" h="2286000">
                <a:moveTo>
                  <a:pt x="523088" y="685800"/>
                </a:moveTo>
                <a:lnTo>
                  <a:pt x="520330" y="685800"/>
                </a:lnTo>
                <a:lnTo>
                  <a:pt x="516204" y="673100"/>
                </a:lnTo>
                <a:lnTo>
                  <a:pt x="520373" y="673100"/>
                </a:lnTo>
                <a:lnTo>
                  <a:pt x="523088" y="685800"/>
                </a:lnTo>
                <a:close/>
              </a:path>
              <a:path w="1003300" h="2286000">
                <a:moveTo>
                  <a:pt x="530710" y="685800"/>
                </a:moveTo>
                <a:lnTo>
                  <a:pt x="525010" y="685800"/>
                </a:lnTo>
                <a:lnTo>
                  <a:pt x="526356" y="673100"/>
                </a:lnTo>
                <a:lnTo>
                  <a:pt x="527138" y="673100"/>
                </a:lnTo>
                <a:lnTo>
                  <a:pt x="530710" y="685800"/>
                </a:lnTo>
                <a:close/>
              </a:path>
              <a:path w="1003300" h="2286000">
                <a:moveTo>
                  <a:pt x="535738" y="685800"/>
                </a:moveTo>
                <a:lnTo>
                  <a:pt x="533681" y="685800"/>
                </a:lnTo>
                <a:lnTo>
                  <a:pt x="533048" y="673100"/>
                </a:lnTo>
                <a:lnTo>
                  <a:pt x="535580" y="673100"/>
                </a:lnTo>
                <a:lnTo>
                  <a:pt x="535738" y="685800"/>
                </a:lnTo>
                <a:close/>
              </a:path>
              <a:path w="1003300" h="2286000">
                <a:moveTo>
                  <a:pt x="542516" y="685800"/>
                </a:moveTo>
                <a:lnTo>
                  <a:pt x="539978" y="685800"/>
                </a:lnTo>
                <a:lnTo>
                  <a:pt x="543334" y="673100"/>
                </a:lnTo>
                <a:lnTo>
                  <a:pt x="542516" y="685800"/>
                </a:lnTo>
                <a:close/>
              </a:path>
              <a:path w="1003300" h="2286000">
                <a:moveTo>
                  <a:pt x="544390" y="685800"/>
                </a:moveTo>
                <a:lnTo>
                  <a:pt x="544000" y="685800"/>
                </a:lnTo>
                <a:lnTo>
                  <a:pt x="543408" y="673100"/>
                </a:lnTo>
                <a:lnTo>
                  <a:pt x="545359" y="673100"/>
                </a:lnTo>
                <a:lnTo>
                  <a:pt x="544390" y="685800"/>
                </a:lnTo>
                <a:close/>
              </a:path>
              <a:path w="1003300" h="2286000">
                <a:moveTo>
                  <a:pt x="548975" y="685800"/>
                </a:moveTo>
                <a:lnTo>
                  <a:pt x="546967" y="685800"/>
                </a:lnTo>
                <a:lnTo>
                  <a:pt x="546959" y="673100"/>
                </a:lnTo>
                <a:lnTo>
                  <a:pt x="549130" y="673100"/>
                </a:lnTo>
                <a:lnTo>
                  <a:pt x="548975" y="685800"/>
                </a:lnTo>
                <a:close/>
              </a:path>
              <a:path w="1003300" h="2286000">
                <a:moveTo>
                  <a:pt x="553494" y="685800"/>
                </a:moveTo>
                <a:lnTo>
                  <a:pt x="552012" y="685800"/>
                </a:lnTo>
                <a:lnTo>
                  <a:pt x="553477" y="673100"/>
                </a:lnTo>
                <a:lnTo>
                  <a:pt x="554884" y="673100"/>
                </a:lnTo>
                <a:lnTo>
                  <a:pt x="553494" y="685800"/>
                </a:lnTo>
                <a:close/>
              </a:path>
              <a:path w="1003300" h="2286000">
                <a:moveTo>
                  <a:pt x="577450" y="685800"/>
                </a:moveTo>
                <a:lnTo>
                  <a:pt x="576695" y="685800"/>
                </a:lnTo>
                <a:lnTo>
                  <a:pt x="571955" y="673100"/>
                </a:lnTo>
                <a:lnTo>
                  <a:pt x="576545" y="673100"/>
                </a:lnTo>
                <a:lnTo>
                  <a:pt x="577450" y="685800"/>
                </a:lnTo>
                <a:close/>
              </a:path>
              <a:path w="1003300" h="2286000">
                <a:moveTo>
                  <a:pt x="636010" y="685800"/>
                </a:moveTo>
                <a:lnTo>
                  <a:pt x="633807" y="685800"/>
                </a:lnTo>
                <a:lnTo>
                  <a:pt x="633400" y="673100"/>
                </a:lnTo>
                <a:lnTo>
                  <a:pt x="633554" y="673100"/>
                </a:lnTo>
                <a:lnTo>
                  <a:pt x="636010" y="685800"/>
                </a:lnTo>
                <a:close/>
              </a:path>
              <a:path w="1003300" h="2286000">
                <a:moveTo>
                  <a:pt x="643885" y="685800"/>
                </a:moveTo>
                <a:lnTo>
                  <a:pt x="639824" y="685800"/>
                </a:lnTo>
                <a:lnTo>
                  <a:pt x="639245" y="673100"/>
                </a:lnTo>
                <a:lnTo>
                  <a:pt x="640823" y="673100"/>
                </a:lnTo>
                <a:lnTo>
                  <a:pt x="643885" y="685800"/>
                </a:lnTo>
                <a:close/>
              </a:path>
              <a:path w="1003300" h="2286000">
                <a:moveTo>
                  <a:pt x="654189" y="685800"/>
                </a:moveTo>
                <a:lnTo>
                  <a:pt x="644042" y="685800"/>
                </a:lnTo>
                <a:lnTo>
                  <a:pt x="644068" y="673100"/>
                </a:lnTo>
                <a:lnTo>
                  <a:pt x="654806" y="673100"/>
                </a:lnTo>
                <a:lnTo>
                  <a:pt x="654189" y="685800"/>
                </a:lnTo>
                <a:close/>
              </a:path>
              <a:path w="1003300" h="2286000">
                <a:moveTo>
                  <a:pt x="662950" y="685800"/>
                </a:moveTo>
                <a:lnTo>
                  <a:pt x="654345" y="685800"/>
                </a:lnTo>
                <a:lnTo>
                  <a:pt x="656457" y="673100"/>
                </a:lnTo>
                <a:lnTo>
                  <a:pt x="664710" y="673100"/>
                </a:lnTo>
                <a:lnTo>
                  <a:pt x="662950" y="685800"/>
                </a:lnTo>
                <a:close/>
              </a:path>
              <a:path w="1003300" h="2286000">
                <a:moveTo>
                  <a:pt x="669987" y="685800"/>
                </a:moveTo>
                <a:lnTo>
                  <a:pt x="667941" y="685800"/>
                </a:lnTo>
                <a:lnTo>
                  <a:pt x="664995" y="673100"/>
                </a:lnTo>
                <a:lnTo>
                  <a:pt x="669498" y="673100"/>
                </a:lnTo>
                <a:lnTo>
                  <a:pt x="669987" y="685800"/>
                </a:lnTo>
                <a:close/>
              </a:path>
              <a:path w="1003300" h="2286000">
                <a:moveTo>
                  <a:pt x="677092" y="685800"/>
                </a:moveTo>
                <a:lnTo>
                  <a:pt x="674782" y="685800"/>
                </a:lnTo>
                <a:lnTo>
                  <a:pt x="674007" y="673100"/>
                </a:lnTo>
                <a:lnTo>
                  <a:pt x="677092" y="673100"/>
                </a:lnTo>
                <a:lnTo>
                  <a:pt x="677092" y="685800"/>
                </a:lnTo>
                <a:close/>
              </a:path>
              <a:path w="1003300" h="2286000">
                <a:moveTo>
                  <a:pt x="687435" y="685800"/>
                </a:moveTo>
                <a:lnTo>
                  <a:pt x="683937" y="685800"/>
                </a:lnTo>
                <a:lnTo>
                  <a:pt x="680882" y="673100"/>
                </a:lnTo>
                <a:lnTo>
                  <a:pt x="688994" y="673100"/>
                </a:lnTo>
                <a:lnTo>
                  <a:pt x="687435" y="685800"/>
                </a:lnTo>
                <a:close/>
              </a:path>
              <a:path w="1003300" h="2286000">
                <a:moveTo>
                  <a:pt x="693700" y="685800"/>
                </a:moveTo>
                <a:lnTo>
                  <a:pt x="688646" y="685800"/>
                </a:lnTo>
                <a:lnTo>
                  <a:pt x="689090" y="673100"/>
                </a:lnTo>
                <a:lnTo>
                  <a:pt x="693700" y="673100"/>
                </a:lnTo>
                <a:lnTo>
                  <a:pt x="693700" y="685800"/>
                </a:lnTo>
                <a:close/>
              </a:path>
              <a:path w="1003300" h="2286000">
                <a:moveTo>
                  <a:pt x="724635" y="685800"/>
                </a:moveTo>
                <a:lnTo>
                  <a:pt x="718807" y="685800"/>
                </a:lnTo>
                <a:lnTo>
                  <a:pt x="718807" y="673100"/>
                </a:lnTo>
                <a:lnTo>
                  <a:pt x="723220" y="673100"/>
                </a:lnTo>
                <a:lnTo>
                  <a:pt x="724635" y="685800"/>
                </a:lnTo>
                <a:close/>
              </a:path>
              <a:path w="1003300" h="2286000">
                <a:moveTo>
                  <a:pt x="729397" y="685800"/>
                </a:moveTo>
                <a:lnTo>
                  <a:pt x="726469" y="685800"/>
                </a:lnTo>
                <a:lnTo>
                  <a:pt x="725170" y="673100"/>
                </a:lnTo>
                <a:lnTo>
                  <a:pt x="730516" y="673100"/>
                </a:lnTo>
                <a:lnTo>
                  <a:pt x="731028" y="674712"/>
                </a:lnTo>
                <a:lnTo>
                  <a:pt x="729397" y="685800"/>
                </a:lnTo>
                <a:close/>
              </a:path>
              <a:path w="1003300" h="2286000">
                <a:moveTo>
                  <a:pt x="731028" y="674712"/>
                </a:moveTo>
                <a:lnTo>
                  <a:pt x="730516" y="673100"/>
                </a:lnTo>
                <a:lnTo>
                  <a:pt x="731265" y="673100"/>
                </a:lnTo>
                <a:lnTo>
                  <a:pt x="731028" y="674712"/>
                </a:lnTo>
                <a:close/>
              </a:path>
              <a:path w="1003300" h="2286000">
                <a:moveTo>
                  <a:pt x="734410" y="685352"/>
                </a:moveTo>
                <a:lnTo>
                  <a:pt x="731028" y="674712"/>
                </a:lnTo>
                <a:lnTo>
                  <a:pt x="731265" y="673100"/>
                </a:lnTo>
                <a:lnTo>
                  <a:pt x="734410" y="673100"/>
                </a:lnTo>
                <a:lnTo>
                  <a:pt x="734410" y="685352"/>
                </a:lnTo>
                <a:close/>
              </a:path>
              <a:path w="1003300" h="2286000">
                <a:moveTo>
                  <a:pt x="742262" y="685800"/>
                </a:moveTo>
                <a:lnTo>
                  <a:pt x="735750" y="685800"/>
                </a:lnTo>
                <a:lnTo>
                  <a:pt x="736148" y="673100"/>
                </a:lnTo>
                <a:lnTo>
                  <a:pt x="741385" y="673100"/>
                </a:lnTo>
                <a:lnTo>
                  <a:pt x="742262" y="685800"/>
                </a:lnTo>
                <a:close/>
              </a:path>
              <a:path w="1003300" h="2286000">
                <a:moveTo>
                  <a:pt x="752038" y="685800"/>
                </a:moveTo>
                <a:lnTo>
                  <a:pt x="749272" y="685800"/>
                </a:lnTo>
                <a:lnTo>
                  <a:pt x="751621" y="673100"/>
                </a:lnTo>
                <a:lnTo>
                  <a:pt x="752038" y="685800"/>
                </a:lnTo>
                <a:close/>
              </a:path>
              <a:path w="1003300" h="2286000">
                <a:moveTo>
                  <a:pt x="755064" y="685800"/>
                </a:moveTo>
                <a:lnTo>
                  <a:pt x="754290" y="685800"/>
                </a:lnTo>
                <a:lnTo>
                  <a:pt x="757160" y="673100"/>
                </a:lnTo>
                <a:lnTo>
                  <a:pt x="755064" y="685800"/>
                </a:lnTo>
                <a:close/>
              </a:path>
              <a:path w="1003300" h="2286000">
                <a:moveTo>
                  <a:pt x="795989" y="685800"/>
                </a:moveTo>
                <a:lnTo>
                  <a:pt x="794789" y="685800"/>
                </a:lnTo>
                <a:lnTo>
                  <a:pt x="794991" y="673100"/>
                </a:lnTo>
                <a:lnTo>
                  <a:pt x="795874" y="673100"/>
                </a:lnTo>
                <a:lnTo>
                  <a:pt x="795989" y="685800"/>
                </a:lnTo>
                <a:close/>
              </a:path>
              <a:path w="1003300" h="2286000">
                <a:moveTo>
                  <a:pt x="797636" y="675626"/>
                </a:moveTo>
                <a:lnTo>
                  <a:pt x="797414" y="673100"/>
                </a:lnTo>
                <a:lnTo>
                  <a:pt x="797566" y="673100"/>
                </a:lnTo>
                <a:lnTo>
                  <a:pt x="797636" y="675626"/>
                </a:lnTo>
                <a:close/>
              </a:path>
              <a:path w="1003300" h="2286000">
                <a:moveTo>
                  <a:pt x="804334" y="685800"/>
                </a:moveTo>
                <a:lnTo>
                  <a:pt x="798767" y="685800"/>
                </a:lnTo>
                <a:lnTo>
                  <a:pt x="799469" y="673100"/>
                </a:lnTo>
                <a:lnTo>
                  <a:pt x="806373" y="673100"/>
                </a:lnTo>
                <a:lnTo>
                  <a:pt x="804334" y="685800"/>
                </a:lnTo>
                <a:close/>
              </a:path>
              <a:path w="1003300" h="2286000">
                <a:moveTo>
                  <a:pt x="816541" y="685800"/>
                </a:moveTo>
                <a:lnTo>
                  <a:pt x="810505" y="685800"/>
                </a:lnTo>
                <a:lnTo>
                  <a:pt x="808454" y="673100"/>
                </a:lnTo>
                <a:lnTo>
                  <a:pt x="815563" y="673100"/>
                </a:lnTo>
                <a:lnTo>
                  <a:pt x="816541" y="685800"/>
                </a:lnTo>
                <a:close/>
              </a:path>
              <a:path w="1003300" h="2286000">
                <a:moveTo>
                  <a:pt x="820993" y="685800"/>
                </a:moveTo>
                <a:lnTo>
                  <a:pt x="818514" y="685800"/>
                </a:lnTo>
                <a:lnTo>
                  <a:pt x="819575" y="673100"/>
                </a:lnTo>
                <a:lnTo>
                  <a:pt x="821086" y="673100"/>
                </a:lnTo>
                <a:lnTo>
                  <a:pt x="820993" y="685800"/>
                </a:lnTo>
                <a:close/>
              </a:path>
              <a:path w="1003300" h="2286000">
                <a:moveTo>
                  <a:pt x="798531" y="685800"/>
                </a:moveTo>
                <a:lnTo>
                  <a:pt x="797918" y="685800"/>
                </a:lnTo>
                <a:lnTo>
                  <a:pt x="797636" y="675626"/>
                </a:lnTo>
                <a:lnTo>
                  <a:pt x="798531" y="685800"/>
                </a:lnTo>
                <a:close/>
              </a:path>
              <a:path w="1003300" h="2286000">
                <a:moveTo>
                  <a:pt x="335044" y="685800"/>
                </a:moveTo>
                <a:lnTo>
                  <a:pt x="331705" y="685800"/>
                </a:lnTo>
                <a:lnTo>
                  <a:pt x="335705" y="677203"/>
                </a:lnTo>
                <a:lnTo>
                  <a:pt x="335044" y="685800"/>
                </a:lnTo>
                <a:close/>
              </a:path>
              <a:path w="1003300" h="2286000">
                <a:moveTo>
                  <a:pt x="734552" y="685800"/>
                </a:moveTo>
                <a:lnTo>
                  <a:pt x="734410" y="685800"/>
                </a:lnTo>
                <a:lnTo>
                  <a:pt x="734410" y="685352"/>
                </a:lnTo>
                <a:lnTo>
                  <a:pt x="734552" y="685800"/>
                </a:lnTo>
                <a:close/>
              </a:path>
              <a:path w="1003300" h="2286000">
                <a:moveTo>
                  <a:pt x="183775" y="688951"/>
                </a:moveTo>
                <a:lnTo>
                  <a:pt x="183827" y="685800"/>
                </a:lnTo>
                <a:lnTo>
                  <a:pt x="184122" y="685800"/>
                </a:lnTo>
                <a:lnTo>
                  <a:pt x="183775" y="688951"/>
                </a:lnTo>
                <a:close/>
              </a:path>
              <a:path w="1003300" h="2286000">
                <a:moveTo>
                  <a:pt x="189128" y="698500"/>
                </a:moveTo>
                <a:lnTo>
                  <a:pt x="185957" y="698500"/>
                </a:lnTo>
                <a:lnTo>
                  <a:pt x="186699" y="685800"/>
                </a:lnTo>
                <a:lnTo>
                  <a:pt x="189767" y="685800"/>
                </a:lnTo>
                <a:lnTo>
                  <a:pt x="189128" y="698500"/>
                </a:lnTo>
                <a:close/>
              </a:path>
              <a:path w="1003300" h="2286000">
                <a:moveTo>
                  <a:pt x="195114" y="686514"/>
                </a:moveTo>
                <a:lnTo>
                  <a:pt x="195126" y="685800"/>
                </a:lnTo>
                <a:lnTo>
                  <a:pt x="195351" y="685800"/>
                </a:lnTo>
                <a:lnTo>
                  <a:pt x="195114" y="686514"/>
                </a:lnTo>
                <a:close/>
              </a:path>
              <a:path w="1003300" h="2286000">
                <a:moveTo>
                  <a:pt x="196687" y="698500"/>
                </a:moveTo>
                <a:lnTo>
                  <a:pt x="197248" y="685800"/>
                </a:lnTo>
                <a:lnTo>
                  <a:pt x="198362" y="685800"/>
                </a:lnTo>
                <a:lnTo>
                  <a:pt x="196687" y="698500"/>
                </a:lnTo>
                <a:close/>
              </a:path>
              <a:path w="1003300" h="2286000">
                <a:moveTo>
                  <a:pt x="207154" y="698500"/>
                </a:moveTo>
                <a:lnTo>
                  <a:pt x="204543" y="698500"/>
                </a:lnTo>
                <a:lnTo>
                  <a:pt x="205389" y="685800"/>
                </a:lnTo>
                <a:lnTo>
                  <a:pt x="207391" y="685800"/>
                </a:lnTo>
                <a:lnTo>
                  <a:pt x="207154" y="698500"/>
                </a:lnTo>
                <a:close/>
              </a:path>
              <a:path w="1003300" h="2286000">
                <a:moveTo>
                  <a:pt x="231123" y="698500"/>
                </a:moveTo>
                <a:lnTo>
                  <a:pt x="230663" y="698500"/>
                </a:lnTo>
                <a:lnTo>
                  <a:pt x="231485" y="685800"/>
                </a:lnTo>
                <a:lnTo>
                  <a:pt x="231123" y="698500"/>
                </a:lnTo>
                <a:close/>
              </a:path>
              <a:path w="1003300" h="2286000">
                <a:moveTo>
                  <a:pt x="247224" y="698500"/>
                </a:moveTo>
                <a:lnTo>
                  <a:pt x="242196" y="698500"/>
                </a:lnTo>
                <a:lnTo>
                  <a:pt x="243162" y="685800"/>
                </a:lnTo>
                <a:lnTo>
                  <a:pt x="243680" y="685800"/>
                </a:lnTo>
                <a:lnTo>
                  <a:pt x="247224" y="698500"/>
                </a:lnTo>
                <a:close/>
              </a:path>
              <a:path w="1003300" h="2286000">
                <a:moveTo>
                  <a:pt x="248898" y="697576"/>
                </a:moveTo>
                <a:lnTo>
                  <a:pt x="249424" y="685800"/>
                </a:lnTo>
                <a:lnTo>
                  <a:pt x="251667" y="685800"/>
                </a:lnTo>
                <a:lnTo>
                  <a:pt x="248898" y="697576"/>
                </a:lnTo>
                <a:close/>
              </a:path>
              <a:path w="1003300" h="2286000">
                <a:moveTo>
                  <a:pt x="258328" y="698500"/>
                </a:moveTo>
                <a:lnTo>
                  <a:pt x="254908" y="698500"/>
                </a:lnTo>
                <a:lnTo>
                  <a:pt x="255047" y="685800"/>
                </a:lnTo>
                <a:lnTo>
                  <a:pt x="257265" y="685800"/>
                </a:lnTo>
                <a:lnTo>
                  <a:pt x="258328" y="698500"/>
                </a:lnTo>
                <a:close/>
              </a:path>
              <a:path w="1003300" h="2286000">
                <a:moveTo>
                  <a:pt x="264732" y="698500"/>
                </a:moveTo>
                <a:lnTo>
                  <a:pt x="258422" y="698500"/>
                </a:lnTo>
                <a:lnTo>
                  <a:pt x="259182" y="685800"/>
                </a:lnTo>
                <a:lnTo>
                  <a:pt x="265400" y="685800"/>
                </a:lnTo>
                <a:lnTo>
                  <a:pt x="264732" y="698500"/>
                </a:lnTo>
                <a:close/>
              </a:path>
              <a:path w="1003300" h="2286000">
                <a:moveTo>
                  <a:pt x="268736" y="698500"/>
                </a:moveTo>
                <a:lnTo>
                  <a:pt x="266852" y="698500"/>
                </a:lnTo>
                <a:lnTo>
                  <a:pt x="266845" y="685800"/>
                </a:lnTo>
                <a:lnTo>
                  <a:pt x="270450" y="685800"/>
                </a:lnTo>
                <a:lnTo>
                  <a:pt x="268736" y="698500"/>
                </a:lnTo>
                <a:close/>
              </a:path>
              <a:path w="1003300" h="2286000">
                <a:moveTo>
                  <a:pt x="273495" y="698500"/>
                </a:moveTo>
                <a:lnTo>
                  <a:pt x="270476" y="698500"/>
                </a:lnTo>
                <a:lnTo>
                  <a:pt x="270947" y="685800"/>
                </a:lnTo>
                <a:lnTo>
                  <a:pt x="274411" y="685800"/>
                </a:lnTo>
                <a:lnTo>
                  <a:pt x="273495" y="698500"/>
                </a:lnTo>
                <a:close/>
              </a:path>
              <a:path w="1003300" h="2286000">
                <a:moveTo>
                  <a:pt x="280719" y="698500"/>
                </a:moveTo>
                <a:lnTo>
                  <a:pt x="278217" y="698500"/>
                </a:lnTo>
                <a:lnTo>
                  <a:pt x="277415" y="685800"/>
                </a:lnTo>
                <a:lnTo>
                  <a:pt x="281727" y="685800"/>
                </a:lnTo>
                <a:lnTo>
                  <a:pt x="280719" y="698500"/>
                </a:lnTo>
                <a:close/>
              </a:path>
              <a:path w="1003300" h="2286000">
                <a:moveTo>
                  <a:pt x="288164" y="698500"/>
                </a:moveTo>
                <a:lnTo>
                  <a:pt x="285847" y="698500"/>
                </a:lnTo>
                <a:lnTo>
                  <a:pt x="285092" y="685800"/>
                </a:lnTo>
                <a:lnTo>
                  <a:pt x="286796" y="685800"/>
                </a:lnTo>
                <a:lnTo>
                  <a:pt x="288164" y="698500"/>
                </a:lnTo>
                <a:close/>
              </a:path>
              <a:path w="1003300" h="2286000">
                <a:moveTo>
                  <a:pt x="296155" y="698500"/>
                </a:moveTo>
                <a:lnTo>
                  <a:pt x="289406" y="698500"/>
                </a:lnTo>
                <a:lnTo>
                  <a:pt x="289594" y="685800"/>
                </a:lnTo>
                <a:lnTo>
                  <a:pt x="296226" y="685800"/>
                </a:lnTo>
                <a:lnTo>
                  <a:pt x="296155" y="698500"/>
                </a:lnTo>
                <a:close/>
              </a:path>
              <a:path w="1003300" h="2286000">
                <a:moveTo>
                  <a:pt x="317695" y="698500"/>
                </a:moveTo>
                <a:lnTo>
                  <a:pt x="315938" y="698500"/>
                </a:lnTo>
                <a:lnTo>
                  <a:pt x="315138" y="685800"/>
                </a:lnTo>
                <a:lnTo>
                  <a:pt x="318129" y="685800"/>
                </a:lnTo>
                <a:lnTo>
                  <a:pt x="317695" y="698500"/>
                </a:lnTo>
                <a:close/>
              </a:path>
              <a:path w="1003300" h="2286000">
                <a:moveTo>
                  <a:pt x="326433" y="698500"/>
                </a:moveTo>
                <a:lnTo>
                  <a:pt x="322079" y="698500"/>
                </a:lnTo>
                <a:lnTo>
                  <a:pt x="318129" y="685800"/>
                </a:lnTo>
                <a:lnTo>
                  <a:pt x="326148" y="685800"/>
                </a:lnTo>
                <a:lnTo>
                  <a:pt x="326433" y="698500"/>
                </a:lnTo>
                <a:close/>
              </a:path>
              <a:path w="1003300" h="2286000">
                <a:moveTo>
                  <a:pt x="332053" y="698500"/>
                </a:moveTo>
                <a:lnTo>
                  <a:pt x="329848" y="698500"/>
                </a:lnTo>
                <a:lnTo>
                  <a:pt x="330567" y="685800"/>
                </a:lnTo>
                <a:lnTo>
                  <a:pt x="331496" y="685800"/>
                </a:lnTo>
                <a:lnTo>
                  <a:pt x="332053" y="698500"/>
                </a:lnTo>
                <a:close/>
              </a:path>
              <a:path w="1003300" h="2286000">
                <a:moveTo>
                  <a:pt x="339351" y="698500"/>
                </a:moveTo>
                <a:lnTo>
                  <a:pt x="332299" y="698500"/>
                </a:lnTo>
                <a:lnTo>
                  <a:pt x="333352" y="685800"/>
                </a:lnTo>
                <a:lnTo>
                  <a:pt x="340630" y="685800"/>
                </a:lnTo>
                <a:lnTo>
                  <a:pt x="339351" y="698500"/>
                </a:lnTo>
                <a:close/>
              </a:path>
              <a:path w="1003300" h="2286000">
                <a:moveTo>
                  <a:pt x="343024" y="698500"/>
                </a:moveTo>
                <a:lnTo>
                  <a:pt x="341656" y="698500"/>
                </a:lnTo>
                <a:lnTo>
                  <a:pt x="340630" y="685800"/>
                </a:lnTo>
                <a:lnTo>
                  <a:pt x="342614" y="685800"/>
                </a:lnTo>
                <a:lnTo>
                  <a:pt x="343024" y="698500"/>
                </a:lnTo>
                <a:close/>
              </a:path>
              <a:path w="1003300" h="2286000">
                <a:moveTo>
                  <a:pt x="346161" y="698500"/>
                </a:moveTo>
                <a:lnTo>
                  <a:pt x="343669" y="698500"/>
                </a:lnTo>
                <a:lnTo>
                  <a:pt x="345603" y="685800"/>
                </a:lnTo>
                <a:lnTo>
                  <a:pt x="347725" y="685800"/>
                </a:lnTo>
                <a:lnTo>
                  <a:pt x="346161" y="698500"/>
                </a:lnTo>
                <a:close/>
              </a:path>
              <a:path w="1003300" h="2286000">
                <a:moveTo>
                  <a:pt x="352108" y="698500"/>
                </a:moveTo>
                <a:lnTo>
                  <a:pt x="347001" y="698500"/>
                </a:lnTo>
                <a:lnTo>
                  <a:pt x="347885" y="685800"/>
                </a:lnTo>
                <a:lnTo>
                  <a:pt x="352108" y="698500"/>
                </a:lnTo>
                <a:close/>
              </a:path>
              <a:path w="1003300" h="2286000">
                <a:moveTo>
                  <a:pt x="355106" y="698500"/>
                </a:moveTo>
                <a:lnTo>
                  <a:pt x="353039" y="698500"/>
                </a:lnTo>
                <a:lnTo>
                  <a:pt x="353474" y="685800"/>
                </a:lnTo>
                <a:lnTo>
                  <a:pt x="358390" y="685800"/>
                </a:lnTo>
                <a:lnTo>
                  <a:pt x="355106" y="698500"/>
                </a:lnTo>
                <a:close/>
              </a:path>
              <a:path w="1003300" h="2286000">
                <a:moveTo>
                  <a:pt x="424345" y="698500"/>
                </a:moveTo>
                <a:lnTo>
                  <a:pt x="421739" y="698500"/>
                </a:lnTo>
                <a:lnTo>
                  <a:pt x="422511" y="685800"/>
                </a:lnTo>
                <a:lnTo>
                  <a:pt x="424710" y="685800"/>
                </a:lnTo>
                <a:lnTo>
                  <a:pt x="424345" y="698500"/>
                </a:lnTo>
                <a:close/>
              </a:path>
              <a:path w="1003300" h="2286000">
                <a:moveTo>
                  <a:pt x="432998" y="698500"/>
                </a:moveTo>
                <a:lnTo>
                  <a:pt x="429926" y="698500"/>
                </a:lnTo>
                <a:lnTo>
                  <a:pt x="431748" y="685800"/>
                </a:lnTo>
                <a:lnTo>
                  <a:pt x="432930" y="685800"/>
                </a:lnTo>
                <a:lnTo>
                  <a:pt x="432998" y="698500"/>
                </a:lnTo>
                <a:close/>
              </a:path>
              <a:path w="1003300" h="2286000">
                <a:moveTo>
                  <a:pt x="437661" y="691503"/>
                </a:moveTo>
                <a:lnTo>
                  <a:pt x="437102" y="685800"/>
                </a:lnTo>
                <a:lnTo>
                  <a:pt x="438540" y="685800"/>
                </a:lnTo>
                <a:lnTo>
                  <a:pt x="437661" y="691503"/>
                </a:lnTo>
                <a:close/>
              </a:path>
              <a:path w="1003300" h="2286000">
                <a:moveTo>
                  <a:pt x="440900" y="698500"/>
                </a:moveTo>
                <a:lnTo>
                  <a:pt x="438347" y="698500"/>
                </a:lnTo>
                <a:lnTo>
                  <a:pt x="440518" y="685800"/>
                </a:lnTo>
                <a:lnTo>
                  <a:pt x="443806" y="685800"/>
                </a:lnTo>
                <a:lnTo>
                  <a:pt x="440900" y="698500"/>
                </a:lnTo>
                <a:close/>
              </a:path>
              <a:path w="1003300" h="2286000">
                <a:moveTo>
                  <a:pt x="448775" y="698500"/>
                </a:moveTo>
                <a:lnTo>
                  <a:pt x="446124" y="698500"/>
                </a:lnTo>
                <a:lnTo>
                  <a:pt x="443806" y="685800"/>
                </a:lnTo>
                <a:lnTo>
                  <a:pt x="445485" y="685800"/>
                </a:lnTo>
                <a:lnTo>
                  <a:pt x="448775" y="698500"/>
                </a:lnTo>
                <a:close/>
              </a:path>
              <a:path w="1003300" h="2286000">
                <a:moveTo>
                  <a:pt x="455515" y="698500"/>
                </a:moveTo>
                <a:lnTo>
                  <a:pt x="454569" y="698500"/>
                </a:lnTo>
                <a:lnTo>
                  <a:pt x="452042" y="685800"/>
                </a:lnTo>
                <a:lnTo>
                  <a:pt x="455515" y="698500"/>
                </a:lnTo>
                <a:close/>
              </a:path>
              <a:path w="1003300" h="2286000">
                <a:moveTo>
                  <a:pt x="462579" y="695330"/>
                </a:moveTo>
                <a:lnTo>
                  <a:pt x="456775" y="685800"/>
                </a:lnTo>
                <a:lnTo>
                  <a:pt x="459061" y="685800"/>
                </a:lnTo>
                <a:lnTo>
                  <a:pt x="462579" y="695330"/>
                </a:lnTo>
                <a:close/>
              </a:path>
              <a:path w="1003300" h="2286000">
                <a:moveTo>
                  <a:pt x="482581" y="698500"/>
                </a:moveTo>
                <a:lnTo>
                  <a:pt x="479903" y="698500"/>
                </a:lnTo>
                <a:lnTo>
                  <a:pt x="478866" y="685800"/>
                </a:lnTo>
                <a:lnTo>
                  <a:pt x="479679" y="685800"/>
                </a:lnTo>
                <a:lnTo>
                  <a:pt x="482581" y="698500"/>
                </a:lnTo>
                <a:close/>
              </a:path>
              <a:path w="1003300" h="2286000">
                <a:moveTo>
                  <a:pt x="488110" y="698500"/>
                </a:moveTo>
                <a:lnTo>
                  <a:pt x="484382" y="685800"/>
                </a:lnTo>
                <a:lnTo>
                  <a:pt x="488110" y="685800"/>
                </a:lnTo>
                <a:lnTo>
                  <a:pt x="488110" y="698500"/>
                </a:lnTo>
                <a:close/>
              </a:path>
              <a:path w="1003300" h="2286000">
                <a:moveTo>
                  <a:pt x="493587" y="698500"/>
                </a:moveTo>
                <a:lnTo>
                  <a:pt x="488722" y="698500"/>
                </a:lnTo>
                <a:lnTo>
                  <a:pt x="488814" y="685800"/>
                </a:lnTo>
                <a:lnTo>
                  <a:pt x="491738" y="685800"/>
                </a:lnTo>
                <a:lnTo>
                  <a:pt x="493587" y="698500"/>
                </a:lnTo>
                <a:close/>
              </a:path>
              <a:path w="1003300" h="2286000">
                <a:moveTo>
                  <a:pt x="505223" y="698500"/>
                </a:moveTo>
                <a:lnTo>
                  <a:pt x="501142" y="698500"/>
                </a:lnTo>
                <a:lnTo>
                  <a:pt x="500183" y="685800"/>
                </a:lnTo>
                <a:lnTo>
                  <a:pt x="502322" y="685800"/>
                </a:lnTo>
                <a:lnTo>
                  <a:pt x="505223" y="698500"/>
                </a:lnTo>
                <a:close/>
              </a:path>
              <a:path w="1003300" h="2286000">
                <a:moveTo>
                  <a:pt x="515463" y="698500"/>
                </a:moveTo>
                <a:lnTo>
                  <a:pt x="510182" y="698500"/>
                </a:lnTo>
                <a:lnTo>
                  <a:pt x="509124" y="685800"/>
                </a:lnTo>
                <a:lnTo>
                  <a:pt x="514609" y="685800"/>
                </a:lnTo>
                <a:lnTo>
                  <a:pt x="515463" y="698500"/>
                </a:lnTo>
                <a:close/>
              </a:path>
              <a:path w="1003300" h="2286000">
                <a:moveTo>
                  <a:pt x="519186" y="686831"/>
                </a:moveTo>
                <a:lnTo>
                  <a:pt x="517980" y="685800"/>
                </a:lnTo>
                <a:lnTo>
                  <a:pt x="519141" y="685800"/>
                </a:lnTo>
                <a:lnTo>
                  <a:pt x="519186" y="686831"/>
                </a:lnTo>
                <a:close/>
              </a:path>
              <a:path w="1003300" h="2286000">
                <a:moveTo>
                  <a:pt x="544094" y="698500"/>
                </a:moveTo>
                <a:lnTo>
                  <a:pt x="537710" y="698500"/>
                </a:lnTo>
                <a:lnTo>
                  <a:pt x="535456" y="685800"/>
                </a:lnTo>
                <a:lnTo>
                  <a:pt x="536734" y="685800"/>
                </a:lnTo>
                <a:lnTo>
                  <a:pt x="543835" y="695187"/>
                </a:lnTo>
                <a:lnTo>
                  <a:pt x="544094" y="698500"/>
                </a:lnTo>
                <a:close/>
              </a:path>
              <a:path w="1003300" h="2286000">
                <a:moveTo>
                  <a:pt x="543835" y="695187"/>
                </a:moveTo>
                <a:lnTo>
                  <a:pt x="536734" y="685800"/>
                </a:lnTo>
                <a:lnTo>
                  <a:pt x="543100" y="685800"/>
                </a:lnTo>
                <a:lnTo>
                  <a:pt x="543835" y="695187"/>
                </a:lnTo>
                <a:close/>
              </a:path>
              <a:path w="1003300" h="2286000">
                <a:moveTo>
                  <a:pt x="547498" y="698500"/>
                </a:moveTo>
                <a:lnTo>
                  <a:pt x="546341" y="698500"/>
                </a:lnTo>
                <a:lnTo>
                  <a:pt x="543944" y="695330"/>
                </a:lnTo>
                <a:lnTo>
                  <a:pt x="543820" y="694994"/>
                </a:lnTo>
                <a:lnTo>
                  <a:pt x="543100" y="685800"/>
                </a:lnTo>
                <a:lnTo>
                  <a:pt x="544000" y="685800"/>
                </a:lnTo>
                <a:lnTo>
                  <a:pt x="547498" y="698500"/>
                </a:lnTo>
                <a:close/>
              </a:path>
              <a:path w="1003300" h="2286000">
                <a:moveTo>
                  <a:pt x="558180" y="698500"/>
                </a:moveTo>
                <a:lnTo>
                  <a:pt x="555765" y="698500"/>
                </a:lnTo>
                <a:lnTo>
                  <a:pt x="553871" y="685800"/>
                </a:lnTo>
                <a:lnTo>
                  <a:pt x="557606" y="685800"/>
                </a:lnTo>
                <a:lnTo>
                  <a:pt x="558180" y="698500"/>
                </a:lnTo>
                <a:close/>
              </a:path>
              <a:path w="1003300" h="2286000">
                <a:moveTo>
                  <a:pt x="561536" y="698500"/>
                </a:moveTo>
                <a:lnTo>
                  <a:pt x="558851" y="685800"/>
                </a:lnTo>
                <a:lnTo>
                  <a:pt x="561536" y="685800"/>
                </a:lnTo>
                <a:lnTo>
                  <a:pt x="561536" y="698500"/>
                </a:lnTo>
                <a:close/>
              </a:path>
              <a:path w="1003300" h="2286000">
                <a:moveTo>
                  <a:pt x="565881" y="698500"/>
                </a:moveTo>
                <a:lnTo>
                  <a:pt x="563342" y="698500"/>
                </a:lnTo>
                <a:lnTo>
                  <a:pt x="564679" y="685800"/>
                </a:lnTo>
                <a:lnTo>
                  <a:pt x="565881" y="698500"/>
                </a:lnTo>
                <a:close/>
              </a:path>
              <a:path w="1003300" h="2286000">
                <a:moveTo>
                  <a:pt x="588723" y="687961"/>
                </a:moveTo>
                <a:lnTo>
                  <a:pt x="588081" y="685800"/>
                </a:lnTo>
                <a:lnTo>
                  <a:pt x="588695" y="685800"/>
                </a:lnTo>
                <a:lnTo>
                  <a:pt x="588723" y="687961"/>
                </a:lnTo>
                <a:close/>
              </a:path>
              <a:path w="1003300" h="2286000">
                <a:moveTo>
                  <a:pt x="598379" y="698500"/>
                </a:moveTo>
                <a:lnTo>
                  <a:pt x="594697" y="698500"/>
                </a:lnTo>
                <a:lnTo>
                  <a:pt x="594697" y="685800"/>
                </a:lnTo>
                <a:lnTo>
                  <a:pt x="597176" y="685800"/>
                </a:lnTo>
                <a:lnTo>
                  <a:pt x="598379" y="698500"/>
                </a:lnTo>
                <a:close/>
              </a:path>
              <a:path w="1003300" h="2286000">
                <a:moveTo>
                  <a:pt x="607462" y="698500"/>
                </a:moveTo>
                <a:lnTo>
                  <a:pt x="604165" y="698500"/>
                </a:lnTo>
                <a:lnTo>
                  <a:pt x="602991" y="685800"/>
                </a:lnTo>
                <a:lnTo>
                  <a:pt x="603359" y="685800"/>
                </a:lnTo>
                <a:lnTo>
                  <a:pt x="607462" y="698500"/>
                </a:lnTo>
                <a:close/>
              </a:path>
              <a:path w="1003300" h="2286000">
                <a:moveTo>
                  <a:pt x="614874" y="698500"/>
                </a:moveTo>
                <a:lnTo>
                  <a:pt x="613220" y="698500"/>
                </a:lnTo>
                <a:lnTo>
                  <a:pt x="608917" y="685800"/>
                </a:lnTo>
                <a:lnTo>
                  <a:pt x="614268" y="685800"/>
                </a:lnTo>
                <a:lnTo>
                  <a:pt x="614874" y="698500"/>
                </a:lnTo>
                <a:close/>
              </a:path>
              <a:path w="1003300" h="2286000">
                <a:moveTo>
                  <a:pt x="619609" y="698500"/>
                </a:moveTo>
                <a:lnTo>
                  <a:pt x="614874" y="698500"/>
                </a:lnTo>
                <a:lnTo>
                  <a:pt x="615541" y="685800"/>
                </a:lnTo>
                <a:lnTo>
                  <a:pt x="618662" y="685800"/>
                </a:lnTo>
                <a:lnTo>
                  <a:pt x="619609" y="698500"/>
                </a:lnTo>
                <a:close/>
              </a:path>
              <a:path w="1003300" h="2286000">
                <a:moveTo>
                  <a:pt x="624215" y="698500"/>
                </a:moveTo>
                <a:lnTo>
                  <a:pt x="621316" y="698500"/>
                </a:lnTo>
                <a:lnTo>
                  <a:pt x="618904" y="685800"/>
                </a:lnTo>
                <a:lnTo>
                  <a:pt x="620772" y="685800"/>
                </a:lnTo>
                <a:lnTo>
                  <a:pt x="624215" y="698500"/>
                </a:lnTo>
                <a:close/>
              </a:path>
              <a:path w="1003300" h="2286000">
                <a:moveTo>
                  <a:pt x="633226" y="698500"/>
                </a:moveTo>
                <a:lnTo>
                  <a:pt x="626790" y="698500"/>
                </a:lnTo>
                <a:lnTo>
                  <a:pt x="625535" y="685800"/>
                </a:lnTo>
                <a:lnTo>
                  <a:pt x="632454" y="685800"/>
                </a:lnTo>
                <a:lnTo>
                  <a:pt x="633226" y="698500"/>
                </a:lnTo>
                <a:close/>
              </a:path>
              <a:path w="1003300" h="2286000">
                <a:moveTo>
                  <a:pt x="635936" y="698500"/>
                </a:moveTo>
                <a:lnTo>
                  <a:pt x="634892" y="698500"/>
                </a:lnTo>
                <a:lnTo>
                  <a:pt x="632753" y="685800"/>
                </a:lnTo>
                <a:lnTo>
                  <a:pt x="634714" y="685800"/>
                </a:lnTo>
                <a:lnTo>
                  <a:pt x="635936" y="698500"/>
                </a:lnTo>
                <a:close/>
              </a:path>
              <a:path w="1003300" h="2286000">
                <a:moveTo>
                  <a:pt x="644874" y="698500"/>
                </a:moveTo>
                <a:lnTo>
                  <a:pt x="640886" y="698500"/>
                </a:lnTo>
                <a:lnTo>
                  <a:pt x="640781" y="685800"/>
                </a:lnTo>
                <a:lnTo>
                  <a:pt x="641796" y="685800"/>
                </a:lnTo>
                <a:lnTo>
                  <a:pt x="644656" y="693198"/>
                </a:lnTo>
                <a:lnTo>
                  <a:pt x="644874" y="698500"/>
                </a:lnTo>
                <a:close/>
              </a:path>
              <a:path w="1003300" h="2286000">
                <a:moveTo>
                  <a:pt x="656470" y="698500"/>
                </a:moveTo>
                <a:lnTo>
                  <a:pt x="646704" y="698500"/>
                </a:lnTo>
                <a:lnTo>
                  <a:pt x="644656" y="693198"/>
                </a:lnTo>
                <a:lnTo>
                  <a:pt x="644350" y="685800"/>
                </a:lnTo>
                <a:lnTo>
                  <a:pt x="657578" y="685800"/>
                </a:lnTo>
                <a:lnTo>
                  <a:pt x="656470" y="698500"/>
                </a:lnTo>
                <a:close/>
              </a:path>
              <a:path w="1003300" h="2286000">
                <a:moveTo>
                  <a:pt x="661468" y="698500"/>
                </a:moveTo>
                <a:lnTo>
                  <a:pt x="658610" y="698500"/>
                </a:lnTo>
                <a:lnTo>
                  <a:pt x="657578" y="685800"/>
                </a:lnTo>
                <a:lnTo>
                  <a:pt x="660390" y="685800"/>
                </a:lnTo>
                <a:lnTo>
                  <a:pt x="661468" y="698500"/>
                </a:lnTo>
                <a:close/>
              </a:path>
              <a:path w="1003300" h="2286000">
                <a:moveTo>
                  <a:pt x="669846" y="698500"/>
                </a:moveTo>
                <a:lnTo>
                  <a:pt x="667612" y="698500"/>
                </a:lnTo>
                <a:lnTo>
                  <a:pt x="662685" y="685800"/>
                </a:lnTo>
                <a:lnTo>
                  <a:pt x="667347" y="685800"/>
                </a:lnTo>
                <a:lnTo>
                  <a:pt x="670197" y="694994"/>
                </a:lnTo>
                <a:lnTo>
                  <a:pt x="669846" y="698500"/>
                </a:lnTo>
                <a:close/>
              </a:path>
              <a:path w="1003300" h="2286000">
                <a:moveTo>
                  <a:pt x="682356" y="698500"/>
                </a:moveTo>
                <a:lnTo>
                  <a:pt x="671284" y="698500"/>
                </a:lnTo>
                <a:lnTo>
                  <a:pt x="670197" y="694994"/>
                </a:lnTo>
                <a:lnTo>
                  <a:pt x="671119" y="685800"/>
                </a:lnTo>
                <a:lnTo>
                  <a:pt x="684061" y="685800"/>
                </a:lnTo>
                <a:lnTo>
                  <a:pt x="682356" y="698500"/>
                </a:lnTo>
                <a:close/>
              </a:path>
              <a:path w="1003300" h="2286000">
                <a:moveTo>
                  <a:pt x="688268" y="698500"/>
                </a:moveTo>
                <a:lnTo>
                  <a:pt x="684931" y="698500"/>
                </a:lnTo>
                <a:lnTo>
                  <a:pt x="684061" y="685800"/>
                </a:lnTo>
                <a:lnTo>
                  <a:pt x="691331" y="685800"/>
                </a:lnTo>
                <a:lnTo>
                  <a:pt x="688268" y="698500"/>
                </a:lnTo>
                <a:close/>
              </a:path>
              <a:path w="1003300" h="2286000">
                <a:moveTo>
                  <a:pt x="727859" y="698500"/>
                </a:moveTo>
                <a:lnTo>
                  <a:pt x="723080" y="698500"/>
                </a:lnTo>
                <a:lnTo>
                  <a:pt x="721513" y="685800"/>
                </a:lnTo>
                <a:lnTo>
                  <a:pt x="725784" y="685800"/>
                </a:lnTo>
                <a:lnTo>
                  <a:pt x="727859" y="698500"/>
                </a:lnTo>
                <a:close/>
              </a:path>
              <a:path w="1003300" h="2286000">
                <a:moveTo>
                  <a:pt x="731843" y="698500"/>
                </a:moveTo>
                <a:lnTo>
                  <a:pt x="727859" y="698500"/>
                </a:lnTo>
                <a:lnTo>
                  <a:pt x="728565" y="685800"/>
                </a:lnTo>
                <a:lnTo>
                  <a:pt x="731414" y="685800"/>
                </a:lnTo>
                <a:lnTo>
                  <a:pt x="731843" y="698500"/>
                </a:lnTo>
                <a:close/>
              </a:path>
              <a:path w="1003300" h="2286000">
                <a:moveTo>
                  <a:pt x="745443" y="698500"/>
                </a:moveTo>
                <a:lnTo>
                  <a:pt x="737251" y="698500"/>
                </a:lnTo>
                <a:lnTo>
                  <a:pt x="737251" y="685800"/>
                </a:lnTo>
                <a:lnTo>
                  <a:pt x="744484" y="685800"/>
                </a:lnTo>
                <a:lnTo>
                  <a:pt x="745443" y="698500"/>
                </a:lnTo>
                <a:close/>
              </a:path>
              <a:path w="1003300" h="2286000">
                <a:moveTo>
                  <a:pt x="749092" y="698500"/>
                </a:moveTo>
                <a:lnTo>
                  <a:pt x="746926" y="698500"/>
                </a:lnTo>
                <a:lnTo>
                  <a:pt x="749092" y="685800"/>
                </a:lnTo>
                <a:lnTo>
                  <a:pt x="749092" y="698500"/>
                </a:lnTo>
                <a:close/>
              </a:path>
              <a:path w="1003300" h="2286000">
                <a:moveTo>
                  <a:pt x="757513" y="696957"/>
                </a:moveTo>
                <a:lnTo>
                  <a:pt x="755688" y="685800"/>
                </a:lnTo>
                <a:lnTo>
                  <a:pt x="757374" y="685800"/>
                </a:lnTo>
                <a:lnTo>
                  <a:pt x="757513" y="696957"/>
                </a:lnTo>
                <a:close/>
              </a:path>
              <a:path w="1003300" h="2286000">
                <a:moveTo>
                  <a:pt x="790547" y="698500"/>
                </a:moveTo>
                <a:lnTo>
                  <a:pt x="788892" y="698500"/>
                </a:lnTo>
                <a:lnTo>
                  <a:pt x="787376" y="685800"/>
                </a:lnTo>
                <a:lnTo>
                  <a:pt x="788884" y="685800"/>
                </a:lnTo>
                <a:lnTo>
                  <a:pt x="790547" y="698500"/>
                </a:lnTo>
                <a:close/>
              </a:path>
              <a:path w="1003300" h="2286000">
                <a:moveTo>
                  <a:pt x="791495" y="698500"/>
                </a:moveTo>
                <a:lnTo>
                  <a:pt x="790778" y="698500"/>
                </a:lnTo>
                <a:lnTo>
                  <a:pt x="790778" y="685800"/>
                </a:lnTo>
                <a:lnTo>
                  <a:pt x="793793" y="685800"/>
                </a:lnTo>
                <a:lnTo>
                  <a:pt x="791495" y="698500"/>
                </a:lnTo>
                <a:close/>
              </a:path>
              <a:path w="1003300" h="2286000">
                <a:moveTo>
                  <a:pt x="795514" y="698500"/>
                </a:moveTo>
                <a:lnTo>
                  <a:pt x="794000" y="698500"/>
                </a:lnTo>
                <a:lnTo>
                  <a:pt x="793793" y="685800"/>
                </a:lnTo>
                <a:lnTo>
                  <a:pt x="794533" y="685800"/>
                </a:lnTo>
                <a:lnTo>
                  <a:pt x="795514" y="698500"/>
                </a:lnTo>
                <a:close/>
              </a:path>
              <a:path w="1003300" h="2286000">
                <a:moveTo>
                  <a:pt x="802831" y="698500"/>
                </a:moveTo>
                <a:lnTo>
                  <a:pt x="799510" y="698500"/>
                </a:lnTo>
                <a:lnTo>
                  <a:pt x="800414" y="685800"/>
                </a:lnTo>
                <a:lnTo>
                  <a:pt x="804609" y="685800"/>
                </a:lnTo>
                <a:lnTo>
                  <a:pt x="802831" y="698500"/>
                </a:lnTo>
                <a:close/>
              </a:path>
              <a:path w="1003300" h="2286000">
                <a:moveTo>
                  <a:pt x="808375" y="698500"/>
                </a:moveTo>
                <a:lnTo>
                  <a:pt x="806892" y="698500"/>
                </a:lnTo>
                <a:lnTo>
                  <a:pt x="806028" y="685800"/>
                </a:lnTo>
                <a:lnTo>
                  <a:pt x="807041" y="685800"/>
                </a:lnTo>
                <a:lnTo>
                  <a:pt x="808375" y="698500"/>
                </a:lnTo>
                <a:close/>
              </a:path>
              <a:path w="1003300" h="2286000">
                <a:moveTo>
                  <a:pt x="816602" y="698500"/>
                </a:moveTo>
                <a:lnTo>
                  <a:pt x="809425" y="698500"/>
                </a:lnTo>
                <a:lnTo>
                  <a:pt x="809361" y="685800"/>
                </a:lnTo>
                <a:lnTo>
                  <a:pt x="816615" y="685800"/>
                </a:lnTo>
                <a:lnTo>
                  <a:pt x="816602" y="698500"/>
                </a:lnTo>
                <a:close/>
              </a:path>
              <a:path w="1003300" h="2286000">
                <a:moveTo>
                  <a:pt x="822451" y="698500"/>
                </a:moveTo>
                <a:lnTo>
                  <a:pt x="819265" y="698500"/>
                </a:lnTo>
                <a:lnTo>
                  <a:pt x="821593" y="685800"/>
                </a:lnTo>
                <a:lnTo>
                  <a:pt x="822026" y="685800"/>
                </a:lnTo>
                <a:lnTo>
                  <a:pt x="822451" y="698500"/>
                </a:lnTo>
                <a:close/>
              </a:path>
              <a:path w="1003300" h="2286000">
                <a:moveTo>
                  <a:pt x="830573" y="698500"/>
                </a:moveTo>
                <a:lnTo>
                  <a:pt x="827084" y="698500"/>
                </a:lnTo>
                <a:lnTo>
                  <a:pt x="822966" y="685800"/>
                </a:lnTo>
                <a:lnTo>
                  <a:pt x="831224" y="685800"/>
                </a:lnTo>
                <a:lnTo>
                  <a:pt x="830573" y="698500"/>
                </a:lnTo>
                <a:close/>
              </a:path>
              <a:path w="1003300" h="2286000">
                <a:moveTo>
                  <a:pt x="835669" y="698500"/>
                </a:moveTo>
                <a:lnTo>
                  <a:pt x="831184" y="698500"/>
                </a:lnTo>
                <a:lnTo>
                  <a:pt x="831224" y="685800"/>
                </a:lnTo>
                <a:lnTo>
                  <a:pt x="835027" y="685800"/>
                </a:lnTo>
                <a:lnTo>
                  <a:pt x="835669" y="698500"/>
                </a:lnTo>
                <a:close/>
              </a:path>
              <a:path w="1003300" h="2286000">
                <a:moveTo>
                  <a:pt x="194916" y="698500"/>
                </a:moveTo>
                <a:lnTo>
                  <a:pt x="191131" y="698500"/>
                </a:lnTo>
                <a:lnTo>
                  <a:pt x="195114" y="686514"/>
                </a:lnTo>
                <a:lnTo>
                  <a:pt x="194916" y="698500"/>
                </a:lnTo>
                <a:close/>
              </a:path>
              <a:path w="1003300" h="2286000">
                <a:moveTo>
                  <a:pt x="532832" y="698500"/>
                </a:moveTo>
                <a:lnTo>
                  <a:pt x="519695" y="698500"/>
                </a:lnTo>
                <a:lnTo>
                  <a:pt x="519186" y="686831"/>
                </a:lnTo>
                <a:lnTo>
                  <a:pt x="532832" y="698500"/>
                </a:lnTo>
                <a:close/>
              </a:path>
              <a:path w="1003300" h="2286000">
                <a:moveTo>
                  <a:pt x="591854" y="698500"/>
                </a:moveTo>
                <a:lnTo>
                  <a:pt x="588864" y="698500"/>
                </a:lnTo>
                <a:lnTo>
                  <a:pt x="588723" y="687961"/>
                </a:lnTo>
                <a:lnTo>
                  <a:pt x="591854" y="698500"/>
                </a:lnTo>
                <a:close/>
              </a:path>
              <a:path w="1003300" h="2286000">
                <a:moveTo>
                  <a:pt x="183619" y="698500"/>
                </a:moveTo>
                <a:lnTo>
                  <a:pt x="182726" y="698500"/>
                </a:lnTo>
                <a:lnTo>
                  <a:pt x="183775" y="688951"/>
                </a:lnTo>
                <a:lnTo>
                  <a:pt x="183619" y="698500"/>
                </a:lnTo>
                <a:close/>
              </a:path>
              <a:path w="1003300" h="2286000">
                <a:moveTo>
                  <a:pt x="438347" y="698500"/>
                </a:moveTo>
                <a:lnTo>
                  <a:pt x="436583" y="698500"/>
                </a:lnTo>
                <a:lnTo>
                  <a:pt x="437661" y="691503"/>
                </a:lnTo>
                <a:lnTo>
                  <a:pt x="438347" y="698500"/>
                </a:lnTo>
                <a:close/>
              </a:path>
              <a:path w="1003300" h="2286000">
                <a:moveTo>
                  <a:pt x="646704" y="698500"/>
                </a:moveTo>
                <a:lnTo>
                  <a:pt x="644874" y="698500"/>
                </a:lnTo>
                <a:lnTo>
                  <a:pt x="644656" y="693198"/>
                </a:lnTo>
                <a:lnTo>
                  <a:pt x="646704" y="698500"/>
                </a:lnTo>
                <a:close/>
              </a:path>
              <a:path w="1003300" h="2286000">
                <a:moveTo>
                  <a:pt x="671284" y="698500"/>
                </a:moveTo>
                <a:lnTo>
                  <a:pt x="669846" y="698500"/>
                </a:lnTo>
                <a:lnTo>
                  <a:pt x="670197" y="694994"/>
                </a:lnTo>
                <a:lnTo>
                  <a:pt x="671284" y="698500"/>
                </a:lnTo>
                <a:close/>
              </a:path>
              <a:path w="1003300" h="2286000">
                <a:moveTo>
                  <a:pt x="464509" y="698500"/>
                </a:moveTo>
                <a:lnTo>
                  <a:pt x="463748" y="698500"/>
                </a:lnTo>
                <a:lnTo>
                  <a:pt x="462579" y="695330"/>
                </a:lnTo>
                <a:lnTo>
                  <a:pt x="464509" y="698500"/>
                </a:lnTo>
                <a:close/>
              </a:path>
              <a:path w="1003300" h="2286000">
                <a:moveTo>
                  <a:pt x="757765" y="698500"/>
                </a:moveTo>
                <a:lnTo>
                  <a:pt x="757532" y="698500"/>
                </a:lnTo>
                <a:lnTo>
                  <a:pt x="757513" y="696957"/>
                </a:lnTo>
                <a:lnTo>
                  <a:pt x="757765" y="698500"/>
                </a:lnTo>
                <a:close/>
              </a:path>
              <a:path w="1003300" h="2286000">
                <a:moveTo>
                  <a:pt x="248857" y="698500"/>
                </a:moveTo>
                <a:lnTo>
                  <a:pt x="248681" y="698500"/>
                </a:lnTo>
                <a:lnTo>
                  <a:pt x="248898" y="697576"/>
                </a:lnTo>
                <a:lnTo>
                  <a:pt x="248857" y="698500"/>
                </a:lnTo>
                <a:close/>
              </a:path>
              <a:path w="1003300" h="2286000">
                <a:moveTo>
                  <a:pt x="182937" y="711200"/>
                </a:moveTo>
                <a:lnTo>
                  <a:pt x="181737" y="711200"/>
                </a:lnTo>
                <a:lnTo>
                  <a:pt x="181974" y="698500"/>
                </a:lnTo>
                <a:lnTo>
                  <a:pt x="183078" y="698500"/>
                </a:lnTo>
                <a:lnTo>
                  <a:pt x="182937" y="711200"/>
                </a:lnTo>
                <a:close/>
              </a:path>
              <a:path w="1003300" h="2286000">
                <a:moveTo>
                  <a:pt x="188237" y="711200"/>
                </a:moveTo>
                <a:lnTo>
                  <a:pt x="184259" y="711200"/>
                </a:lnTo>
                <a:lnTo>
                  <a:pt x="184851" y="698500"/>
                </a:lnTo>
                <a:lnTo>
                  <a:pt x="188925" y="698500"/>
                </a:lnTo>
                <a:lnTo>
                  <a:pt x="188237" y="711200"/>
                </a:lnTo>
                <a:close/>
              </a:path>
              <a:path w="1003300" h="2286000">
                <a:moveTo>
                  <a:pt x="192004" y="711200"/>
                </a:moveTo>
                <a:lnTo>
                  <a:pt x="189744" y="711200"/>
                </a:lnTo>
                <a:lnTo>
                  <a:pt x="190325" y="698500"/>
                </a:lnTo>
                <a:lnTo>
                  <a:pt x="195985" y="698500"/>
                </a:lnTo>
                <a:lnTo>
                  <a:pt x="192004" y="711200"/>
                </a:lnTo>
                <a:close/>
              </a:path>
              <a:path w="1003300" h="2286000">
                <a:moveTo>
                  <a:pt x="206121" y="711200"/>
                </a:moveTo>
                <a:lnTo>
                  <a:pt x="202252" y="711200"/>
                </a:lnTo>
                <a:lnTo>
                  <a:pt x="204937" y="698500"/>
                </a:lnTo>
                <a:lnTo>
                  <a:pt x="206044" y="698500"/>
                </a:lnTo>
                <a:lnTo>
                  <a:pt x="206121" y="711200"/>
                </a:lnTo>
                <a:close/>
              </a:path>
              <a:path w="1003300" h="2286000">
                <a:moveTo>
                  <a:pt x="217002" y="711200"/>
                </a:moveTo>
                <a:lnTo>
                  <a:pt x="215781" y="711200"/>
                </a:lnTo>
                <a:lnTo>
                  <a:pt x="217895" y="698500"/>
                </a:lnTo>
                <a:lnTo>
                  <a:pt x="217002" y="711200"/>
                </a:lnTo>
                <a:close/>
              </a:path>
              <a:path w="1003300" h="2286000">
                <a:moveTo>
                  <a:pt x="225210" y="711200"/>
                </a:moveTo>
                <a:lnTo>
                  <a:pt x="223671" y="711200"/>
                </a:lnTo>
                <a:lnTo>
                  <a:pt x="227684" y="698500"/>
                </a:lnTo>
                <a:lnTo>
                  <a:pt x="227846" y="698500"/>
                </a:lnTo>
                <a:lnTo>
                  <a:pt x="225210" y="711200"/>
                </a:lnTo>
                <a:close/>
              </a:path>
              <a:path w="1003300" h="2286000">
                <a:moveTo>
                  <a:pt x="235426" y="711200"/>
                </a:moveTo>
                <a:lnTo>
                  <a:pt x="234174" y="711200"/>
                </a:lnTo>
                <a:lnTo>
                  <a:pt x="236044" y="698500"/>
                </a:lnTo>
                <a:lnTo>
                  <a:pt x="237448" y="698500"/>
                </a:lnTo>
                <a:lnTo>
                  <a:pt x="235426" y="711200"/>
                </a:lnTo>
                <a:close/>
              </a:path>
              <a:path w="1003300" h="2286000">
                <a:moveTo>
                  <a:pt x="243160" y="707734"/>
                </a:moveTo>
                <a:lnTo>
                  <a:pt x="238435" y="698500"/>
                </a:lnTo>
                <a:lnTo>
                  <a:pt x="241991" y="698500"/>
                </a:lnTo>
                <a:lnTo>
                  <a:pt x="243160" y="707734"/>
                </a:lnTo>
                <a:close/>
              </a:path>
              <a:path w="1003300" h="2286000">
                <a:moveTo>
                  <a:pt x="244205" y="709776"/>
                </a:moveTo>
                <a:lnTo>
                  <a:pt x="243758" y="708902"/>
                </a:lnTo>
                <a:lnTo>
                  <a:pt x="243754" y="707413"/>
                </a:lnTo>
                <a:lnTo>
                  <a:pt x="244119" y="698500"/>
                </a:lnTo>
                <a:lnTo>
                  <a:pt x="245551" y="698500"/>
                </a:lnTo>
                <a:lnTo>
                  <a:pt x="244205" y="709776"/>
                </a:lnTo>
                <a:close/>
              </a:path>
              <a:path w="1003300" h="2286000">
                <a:moveTo>
                  <a:pt x="255917" y="711200"/>
                </a:moveTo>
                <a:lnTo>
                  <a:pt x="248799" y="711200"/>
                </a:lnTo>
                <a:lnTo>
                  <a:pt x="250236" y="698500"/>
                </a:lnTo>
                <a:lnTo>
                  <a:pt x="255849" y="698500"/>
                </a:lnTo>
                <a:lnTo>
                  <a:pt x="255917" y="711200"/>
                </a:lnTo>
                <a:close/>
              </a:path>
              <a:path w="1003300" h="2286000">
                <a:moveTo>
                  <a:pt x="258915" y="701058"/>
                </a:moveTo>
                <a:lnTo>
                  <a:pt x="258684" y="698500"/>
                </a:lnTo>
                <a:lnTo>
                  <a:pt x="259609" y="698500"/>
                </a:lnTo>
                <a:lnTo>
                  <a:pt x="258915" y="701058"/>
                </a:lnTo>
                <a:close/>
              </a:path>
              <a:path w="1003300" h="2286000">
                <a:moveTo>
                  <a:pt x="264530" y="711200"/>
                </a:moveTo>
                <a:lnTo>
                  <a:pt x="260113" y="711200"/>
                </a:lnTo>
                <a:lnTo>
                  <a:pt x="262738" y="698500"/>
                </a:lnTo>
                <a:lnTo>
                  <a:pt x="266334" y="698500"/>
                </a:lnTo>
                <a:lnTo>
                  <a:pt x="264530" y="711200"/>
                </a:lnTo>
                <a:close/>
              </a:path>
              <a:path w="1003300" h="2286000">
                <a:moveTo>
                  <a:pt x="268004" y="711200"/>
                </a:moveTo>
                <a:lnTo>
                  <a:pt x="266005" y="711200"/>
                </a:lnTo>
                <a:lnTo>
                  <a:pt x="266360" y="698500"/>
                </a:lnTo>
                <a:lnTo>
                  <a:pt x="269395" y="698500"/>
                </a:lnTo>
                <a:lnTo>
                  <a:pt x="268004" y="711200"/>
                </a:lnTo>
                <a:close/>
              </a:path>
              <a:path w="1003300" h="2286000">
                <a:moveTo>
                  <a:pt x="272168" y="711200"/>
                </a:moveTo>
                <a:lnTo>
                  <a:pt x="270671" y="711200"/>
                </a:lnTo>
                <a:lnTo>
                  <a:pt x="269918" y="698500"/>
                </a:lnTo>
                <a:lnTo>
                  <a:pt x="270510" y="698500"/>
                </a:lnTo>
                <a:lnTo>
                  <a:pt x="272168" y="711200"/>
                </a:lnTo>
                <a:close/>
              </a:path>
              <a:path w="1003300" h="2286000">
                <a:moveTo>
                  <a:pt x="277773" y="711200"/>
                </a:moveTo>
                <a:lnTo>
                  <a:pt x="272709" y="711200"/>
                </a:lnTo>
                <a:lnTo>
                  <a:pt x="274472" y="698500"/>
                </a:lnTo>
                <a:lnTo>
                  <a:pt x="279007" y="698500"/>
                </a:lnTo>
                <a:lnTo>
                  <a:pt x="277773" y="711200"/>
                </a:lnTo>
                <a:close/>
              </a:path>
              <a:path w="1003300" h="2286000">
                <a:moveTo>
                  <a:pt x="289778" y="711200"/>
                </a:moveTo>
                <a:lnTo>
                  <a:pt x="283074" y="711200"/>
                </a:lnTo>
                <a:lnTo>
                  <a:pt x="283140" y="698500"/>
                </a:lnTo>
                <a:lnTo>
                  <a:pt x="290449" y="698500"/>
                </a:lnTo>
                <a:lnTo>
                  <a:pt x="289778" y="711200"/>
                </a:lnTo>
                <a:close/>
              </a:path>
              <a:path w="1003300" h="2286000">
                <a:moveTo>
                  <a:pt x="325308" y="711200"/>
                </a:moveTo>
                <a:lnTo>
                  <a:pt x="320460" y="711200"/>
                </a:lnTo>
                <a:lnTo>
                  <a:pt x="319418" y="698500"/>
                </a:lnTo>
                <a:lnTo>
                  <a:pt x="324771" y="698500"/>
                </a:lnTo>
                <a:lnTo>
                  <a:pt x="325308" y="711200"/>
                </a:lnTo>
                <a:close/>
              </a:path>
              <a:path w="1003300" h="2286000">
                <a:moveTo>
                  <a:pt x="331163" y="711200"/>
                </a:moveTo>
                <a:lnTo>
                  <a:pt x="329461" y="711200"/>
                </a:lnTo>
                <a:lnTo>
                  <a:pt x="327957" y="698500"/>
                </a:lnTo>
                <a:lnTo>
                  <a:pt x="332265" y="698500"/>
                </a:lnTo>
                <a:lnTo>
                  <a:pt x="331163" y="711200"/>
                </a:lnTo>
                <a:close/>
              </a:path>
              <a:path w="1003300" h="2286000">
                <a:moveTo>
                  <a:pt x="335647" y="711200"/>
                </a:moveTo>
                <a:lnTo>
                  <a:pt x="333836" y="711200"/>
                </a:lnTo>
                <a:lnTo>
                  <a:pt x="334264" y="698500"/>
                </a:lnTo>
                <a:lnTo>
                  <a:pt x="337230" y="698500"/>
                </a:lnTo>
                <a:lnTo>
                  <a:pt x="335647" y="711200"/>
                </a:lnTo>
                <a:close/>
              </a:path>
              <a:path w="1003300" h="2286000">
                <a:moveTo>
                  <a:pt x="339200" y="711200"/>
                </a:moveTo>
                <a:lnTo>
                  <a:pt x="337826" y="711200"/>
                </a:lnTo>
                <a:lnTo>
                  <a:pt x="337680" y="698500"/>
                </a:lnTo>
                <a:lnTo>
                  <a:pt x="338762" y="698500"/>
                </a:lnTo>
                <a:lnTo>
                  <a:pt x="339200" y="711200"/>
                </a:lnTo>
                <a:close/>
              </a:path>
              <a:path w="1003300" h="2286000">
                <a:moveTo>
                  <a:pt x="341540" y="698546"/>
                </a:moveTo>
                <a:close/>
              </a:path>
              <a:path w="1003300" h="2286000">
                <a:moveTo>
                  <a:pt x="348364" y="711200"/>
                </a:moveTo>
                <a:lnTo>
                  <a:pt x="347493" y="711200"/>
                </a:lnTo>
                <a:lnTo>
                  <a:pt x="347863" y="698500"/>
                </a:lnTo>
                <a:lnTo>
                  <a:pt x="350798" y="698500"/>
                </a:lnTo>
                <a:lnTo>
                  <a:pt x="348364" y="711200"/>
                </a:lnTo>
                <a:close/>
              </a:path>
              <a:path w="1003300" h="2286000">
                <a:moveTo>
                  <a:pt x="350414" y="723491"/>
                </a:moveTo>
                <a:lnTo>
                  <a:pt x="350399" y="721266"/>
                </a:lnTo>
                <a:lnTo>
                  <a:pt x="351168" y="711200"/>
                </a:lnTo>
                <a:lnTo>
                  <a:pt x="355531" y="711200"/>
                </a:lnTo>
                <a:lnTo>
                  <a:pt x="359092" y="698500"/>
                </a:lnTo>
                <a:lnTo>
                  <a:pt x="360818" y="698500"/>
                </a:lnTo>
                <a:lnTo>
                  <a:pt x="356501" y="711200"/>
                </a:lnTo>
                <a:lnTo>
                  <a:pt x="350414" y="723491"/>
                </a:lnTo>
                <a:close/>
              </a:path>
              <a:path w="1003300" h="2286000">
                <a:moveTo>
                  <a:pt x="365294" y="711200"/>
                </a:moveTo>
                <a:lnTo>
                  <a:pt x="363778" y="698500"/>
                </a:lnTo>
                <a:lnTo>
                  <a:pt x="368049" y="698500"/>
                </a:lnTo>
                <a:lnTo>
                  <a:pt x="365294" y="711200"/>
                </a:lnTo>
                <a:close/>
              </a:path>
              <a:path w="1003300" h="2286000">
                <a:moveTo>
                  <a:pt x="372491" y="711200"/>
                </a:moveTo>
                <a:lnTo>
                  <a:pt x="371272" y="711200"/>
                </a:lnTo>
                <a:lnTo>
                  <a:pt x="374056" y="698500"/>
                </a:lnTo>
                <a:lnTo>
                  <a:pt x="377612" y="698500"/>
                </a:lnTo>
                <a:lnTo>
                  <a:pt x="372491" y="711200"/>
                </a:lnTo>
                <a:close/>
              </a:path>
              <a:path w="1003300" h="2286000">
                <a:moveTo>
                  <a:pt x="386102" y="711200"/>
                </a:moveTo>
                <a:lnTo>
                  <a:pt x="380524" y="711200"/>
                </a:lnTo>
                <a:lnTo>
                  <a:pt x="381242" y="698500"/>
                </a:lnTo>
                <a:lnTo>
                  <a:pt x="383506" y="698500"/>
                </a:lnTo>
                <a:lnTo>
                  <a:pt x="386102" y="711200"/>
                </a:lnTo>
                <a:close/>
              </a:path>
              <a:path w="1003300" h="2286000">
                <a:moveTo>
                  <a:pt x="387964" y="711200"/>
                </a:moveTo>
                <a:lnTo>
                  <a:pt x="386552" y="711200"/>
                </a:lnTo>
                <a:lnTo>
                  <a:pt x="387270" y="698500"/>
                </a:lnTo>
                <a:lnTo>
                  <a:pt x="389264" y="698500"/>
                </a:lnTo>
                <a:lnTo>
                  <a:pt x="387964" y="711200"/>
                </a:lnTo>
                <a:close/>
              </a:path>
              <a:path w="1003300" h="2286000">
                <a:moveTo>
                  <a:pt x="395748" y="711200"/>
                </a:moveTo>
                <a:lnTo>
                  <a:pt x="389475" y="711200"/>
                </a:lnTo>
                <a:lnTo>
                  <a:pt x="394144" y="698500"/>
                </a:lnTo>
                <a:lnTo>
                  <a:pt x="399653" y="698500"/>
                </a:lnTo>
                <a:lnTo>
                  <a:pt x="395748" y="711200"/>
                </a:lnTo>
                <a:close/>
              </a:path>
              <a:path w="1003300" h="2286000">
                <a:moveTo>
                  <a:pt x="405225" y="699264"/>
                </a:moveTo>
                <a:lnTo>
                  <a:pt x="405257" y="698500"/>
                </a:lnTo>
                <a:lnTo>
                  <a:pt x="405520" y="698500"/>
                </a:lnTo>
                <a:lnTo>
                  <a:pt x="405225" y="699264"/>
                </a:lnTo>
                <a:close/>
              </a:path>
              <a:path w="1003300" h="2286000">
                <a:moveTo>
                  <a:pt x="413832" y="711200"/>
                </a:moveTo>
                <a:lnTo>
                  <a:pt x="405838" y="711200"/>
                </a:lnTo>
                <a:lnTo>
                  <a:pt x="409822" y="698500"/>
                </a:lnTo>
                <a:lnTo>
                  <a:pt x="411591" y="698500"/>
                </a:lnTo>
                <a:lnTo>
                  <a:pt x="413832" y="711200"/>
                </a:lnTo>
                <a:close/>
              </a:path>
              <a:path w="1003300" h="2286000">
                <a:moveTo>
                  <a:pt x="416551" y="711200"/>
                </a:moveTo>
                <a:lnTo>
                  <a:pt x="413832" y="711200"/>
                </a:lnTo>
                <a:lnTo>
                  <a:pt x="414687" y="698500"/>
                </a:lnTo>
                <a:lnTo>
                  <a:pt x="416551" y="711200"/>
                </a:lnTo>
                <a:close/>
              </a:path>
              <a:path w="1003300" h="2286000">
                <a:moveTo>
                  <a:pt x="423711" y="711200"/>
                </a:moveTo>
                <a:lnTo>
                  <a:pt x="417361" y="711200"/>
                </a:lnTo>
                <a:lnTo>
                  <a:pt x="417054" y="698500"/>
                </a:lnTo>
                <a:lnTo>
                  <a:pt x="426553" y="698500"/>
                </a:lnTo>
                <a:lnTo>
                  <a:pt x="423711" y="711200"/>
                </a:lnTo>
                <a:close/>
              </a:path>
              <a:path w="1003300" h="2286000">
                <a:moveTo>
                  <a:pt x="434617" y="711200"/>
                </a:moveTo>
                <a:lnTo>
                  <a:pt x="428358" y="711200"/>
                </a:lnTo>
                <a:lnTo>
                  <a:pt x="427030" y="698500"/>
                </a:lnTo>
                <a:lnTo>
                  <a:pt x="436002" y="698500"/>
                </a:lnTo>
                <a:lnTo>
                  <a:pt x="434617" y="711200"/>
                </a:lnTo>
                <a:close/>
              </a:path>
              <a:path w="1003300" h="2286000">
                <a:moveTo>
                  <a:pt x="443068" y="711200"/>
                </a:moveTo>
                <a:lnTo>
                  <a:pt x="437815" y="711200"/>
                </a:lnTo>
                <a:lnTo>
                  <a:pt x="438054" y="698500"/>
                </a:lnTo>
                <a:lnTo>
                  <a:pt x="441248" y="698500"/>
                </a:lnTo>
                <a:lnTo>
                  <a:pt x="443068" y="711200"/>
                </a:lnTo>
                <a:close/>
              </a:path>
              <a:path w="1003300" h="2286000">
                <a:moveTo>
                  <a:pt x="452325" y="703901"/>
                </a:moveTo>
                <a:lnTo>
                  <a:pt x="450734" y="698500"/>
                </a:lnTo>
                <a:lnTo>
                  <a:pt x="451714" y="698500"/>
                </a:lnTo>
                <a:lnTo>
                  <a:pt x="452325" y="703901"/>
                </a:lnTo>
                <a:close/>
              </a:path>
              <a:path w="1003300" h="2286000">
                <a:moveTo>
                  <a:pt x="464818" y="711200"/>
                </a:moveTo>
                <a:lnTo>
                  <a:pt x="463092" y="711200"/>
                </a:lnTo>
                <a:lnTo>
                  <a:pt x="462219" y="698500"/>
                </a:lnTo>
                <a:lnTo>
                  <a:pt x="462379" y="698500"/>
                </a:lnTo>
                <a:lnTo>
                  <a:pt x="464818" y="711200"/>
                </a:lnTo>
                <a:close/>
              </a:path>
              <a:path w="1003300" h="2286000">
                <a:moveTo>
                  <a:pt x="474153" y="711200"/>
                </a:moveTo>
                <a:lnTo>
                  <a:pt x="469630" y="711200"/>
                </a:lnTo>
                <a:lnTo>
                  <a:pt x="469679" y="698500"/>
                </a:lnTo>
                <a:lnTo>
                  <a:pt x="474153" y="711200"/>
                </a:lnTo>
                <a:close/>
              </a:path>
              <a:path w="1003300" h="2286000">
                <a:moveTo>
                  <a:pt x="484645" y="711200"/>
                </a:moveTo>
                <a:lnTo>
                  <a:pt x="479110" y="711200"/>
                </a:lnTo>
                <a:lnTo>
                  <a:pt x="477701" y="698500"/>
                </a:lnTo>
                <a:lnTo>
                  <a:pt x="479110" y="698500"/>
                </a:lnTo>
                <a:lnTo>
                  <a:pt x="484645" y="711200"/>
                </a:lnTo>
                <a:close/>
              </a:path>
              <a:path w="1003300" h="2286000">
                <a:moveTo>
                  <a:pt x="484147" y="708902"/>
                </a:moveTo>
                <a:lnTo>
                  <a:pt x="479340" y="698500"/>
                </a:lnTo>
                <a:lnTo>
                  <a:pt x="480258" y="698500"/>
                </a:lnTo>
                <a:lnTo>
                  <a:pt x="484147" y="708902"/>
                </a:lnTo>
                <a:close/>
              </a:path>
              <a:path w="1003300" h="2286000">
                <a:moveTo>
                  <a:pt x="488111" y="709624"/>
                </a:moveTo>
                <a:lnTo>
                  <a:pt x="481340" y="698500"/>
                </a:lnTo>
                <a:lnTo>
                  <a:pt x="488111" y="698500"/>
                </a:lnTo>
                <a:lnTo>
                  <a:pt x="488111" y="709624"/>
                </a:lnTo>
                <a:close/>
              </a:path>
              <a:path w="1003300" h="2286000">
                <a:moveTo>
                  <a:pt x="492331" y="711200"/>
                </a:moveTo>
                <a:lnTo>
                  <a:pt x="491813" y="698500"/>
                </a:lnTo>
                <a:lnTo>
                  <a:pt x="493471" y="698500"/>
                </a:lnTo>
                <a:lnTo>
                  <a:pt x="492331" y="711200"/>
                </a:lnTo>
                <a:close/>
              </a:path>
              <a:path w="1003300" h="2286000">
                <a:moveTo>
                  <a:pt x="511974" y="711200"/>
                </a:moveTo>
                <a:lnTo>
                  <a:pt x="510363" y="711200"/>
                </a:lnTo>
                <a:lnTo>
                  <a:pt x="509712" y="698500"/>
                </a:lnTo>
                <a:lnTo>
                  <a:pt x="512262" y="698500"/>
                </a:lnTo>
                <a:lnTo>
                  <a:pt x="511974" y="711200"/>
                </a:lnTo>
                <a:close/>
              </a:path>
              <a:path w="1003300" h="2286000">
                <a:moveTo>
                  <a:pt x="538957" y="711200"/>
                </a:moveTo>
                <a:lnTo>
                  <a:pt x="537742" y="711200"/>
                </a:lnTo>
                <a:lnTo>
                  <a:pt x="537950" y="698500"/>
                </a:lnTo>
                <a:lnTo>
                  <a:pt x="539429" y="698500"/>
                </a:lnTo>
                <a:lnTo>
                  <a:pt x="538957" y="711200"/>
                </a:lnTo>
                <a:close/>
              </a:path>
              <a:path w="1003300" h="2286000">
                <a:moveTo>
                  <a:pt x="549022" y="711200"/>
                </a:moveTo>
                <a:lnTo>
                  <a:pt x="541604" y="711200"/>
                </a:lnTo>
                <a:lnTo>
                  <a:pt x="540120" y="698500"/>
                </a:lnTo>
                <a:lnTo>
                  <a:pt x="548254" y="698500"/>
                </a:lnTo>
                <a:lnTo>
                  <a:pt x="549022" y="711200"/>
                </a:lnTo>
                <a:close/>
              </a:path>
              <a:path w="1003300" h="2286000">
                <a:moveTo>
                  <a:pt x="553932" y="711200"/>
                </a:moveTo>
                <a:lnTo>
                  <a:pt x="549022" y="711200"/>
                </a:lnTo>
                <a:lnTo>
                  <a:pt x="549182" y="698500"/>
                </a:lnTo>
                <a:lnTo>
                  <a:pt x="551017" y="698500"/>
                </a:lnTo>
                <a:lnTo>
                  <a:pt x="553932" y="711200"/>
                </a:lnTo>
                <a:close/>
              </a:path>
              <a:path w="1003300" h="2286000">
                <a:moveTo>
                  <a:pt x="554905" y="711200"/>
                </a:moveTo>
                <a:lnTo>
                  <a:pt x="553932" y="711200"/>
                </a:lnTo>
                <a:lnTo>
                  <a:pt x="554308" y="698500"/>
                </a:lnTo>
                <a:lnTo>
                  <a:pt x="554905" y="698500"/>
                </a:lnTo>
                <a:lnTo>
                  <a:pt x="554905" y="711200"/>
                </a:lnTo>
                <a:close/>
              </a:path>
              <a:path w="1003300" h="2286000">
                <a:moveTo>
                  <a:pt x="556006" y="711200"/>
                </a:moveTo>
                <a:lnTo>
                  <a:pt x="555178" y="698500"/>
                </a:lnTo>
                <a:lnTo>
                  <a:pt x="556326" y="698500"/>
                </a:lnTo>
                <a:lnTo>
                  <a:pt x="556006" y="711200"/>
                </a:lnTo>
                <a:close/>
              </a:path>
              <a:path w="1003300" h="2286000">
                <a:moveTo>
                  <a:pt x="563062" y="711200"/>
                </a:moveTo>
                <a:lnTo>
                  <a:pt x="561063" y="711200"/>
                </a:lnTo>
                <a:lnTo>
                  <a:pt x="560669" y="698500"/>
                </a:lnTo>
                <a:lnTo>
                  <a:pt x="562281" y="698500"/>
                </a:lnTo>
                <a:lnTo>
                  <a:pt x="563062" y="711200"/>
                </a:lnTo>
                <a:close/>
              </a:path>
              <a:path w="1003300" h="2286000">
                <a:moveTo>
                  <a:pt x="570583" y="711200"/>
                </a:moveTo>
                <a:lnTo>
                  <a:pt x="565934" y="711200"/>
                </a:lnTo>
                <a:lnTo>
                  <a:pt x="563446" y="698500"/>
                </a:lnTo>
                <a:lnTo>
                  <a:pt x="569176" y="698500"/>
                </a:lnTo>
                <a:lnTo>
                  <a:pt x="570583" y="711200"/>
                </a:lnTo>
                <a:close/>
              </a:path>
              <a:path w="1003300" h="2286000">
                <a:moveTo>
                  <a:pt x="574386" y="711200"/>
                </a:moveTo>
                <a:lnTo>
                  <a:pt x="570997" y="711200"/>
                </a:lnTo>
                <a:lnTo>
                  <a:pt x="569345" y="698500"/>
                </a:lnTo>
                <a:lnTo>
                  <a:pt x="573569" y="698500"/>
                </a:lnTo>
                <a:lnTo>
                  <a:pt x="574386" y="711200"/>
                </a:lnTo>
                <a:close/>
              </a:path>
              <a:path w="1003300" h="2286000">
                <a:moveTo>
                  <a:pt x="580011" y="711200"/>
                </a:moveTo>
                <a:lnTo>
                  <a:pt x="577533" y="711200"/>
                </a:lnTo>
                <a:lnTo>
                  <a:pt x="576908" y="698500"/>
                </a:lnTo>
                <a:lnTo>
                  <a:pt x="580011" y="698500"/>
                </a:lnTo>
                <a:lnTo>
                  <a:pt x="580011" y="711200"/>
                </a:lnTo>
                <a:close/>
              </a:path>
              <a:path w="1003300" h="2286000">
                <a:moveTo>
                  <a:pt x="616836" y="711200"/>
                </a:moveTo>
                <a:lnTo>
                  <a:pt x="613150" y="711200"/>
                </a:lnTo>
                <a:lnTo>
                  <a:pt x="612454" y="698500"/>
                </a:lnTo>
                <a:lnTo>
                  <a:pt x="613680" y="698500"/>
                </a:lnTo>
                <a:lnTo>
                  <a:pt x="616836" y="711200"/>
                </a:lnTo>
                <a:close/>
              </a:path>
              <a:path w="1003300" h="2286000">
                <a:moveTo>
                  <a:pt x="624547" y="711200"/>
                </a:moveTo>
                <a:lnTo>
                  <a:pt x="622905" y="711200"/>
                </a:lnTo>
                <a:lnTo>
                  <a:pt x="619642" y="698500"/>
                </a:lnTo>
                <a:lnTo>
                  <a:pt x="623354" y="698500"/>
                </a:lnTo>
                <a:lnTo>
                  <a:pt x="624547" y="711200"/>
                </a:lnTo>
                <a:close/>
              </a:path>
              <a:path w="1003300" h="2286000">
                <a:moveTo>
                  <a:pt x="632150" y="711200"/>
                </a:moveTo>
                <a:lnTo>
                  <a:pt x="630059" y="711200"/>
                </a:lnTo>
                <a:lnTo>
                  <a:pt x="625742" y="698500"/>
                </a:lnTo>
                <a:lnTo>
                  <a:pt x="630220" y="698500"/>
                </a:lnTo>
                <a:lnTo>
                  <a:pt x="632150" y="711200"/>
                </a:lnTo>
                <a:close/>
              </a:path>
              <a:path w="1003300" h="2286000">
                <a:moveTo>
                  <a:pt x="638350" y="711200"/>
                </a:moveTo>
                <a:lnTo>
                  <a:pt x="637330" y="711200"/>
                </a:lnTo>
                <a:lnTo>
                  <a:pt x="637330" y="698500"/>
                </a:lnTo>
                <a:lnTo>
                  <a:pt x="638746" y="698500"/>
                </a:lnTo>
                <a:lnTo>
                  <a:pt x="638350" y="711200"/>
                </a:lnTo>
                <a:close/>
              </a:path>
              <a:path w="1003300" h="2286000">
                <a:moveTo>
                  <a:pt x="644981" y="711200"/>
                </a:moveTo>
                <a:lnTo>
                  <a:pt x="642555" y="711200"/>
                </a:lnTo>
                <a:lnTo>
                  <a:pt x="640611" y="698500"/>
                </a:lnTo>
                <a:lnTo>
                  <a:pt x="643451" y="698500"/>
                </a:lnTo>
                <a:lnTo>
                  <a:pt x="644981" y="711200"/>
                </a:lnTo>
                <a:close/>
              </a:path>
              <a:path w="1003300" h="2286000">
                <a:moveTo>
                  <a:pt x="682298" y="711200"/>
                </a:moveTo>
                <a:lnTo>
                  <a:pt x="645559" y="711200"/>
                </a:lnTo>
                <a:lnTo>
                  <a:pt x="645952" y="698500"/>
                </a:lnTo>
                <a:lnTo>
                  <a:pt x="682103" y="698500"/>
                </a:lnTo>
                <a:lnTo>
                  <a:pt x="682298" y="711200"/>
                </a:lnTo>
                <a:close/>
              </a:path>
              <a:path w="1003300" h="2286000">
                <a:moveTo>
                  <a:pt x="732584" y="711200"/>
                </a:moveTo>
                <a:lnTo>
                  <a:pt x="726750" y="711200"/>
                </a:lnTo>
                <a:lnTo>
                  <a:pt x="725308" y="698500"/>
                </a:lnTo>
                <a:lnTo>
                  <a:pt x="733716" y="698500"/>
                </a:lnTo>
                <a:lnTo>
                  <a:pt x="732584" y="711200"/>
                </a:lnTo>
                <a:close/>
              </a:path>
              <a:path w="1003300" h="2286000">
                <a:moveTo>
                  <a:pt x="737746" y="711200"/>
                </a:moveTo>
                <a:lnTo>
                  <a:pt x="733930" y="711200"/>
                </a:lnTo>
                <a:lnTo>
                  <a:pt x="733930" y="698500"/>
                </a:lnTo>
                <a:lnTo>
                  <a:pt x="737265" y="698500"/>
                </a:lnTo>
                <a:lnTo>
                  <a:pt x="737746" y="711200"/>
                </a:lnTo>
                <a:close/>
              </a:path>
              <a:path w="1003300" h="2286000">
                <a:moveTo>
                  <a:pt x="740503" y="711200"/>
                </a:moveTo>
                <a:lnTo>
                  <a:pt x="738795" y="711200"/>
                </a:lnTo>
                <a:lnTo>
                  <a:pt x="739739" y="698500"/>
                </a:lnTo>
                <a:lnTo>
                  <a:pt x="741587" y="698500"/>
                </a:lnTo>
                <a:lnTo>
                  <a:pt x="740503" y="711200"/>
                </a:lnTo>
                <a:close/>
              </a:path>
              <a:path w="1003300" h="2286000">
                <a:moveTo>
                  <a:pt x="745307" y="711200"/>
                </a:moveTo>
                <a:lnTo>
                  <a:pt x="743764" y="711200"/>
                </a:lnTo>
                <a:lnTo>
                  <a:pt x="742649" y="698500"/>
                </a:lnTo>
                <a:lnTo>
                  <a:pt x="743173" y="698500"/>
                </a:lnTo>
                <a:lnTo>
                  <a:pt x="745307" y="711200"/>
                </a:lnTo>
                <a:close/>
              </a:path>
              <a:path w="1003300" h="2286000">
                <a:moveTo>
                  <a:pt x="751052" y="711200"/>
                </a:moveTo>
                <a:lnTo>
                  <a:pt x="745495" y="711200"/>
                </a:lnTo>
                <a:lnTo>
                  <a:pt x="747067" y="698500"/>
                </a:lnTo>
                <a:lnTo>
                  <a:pt x="750074" y="698500"/>
                </a:lnTo>
                <a:lnTo>
                  <a:pt x="751052" y="711200"/>
                </a:lnTo>
                <a:close/>
              </a:path>
              <a:path w="1003300" h="2286000">
                <a:moveTo>
                  <a:pt x="752183" y="707413"/>
                </a:moveTo>
                <a:lnTo>
                  <a:pt x="753065" y="698500"/>
                </a:lnTo>
                <a:lnTo>
                  <a:pt x="754846" y="698500"/>
                </a:lnTo>
                <a:lnTo>
                  <a:pt x="752183" y="707413"/>
                </a:lnTo>
                <a:close/>
              </a:path>
              <a:path w="1003300" h="2286000">
                <a:moveTo>
                  <a:pt x="761019" y="711200"/>
                </a:moveTo>
                <a:lnTo>
                  <a:pt x="758149" y="711200"/>
                </a:lnTo>
                <a:lnTo>
                  <a:pt x="761127" y="698500"/>
                </a:lnTo>
                <a:lnTo>
                  <a:pt x="762229" y="698500"/>
                </a:lnTo>
                <a:lnTo>
                  <a:pt x="761019" y="711200"/>
                </a:lnTo>
                <a:close/>
              </a:path>
              <a:path w="1003300" h="2286000">
                <a:moveTo>
                  <a:pt x="770875" y="711200"/>
                </a:moveTo>
                <a:lnTo>
                  <a:pt x="770249" y="711200"/>
                </a:lnTo>
                <a:lnTo>
                  <a:pt x="769706" y="698500"/>
                </a:lnTo>
                <a:lnTo>
                  <a:pt x="770092" y="698500"/>
                </a:lnTo>
                <a:lnTo>
                  <a:pt x="770875" y="711200"/>
                </a:lnTo>
                <a:close/>
              </a:path>
              <a:path w="1003300" h="2286000">
                <a:moveTo>
                  <a:pt x="776221" y="711200"/>
                </a:moveTo>
                <a:lnTo>
                  <a:pt x="775704" y="711200"/>
                </a:lnTo>
                <a:lnTo>
                  <a:pt x="774211" y="698500"/>
                </a:lnTo>
                <a:lnTo>
                  <a:pt x="775306" y="698500"/>
                </a:lnTo>
                <a:lnTo>
                  <a:pt x="776221" y="711200"/>
                </a:lnTo>
                <a:close/>
              </a:path>
              <a:path w="1003300" h="2286000">
                <a:moveTo>
                  <a:pt x="784380" y="711200"/>
                </a:moveTo>
                <a:lnTo>
                  <a:pt x="782762" y="711200"/>
                </a:lnTo>
                <a:lnTo>
                  <a:pt x="780598" y="698500"/>
                </a:lnTo>
                <a:lnTo>
                  <a:pt x="782252" y="698500"/>
                </a:lnTo>
                <a:lnTo>
                  <a:pt x="784380" y="711200"/>
                </a:lnTo>
                <a:close/>
              </a:path>
              <a:path w="1003300" h="2286000">
                <a:moveTo>
                  <a:pt x="791050" y="711200"/>
                </a:moveTo>
                <a:lnTo>
                  <a:pt x="784380" y="711200"/>
                </a:lnTo>
                <a:lnTo>
                  <a:pt x="784752" y="698500"/>
                </a:lnTo>
                <a:lnTo>
                  <a:pt x="791427" y="698500"/>
                </a:lnTo>
                <a:lnTo>
                  <a:pt x="791050" y="711200"/>
                </a:lnTo>
                <a:close/>
              </a:path>
              <a:path w="1003300" h="2286000">
                <a:moveTo>
                  <a:pt x="793890" y="711200"/>
                </a:moveTo>
                <a:lnTo>
                  <a:pt x="791947" y="711200"/>
                </a:lnTo>
                <a:lnTo>
                  <a:pt x="791427" y="698500"/>
                </a:lnTo>
                <a:lnTo>
                  <a:pt x="792143" y="698500"/>
                </a:lnTo>
                <a:lnTo>
                  <a:pt x="793890" y="711200"/>
                </a:lnTo>
                <a:close/>
              </a:path>
              <a:path w="1003300" h="2286000">
                <a:moveTo>
                  <a:pt x="798750" y="711200"/>
                </a:moveTo>
                <a:lnTo>
                  <a:pt x="796777" y="711200"/>
                </a:lnTo>
                <a:lnTo>
                  <a:pt x="796629" y="698500"/>
                </a:lnTo>
                <a:lnTo>
                  <a:pt x="797733" y="698500"/>
                </a:lnTo>
                <a:lnTo>
                  <a:pt x="798750" y="711200"/>
                </a:lnTo>
                <a:close/>
              </a:path>
              <a:path w="1003300" h="2286000">
                <a:moveTo>
                  <a:pt x="805245" y="711200"/>
                </a:moveTo>
                <a:lnTo>
                  <a:pt x="799001" y="711200"/>
                </a:lnTo>
                <a:lnTo>
                  <a:pt x="801126" y="698500"/>
                </a:lnTo>
                <a:lnTo>
                  <a:pt x="805146" y="698500"/>
                </a:lnTo>
                <a:lnTo>
                  <a:pt x="805245" y="711200"/>
                </a:lnTo>
                <a:close/>
              </a:path>
              <a:path w="1003300" h="2286000">
                <a:moveTo>
                  <a:pt x="818484" y="711200"/>
                </a:moveTo>
                <a:lnTo>
                  <a:pt x="808319" y="711200"/>
                </a:lnTo>
                <a:lnTo>
                  <a:pt x="808781" y="698500"/>
                </a:lnTo>
                <a:lnTo>
                  <a:pt x="817910" y="698500"/>
                </a:lnTo>
                <a:lnTo>
                  <a:pt x="818484" y="711200"/>
                </a:lnTo>
                <a:close/>
              </a:path>
              <a:path w="1003300" h="2286000">
                <a:moveTo>
                  <a:pt x="828186" y="711200"/>
                </a:moveTo>
                <a:lnTo>
                  <a:pt x="821850" y="711200"/>
                </a:lnTo>
                <a:lnTo>
                  <a:pt x="822054" y="698500"/>
                </a:lnTo>
                <a:lnTo>
                  <a:pt x="825374" y="698500"/>
                </a:lnTo>
                <a:lnTo>
                  <a:pt x="828186" y="711200"/>
                </a:lnTo>
                <a:close/>
              </a:path>
              <a:path w="1003300" h="2286000">
                <a:moveTo>
                  <a:pt x="828673" y="711200"/>
                </a:moveTo>
                <a:lnTo>
                  <a:pt x="828186" y="711200"/>
                </a:lnTo>
                <a:lnTo>
                  <a:pt x="827415" y="698500"/>
                </a:lnTo>
                <a:lnTo>
                  <a:pt x="828673" y="698500"/>
                </a:lnTo>
                <a:lnTo>
                  <a:pt x="828673" y="711200"/>
                </a:lnTo>
                <a:close/>
              </a:path>
              <a:path w="1003300" h="2286000">
                <a:moveTo>
                  <a:pt x="837481" y="711200"/>
                </a:moveTo>
                <a:lnTo>
                  <a:pt x="829371" y="711200"/>
                </a:lnTo>
                <a:lnTo>
                  <a:pt x="830661" y="698500"/>
                </a:lnTo>
                <a:lnTo>
                  <a:pt x="837329" y="698500"/>
                </a:lnTo>
                <a:lnTo>
                  <a:pt x="837481" y="711200"/>
                </a:lnTo>
                <a:close/>
              </a:path>
              <a:path w="1003300" h="2286000">
                <a:moveTo>
                  <a:pt x="341162" y="711200"/>
                </a:moveTo>
                <a:lnTo>
                  <a:pt x="339245" y="711200"/>
                </a:lnTo>
                <a:lnTo>
                  <a:pt x="341540" y="698546"/>
                </a:lnTo>
                <a:lnTo>
                  <a:pt x="341162" y="711200"/>
                </a:lnTo>
                <a:close/>
              </a:path>
              <a:path w="1003300" h="2286000">
                <a:moveTo>
                  <a:pt x="404735" y="711200"/>
                </a:moveTo>
                <a:lnTo>
                  <a:pt x="400624" y="711200"/>
                </a:lnTo>
                <a:lnTo>
                  <a:pt x="405225" y="699264"/>
                </a:lnTo>
                <a:lnTo>
                  <a:pt x="404735" y="711200"/>
                </a:lnTo>
                <a:close/>
              </a:path>
              <a:path w="1003300" h="2286000">
                <a:moveTo>
                  <a:pt x="259829" y="711200"/>
                </a:moveTo>
                <a:lnTo>
                  <a:pt x="256162" y="711200"/>
                </a:lnTo>
                <a:lnTo>
                  <a:pt x="258915" y="701058"/>
                </a:lnTo>
                <a:lnTo>
                  <a:pt x="259829" y="711200"/>
                </a:lnTo>
                <a:close/>
              </a:path>
              <a:path w="1003300" h="2286000">
                <a:moveTo>
                  <a:pt x="454476" y="711200"/>
                </a:moveTo>
                <a:lnTo>
                  <a:pt x="453152" y="711200"/>
                </a:lnTo>
                <a:lnTo>
                  <a:pt x="452325" y="703901"/>
                </a:lnTo>
                <a:lnTo>
                  <a:pt x="454476" y="711200"/>
                </a:lnTo>
                <a:close/>
              </a:path>
              <a:path w="1003300" h="2286000">
                <a:moveTo>
                  <a:pt x="751808" y="711200"/>
                </a:moveTo>
                <a:lnTo>
                  <a:pt x="751052" y="711200"/>
                </a:lnTo>
                <a:lnTo>
                  <a:pt x="752183" y="707413"/>
                </a:lnTo>
                <a:lnTo>
                  <a:pt x="751808" y="711200"/>
                </a:lnTo>
                <a:close/>
              </a:path>
              <a:path w="1003300" h="2286000">
                <a:moveTo>
                  <a:pt x="243599" y="711200"/>
                </a:moveTo>
                <a:lnTo>
                  <a:pt x="243160" y="707734"/>
                </a:lnTo>
                <a:lnTo>
                  <a:pt x="243698" y="708785"/>
                </a:lnTo>
                <a:lnTo>
                  <a:pt x="243599" y="711200"/>
                </a:lnTo>
                <a:close/>
              </a:path>
              <a:path w="1003300" h="2286000">
                <a:moveTo>
                  <a:pt x="485209" y="711200"/>
                </a:moveTo>
                <a:lnTo>
                  <a:pt x="485006" y="711200"/>
                </a:lnTo>
                <a:lnTo>
                  <a:pt x="484147" y="708902"/>
                </a:lnTo>
                <a:lnTo>
                  <a:pt x="485209" y="711200"/>
                </a:lnTo>
                <a:close/>
              </a:path>
              <a:path w="1003300" h="2286000">
                <a:moveTo>
                  <a:pt x="489069" y="711200"/>
                </a:moveTo>
                <a:lnTo>
                  <a:pt x="488111" y="711200"/>
                </a:lnTo>
                <a:lnTo>
                  <a:pt x="488111" y="709624"/>
                </a:lnTo>
                <a:lnTo>
                  <a:pt x="489069" y="711200"/>
                </a:lnTo>
                <a:close/>
              </a:path>
              <a:path w="1003300" h="2286000">
                <a:moveTo>
                  <a:pt x="244933" y="711200"/>
                </a:moveTo>
                <a:lnTo>
                  <a:pt x="244035" y="711200"/>
                </a:lnTo>
                <a:lnTo>
                  <a:pt x="244205" y="709776"/>
                </a:lnTo>
                <a:lnTo>
                  <a:pt x="244933" y="711200"/>
                </a:lnTo>
                <a:close/>
              </a:path>
              <a:path w="1003300" h="2286000">
                <a:moveTo>
                  <a:pt x="184490" y="736600"/>
                </a:moveTo>
                <a:lnTo>
                  <a:pt x="180481" y="736600"/>
                </a:lnTo>
                <a:lnTo>
                  <a:pt x="181034" y="711200"/>
                </a:lnTo>
                <a:lnTo>
                  <a:pt x="187713" y="711200"/>
                </a:lnTo>
                <a:lnTo>
                  <a:pt x="187139" y="723900"/>
                </a:lnTo>
                <a:lnTo>
                  <a:pt x="184490" y="723900"/>
                </a:lnTo>
                <a:lnTo>
                  <a:pt x="184490" y="736600"/>
                </a:lnTo>
                <a:close/>
              </a:path>
              <a:path w="1003300" h="2286000">
                <a:moveTo>
                  <a:pt x="189387" y="723900"/>
                </a:moveTo>
                <a:lnTo>
                  <a:pt x="188215" y="723900"/>
                </a:lnTo>
                <a:lnTo>
                  <a:pt x="188588" y="711200"/>
                </a:lnTo>
                <a:lnTo>
                  <a:pt x="193170" y="711200"/>
                </a:lnTo>
                <a:lnTo>
                  <a:pt x="189387" y="723900"/>
                </a:lnTo>
                <a:close/>
              </a:path>
              <a:path w="1003300" h="2286000">
                <a:moveTo>
                  <a:pt x="196119" y="735117"/>
                </a:moveTo>
                <a:lnTo>
                  <a:pt x="195648" y="723900"/>
                </a:lnTo>
                <a:lnTo>
                  <a:pt x="195321" y="723900"/>
                </a:lnTo>
                <a:lnTo>
                  <a:pt x="195881" y="711200"/>
                </a:lnTo>
                <a:lnTo>
                  <a:pt x="196673" y="722899"/>
                </a:lnTo>
                <a:lnTo>
                  <a:pt x="196526" y="728770"/>
                </a:lnTo>
                <a:lnTo>
                  <a:pt x="196279" y="734392"/>
                </a:lnTo>
                <a:lnTo>
                  <a:pt x="196119" y="735117"/>
                </a:lnTo>
                <a:close/>
              </a:path>
              <a:path w="1003300" h="2286000">
                <a:moveTo>
                  <a:pt x="204846" y="723900"/>
                </a:moveTo>
                <a:lnTo>
                  <a:pt x="202776" y="723900"/>
                </a:lnTo>
                <a:lnTo>
                  <a:pt x="202822" y="711200"/>
                </a:lnTo>
                <a:lnTo>
                  <a:pt x="205964" y="711200"/>
                </a:lnTo>
                <a:lnTo>
                  <a:pt x="204846" y="723900"/>
                </a:lnTo>
                <a:close/>
              </a:path>
              <a:path w="1003300" h="2286000">
                <a:moveTo>
                  <a:pt x="215448" y="723900"/>
                </a:moveTo>
                <a:lnTo>
                  <a:pt x="214003" y="723900"/>
                </a:lnTo>
                <a:lnTo>
                  <a:pt x="214446" y="711200"/>
                </a:lnTo>
                <a:lnTo>
                  <a:pt x="216094" y="711200"/>
                </a:lnTo>
                <a:lnTo>
                  <a:pt x="215448" y="723900"/>
                </a:lnTo>
                <a:close/>
              </a:path>
              <a:path w="1003300" h="2286000">
                <a:moveTo>
                  <a:pt x="222496" y="723900"/>
                </a:moveTo>
                <a:lnTo>
                  <a:pt x="221445" y="723900"/>
                </a:lnTo>
                <a:lnTo>
                  <a:pt x="223671" y="711200"/>
                </a:lnTo>
                <a:lnTo>
                  <a:pt x="222496" y="723900"/>
                </a:lnTo>
                <a:close/>
              </a:path>
              <a:path w="1003300" h="2286000">
                <a:moveTo>
                  <a:pt x="229870" y="717744"/>
                </a:moveTo>
                <a:lnTo>
                  <a:pt x="230590" y="711200"/>
                </a:lnTo>
                <a:lnTo>
                  <a:pt x="232331" y="711200"/>
                </a:lnTo>
                <a:lnTo>
                  <a:pt x="229870" y="717744"/>
                </a:lnTo>
                <a:close/>
              </a:path>
              <a:path w="1003300" h="2286000">
                <a:moveTo>
                  <a:pt x="244908" y="723900"/>
                </a:moveTo>
                <a:lnTo>
                  <a:pt x="235541" y="723900"/>
                </a:lnTo>
                <a:lnTo>
                  <a:pt x="238389" y="711200"/>
                </a:lnTo>
                <a:lnTo>
                  <a:pt x="248281" y="711200"/>
                </a:lnTo>
                <a:lnTo>
                  <a:pt x="244908" y="723900"/>
                </a:lnTo>
                <a:close/>
              </a:path>
              <a:path w="1003300" h="2286000">
                <a:moveTo>
                  <a:pt x="257879" y="723900"/>
                </a:moveTo>
                <a:lnTo>
                  <a:pt x="255478" y="723900"/>
                </a:lnTo>
                <a:lnTo>
                  <a:pt x="257823" y="711200"/>
                </a:lnTo>
                <a:lnTo>
                  <a:pt x="260370" y="711200"/>
                </a:lnTo>
                <a:lnTo>
                  <a:pt x="257879" y="723900"/>
                </a:lnTo>
                <a:close/>
              </a:path>
              <a:path w="1003300" h="2286000">
                <a:moveTo>
                  <a:pt x="266378" y="723900"/>
                </a:moveTo>
                <a:lnTo>
                  <a:pt x="262842" y="723900"/>
                </a:lnTo>
                <a:lnTo>
                  <a:pt x="260927" y="711200"/>
                </a:lnTo>
                <a:lnTo>
                  <a:pt x="267089" y="711200"/>
                </a:lnTo>
                <a:lnTo>
                  <a:pt x="266962" y="721266"/>
                </a:lnTo>
                <a:lnTo>
                  <a:pt x="266873" y="722899"/>
                </a:lnTo>
                <a:lnTo>
                  <a:pt x="266378" y="723900"/>
                </a:lnTo>
                <a:close/>
              </a:path>
              <a:path w="1003300" h="2286000">
                <a:moveTo>
                  <a:pt x="275384" y="723900"/>
                </a:moveTo>
                <a:lnTo>
                  <a:pt x="266929" y="723900"/>
                </a:lnTo>
                <a:lnTo>
                  <a:pt x="266943" y="722757"/>
                </a:lnTo>
                <a:lnTo>
                  <a:pt x="272662" y="711200"/>
                </a:lnTo>
                <a:lnTo>
                  <a:pt x="275428" y="711200"/>
                </a:lnTo>
                <a:lnTo>
                  <a:pt x="275384" y="723900"/>
                </a:lnTo>
                <a:close/>
              </a:path>
              <a:path w="1003300" h="2286000">
                <a:moveTo>
                  <a:pt x="286959" y="723900"/>
                </a:moveTo>
                <a:lnTo>
                  <a:pt x="278543" y="723900"/>
                </a:lnTo>
                <a:lnTo>
                  <a:pt x="278259" y="711200"/>
                </a:lnTo>
                <a:lnTo>
                  <a:pt x="287512" y="711200"/>
                </a:lnTo>
                <a:lnTo>
                  <a:pt x="286959" y="723900"/>
                </a:lnTo>
                <a:close/>
              </a:path>
              <a:path w="1003300" h="2286000">
                <a:moveTo>
                  <a:pt x="334148" y="723900"/>
                </a:moveTo>
                <a:lnTo>
                  <a:pt x="327092" y="723900"/>
                </a:lnTo>
                <a:lnTo>
                  <a:pt x="325340" y="711200"/>
                </a:lnTo>
                <a:lnTo>
                  <a:pt x="331232" y="711200"/>
                </a:lnTo>
                <a:lnTo>
                  <a:pt x="334148" y="723900"/>
                </a:lnTo>
                <a:close/>
              </a:path>
              <a:path w="1003300" h="2286000">
                <a:moveTo>
                  <a:pt x="340067" y="723900"/>
                </a:moveTo>
                <a:lnTo>
                  <a:pt x="336496" y="723900"/>
                </a:lnTo>
                <a:lnTo>
                  <a:pt x="337092" y="711200"/>
                </a:lnTo>
                <a:lnTo>
                  <a:pt x="340261" y="711200"/>
                </a:lnTo>
                <a:lnTo>
                  <a:pt x="340067" y="723900"/>
                </a:lnTo>
                <a:close/>
              </a:path>
              <a:path w="1003300" h="2286000">
                <a:moveTo>
                  <a:pt x="346341" y="723900"/>
                </a:moveTo>
                <a:lnTo>
                  <a:pt x="342218" y="723900"/>
                </a:lnTo>
                <a:lnTo>
                  <a:pt x="343117" y="711200"/>
                </a:lnTo>
                <a:lnTo>
                  <a:pt x="345368" y="711200"/>
                </a:lnTo>
                <a:lnTo>
                  <a:pt x="346341" y="723900"/>
                </a:lnTo>
                <a:close/>
              </a:path>
              <a:path w="1003300" h="2286000">
                <a:moveTo>
                  <a:pt x="350198" y="723900"/>
                </a:moveTo>
                <a:lnTo>
                  <a:pt x="346469" y="723900"/>
                </a:lnTo>
                <a:lnTo>
                  <a:pt x="346469" y="711200"/>
                </a:lnTo>
                <a:lnTo>
                  <a:pt x="347523" y="711200"/>
                </a:lnTo>
                <a:lnTo>
                  <a:pt x="350241" y="722757"/>
                </a:lnTo>
                <a:lnTo>
                  <a:pt x="350198" y="723900"/>
                </a:lnTo>
                <a:close/>
              </a:path>
              <a:path w="1003300" h="2286000">
                <a:moveTo>
                  <a:pt x="369837" y="715479"/>
                </a:moveTo>
                <a:lnTo>
                  <a:pt x="370085" y="711200"/>
                </a:lnTo>
                <a:lnTo>
                  <a:pt x="371437" y="711200"/>
                </a:lnTo>
                <a:lnTo>
                  <a:pt x="369837" y="715479"/>
                </a:lnTo>
                <a:close/>
              </a:path>
              <a:path w="1003300" h="2286000">
                <a:moveTo>
                  <a:pt x="377561" y="721207"/>
                </a:moveTo>
                <a:lnTo>
                  <a:pt x="378704" y="711200"/>
                </a:lnTo>
                <a:lnTo>
                  <a:pt x="380618" y="711200"/>
                </a:lnTo>
                <a:lnTo>
                  <a:pt x="377561" y="721207"/>
                </a:lnTo>
                <a:close/>
              </a:path>
              <a:path w="1003300" h="2286000">
                <a:moveTo>
                  <a:pt x="395826" y="716729"/>
                </a:moveTo>
                <a:lnTo>
                  <a:pt x="396510" y="711200"/>
                </a:lnTo>
                <a:lnTo>
                  <a:pt x="398894" y="711200"/>
                </a:lnTo>
                <a:lnTo>
                  <a:pt x="398840" y="712225"/>
                </a:lnTo>
                <a:lnTo>
                  <a:pt x="395826" y="716729"/>
                </a:lnTo>
                <a:close/>
              </a:path>
              <a:path w="1003300" h="2286000">
                <a:moveTo>
                  <a:pt x="403280" y="723900"/>
                </a:moveTo>
                <a:lnTo>
                  <a:pt x="398218" y="723900"/>
                </a:lnTo>
                <a:lnTo>
                  <a:pt x="398840" y="712225"/>
                </a:lnTo>
                <a:lnTo>
                  <a:pt x="399525" y="711200"/>
                </a:lnTo>
                <a:lnTo>
                  <a:pt x="403280" y="711200"/>
                </a:lnTo>
                <a:lnTo>
                  <a:pt x="403280" y="723900"/>
                </a:lnTo>
                <a:close/>
              </a:path>
              <a:path w="1003300" h="2286000">
                <a:moveTo>
                  <a:pt x="412369" y="723900"/>
                </a:moveTo>
                <a:lnTo>
                  <a:pt x="405774" y="723900"/>
                </a:lnTo>
                <a:lnTo>
                  <a:pt x="404111" y="711200"/>
                </a:lnTo>
                <a:lnTo>
                  <a:pt x="415956" y="711200"/>
                </a:lnTo>
                <a:lnTo>
                  <a:pt x="416139" y="714660"/>
                </a:lnTo>
                <a:lnTo>
                  <a:pt x="412369" y="723900"/>
                </a:lnTo>
                <a:close/>
              </a:path>
              <a:path w="1003300" h="2286000">
                <a:moveTo>
                  <a:pt x="416139" y="714660"/>
                </a:moveTo>
                <a:lnTo>
                  <a:pt x="415956" y="711200"/>
                </a:lnTo>
                <a:lnTo>
                  <a:pt x="417551" y="711200"/>
                </a:lnTo>
                <a:lnTo>
                  <a:pt x="416139" y="714660"/>
                </a:lnTo>
                <a:close/>
              </a:path>
              <a:path w="1003300" h="2286000">
                <a:moveTo>
                  <a:pt x="421057" y="723900"/>
                </a:moveTo>
                <a:lnTo>
                  <a:pt x="416629" y="723900"/>
                </a:lnTo>
                <a:lnTo>
                  <a:pt x="416302" y="717744"/>
                </a:lnTo>
                <a:lnTo>
                  <a:pt x="416247" y="714395"/>
                </a:lnTo>
                <a:lnTo>
                  <a:pt x="417551" y="711200"/>
                </a:lnTo>
                <a:lnTo>
                  <a:pt x="422813" y="711200"/>
                </a:lnTo>
                <a:lnTo>
                  <a:pt x="421057" y="723900"/>
                </a:lnTo>
                <a:close/>
              </a:path>
              <a:path w="1003300" h="2286000">
                <a:moveTo>
                  <a:pt x="429909" y="723900"/>
                </a:moveTo>
                <a:lnTo>
                  <a:pt x="421341" y="723900"/>
                </a:lnTo>
                <a:lnTo>
                  <a:pt x="425073" y="711200"/>
                </a:lnTo>
                <a:lnTo>
                  <a:pt x="433159" y="711200"/>
                </a:lnTo>
                <a:lnTo>
                  <a:pt x="429909" y="723900"/>
                </a:lnTo>
                <a:close/>
              </a:path>
              <a:path w="1003300" h="2286000">
                <a:moveTo>
                  <a:pt x="434282" y="723900"/>
                </a:moveTo>
                <a:lnTo>
                  <a:pt x="434025" y="723900"/>
                </a:lnTo>
                <a:lnTo>
                  <a:pt x="433789" y="711200"/>
                </a:lnTo>
                <a:lnTo>
                  <a:pt x="436665" y="711200"/>
                </a:lnTo>
                <a:lnTo>
                  <a:pt x="434282" y="723900"/>
                </a:lnTo>
                <a:close/>
              </a:path>
              <a:path w="1003300" h="2286000">
                <a:moveTo>
                  <a:pt x="440061" y="723900"/>
                </a:moveTo>
                <a:lnTo>
                  <a:pt x="438922" y="723900"/>
                </a:lnTo>
                <a:lnTo>
                  <a:pt x="438018" y="711200"/>
                </a:lnTo>
                <a:lnTo>
                  <a:pt x="439394" y="711200"/>
                </a:lnTo>
                <a:lnTo>
                  <a:pt x="440061" y="723900"/>
                </a:lnTo>
                <a:close/>
              </a:path>
              <a:path w="1003300" h="2286000">
                <a:moveTo>
                  <a:pt x="442871" y="723900"/>
                </a:moveTo>
                <a:lnTo>
                  <a:pt x="440061" y="723900"/>
                </a:lnTo>
                <a:lnTo>
                  <a:pt x="441290" y="711200"/>
                </a:lnTo>
                <a:lnTo>
                  <a:pt x="442871" y="711200"/>
                </a:lnTo>
                <a:lnTo>
                  <a:pt x="442871" y="723900"/>
                </a:lnTo>
                <a:close/>
              </a:path>
              <a:path w="1003300" h="2286000">
                <a:moveTo>
                  <a:pt x="450687" y="723900"/>
                </a:moveTo>
                <a:lnTo>
                  <a:pt x="445061" y="723900"/>
                </a:lnTo>
                <a:lnTo>
                  <a:pt x="444528" y="711200"/>
                </a:lnTo>
                <a:lnTo>
                  <a:pt x="449066" y="711200"/>
                </a:lnTo>
                <a:lnTo>
                  <a:pt x="450687" y="723900"/>
                </a:lnTo>
                <a:close/>
              </a:path>
              <a:path w="1003300" h="2286000">
                <a:moveTo>
                  <a:pt x="457413" y="723900"/>
                </a:moveTo>
                <a:lnTo>
                  <a:pt x="452586" y="723900"/>
                </a:lnTo>
                <a:lnTo>
                  <a:pt x="451972" y="711200"/>
                </a:lnTo>
                <a:lnTo>
                  <a:pt x="455141" y="711200"/>
                </a:lnTo>
                <a:lnTo>
                  <a:pt x="457413" y="723900"/>
                </a:lnTo>
                <a:close/>
              </a:path>
              <a:path w="1003300" h="2286000">
                <a:moveTo>
                  <a:pt x="465419" y="723900"/>
                </a:moveTo>
                <a:lnTo>
                  <a:pt x="463712" y="723900"/>
                </a:lnTo>
                <a:lnTo>
                  <a:pt x="461390" y="711200"/>
                </a:lnTo>
                <a:lnTo>
                  <a:pt x="462236" y="711200"/>
                </a:lnTo>
                <a:lnTo>
                  <a:pt x="465419" y="723900"/>
                </a:lnTo>
                <a:close/>
              </a:path>
              <a:path w="1003300" h="2286000">
                <a:moveTo>
                  <a:pt x="469384" y="723900"/>
                </a:moveTo>
                <a:lnTo>
                  <a:pt x="466280" y="723900"/>
                </a:lnTo>
                <a:lnTo>
                  <a:pt x="463905" y="711200"/>
                </a:lnTo>
                <a:lnTo>
                  <a:pt x="466273" y="711200"/>
                </a:lnTo>
                <a:lnTo>
                  <a:pt x="469384" y="723900"/>
                </a:lnTo>
                <a:close/>
              </a:path>
              <a:path w="1003300" h="2286000">
                <a:moveTo>
                  <a:pt x="470758" y="716122"/>
                </a:moveTo>
                <a:lnTo>
                  <a:pt x="470002" y="711200"/>
                </a:lnTo>
                <a:lnTo>
                  <a:pt x="470209" y="711200"/>
                </a:lnTo>
                <a:lnTo>
                  <a:pt x="470758" y="716122"/>
                </a:lnTo>
                <a:close/>
              </a:path>
              <a:path w="1003300" h="2286000">
                <a:moveTo>
                  <a:pt x="476416" y="723900"/>
                </a:moveTo>
                <a:lnTo>
                  <a:pt x="475640" y="723900"/>
                </a:lnTo>
                <a:lnTo>
                  <a:pt x="473317" y="711200"/>
                </a:lnTo>
                <a:lnTo>
                  <a:pt x="474952" y="711200"/>
                </a:lnTo>
                <a:lnTo>
                  <a:pt x="476513" y="714025"/>
                </a:lnTo>
                <a:lnTo>
                  <a:pt x="476416" y="723900"/>
                </a:lnTo>
                <a:close/>
              </a:path>
              <a:path w="1003300" h="2286000">
                <a:moveTo>
                  <a:pt x="478213" y="717103"/>
                </a:moveTo>
                <a:lnTo>
                  <a:pt x="476518" y="714034"/>
                </a:lnTo>
                <a:lnTo>
                  <a:pt x="476547" y="711200"/>
                </a:lnTo>
                <a:lnTo>
                  <a:pt x="477914" y="711200"/>
                </a:lnTo>
                <a:lnTo>
                  <a:pt x="478213" y="717103"/>
                </a:lnTo>
                <a:close/>
              </a:path>
              <a:path w="1003300" h="2286000">
                <a:moveTo>
                  <a:pt x="482406" y="723900"/>
                </a:moveTo>
                <a:lnTo>
                  <a:pt x="481967" y="723900"/>
                </a:lnTo>
                <a:lnTo>
                  <a:pt x="480252" y="711200"/>
                </a:lnTo>
                <a:lnTo>
                  <a:pt x="482902" y="711200"/>
                </a:lnTo>
                <a:lnTo>
                  <a:pt x="482406" y="723900"/>
                </a:lnTo>
                <a:close/>
              </a:path>
              <a:path w="1003300" h="2286000">
                <a:moveTo>
                  <a:pt x="493788" y="723900"/>
                </a:moveTo>
                <a:lnTo>
                  <a:pt x="487069" y="723900"/>
                </a:lnTo>
                <a:lnTo>
                  <a:pt x="485979" y="711200"/>
                </a:lnTo>
                <a:lnTo>
                  <a:pt x="488079" y="711200"/>
                </a:lnTo>
                <a:lnTo>
                  <a:pt x="493788" y="723900"/>
                </a:lnTo>
                <a:close/>
              </a:path>
              <a:path w="1003300" h="2286000">
                <a:moveTo>
                  <a:pt x="501848" y="723900"/>
                </a:moveTo>
                <a:lnTo>
                  <a:pt x="499094" y="723900"/>
                </a:lnTo>
                <a:lnTo>
                  <a:pt x="498532" y="711200"/>
                </a:lnTo>
                <a:lnTo>
                  <a:pt x="501593" y="711200"/>
                </a:lnTo>
                <a:lnTo>
                  <a:pt x="501848" y="723900"/>
                </a:lnTo>
                <a:close/>
              </a:path>
              <a:path w="1003300" h="2286000">
                <a:moveTo>
                  <a:pt x="508237" y="723900"/>
                </a:moveTo>
                <a:lnTo>
                  <a:pt x="506892" y="723900"/>
                </a:lnTo>
                <a:lnTo>
                  <a:pt x="506891" y="711200"/>
                </a:lnTo>
                <a:lnTo>
                  <a:pt x="508232" y="711200"/>
                </a:lnTo>
                <a:lnTo>
                  <a:pt x="508237" y="723900"/>
                </a:lnTo>
                <a:close/>
              </a:path>
              <a:path w="1003300" h="2286000">
                <a:moveTo>
                  <a:pt x="514489" y="723900"/>
                </a:moveTo>
                <a:lnTo>
                  <a:pt x="512232" y="723900"/>
                </a:lnTo>
                <a:lnTo>
                  <a:pt x="511238" y="711200"/>
                </a:lnTo>
                <a:lnTo>
                  <a:pt x="514164" y="711200"/>
                </a:lnTo>
                <a:lnTo>
                  <a:pt x="514489" y="723900"/>
                </a:lnTo>
                <a:close/>
              </a:path>
              <a:path w="1003300" h="2286000">
                <a:moveTo>
                  <a:pt x="523981" y="723900"/>
                </a:moveTo>
                <a:lnTo>
                  <a:pt x="519991" y="723900"/>
                </a:lnTo>
                <a:lnTo>
                  <a:pt x="517465" y="711200"/>
                </a:lnTo>
                <a:lnTo>
                  <a:pt x="517777" y="711200"/>
                </a:lnTo>
                <a:lnTo>
                  <a:pt x="523981" y="723900"/>
                </a:lnTo>
                <a:close/>
              </a:path>
              <a:path w="1003300" h="2286000">
                <a:moveTo>
                  <a:pt x="530521" y="723900"/>
                </a:moveTo>
                <a:lnTo>
                  <a:pt x="528536" y="723900"/>
                </a:lnTo>
                <a:lnTo>
                  <a:pt x="520482" y="711200"/>
                </a:lnTo>
                <a:lnTo>
                  <a:pt x="530288" y="711200"/>
                </a:lnTo>
                <a:lnTo>
                  <a:pt x="530521" y="723900"/>
                </a:lnTo>
                <a:close/>
              </a:path>
              <a:path w="1003300" h="2286000">
                <a:moveTo>
                  <a:pt x="531061" y="714025"/>
                </a:moveTo>
                <a:lnTo>
                  <a:pt x="530548" y="711200"/>
                </a:lnTo>
                <a:lnTo>
                  <a:pt x="531145" y="711200"/>
                </a:lnTo>
                <a:lnTo>
                  <a:pt x="531061" y="714025"/>
                </a:lnTo>
                <a:close/>
              </a:path>
              <a:path w="1003300" h="2286000">
                <a:moveTo>
                  <a:pt x="539745" y="723900"/>
                </a:moveTo>
                <a:lnTo>
                  <a:pt x="537750" y="723900"/>
                </a:lnTo>
                <a:lnTo>
                  <a:pt x="533879" y="711200"/>
                </a:lnTo>
                <a:lnTo>
                  <a:pt x="535907" y="711200"/>
                </a:lnTo>
                <a:lnTo>
                  <a:pt x="539745" y="723900"/>
                </a:lnTo>
                <a:close/>
              </a:path>
              <a:path w="1003300" h="2286000">
                <a:moveTo>
                  <a:pt x="543532" y="723900"/>
                </a:moveTo>
                <a:lnTo>
                  <a:pt x="542057" y="723900"/>
                </a:lnTo>
                <a:lnTo>
                  <a:pt x="541533" y="711200"/>
                </a:lnTo>
                <a:lnTo>
                  <a:pt x="543532" y="723900"/>
                </a:lnTo>
                <a:close/>
              </a:path>
              <a:path w="1003300" h="2286000">
                <a:moveTo>
                  <a:pt x="546435" y="723900"/>
                </a:moveTo>
                <a:lnTo>
                  <a:pt x="543565" y="723900"/>
                </a:lnTo>
                <a:lnTo>
                  <a:pt x="542248" y="711200"/>
                </a:lnTo>
                <a:lnTo>
                  <a:pt x="543162" y="711200"/>
                </a:lnTo>
                <a:lnTo>
                  <a:pt x="546435" y="723900"/>
                </a:lnTo>
                <a:close/>
              </a:path>
              <a:path w="1003300" h="2286000">
                <a:moveTo>
                  <a:pt x="551220" y="723900"/>
                </a:moveTo>
                <a:lnTo>
                  <a:pt x="547621" y="723900"/>
                </a:lnTo>
                <a:lnTo>
                  <a:pt x="546711" y="711200"/>
                </a:lnTo>
                <a:lnTo>
                  <a:pt x="553203" y="711200"/>
                </a:lnTo>
                <a:lnTo>
                  <a:pt x="551220" y="723900"/>
                </a:lnTo>
                <a:close/>
              </a:path>
              <a:path w="1003300" h="2286000">
                <a:moveTo>
                  <a:pt x="553776" y="723900"/>
                </a:moveTo>
                <a:lnTo>
                  <a:pt x="552513" y="723900"/>
                </a:lnTo>
                <a:lnTo>
                  <a:pt x="553203" y="711200"/>
                </a:lnTo>
                <a:lnTo>
                  <a:pt x="553844" y="711200"/>
                </a:lnTo>
                <a:lnTo>
                  <a:pt x="553776" y="723900"/>
                </a:lnTo>
                <a:close/>
              </a:path>
              <a:path w="1003300" h="2286000">
                <a:moveTo>
                  <a:pt x="559463" y="723900"/>
                </a:moveTo>
                <a:lnTo>
                  <a:pt x="557435" y="723900"/>
                </a:lnTo>
                <a:lnTo>
                  <a:pt x="555698" y="711200"/>
                </a:lnTo>
                <a:lnTo>
                  <a:pt x="560586" y="711200"/>
                </a:lnTo>
                <a:lnTo>
                  <a:pt x="559463" y="723900"/>
                </a:lnTo>
                <a:close/>
              </a:path>
              <a:path w="1003300" h="2286000">
                <a:moveTo>
                  <a:pt x="566616" y="723900"/>
                </a:moveTo>
                <a:lnTo>
                  <a:pt x="564375" y="723900"/>
                </a:lnTo>
                <a:lnTo>
                  <a:pt x="562283" y="711200"/>
                </a:lnTo>
                <a:lnTo>
                  <a:pt x="562991" y="711200"/>
                </a:lnTo>
                <a:lnTo>
                  <a:pt x="566616" y="723900"/>
                </a:lnTo>
                <a:close/>
              </a:path>
              <a:path w="1003300" h="2286000">
                <a:moveTo>
                  <a:pt x="603561" y="723900"/>
                </a:moveTo>
                <a:lnTo>
                  <a:pt x="587634" y="723900"/>
                </a:lnTo>
                <a:lnTo>
                  <a:pt x="585225" y="711200"/>
                </a:lnTo>
                <a:lnTo>
                  <a:pt x="604687" y="711200"/>
                </a:lnTo>
                <a:lnTo>
                  <a:pt x="603561" y="723900"/>
                </a:lnTo>
                <a:close/>
              </a:path>
              <a:path w="1003300" h="2286000">
                <a:moveTo>
                  <a:pt x="612657" y="723900"/>
                </a:moveTo>
                <a:lnTo>
                  <a:pt x="611005" y="723900"/>
                </a:lnTo>
                <a:lnTo>
                  <a:pt x="604865" y="711200"/>
                </a:lnTo>
                <a:lnTo>
                  <a:pt x="612144" y="711200"/>
                </a:lnTo>
                <a:lnTo>
                  <a:pt x="612657" y="723900"/>
                </a:lnTo>
                <a:close/>
              </a:path>
              <a:path w="1003300" h="2286000">
                <a:moveTo>
                  <a:pt x="619076" y="723900"/>
                </a:moveTo>
                <a:lnTo>
                  <a:pt x="614242" y="723900"/>
                </a:lnTo>
                <a:lnTo>
                  <a:pt x="612970" y="711200"/>
                </a:lnTo>
                <a:lnTo>
                  <a:pt x="616818" y="711200"/>
                </a:lnTo>
                <a:lnTo>
                  <a:pt x="619076" y="723900"/>
                </a:lnTo>
                <a:close/>
              </a:path>
              <a:path w="1003300" h="2286000">
                <a:moveTo>
                  <a:pt x="624032" y="723900"/>
                </a:moveTo>
                <a:lnTo>
                  <a:pt x="619076" y="723900"/>
                </a:lnTo>
                <a:lnTo>
                  <a:pt x="619869" y="711200"/>
                </a:lnTo>
                <a:lnTo>
                  <a:pt x="624032" y="711200"/>
                </a:lnTo>
                <a:lnTo>
                  <a:pt x="624032" y="723900"/>
                </a:lnTo>
                <a:close/>
              </a:path>
              <a:path w="1003300" h="2286000">
                <a:moveTo>
                  <a:pt x="631975" y="723900"/>
                </a:moveTo>
                <a:lnTo>
                  <a:pt x="630043" y="723900"/>
                </a:lnTo>
                <a:lnTo>
                  <a:pt x="629210" y="711200"/>
                </a:lnTo>
                <a:lnTo>
                  <a:pt x="631382" y="711200"/>
                </a:lnTo>
                <a:lnTo>
                  <a:pt x="631975" y="723900"/>
                </a:lnTo>
                <a:close/>
              </a:path>
              <a:path w="1003300" h="2286000">
                <a:moveTo>
                  <a:pt x="636415" y="723900"/>
                </a:moveTo>
                <a:lnTo>
                  <a:pt x="631975" y="723900"/>
                </a:lnTo>
                <a:lnTo>
                  <a:pt x="635724" y="711200"/>
                </a:lnTo>
                <a:lnTo>
                  <a:pt x="636415" y="723900"/>
                </a:lnTo>
                <a:close/>
              </a:path>
              <a:path w="1003300" h="2286000">
                <a:moveTo>
                  <a:pt x="637769" y="721266"/>
                </a:moveTo>
                <a:lnTo>
                  <a:pt x="636245" y="711200"/>
                </a:lnTo>
                <a:lnTo>
                  <a:pt x="636690" y="711200"/>
                </a:lnTo>
                <a:lnTo>
                  <a:pt x="637769" y="720473"/>
                </a:lnTo>
                <a:lnTo>
                  <a:pt x="637769" y="721266"/>
                </a:lnTo>
                <a:close/>
              </a:path>
              <a:path w="1003300" h="2286000">
                <a:moveTo>
                  <a:pt x="641091" y="723900"/>
                </a:moveTo>
                <a:lnTo>
                  <a:pt x="638168" y="723900"/>
                </a:lnTo>
                <a:lnTo>
                  <a:pt x="637861" y="721266"/>
                </a:lnTo>
                <a:lnTo>
                  <a:pt x="637769" y="711200"/>
                </a:lnTo>
                <a:lnTo>
                  <a:pt x="640548" y="714395"/>
                </a:lnTo>
                <a:lnTo>
                  <a:pt x="641091" y="723900"/>
                </a:lnTo>
                <a:close/>
              </a:path>
              <a:path w="1003300" h="2286000">
                <a:moveTo>
                  <a:pt x="641821" y="715860"/>
                </a:moveTo>
                <a:lnTo>
                  <a:pt x="640548" y="714395"/>
                </a:lnTo>
                <a:lnTo>
                  <a:pt x="640365" y="711200"/>
                </a:lnTo>
                <a:lnTo>
                  <a:pt x="642245" y="711200"/>
                </a:lnTo>
                <a:lnTo>
                  <a:pt x="641821" y="715860"/>
                </a:lnTo>
                <a:close/>
              </a:path>
              <a:path w="1003300" h="2286000">
                <a:moveTo>
                  <a:pt x="652618" y="723900"/>
                </a:moveTo>
                <a:lnTo>
                  <a:pt x="648812" y="723900"/>
                </a:lnTo>
                <a:lnTo>
                  <a:pt x="649169" y="711200"/>
                </a:lnTo>
                <a:lnTo>
                  <a:pt x="657211" y="711200"/>
                </a:lnTo>
                <a:lnTo>
                  <a:pt x="652618" y="723900"/>
                </a:lnTo>
                <a:close/>
              </a:path>
              <a:path w="1003300" h="2286000">
                <a:moveTo>
                  <a:pt x="658812" y="723900"/>
                </a:moveTo>
                <a:lnTo>
                  <a:pt x="656820" y="723900"/>
                </a:lnTo>
                <a:lnTo>
                  <a:pt x="657211" y="711200"/>
                </a:lnTo>
                <a:lnTo>
                  <a:pt x="659094" y="711200"/>
                </a:lnTo>
                <a:lnTo>
                  <a:pt x="658812" y="723900"/>
                </a:lnTo>
                <a:close/>
              </a:path>
              <a:path w="1003300" h="2286000">
                <a:moveTo>
                  <a:pt x="674059" y="723900"/>
                </a:moveTo>
                <a:lnTo>
                  <a:pt x="662580" y="723900"/>
                </a:lnTo>
                <a:lnTo>
                  <a:pt x="662246" y="711200"/>
                </a:lnTo>
                <a:lnTo>
                  <a:pt x="672158" y="711200"/>
                </a:lnTo>
                <a:lnTo>
                  <a:pt x="674059" y="723900"/>
                </a:lnTo>
                <a:close/>
              </a:path>
              <a:path w="1003300" h="2286000">
                <a:moveTo>
                  <a:pt x="678484" y="723900"/>
                </a:moveTo>
                <a:lnTo>
                  <a:pt x="674168" y="723900"/>
                </a:lnTo>
                <a:lnTo>
                  <a:pt x="675183" y="711200"/>
                </a:lnTo>
                <a:lnTo>
                  <a:pt x="679128" y="711200"/>
                </a:lnTo>
                <a:lnTo>
                  <a:pt x="678484" y="723900"/>
                </a:lnTo>
                <a:close/>
              </a:path>
              <a:path w="1003300" h="2286000">
                <a:moveTo>
                  <a:pt x="680230" y="723900"/>
                </a:moveTo>
                <a:lnTo>
                  <a:pt x="679459" y="711200"/>
                </a:lnTo>
                <a:lnTo>
                  <a:pt x="681406" y="711200"/>
                </a:lnTo>
                <a:lnTo>
                  <a:pt x="680230" y="723900"/>
                </a:lnTo>
                <a:close/>
              </a:path>
              <a:path w="1003300" h="2286000">
                <a:moveTo>
                  <a:pt x="731751" y="723900"/>
                </a:moveTo>
                <a:lnTo>
                  <a:pt x="729259" y="723900"/>
                </a:lnTo>
                <a:lnTo>
                  <a:pt x="728660" y="711200"/>
                </a:lnTo>
                <a:lnTo>
                  <a:pt x="731365" y="711200"/>
                </a:lnTo>
                <a:lnTo>
                  <a:pt x="731751" y="723900"/>
                </a:lnTo>
                <a:close/>
              </a:path>
              <a:path w="1003300" h="2286000">
                <a:moveTo>
                  <a:pt x="735347" y="723900"/>
                </a:moveTo>
                <a:lnTo>
                  <a:pt x="731751" y="723900"/>
                </a:lnTo>
                <a:lnTo>
                  <a:pt x="732272" y="711200"/>
                </a:lnTo>
                <a:lnTo>
                  <a:pt x="737150" y="711200"/>
                </a:lnTo>
                <a:lnTo>
                  <a:pt x="735347" y="723900"/>
                </a:lnTo>
                <a:close/>
              </a:path>
              <a:path w="1003300" h="2286000">
                <a:moveTo>
                  <a:pt x="743880" y="723900"/>
                </a:moveTo>
                <a:lnTo>
                  <a:pt x="740621" y="723900"/>
                </a:lnTo>
                <a:lnTo>
                  <a:pt x="737365" y="711200"/>
                </a:lnTo>
                <a:lnTo>
                  <a:pt x="743907" y="711200"/>
                </a:lnTo>
                <a:lnTo>
                  <a:pt x="743880" y="723900"/>
                </a:lnTo>
                <a:close/>
              </a:path>
              <a:path w="1003300" h="2286000">
                <a:moveTo>
                  <a:pt x="756855" y="723900"/>
                </a:moveTo>
                <a:lnTo>
                  <a:pt x="748219" y="723900"/>
                </a:lnTo>
                <a:lnTo>
                  <a:pt x="746722" y="711200"/>
                </a:lnTo>
                <a:lnTo>
                  <a:pt x="755205" y="711200"/>
                </a:lnTo>
                <a:lnTo>
                  <a:pt x="756855" y="723900"/>
                </a:lnTo>
                <a:close/>
              </a:path>
              <a:path w="1003300" h="2286000">
                <a:moveTo>
                  <a:pt x="758582" y="723900"/>
                </a:moveTo>
                <a:lnTo>
                  <a:pt x="758287" y="723900"/>
                </a:lnTo>
                <a:lnTo>
                  <a:pt x="761517" y="711200"/>
                </a:lnTo>
                <a:lnTo>
                  <a:pt x="761732" y="711200"/>
                </a:lnTo>
                <a:lnTo>
                  <a:pt x="758582" y="723900"/>
                </a:lnTo>
                <a:close/>
              </a:path>
              <a:path w="1003300" h="2286000">
                <a:moveTo>
                  <a:pt x="765615" y="723900"/>
                </a:moveTo>
                <a:lnTo>
                  <a:pt x="764898" y="711200"/>
                </a:lnTo>
                <a:lnTo>
                  <a:pt x="766550" y="711200"/>
                </a:lnTo>
                <a:lnTo>
                  <a:pt x="765615" y="723900"/>
                </a:lnTo>
                <a:close/>
              </a:path>
              <a:path w="1003300" h="2286000">
                <a:moveTo>
                  <a:pt x="768312" y="723900"/>
                </a:moveTo>
                <a:lnTo>
                  <a:pt x="766962" y="723900"/>
                </a:lnTo>
                <a:lnTo>
                  <a:pt x="766615" y="711200"/>
                </a:lnTo>
                <a:lnTo>
                  <a:pt x="767128" y="711200"/>
                </a:lnTo>
                <a:lnTo>
                  <a:pt x="768312" y="723900"/>
                </a:lnTo>
                <a:close/>
              </a:path>
              <a:path w="1003300" h="2286000">
                <a:moveTo>
                  <a:pt x="768494" y="723900"/>
                </a:moveTo>
                <a:lnTo>
                  <a:pt x="768312" y="723900"/>
                </a:lnTo>
                <a:lnTo>
                  <a:pt x="768852" y="711200"/>
                </a:lnTo>
                <a:lnTo>
                  <a:pt x="768494" y="723900"/>
                </a:lnTo>
                <a:close/>
              </a:path>
              <a:path w="1003300" h="2286000">
                <a:moveTo>
                  <a:pt x="775822" y="723900"/>
                </a:moveTo>
                <a:lnTo>
                  <a:pt x="774126" y="723900"/>
                </a:lnTo>
                <a:lnTo>
                  <a:pt x="773179" y="711200"/>
                </a:lnTo>
                <a:lnTo>
                  <a:pt x="775111" y="711200"/>
                </a:lnTo>
                <a:lnTo>
                  <a:pt x="775822" y="723900"/>
                </a:lnTo>
                <a:close/>
              </a:path>
              <a:path w="1003300" h="2286000">
                <a:moveTo>
                  <a:pt x="778865" y="717102"/>
                </a:moveTo>
                <a:lnTo>
                  <a:pt x="777455" y="711200"/>
                </a:lnTo>
                <a:lnTo>
                  <a:pt x="778554" y="711200"/>
                </a:lnTo>
                <a:lnTo>
                  <a:pt x="778865" y="717102"/>
                </a:lnTo>
                <a:close/>
              </a:path>
              <a:path w="1003300" h="2286000">
                <a:moveTo>
                  <a:pt x="786039" y="723900"/>
                </a:moveTo>
                <a:lnTo>
                  <a:pt x="784726" y="723900"/>
                </a:lnTo>
                <a:lnTo>
                  <a:pt x="784222" y="711200"/>
                </a:lnTo>
                <a:lnTo>
                  <a:pt x="784932" y="711200"/>
                </a:lnTo>
                <a:lnTo>
                  <a:pt x="786039" y="723900"/>
                </a:lnTo>
                <a:close/>
              </a:path>
              <a:path w="1003300" h="2286000">
                <a:moveTo>
                  <a:pt x="789337" y="723900"/>
                </a:moveTo>
                <a:lnTo>
                  <a:pt x="788166" y="723900"/>
                </a:lnTo>
                <a:lnTo>
                  <a:pt x="788010" y="711200"/>
                </a:lnTo>
                <a:lnTo>
                  <a:pt x="789992" y="711200"/>
                </a:lnTo>
                <a:lnTo>
                  <a:pt x="789337" y="723900"/>
                </a:lnTo>
                <a:close/>
              </a:path>
              <a:path w="1003300" h="2286000">
                <a:moveTo>
                  <a:pt x="793152" y="723900"/>
                </a:moveTo>
                <a:lnTo>
                  <a:pt x="789337" y="723900"/>
                </a:lnTo>
                <a:lnTo>
                  <a:pt x="792677" y="711200"/>
                </a:lnTo>
                <a:lnTo>
                  <a:pt x="793152" y="723900"/>
                </a:lnTo>
                <a:close/>
              </a:path>
              <a:path w="1003300" h="2286000">
                <a:moveTo>
                  <a:pt x="801501" y="723900"/>
                </a:moveTo>
                <a:lnTo>
                  <a:pt x="793152" y="723900"/>
                </a:lnTo>
                <a:lnTo>
                  <a:pt x="793143" y="711200"/>
                </a:lnTo>
                <a:lnTo>
                  <a:pt x="804360" y="711200"/>
                </a:lnTo>
                <a:lnTo>
                  <a:pt x="801501" y="723900"/>
                </a:lnTo>
                <a:close/>
              </a:path>
              <a:path w="1003300" h="2286000">
                <a:moveTo>
                  <a:pt x="806318" y="723900"/>
                </a:moveTo>
                <a:lnTo>
                  <a:pt x="805147" y="723900"/>
                </a:lnTo>
                <a:lnTo>
                  <a:pt x="804894" y="711200"/>
                </a:lnTo>
                <a:lnTo>
                  <a:pt x="806234" y="711200"/>
                </a:lnTo>
                <a:lnTo>
                  <a:pt x="806318" y="723900"/>
                </a:lnTo>
                <a:close/>
              </a:path>
              <a:path w="1003300" h="2286000">
                <a:moveTo>
                  <a:pt x="811549" y="723900"/>
                </a:moveTo>
                <a:lnTo>
                  <a:pt x="811274" y="723900"/>
                </a:lnTo>
                <a:lnTo>
                  <a:pt x="809257" y="711200"/>
                </a:lnTo>
                <a:lnTo>
                  <a:pt x="811265" y="711200"/>
                </a:lnTo>
                <a:lnTo>
                  <a:pt x="811549" y="723900"/>
                </a:lnTo>
                <a:close/>
              </a:path>
              <a:path w="1003300" h="2286000">
                <a:moveTo>
                  <a:pt x="819314" y="723900"/>
                </a:moveTo>
                <a:lnTo>
                  <a:pt x="814061" y="723900"/>
                </a:lnTo>
                <a:lnTo>
                  <a:pt x="813993" y="711200"/>
                </a:lnTo>
                <a:lnTo>
                  <a:pt x="819193" y="711200"/>
                </a:lnTo>
                <a:lnTo>
                  <a:pt x="819314" y="723900"/>
                </a:lnTo>
                <a:close/>
              </a:path>
              <a:path w="1003300" h="2286000">
                <a:moveTo>
                  <a:pt x="826676" y="723900"/>
                </a:moveTo>
                <a:lnTo>
                  <a:pt x="821665" y="723900"/>
                </a:lnTo>
                <a:lnTo>
                  <a:pt x="820422" y="711200"/>
                </a:lnTo>
                <a:lnTo>
                  <a:pt x="825376" y="711200"/>
                </a:lnTo>
                <a:lnTo>
                  <a:pt x="826676" y="723900"/>
                </a:lnTo>
                <a:close/>
              </a:path>
              <a:path w="1003300" h="2286000">
                <a:moveTo>
                  <a:pt x="838658" y="723900"/>
                </a:moveTo>
                <a:lnTo>
                  <a:pt x="830161" y="723900"/>
                </a:lnTo>
                <a:lnTo>
                  <a:pt x="831519" y="711200"/>
                </a:lnTo>
                <a:lnTo>
                  <a:pt x="837068" y="711200"/>
                </a:lnTo>
                <a:lnTo>
                  <a:pt x="838658" y="723900"/>
                </a:lnTo>
                <a:close/>
              </a:path>
              <a:path w="1003300" h="2286000">
                <a:moveTo>
                  <a:pt x="532854" y="723900"/>
                </a:moveTo>
                <a:lnTo>
                  <a:pt x="530770" y="723900"/>
                </a:lnTo>
                <a:lnTo>
                  <a:pt x="531061" y="714025"/>
                </a:lnTo>
                <a:lnTo>
                  <a:pt x="532854" y="723900"/>
                </a:lnTo>
                <a:close/>
              </a:path>
              <a:path w="1003300" h="2286000">
                <a:moveTo>
                  <a:pt x="641091" y="723900"/>
                </a:moveTo>
                <a:lnTo>
                  <a:pt x="640548" y="714395"/>
                </a:lnTo>
                <a:lnTo>
                  <a:pt x="641821" y="715860"/>
                </a:lnTo>
                <a:lnTo>
                  <a:pt x="641091" y="723900"/>
                </a:lnTo>
                <a:close/>
              </a:path>
              <a:path w="1003300" h="2286000">
                <a:moveTo>
                  <a:pt x="369348" y="723900"/>
                </a:moveTo>
                <a:lnTo>
                  <a:pt x="366689" y="723900"/>
                </a:lnTo>
                <a:lnTo>
                  <a:pt x="369837" y="715479"/>
                </a:lnTo>
                <a:lnTo>
                  <a:pt x="369348" y="723900"/>
                </a:lnTo>
                <a:close/>
              </a:path>
              <a:path w="1003300" h="2286000">
                <a:moveTo>
                  <a:pt x="648812" y="723900"/>
                </a:moveTo>
                <a:lnTo>
                  <a:pt x="641091" y="723900"/>
                </a:lnTo>
                <a:lnTo>
                  <a:pt x="641821" y="715860"/>
                </a:lnTo>
                <a:lnTo>
                  <a:pt x="648812" y="723900"/>
                </a:lnTo>
                <a:close/>
              </a:path>
              <a:path w="1003300" h="2286000">
                <a:moveTo>
                  <a:pt x="471953" y="723900"/>
                </a:moveTo>
                <a:lnTo>
                  <a:pt x="471627" y="723900"/>
                </a:lnTo>
                <a:lnTo>
                  <a:pt x="470758" y="716122"/>
                </a:lnTo>
                <a:lnTo>
                  <a:pt x="471953" y="723900"/>
                </a:lnTo>
                <a:close/>
              </a:path>
              <a:path w="1003300" h="2286000">
                <a:moveTo>
                  <a:pt x="394939" y="723900"/>
                </a:moveTo>
                <a:lnTo>
                  <a:pt x="391028" y="723900"/>
                </a:lnTo>
                <a:lnTo>
                  <a:pt x="395826" y="716729"/>
                </a:lnTo>
                <a:lnTo>
                  <a:pt x="394939" y="723900"/>
                </a:lnTo>
                <a:close/>
              </a:path>
              <a:path w="1003300" h="2286000">
                <a:moveTo>
                  <a:pt x="780489" y="723900"/>
                </a:moveTo>
                <a:lnTo>
                  <a:pt x="779223" y="723900"/>
                </a:lnTo>
                <a:lnTo>
                  <a:pt x="778865" y="717102"/>
                </a:lnTo>
                <a:lnTo>
                  <a:pt x="780489" y="723900"/>
                </a:lnTo>
                <a:close/>
              </a:path>
              <a:path w="1003300" h="2286000">
                <a:moveTo>
                  <a:pt x="481967" y="723900"/>
                </a:moveTo>
                <a:lnTo>
                  <a:pt x="478557" y="723900"/>
                </a:lnTo>
                <a:lnTo>
                  <a:pt x="478213" y="717103"/>
                </a:lnTo>
                <a:lnTo>
                  <a:pt x="481967" y="723900"/>
                </a:lnTo>
                <a:close/>
              </a:path>
              <a:path w="1003300" h="2286000">
                <a:moveTo>
                  <a:pt x="229192" y="723900"/>
                </a:moveTo>
                <a:lnTo>
                  <a:pt x="227554" y="723900"/>
                </a:lnTo>
                <a:lnTo>
                  <a:pt x="229870" y="717744"/>
                </a:lnTo>
                <a:lnTo>
                  <a:pt x="229192" y="723900"/>
                </a:lnTo>
                <a:close/>
              </a:path>
              <a:path w="1003300" h="2286000">
                <a:moveTo>
                  <a:pt x="638168" y="723900"/>
                </a:moveTo>
                <a:lnTo>
                  <a:pt x="637769" y="721266"/>
                </a:lnTo>
                <a:lnTo>
                  <a:pt x="637769" y="720473"/>
                </a:lnTo>
                <a:lnTo>
                  <a:pt x="638168" y="723900"/>
                </a:lnTo>
                <a:close/>
              </a:path>
              <a:path w="1003300" h="2286000">
                <a:moveTo>
                  <a:pt x="377254" y="723900"/>
                </a:moveTo>
                <a:lnTo>
                  <a:pt x="376739" y="723900"/>
                </a:lnTo>
                <a:lnTo>
                  <a:pt x="377561" y="721207"/>
                </a:lnTo>
                <a:lnTo>
                  <a:pt x="377254" y="723900"/>
                </a:lnTo>
                <a:close/>
              </a:path>
              <a:path w="1003300" h="2286000">
                <a:moveTo>
                  <a:pt x="638168" y="723900"/>
                </a:moveTo>
                <a:lnTo>
                  <a:pt x="637769" y="723900"/>
                </a:lnTo>
                <a:lnTo>
                  <a:pt x="637769" y="721266"/>
                </a:lnTo>
                <a:lnTo>
                  <a:pt x="638168" y="723900"/>
                </a:lnTo>
                <a:close/>
              </a:path>
              <a:path w="1003300" h="2286000">
                <a:moveTo>
                  <a:pt x="266929" y="723900"/>
                </a:moveTo>
                <a:lnTo>
                  <a:pt x="266378" y="723900"/>
                </a:lnTo>
                <a:lnTo>
                  <a:pt x="266943" y="722757"/>
                </a:lnTo>
                <a:lnTo>
                  <a:pt x="266929" y="723900"/>
                </a:lnTo>
                <a:close/>
              </a:path>
              <a:path w="1003300" h="2286000">
                <a:moveTo>
                  <a:pt x="350212" y="723900"/>
                </a:moveTo>
                <a:lnTo>
                  <a:pt x="350275" y="722899"/>
                </a:lnTo>
                <a:lnTo>
                  <a:pt x="350414" y="723491"/>
                </a:lnTo>
                <a:lnTo>
                  <a:pt x="350212" y="723900"/>
                </a:lnTo>
                <a:close/>
              </a:path>
              <a:path w="1003300" h="2286000">
                <a:moveTo>
                  <a:pt x="350510" y="723900"/>
                </a:moveTo>
                <a:lnTo>
                  <a:pt x="350212" y="723900"/>
                </a:lnTo>
                <a:lnTo>
                  <a:pt x="350414" y="723491"/>
                </a:lnTo>
                <a:lnTo>
                  <a:pt x="350510" y="723900"/>
                </a:lnTo>
                <a:close/>
              </a:path>
              <a:path w="1003300" h="2286000">
                <a:moveTo>
                  <a:pt x="187506" y="736600"/>
                </a:moveTo>
                <a:lnTo>
                  <a:pt x="184490" y="736600"/>
                </a:lnTo>
                <a:lnTo>
                  <a:pt x="185337" y="723900"/>
                </a:lnTo>
                <a:lnTo>
                  <a:pt x="187318" y="723900"/>
                </a:lnTo>
                <a:lnTo>
                  <a:pt x="187506" y="736600"/>
                </a:lnTo>
                <a:close/>
              </a:path>
              <a:path w="1003300" h="2286000">
                <a:moveTo>
                  <a:pt x="188626" y="736600"/>
                </a:moveTo>
                <a:lnTo>
                  <a:pt x="187506" y="736600"/>
                </a:lnTo>
                <a:lnTo>
                  <a:pt x="191710" y="723900"/>
                </a:lnTo>
                <a:lnTo>
                  <a:pt x="192334" y="723900"/>
                </a:lnTo>
                <a:lnTo>
                  <a:pt x="188626" y="736600"/>
                </a:lnTo>
                <a:close/>
              </a:path>
              <a:path w="1003300" h="2286000">
                <a:moveTo>
                  <a:pt x="199632" y="736600"/>
                </a:moveTo>
                <a:lnTo>
                  <a:pt x="196182" y="736600"/>
                </a:lnTo>
                <a:lnTo>
                  <a:pt x="196279" y="734392"/>
                </a:lnTo>
                <a:lnTo>
                  <a:pt x="198587" y="723900"/>
                </a:lnTo>
                <a:lnTo>
                  <a:pt x="199632" y="736600"/>
                </a:lnTo>
                <a:close/>
              </a:path>
              <a:path w="1003300" h="2286000">
                <a:moveTo>
                  <a:pt x="205173" y="736600"/>
                </a:moveTo>
                <a:lnTo>
                  <a:pt x="202770" y="736600"/>
                </a:lnTo>
                <a:lnTo>
                  <a:pt x="202586" y="723900"/>
                </a:lnTo>
                <a:lnTo>
                  <a:pt x="205200" y="723900"/>
                </a:lnTo>
                <a:lnTo>
                  <a:pt x="205173" y="736600"/>
                </a:lnTo>
                <a:close/>
              </a:path>
              <a:path w="1003300" h="2286000">
                <a:moveTo>
                  <a:pt x="209536" y="736600"/>
                </a:moveTo>
                <a:lnTo>
                  <a:pt x="206883" y="723900"/>
                </a:lnTo>
                <a:lnTo>
                  <a:pt x="209536" y="723900"/>
                </a:lnTo>
                <a:lnTo>
                  <a:pt x="209536" y="736600"/>
                </a:lnTo>
                <a:close/>
              </a:path>
              <a:path w="1003300" h="2286000">
                <a:moveTo>
                  <a:pt x="212818" y="736600"/>
                </a:moveTo>
                <a:lnTo>
                  <a:pt x="211258" y="736600"/>
                </a:lnTo>
                <a:lnTo>
                  <a:pt x="211292" y="723900"/>
                </a:lnTo>
                <a:lnTo>
                  <a:pt x="216558" y="723900"/>
                </a:lnTo>
                <a:lnTo>
                  <a:pt x="212818" y="736600"/>
                </a:lnTo>
                <a:close/>
              </a:path>
              <a:path w="1003300" h="2286000">
                <a:moveTo>
                  <a:pt x="218853" y="732581"/>
                </a:moveTo>
                <a:lnTo>
                  <a:pt x="219594" y="723900"/>
                </a:lnTo>
                <a:lnTo>
                  <a:pt x="220303" y="723900"/>
                </a:lnTo>
                <a:lnTo>
                  <a:pt x="218853" y="732581"/>
                </a:lnTo>
                <a:close/>
              </a:path>
              <a:path w="1003300" h="2286000">
                <a:moveTo>
                  <a:pt x="231191" y="736600"/>
                </a:moveTo>
                <a:lnTo>
                  <a:pt x="224475" y="736600"/>
                </a:lnTo>
                <a:lnTo>
                  <a:pt x="225019" y="723900"/>
                </a:lnTo>
                <a:lnTo>
                  <a:pt x="227082" y="723900"/>
                </a:lnTo>
                <a:lnTo>
                  <a:pt x="231275" y="736199"/>
                </a:lnTo>
                <a:lnTo>
                  <a:pt x="231191" y="736600"/>
                </a:lnTo>
                <a:close/>
              </a:path>
              <a:path w="1003300" h="2286000">
                <a:moveTo>
                  <a:pt x="233830" y="723971"/>
                </a:moveTo>
                <a:close/>
              </a:path>
              <a:path w="1003300" h="2286000">
                <a:moveTo>
                  <a:pt x="234268" y="725011"/>
                </a:moveTo>
                <a:lnTo>
                  <a:pt x="233830" y="723971"/>
                </a:lnTo>
                <a:lnTo>
                  <a:pt x="234486" y="723900"/>
                </a:lnTo>
                <a:lnTo>
                  <a:pt x="234268" y="725011"/>
                </a:lnTo>
                <a:close/>
              </a:path>
              <a:path w="1003300" h="2286000">
                <a:moveTo>
                  <a:pt x="239405" y="736600"/>
                </a:moveTo>
                <a:lnTo>
                  <a:pt x="239146" y="736600"/>
                </a:lnTo>
                <a:lnTo>
                  <a:pt x="234268" y="725011"/>
                </a:lnTo>
                <a:lnTo>
                  <a:pt x="234486" y="723900"/>
                </a:lnTo>
                <a:lnTo>
                  <a:pt x="239164" y="723900"/>
                </a:lnTo>
                <a:lnTo>
                  <a:pt x="239405" y="736600"/>
                </a:lnTo>
                <a:close/>
              </a:path>
              <a:path w="1003300" h="2286000">
                <a:moveTo>
                  <a:pt x="242058" y="736600"/>
                </a:moveTo>
                <a:lnTo>
                  <a:pt x="240092" y="736600"/>
                </a:lnTo>
                <a:lnTo>
                  <a:pt x="240902" y="723900"/>
                </a:lnTo>
                <a:lnTo>
                  <a:pt x="247370" y="723900"/>
                </a:lnTo>
                <a:lnTo>
                  <a:pt x="242058" y="736600"/>
                </a:lnTo>
                <a:close/>
              </a:path>
              <a:path w="1003300" h="2286000">
                <a:moveTo>
                  <a:pt x="251799" y="736600"/>
                </a:moveTo>
                <a:lnTo>
                  <a:pt x="247178" y="736600"/>
                </a:lnTo>
                <a:lnTo>
                  <a:pt x="252525" y="723900"/>
                </a:lnTo>
                <a:lnTo>
                  <a:pt x="253769" y="723900"/>
                </a:lnTo>
                <a:lnTo>
                  <a:pt x="251799" y="736600"/>
                </a:lnTo>
                <a:close/>
              </a:path>
              <a:path w="1003300" h="2286000">
                <a:moveTo>
                  <a:pt x="264684" y="736600"/>
                </a:moveTo>
                <a:lnTo>
                  <a:pt x="254589" y="736600"/>
                </a:lnTo>
                <a:lnTo>
                  <a:pt x="258096" y="723900"/>
                </a:lnTo>
                <a:lnTo>
                  <a:pt x="264911" y="723900"/>
                </a:lnTo>
                <a:lnTo>
                  <a:pt x="264684" y="736600"/>
                </a:lnTo>
                <a:close/>
              </a:path>
              <a:path w="1003300" h="2286000">
                <a:moveTo>
                  <a:pt x="268083" y="725767"/>
                </a:moveTo>
                <a:lnTo>
                  <a:pt x="268261" y="723900"/>
                </a:lnTo>
                <a:lnTo>
                  <a:pt x="268083" y="725767"/>
                </a:lnTo>
                <a:close/>
              </a:path>
              <a:path w="1003300" h="2286000">
                <a:moveTo>
                  <a:pt x="275065" y="736600"/>
                </a:moveTo>
                <a:lnTo>
                  <a:pt x="271182" y="736600"/>
                </a:lnTo>
                <a:lnTo>
                  <a:pt x="272883" y="723900"/>
                </a:lnTo>
                <a:lnTo>
                  <a:pt x="275682" y="723900"/>
                </a:lnTo>
                <a:lnTo>
                  <a:pt x="275065" y="736600"/>
                </a:lnTo>
                <a:close/>
              </a:path>
              <a:path w="1003300" h="2286000">
                <a:moveTo>
                  <a:pt x="283448" y="736600"/>
                </a:moveTo>
                <a:lnTo>
                  <a:pt x="275065" y="736600"/>
                </a:lnTo>
                <a:lnTo>
                  <a:pt x="279247" y="723900"/>
                </a:lnTo>
                <a:lnTo>
                  <a:pt x="282342" y="723900"/>
                </a:lnTo>
                <a:lnTo>
                  <a:pt x="283448" y="736600"/>
                </a:lnTo>
                <a:close/>
              </a:path>
              <a:path w="1003300" h="2286000">
                <a:moveTo>
                  <a:pt x="348769" y="736600"/>
                </a:moveTo>
                <a:lnTo>
                  <a:pt x="333565" y="736600"/>
                </a:lnTo>
                <a:lnTo>
                  <a:pt x="332132" y="723900"/>
                </a:lnTo>
                <a:lnTo>
                  <a:pt x="347607" y="723900"/>
                </a:lnTo>
                <a:lnTo>
                  <a:pt x="348769" y="736600"/>
                </a:lnTo>
                <a:close/>
              </a:path>
              <a:path w="1003300" h="2286000">
                <a:moveTo>
                  <a:pt x="356182" y="736600"/>
                </a:moveTo>
                <a:lnTo>
                  <a:pt x="352533" y="736600"/>
                </a:lnTo>
                <a:lnTo>
                  <a:pt x="349647" y="723900"/>
                </a:lnTo>
                <a:lnTo>
                  <a:pt x="357071" y="723900"/>
                </a:lnTo>
                <a:lnTo>
                  <a:pt x="356182" y="736600"/>
                </a:lnTo>
                <a:close/>
              </a:path>
              <a:path w="1003300" h="2286000">
                <a:moveTo>
                  <a:pt x="362569" y="736600"/>
                </a:moveTo>
                <a:lnTo>
                  <a:pt x="358107" y="736600"/>
                </a:lnTo>
                <a:lnTo>
                  <a:pt x="359041" y="723900"/>
                </a:lnTo>
                <a:lnTo>
                  <a:pt x="361630" y="723900"/>
                </a:lnTo>
                <a:lnTo>
                  <a:pt x="362569" y="736600"/>
                </a:lnTo>
                <a:close/>
              </a:path>
              <a:path w="1003300" h="2286000">
                <a:moveTo>
                  <a:pt x="368680" y="736600"/>
                </a:moveTo>
                <a:lnTo>
                  <a:pt x="366831" y="736600"/>
                </a:lnTo>
                <a:lnTo>
                  <a:pt x="361630" y="723900"/>
                </a:lnTo>
                <a:lnTo>
                  <a:pt x="366797" y="723900"/>
                </a:lnTo>
                <a:lnTo>
                  <a:pt x="368680" y="736600"/>
                </a:lnTo>
                <a:close/>
              </a:path>
              <a:path w="1003300" h="2286000">
                <a:moveTo>
                  <a:pt x="372084" y="736600"/>
                </a:moveTo>
                <a:lnTo>
                  <a:pt x="368680" y="736600"/>
                </a:lnTo>
                <a:lnTo>
                  <a:pt x="369908" y="723900"/>
                </a:lnTo>
                <a:lnTo>
                  <a:pt x="372477" y="723900"/>
                </a:lnTo>
                <a:lnTo>
                  <a:pt x="372084" y="736600"/>
                </a:lnTo>
                <a:close/>
              </a:path>
              <a:path w="1003300" h="2286000">
                <a:moveTo>
                  <a:pt x="374856" y="736600"/>
                </a:moveTo>
                <a:lnTo>
                  <a:pt x="372115" y="736600"/>
                </a:lnTo>
                <a:lnTo>
                  <a:pt x="373386" y="723900"/>
                </a:lnTo>
                <a:lnTo>
                  <a:pt x="374856" y="723900"/>
                </a:lnTo>
                <a:lnTo>
                  <a:pt x="374856" y="736600"/>
                </a:lnTo>
                <a:close/>
              </a:path>
              <a:path w="1003300" h="2286000">
                <a:moveTo>
                  <a:pt x="378731" y="736600"/>
                </a:moveTo>
                <a:lnTo>
                  <a:pt x="375775" y="736600"/>
                </a:lnTo>
                <a:lnTo>
                  <a:pt x="376140" y="723900"/>
                </a:lnTo>
                <a:lnTo>
                  <a:pt x="377423" y="723900"/>
                </a:lnTo>
                <a:lnTo>
                  <a:pt x="378731" y="736600"/>
                </a:lnTo>
                <a:close/>
              </a:path>
              <a:path w="1003300" h="2286000">
                <a:moveTo>
                  <a:pt x="381504" y="736600"/>
                </a:moveTo>
                <a:lnTo>
                  <a:pt x="379104" y="736600"/>
                </a:lnTo>
                <a:lnTo>
                  <a:pt x="379119" y="723900"/>
                </a:lnTo>
                <a:lnTo>
                  <a:pt x="380790" y="723900"/>
                </a:lnTo>
                <a:lnTo>
                  <a:pt x="381504" y="736600"/>
                </a:lnTo>
                <a:close/>
              </a:path>
              <a:path w="1003300" h="2286000">
                <a:moveTo>
                  <a:pt x="388243" y="736600"/>
                </a:moveTo>
                <a:lnTo>
                  <a:pt x="386056" y="736600"/>
                </a:lnTo>
                <a:lnTo>
                  <a:pt x="386093" y="723900"/>
                </a:lnTo>
                <a:lnTo>
                  <a:pt x="388705" y="723900"/>
                </a:lnTo>
                <a:lnTo>
                  <a:pt x="388243" y="736600"/>
                </a:lnTo>
                <a:close/>
              </a:path>
              <a:path w="1003300" h="2286000">
                <a:moveTo>
                  <a:pt x="391576" y="736600"/>
                </a:moveTo>
                <a:lnTo>
                  <a:pt x="388705" y="723900"/>
                </a:lnTo>
                <a:lnTo>
                  <a:pt x="391062" y="723900"/>
                </a:lnTo>
                <a:lnTo>
                  <a:pt x="391576" y="736600"/>
                </a:lnTo>
                <a:close/>
              </a:path>
              <a:path w="1003300" h="2286000">
                <a:moveTo>
                  <a:pt x="404094" y="736600"/>
                </a:moveTo>
                <a:lnTo>
                  <a:pt x="393951" y="736600"/>
                </a:lnTo>
                <a:lnTo>
                  <a:pt x="397642" y="723900"/>
                </a:lnTo>
                <a:lnTo>
                  <a:pt x="404655" y="723900"/>
                </a:lnTo>
                <a:lnTo>
                  <a:pt x="404094" y="736600"/>
                </a:lnTo>
                <a:close/>
              </a:path>
              <a:path w="1003300" h="2286000">
                <a:moveTo>
                  <a:pt x="409921" y="736600"/>
                </a:moveTo>
                <a:lnTo>
                  <a:pt x="407252" y="736600"/>
                </a:lnTo>
                <a:lnTo>
                  <a:pt x="408028" y="723900"/>
                </a:lnTo>
                <a:lnTo>
                  <a:pt x="409381" y="723900"/>
                </a:lnTo>
                <a:lnTo>
                  <a:pt x="409921" y="736600"/>
                </a:lnTo>
                <a:close/>
              </a:path>
              <a:path w="1003300" h="2286000">
                <a:moveTo>
                  <a:pt x="411640" y="736600"/>
                </a:moveTo>
                <a:lnTo>
                  <a:pt x="411059" y="736600"/>
                </a:lnTo>
                <a:lnTo>
                  <a:pt x="409468" y="723900"/>
                </a:lnTo>
                <a:lnTo>
                  <a:pt x="413298" y="723900"/>
                </a:lnTo>
                <a:lnTo>
                  <a:pt x="411640" y="736600"/>
                </a:lnTo>
                <a:close/>
              </a:path>
              <a:path w="1003300" h="2286000">
                <a:moveTo>
                  <a:pt x="415916" y="736600"/>
                </a:moveTo>
                <a:lnTo>
                  <a:pt x="414133" y="736600"/>
                </a:lnTo>
                <a:lnTo>
                  <a:pt x="413934" y="723900"/>
                </a:lnTo>
                <a:lnTo>
                  <a:pt x="419562" y="723900"/>
                </a:lnTo>
                <a:lnTo>
                  <a:pt x="419876" y="725863"/>
                </a:lnTo>
                <a:lnTo>
                  <a:pt x="415916" y="736600"/>
                </a:lnTo>
                <a:close/>
              </a:path>
              <a:path w="1003300" h="2286000">
                <a:moveTo>
                  <a:pt x="419979" y="726512"/>
                </a:moveTo>
                <a:lnTo>
                  <a:pt x="419993" y="725545"/>
                </a:lnTo>
                <a:lnTo>
                  <a:pt x="420600" y="723900"/>
                </a:lnTo>
                <a:lnTo>
                  <a:pt x="419979" y="726512"/>
                </a:lnTo>
                <a:close/>
              </a:path>
              <a:path w="1003300" h="2286000">
                <a:moveTo>
                  <a:pt x="428915" y="736600"/>
                </a:moveTo>
                <a:lnTo>
                  <a:pt x="424488" y="736600"/>
                </a:lnTo>
                <a:lnTo>
                  <a:pt x="425680" y="723900"/>
                </a:lnTo>
                <a:lnTo>
                  <a:pt x="430553" y="723900"/>
                </a:lnTo>
                <a:lnTo>
                  <a:pt x="428915" y="736600"/>
                </a:lnTo>
                <a:close/>
              </a:path>
              <a:path w="1003300" h="2286000">
                <a:moveTo>
                  <a:pt x="439260" y="736600"/>
                </a:moveTo>
                <a:lnTo>
                  <a:pt x="436341" y="736600"/>
                </a:lnTo>
                <a:lnTo>
                  <a:pt x="434911" y="723900"/>
                </a:lnTo>
                <a:lnTo>
                  <a:pt x="436517" y="723900"/>
                </a:lnTo>
                <a:lnTo>
                  <a:pt x="439260" y="736600"/>
                </a:lnTo>
                <a:close/>
              </a:path>
              <a:path w="1003300" h="2286000">
                <a:moveTo>
                  <a:pt x="446759" y="736600"/>
                </a:moveTo>
                <a:lnTo>
                  <a:pt x="441213" y="736600"/>
                </a:lnTo>
                <a:lnTo>
                  <a:pt x="441213" y="723900"/>
                </a:lnTo>
                <a:lnTo>
                  <a:pt x="444740" y="723900"/>
                </a:lnTo>
                <a:lnTo>
                  <a:pt x="446524" y="728770"/>
                </a:lnTo>
                <a:lnTo>
                  <a:pt x="446759" y="736600"/>
                </a:lnTo>
                <a:close/>
              </a:path>
              <a:path w="1003300" h="2286000">
                <a:moveTo>
                  <a:pt x="446524" y="728770"/>
                </a:moveTo>
                <a:lnTo>
                  <a:pt x="444740" y="723900"/>
                </a:lnTo>
                <a:lnTo>
                  <a:pt x="446378" y="723900"/>
                </a:lnTo>
                <a:lnTo>
                  <a:pt x="446524" y="728770"/>
                </a:lnTo>
                <a:close/>
              </a:path>
              <a:path w="1003300" h="2286000">
                <a:moveTo>
                  <a:pt x="451161" y="736600"/>
                </a:moveTo>
                <a:lnTo>
                  <a:pt x="449392" y="736600"/>
                </a:lnTo>
                <a:lnTo>
                  <a:pt x="446524" y="728770"/>
                </a:lnTo>
                <a:lnTo>
                  <a:pt x="446378" y="723900"/>
                </a:lnTo>
                <a:lnTo>
                  <a:pt x="448792" y="723900"/>
                </a:lnTo>
                <a:lnTo>
                  <a:pt x="451161" y="736600"/>
                </a:lnTo>
                <a:close/>
              </a:path>
              <a:path w="1003300" h="2286000">
                <a:moveTo>
                  <a:pt x="457467" y="736600"/>
                </a:moveTo>
                <a:lnTo>
                  <a:pt x="455684" y="736600"/>
                </a:lnTo>
                <a:lnTo>
                  <a:pt x="452318" y="723900"/>
                </a:lnTo>
                <a:lnTo>
                  <a:pt x="456693" y="723900"/>
                </a:lnTo>
                <a:lnTo>
                  <a:pt x="457467" y="736600"/>
                </a:lnTo>
                <a:close/>
              </a:path>
              <a:path w="1003300" h="2286000">
                <a:moveTo>
                  <a:pt x="460758" y="726548"/>
                </a:moveTo>
                <a:lnTo>
                  <a:pt x="459480" y="723900"/>
                </a:lnTo>
                <a:lnTo>
                  <a:pt x="460532" y="723900"/>
                </a:lnTo>
                <a:lnTo>
                  <a:pt x="460758" y="726548"/>
                </a:lnTo>
                <a:close/>
              </a:path>
              <a:path w="1003300" h="2286000">
                <a:moveTo>
                  <a:pt x="468381" y="736600"/>
                </a:moveTo>
                <a:lnTo>
                  <a:pt x="468054" y="736600"/>
                </a:lnTo>
                <a:lnTo>
                  <a:pt x="466599" y="723900"/>
                </a:lnTo>
                <a:lnTo>
                  <a:pt x="466960" y="723900"/>
                </a:lnTo>
                <a:lnTo>
                  <a:pt x="468381" y="736600"/>
                </a:lnTo>
                <a:close/>
              </a:path>
              <a:path w="1003300" h="2286000">
                <a:moveTo>
                  <a:pt x="473061" y="736600"/>
                </a:moveTo>
                <a:lnTo>
                  <a:pt x="472559" y="736600"/>
                </a:lnTo>
                <a:lnTo>
                  <a:pt x="470290" y="723900"/>
                </a:lnTo>
                <a:lnTo>
                  <a:pt x="470426" y="723900"/>
                </a:lnTo>
                <a:lnTo>
                  <a:pt x="473061" y="736600"/>
                </a:lnTo>
                <a:close/>
              </a:path>
              <a:path w="1003300" h="2286000">
                <a:moveTo>
                  <a:pt x="483385" y="736600"/>
                </a:moveTo>
                <a:lnTo>
                  <a:pt x="477007" y="736600"/>
                </a:lnTo>
                <a:lnTo>
                  <a:pt x="476739" y="723900"/>
                </a:lnTo>
                <a:lnTo>
                  <a:pt x="481406" y="723900"/>
                </a:lnTo>
                <a:lnTo>
                  <a:pt x="483385" y="736600"/>
                </a:lnTo>
                <a:close/>
              </a:path>
              <a:path w="1003300" h="2286000">
                <a:moveTo>
                  <a:pt x="484128" y="736600"/>
                </a:moveTo>
                <a:lnTo>
                  <a:pt x="483385" y="736600"/>
                </a:lnTo>
                <a:lnTo>
                  <a:pt x="482968" y="723900"/>
                </a:lnTo>
                <a:lnTo>
                  <a:pt x="485507" y="723900"/>
                </a:lnTo>
                <a:lnTo>
                  <a:pt x="485757" y="725011"/>
                </a:lnTo>
                <a:lnTo>
                  <a:pt x="485646" y="726548"/>
                </a:lnTo>
                <a:lnTo>
                  <a:pt x="484128" y="736600"/>
                </a:lnTo>
                <a:close/>
              </a:path>
              <a:path w="1003300" h="2286000">
                <a:moveTo>
                  <a:pt x="485830" y="725335"/>
                </a:moveTo>
                <a:lnTo>
                  <a:pt x="485507" y="723900"/>
                </a:lnTo>
                <a:lnTo>
                  <a:pt x="486047" y="723900"/>
                </a:lnTo>
                <a:lnTo>
                  <a:pt x="485830" y="725335"/>
                </a:lnTo>
                <a:close/>
              </a:path>
              <a:path w="1003300" h="2286000">
                <a:moveTo>
                  <a:pt x="492138" y="736600"/>
                </a:moveTo>
                <a:lnTo>
                  <a:pt x="488364" y="736600"/>
                </a:lnTo>
                <a:lnTo>
                  <a:pt x="485948" y="725863"/>
                </a:lnTo>
                <a:lnTo>
                  <a:pt x="485879" y="725011"/>
                </a:lnTo>
                <a:lnTo>
                  <a:pt x="486047" y="723900"/>
                </a:lnTo>
                <a:lnTo>
                  <a:pt x="490854" y="723900"/>
                </a:lnTo>
                <a:lnTo>
                  <a:pt x="492138" y="736600"/>
                </a:lnTo>
                <a:close/>
              </a:path>
              <a:path w="1003300" h="2286000">
                <a:moveTo>
                  <a:pt x="494470" y="736600"/>
                </a:moveTo>
                <a:lnTo>
                  <a:pt x="493321" y="736600"/>
                </a:lnTo>
                <a:lnTo>
                  <a:pt x="493321" y="723900"/>
                </a:lnTo>
                <a:lnTo>
                  <a:pt x="495400" y="723900"/>
                </a:lnTo>
                <a:lnTo>
                  <a:pt x="494470" y="736600"/>
                </a:lnTo>
                <a:close/>
              </a:path>
              <a:path w="1003300" h="2286000">
                <a:moveTo>
                  <a:pt x="512616" y="736600"/>
                </a:moveTo>
                <a:lnTo>
                  <a:pt x="509145" y="736600"/>
                </a:lnTo>
                <a:lnTo>
                  <a:pt x="508902" y="723900"/>
                </a:lnTo>
                <a:lnTo>
                  <a:pt x="509407" y="723900"/>
                </a:lnTo>
                <a:lnTo>
                  <a:pt x="512616" y="736600"/>
                </a:lnTo>
                <a:close/>
              </a:path>
              <a:path w="1003300" h="2286000">
                <a:moveTo>
                  <a:pt x="516600" y="736600"/>
                </a:moveTo>
                <a:lnTo>
                  <a:pt x="515918" y="736600"/>
                </a:lnTo>
                <a:lnTo>
                  <a:pt x="515643" y="723900"/>
                </a:lnTo>
                <a:lnTo>
                  <a:pt x="516265" y="723900"/>
                </a:lnTo>
                <a:lnTo>
                  <a:pt x="516600" y="736600"/>
                </a:lnTo>
                <a:close/>
              </a:path>
              <a:path w="1003300" h="2286000">
                <a:moveTo>
                  <a:pt x="524506" y="734983"/>
                </a:moveTo>
                <a:lnTo>
                  <a:pt x="518015" y="723900"/>
                </a:lnTo>
                <a:lnTo>
                  <a:pt x="523411" y="723900"/>
                </a:lnTo>
                <a:lnTo>
                  <a:pt x="524506" y="734983"/>
                </a:lnTo>
                <a:close/>
              </a:path>
              <a:path w="1003300" h="2286000">
                <a:moveTo>
                  <a:pt x="542588" y="736600"/>
                </a:moveTo>
                <a:lnTo>
                  <a:pt x="530730" y="736600"/>
                </a:lnTo>
                <a:lnTo>
                  <a:pt x="532791" y="723900"/>
                </a:lnTo>
                <a:lnTo>
                  <a:pt x="541146" y="723900"/>
                </a:lnTo>
                <a:lnTo>
                  <a:pt x="542168" y="728281"/>
                </a:lnTo>
                <a:lnTo>
                  <a:pt x="542588" y="736600"/>
                </a:lnTo>
                <a:close/>
              </a:path>
              <a:path w="1003300" h="2286000">
                <a:moveTo>
                  <a:pt x="542168" y="728281"/>
                </a:moveTo>
                <a:lnTo>
                  <a:pt x="541146" y="723900"/>
                </a:lnTo>
                <a:lnTo>
                  <a:pt x="541946" y="723900"/>
                </a:lnTo>
                <a:lnTo>
                  <a:pt x="542168" y="728281"/>
                </a:lnTo>
                <a:close/>
              </a:path>
              <a:path w="1003300" h="2286000">
                <a:moveTo>
                  <a:pt x="546342" y="736600"/>
                </a:moveTo>
                <a:lnTo>
                  <a:pt x="544107" y="736600"/>
                </a:lnTo>
                <a:lnTo>
                  <a:pt x="542168" y="728281"/>
                </a:lnTo>
                <a:lnTo>
                  <a:pt x="541946" y="723900"/>
                </a:lnTo>
                <a:lnTo>
                  <a:pt x="545061" y="723900"/>
                </a:lnTo>
                <a:lnTo>
                  <a:pt x="546342" y="736600"/>
                </a:lnTo>
                <a:close/>
              </a:path>
              <a:path w="1003300" h="2286000">
                <a:moveTo>
                  <a:pt x="549658" y="736600"/>
                </a:moveTo>
                <a:lnTo>
                  <a:pt x="546342" y="736600"/>
                </a:lnTo>
                <a:lnTo>
                  <a:pt x="546342" y="723900"/>
                </a:lnTo>
                <a:lnTo>
                  <a:pt x="549658" y="723900"/>
                </a:lnTo>
                <a:lnTo>
                  <a:pt x="549658" y="736600"/>
                </a:lnTo>
                <a:close/>
              </a:path>
              <a:path w="1003300" h="2286000">
                <a:moveTo>
                  <a:pt x="557191" y="736600"/>
                </a:moveTo>
                <a:lnTo>
                  <a:pt x="553114" y="736600"/>
                </a:lnTo>
                <a:lnTo>
                  <a:pt x="552372" y="723900"/>
                </a:lnTo>
                <a:lnTo>
                  <a:pt x="558302" y="723900"/>
                </a:lnTo>
                <a:lnTo>
                  <a:pt x="557191" y="736600"/>
                </a:lnTo>
                <a:close/>
              </a:path>
              <a:path w="1003300" h="2286000">
                <a:moveTo>
                  <a:pt x="565783" y="736600"/>
                </a:moveTo>
                <a:lnTo>
                  <a:pt x="561027" y="736600"/>
                </a:lnTo>
                <a:lnTo>
                  <a:pt x="560670" y="723900"/>
                </a:lnTo>
                <a:lnTo>
                  <a:pt x="565751" y="723900"/>
                </a:lnTo>
                <a:lnTo>
                  <a:pt x="565783" y="736600"/>
                </a:lnTo>
                <a:close/>
              </a:path>
              <a:path w="1003300" h="2286000">
                <a:moveTo>
                  <a:pt x="570016" y="736600"/>
                </a:moveTo>
                <a:lnTo>
                  <a:pt x="569204" y="736600"/>
                </a:lnTo>
                <a:lnTo>
                  <a:pt x="565751" y="723900"/>
                </a:lnTo>
                <a:lnTo>
                  <a:pt x="569104" y="723900"/>
                </a:lnTo>
                <a:lnTo>
                  <a:pt x="570016" y="736600"/>
                </a:lnTo>
                <a:close/>
              </a:path>
              <a:path w="1003300" h="2286000">
                <a:moveTo>
                  <a:pt x="584275" y="736600"/>
                </a:moveTo>
                <a:lnTo>
                  <a:pt x="571885" y="736600"/>
                </a:lnTo>
                <a:lnTo>
                  <a:pt x="574232" y="723900"/>
                </a:lnTo>
                <a:lnTo>
                  <a:pt x="584275" y="723900"/>
                </a:lnTo>
                <a:lnTo>
                  <a:pt x="584275" y="736600"/>
                </a:lnTo>
                <a:close/>
              </a:path>
              <a:path w="1003300" h="2286000">
                <a:moveTo>
                  <a:pt x="589084" y="736600"/>
                </a:moveTo>
                <a:lnTo>
                  <a:pt x="588064" y="736600"/>
                </a:lnTo>
                <a:lnTo>
                  <a:pt x="588064" y="723900"/>
                </a:lnTo>
                <a:lnTo>
                  <a:pt x="589480" y="723900"/>
                </a:lnTo>
                <a:lnTo>
                  <a:pt x="589084" y="736600"/>
                </a:lnTo>
                <a:close/>
              </a:path>
              <a:path w="1003300" h="2286000">
                <a:moveTo>
                  <a:pt x="598960" y="736600"/>
                </a:moveTo>
                <a:lnTo>
                  <a:pt x="592802" y="736600"/>
                </a:lnTo>
                <a:lnTo>
                  <a:pt x="592802" y="723900"/>
                </a:lnTo>
                <a:lnTo>
                  <a:pt x="601104" y="723900"/>
                </a:lnTo>
                <a:lnTo>
                  <a:pt x="598960" y="736600"/>
                </a:lnTo>
                <a:close/>
              </a:path>
              <a:path w="1003300" h="2286000">
                <a:moveTo>
                  <a:pt x="607703" y="736600"/>
                </a:moveTo>
                <a:lnTo>
                  <a:pt x="603697" y="736600"/>
                </a:lnTo>
                <a:lnTo>
                  <a:pt x="603697" y="723900"/>
                </a:lnTo>
                <a:lnTo>
                  <a:pt x="607337" y="723900"/>
                </a:lnTo>
                <a:lnTo>
                  <a:pt x="607703" y="736600"/>
                </a:lnTo>
                <a:close/>
              </a:path>
              <a:path w="1003300" h="2286000">
                <a:moveTo>
                  <a:pt x="613780" y="736600"/>
                </a:moveTo>
                <a:lnTo>
                  <a:pt x="609725" y="736600"/>
                </a:lnTo>
                <a:lnTo>
                  <a:pt x="609406" y="723900"/>
                </a:lnTo>
                <a:lnTo>
                  <a:pt x="609852" y="723900"/>
                </a:lnTo>
                <a:lnTo>
                  <a:pt x="613780" y="736600"/>
                </a:lnTo>
                <a:close/>
              </a:path>
              <a:path w="1003300" h="2286000">
                <a:moveTo>
                  <a:pt x="620278" y="736600"/>
                </a:moveTo>
                <a:lnTo>
                  <a:pt x="619518" y="736600"/>
                </a:lnTo>
                <a:lnTo>
                  <a:pt x="617915" y="723900"/>
                </a:lnTo>
                <a:lnTo>
                  <a:pt x="619643" y="723900"/>
                </a:lnTo>
                <a:lnTo>
                  <a:pt x="620278" y="736600"/>
                </a:lnTo>
                <a:close/>
              </a:path>
              <a:path w="1003300" h="2286000">
                <a:moveTo>
                  <a:pt x="627930" y="736600"/>
                </a:moveTo>
                <a:lnTo>
                  <a:pt x="626839" y="736600"/>
                </a:lnTo>
                <a:lnTo>
                  <a:pt x="625208" y="723900"/>
                </a:lnTo>
                <a:lnTo>
                  <a:pt x="630213" y="723900"/>
                </a:lnTo>
                <a:lnTo>
                  <a:pt x="627930" y="736600"/>
                </a:lnTo>
                <a:close/>
              </a:path>
              <a:path w="1003300" h="2286000">
                <a:moveTo>
                  <a:pt x="633753" y="727212"/>
                </a:moveTo>
                <a:lnTo>
                  <a:pt x="634152" y="723900"/>
                </a:lnTo>
                <a:lnTo>
                  <a:pt x="634861" y="723900"/>
                </a:lnTo>
                <a:lnTo>
                  <a:pt x="634788" y="725545"/>
                </a:lnTo>
                <a:lnTo>
                  <a:pt x="633753" y="727212"/>
                </a:lnTo>
                <a:close/>
              </a:path>
              <a:path w="1003300" h="2286000">
                <a:moveTo>
                  <a:pt x="640610" y="736600"/>
                </a:moveTo>
                <a:lnTo>
                  <a:pt x="634295" y="736600"/>
                </a:lnTo>
                <a:lnTo>
                  <a:pt x="634788" y="725545"/>
                </a:lnTo>
                <a:lnTo>
                  <a:pt x="635808" y="723900"/>
                </a:lnTo>
                <a:lnTo>
                  <a:pt x="638928" y="723900"/>
                </a:lnTo>
                <a:lnTo>
                  <a:pt x="640610" y="736600"/>
                </a:lnTo>
                <a:close/>
              </a:path>
              <a:path w="1003300" h="2286000">
                <a:moveTo>
                  <a:pt x="660091" y="736600"/>
                </a:moveTo>
                <a:lnTo>
                  <a:pt x="645331" y="736600"/>
                </a:lnTo>
                <a:lnTo>
                  <a:pt x="645116" y="723900"/>
                </a:lnTo>
                <a:lnTo>
                  <a:pt x="660481" y="723900"/>
                </a:lnTo>
                <a:lnTo>
                  <a:pt x="660091" y="736600"/>
                </a:lnTo>
                <a:close/>
              </a:path>
              <a:path w="1003300" h="2286000">
                <a:moveTo>
                  <a:pt x="662708" y="736600"/>
                </a:moveTo>
                <a:lnTo>
                  <a:pt x="661245" y="736600"/>
                </a:lnTo>
                <a:lnTo>
                  <a:pt x="663384" y="723900"/>
                </a:lnTo>
                <a:lnTo>
                  <a:pt x="663732" y="723900"/>
                </a:lnTo>
                <a:lnTo>
                  <a:pt x="662708" y="736600"/>
                </a:lnTo>
                <a:close/>
              </a:path>
              <a:path w="1003300" h="2286000">
                <a:moveTo>
                  <a:pt x="666783" y="736600"/>
                </a:moveTo>
                <a:lnTo>
                  <a:pt x="663409" y="736600"/>
                </a:lnTo>
                <a:lnTo>
                  <a:pt x="663732" y="723900"/>
                </a:lnTo>
                <a:lnTo>
                  <a:pt x="669267" y="723900"/>
                </a:lnTo>
                <a:lnTo>
                  <a:pt x="666783" y="736600"/>
                </a:lnTo>
                <a:close/>
              </a:path>
              <a:path w="1003300" h="2286000">
                <a:moveTo>
                  <a:pt x="674106" y="736600"/>
                </a:moveTo>
                <a:lnTo>
                  <a:pt x="669320" y="736600"/>
                </a:lnTo>
                <a:lnTo>
                  <a:pt x="669668" y="723900"/>
                </a:lnTo>
                <a:lnTo>
                  <a:pt x="673334" y="723900"/>
                </a:lnTo>
                <a:lnTo>
                  <a:pt x="674106" y="736600"/>
                </a:lnTo>
                <a:close/>
              </a:path>
              <a:path w="1003300" h="2286000">
                <a:moveTo>
                  <a:pt x="740251" y="736600"/>
                </a:moveTo>
                <a:lnTo>
                  <a:pt x="732041" y="736600"/>
                </a:lnTo>
                <a:lnTo>
                  <a:pt x="730726" y="723900"/>
                </a:lnTo>
                <a:lnTo>
                  <a:pt x="738180" y="723900"/>
                </a:lnTo>
                <a:lnTo>
                  <a:pt x="740251" y="736600"/>
                </a:lnTo>
                <a:close/>
              </a:path>
              <a:path w="1003300" h="2286000">
                <a:moveTo>
                  <a:pt x="744252" y="736600"/>
                </a:moveTo>
                <a:lnTo>
                  <a:pt x="741725" y="736600"/>
                </a:lnTo>
                <a:lnTo>
                  <a:pt x="743834" y="723900"/>
                </a:lnTo>
                <a:lnTo>
                  <a:pt x="745360" y="723900"/>
                </a:lnTo>
                <a:lnTo>
                  <a:pt x="744252" y="736600"/>
                </a:lnTo>
                <a:close/>
              </a:path>
              <a:path w="1003300" h="2286000">
                <a:moveTo>
                  <a:pt x="751495" y="736600"/>
                </a:moveTo>
                <a:lnTo>
                  <a:pt x="747574" y="736600"/>
                </a:lnTo>
                <a:lnTo>
                  <a:pt x="745699" y="723900"/>
                </a:lnTo>
                <a:lnTo>
                  <a:pt x="746084" y="723900"/>
                </a:lnTo>
                <a:lnTo>
                  <a:pt x="751495" y="736600"/>
                </a:lnTo>
                <a:close/>
              </a:path>
              <a:path w="1003300" h="2286000">
                <a:moveTo>
                  <a:pt x="762372" y="736600"/>
                </a:moveTo>
                <a:lnTo>
                  <a:pt x="751999" y="736600"/>
                </a:lnTo>
                <a:lnTo>
                  <a:pt x="750731" y="723900"/>
                </a:lnTo>
                <a:lnTo>
                  <a:pt x="762361" y="723900"/>
                </a:lnTo>
                <a:lnTo>
                  <a:pt x="762372" y="736600"/>
                </a:lnTo>
                <a:close/>
              </a:path>
              <a:path w="1003300" h="2286000">
                <a:moveTo>
                  <a:pt x="769699" y="736600"/>
                </a:moveTo>
                <a:lnTo>
                  <a:pt x="765923" y="736600"/>
                </a:lnTo>
                <a:lnTo>
                  <a:pt x="769491" y="723900"/>
                </a:lnTo>
                <a:lnTo>
                  <a:pt x="769699" y="736600"/>
                </a:lnTo>
                <a:close/>
              </a:path>
              <a:path w="1003300" h="2286000">
                <a:moveTo>
                  <a:pt x="773468" y="736600"/>
                </a:moveTo>
                <a:lnTo>
                  <a:pt x="772384" y="723900"/>
                </a:lnTo>
                <a:lnTo>
                  <a:pt x="773265" y="723900"/>
                </a:lnTo>
                <a:lnTo>
                  <a:pt x="773468" y="736600"/>
                </a:lnTo>
                <a:close/>
              </a:path>
              <a:path w="1003300" h="2286000">
                <a:moveTo>
                  <a:pt x="776438" y="736600"/>
                </a:moveTo>
                <a:lnTo>
                  <a:pt x="775632" y="736600"/>
                </a:lnTo>
                <a:lnTo>
                  <a:pt x="774124" y="723900"/>
                </a:lnTo>
                <a:lnTo>
                  <a:pt x="775272" y="723900"/>
                </a:lnTo>
                <a:lnTo>
                  <a:pt x="776438" y="736600"/>
                </a:lnTo>
                <a:close/>
              </a:path>
              <a:path w="1003300" h="2286000">
                <a:moveTo>
                  <a:pt x="777988" y="736600"/>
                </a:moveTo>
                <a:lnTo>
                  <a:pt x="777223" y="736600"/>
                </a:lnTo>
                <a:lnTo>
                  <a:pt x="776726" y="723900"/>
                </a:lnTo>
                <a:lnTo>
                  <a:pt x="777988" y="723900"/>
                </a:lnTo>
                <a:lnTo>
                  <a:pt x="777988" y="736600"/>
                </a:lnTo>
                <a:close/>
              </a:path>
              <a:path w="1003300" h="2286000">
                <a:moveTo>
                  <a:pt x="782151" y="736600"/>
                </a:moveTo>
                <a:lnTo>
                  <a:pt x="781109" y="736600"/>
                </a:lnTo>
                <a:lnTo>
                  <a:pt x="778752" y="723900"/>
                </a:lnTo>
                <a:lnTo>
                  <a:pt x="780172" y="723900"/>
                </a:lnTo>
                <a:lnTo>
                  <a:pt x="782151" y="736600"/>
                </a:lnTo>
                <a:close/>
              </a:path>
              <a:path w="1003300" h="2286000">
                <a:moveTo>
                  <a:pt x="789376" y="736600"/>
                </a:moveTo>
                <a:lnTo>
                  <a:pt x="787482" y="736600"/>
                </a:lnTo>
                <a:lnTo>
                  <a:pt x="788111" y="723900"/>
                </a:lnTo>
                <a:lnTo>
                  <a:pt x="789359" y="723900"/>
                </a:lnTo>
                <a:lnTo>
                  <a:pt x="789376" y="736600"/>
                </a:lnTo>
                <a:close/>
              </a:path>
              <a:path w="1003300" h="2286000">
                <a:moveTo>
                  <a:pt x="798832" y="736600"/>
                </a:moveTo>
                <a:lnTo>
                  <a:pt x="795030" y="736600"/>
                </a:lnTo>
                <a:lnTo>
                  <a:pt x="793924" y="723900"/>
                </a:lnTo>
                <a:lnTo>
                  <a:pt x="798832" y="723900"/>
                </a:lnTo>
                <a:lnTo>
                  <a:pt x="798832" y="736600"/>
                </a:lnTo>
                <a:close/>
              </a:path>
              <a:path w="1003300" h="2286000">
                <a:moveTo>
                  <a:pt x="807539" y="736600"/>
                </a:moveTo>
                <a:lnTo>
                  <a:pt x="800525" y="736600"/>
                </a:lnTo>
                <a:lnTo>
                  <a:pt x="800767" y="723900"/>
                </a:lnTo>
                <a:lnTo>
                  <a:pt x="807656" y="723900"/>
                </a:lnTo>
                <a:lnTo>
                  <a:pt x="807539" y="736600"/>
                </a:lnTo>
                <a:close/>
              </a:path>
              <a:path w="1003300" h="2286000">
                <a:moveTo>
                  <a:pt x="820299" y="736600"/>
                </a:moveTo>
                <a:lnTo>
                  <a:pt x="811366" y="736600"/>
                </a:lnTo>
                <a:lnTo>
                  <a:pt x="811060" y="723900"/>
                </a:lnTo>
                <a:lnTo>
                  <a:pt x="819334" y="723900"/>
                </a:lnTo>
                <a:lnTo>
                  <a:pt x="820299" y="736600"/>
                </a:lnTo>
                <a:close/>
              </a:path>
              <a:path w="1003300" h="2286000">
                <a:moveTo>
                  <a:pt x="826791" y="736600"/>
                </a:moveTo>
                <a:lnTo>
                  <a:pt x="822044" y="736600"/>
                </a:lnTo>
                <a:lnTo>
                  <a:pt x="822044" y="723900"/>
                </a:lnTo>
                <a:lnTo>
                  <a:pt x="827534" y="723900"/>
                </a:lnTo>
                <a:lnTo>
                  <a:pt x="826791" y="736600"/>
                </a:lnTo>
                <a:close/>
              </a:path>
              <a:path w="1003300" h="2286000">
                <a:moveTo>
                  <a:pt x="837843" y="736600"/>
                </a:moveTo>
                <a:lnTo>
                  <a:pt x="831984" y="736600"/>
                </a:lnTo>
                <a:lnTo>
                  <a:pt x="831963" y="723900"/>
                </a:lnTo>
                <a:lnTo>
                  <a:pt x="836429" y="723900"/>
                </a:lnTo>
                <a:lnTo>
                  <a:pt x="837843" y="736600"/>
                </a:lnTo>
                <a:close/>
              </a:path>
              <a:path w="1003300" h="2286000">
                <a:moveTo>
                  <a:pt x="231986" y="736600"/>
                </a:moveTo>
                <a:lnTo>
                  <a:pt x="231412" y="736600"/>
                </a:lnTo>
                <a:lnTo>
                  <a:pt x="231275" y="736199"/>
                </a:lnTo>
                <a:lnTo>
                  <a:pt x="233830" y="723971"/>
                </a:lnTo>
                <a:lnTo>
                  <a:pt x="234268" y="725011"/>
                </a:lnTo>
                <a:lnTo>
                  <a:pt x="231986" y="736600"/>
                </a:lnTo>
                <a:close/>
              </a:path>
              <a:path w="1003300" h="2286000">
                <a:moveTo>
                  <a:pt x="267051" y="736600"/>
                </a:moveTo>
                <a:lnTo>
                  <a:pt x="266795" y="736600"/>
                </a:lnTo>
                <a:lnTo>
                  <a:pt x="268083" y="725767"/>
                </a:lnTo>
                <a:lnTo>
                  <a:pt x="267051" y="736600"/>
                </a:lnTo>
                <a:close/>
              </a:path>
              <a:path w="1003300" h="2286000">
                <a:moveTo>
                  <a:pt x="421591" y="736600"/>
                </a:moveTo>
                <a:lnTo>
                  <a:pt x="417583" y="736600"/>
                </a:lnTo>
                <a:lnTo>
                  <a:pt x="419979" y="726512"/>
                </a:lnTo>
                <a:lnTo>
                  <a:pt x="421591" y="736600"/>
                </a:lnTo>
                <a:close/>
              </a:path>
              <a:path w="1003300" h="2286000">
                <a:moveTo>
                  <a:pt x="465606" y="736600"/>
                </a:moveTo>
                <a:lnTo>
                  <a:pt x="461614" y="736600"/>
                </a:lnTo>
                <a:lnTo>
                  <a:pt x="460758" y="726548"/>
                </a:lnTo>
                <a:lnTo>
                  <a:pt x="465606" y="736600"/>
                </a:lnTo>
                <a:close/>
              </a:path>
              <a:path w="1003300" h="2286000">
                <a:moveTo>
                  <a:pt x="632623" y="736600"/>
                </a:moveTo>
                <a:lnTo>
                  <a:pt x="627930" y="736600"/>
                </a:lnTo>
                <a:lnTo>
                  <a:pt x="633753" y="727212"/>
                </a:lnTo>
                <a:lnTo>
                  <a:pt x="632623" y="736600"/>
                </a:lnTo>
                <a:close/>
              </a:path>
              <a:path w="1003300" h="2286000">
                <a:moveTo>
                  <a:pt x="218510" y="736600"/>
                </a:moveTo>
                <a:lnTo>
                  <a:pt x="218182" y="736600"/>
                </a:lnTo>
                <a:lnTo>
                  <a:pt x="218853" y="732581"/>
                </a:lnTo>
                <a:lnTo>
                  <a:pt x="218510" y="736600"/>
                </a:lnTo>
                <a:close/>
              </a:path>
              <a:path w="1003300" h="2286000">
                <a:moveTo>
                  <a:pt x="196182" y="736600"/>
                </a:moveTo>
                <a:lnTo>
                  <a:pt x="196149" y="734983"/>
                </a:lnTo>
                <a:lnTo>
                  <a:pt x="196279" y="734392"/>
                </a:lnTo>
                <a:lnTo>
                  <a:pt x="196182" y="736600"/>
                </a:lnTo>
                <a:close/>
              </a:path>
              <a:path w="1003300" h="2286000">
                <a:moveTo>
                  <a:pt x="525453" y="736600"/>
                </a:moveTo>
                <a:lnTo>
                  <a:pt x="524666" y="736600"/>
                </a:lnTo>
                <a:lnTo>
                  <a:pt x="524506" y="734983"/>
                </a:lnTo>
                <a:lnTo>
                  <a:pt x="525453" y="736600"/>
                </a:lnTo>
                <a:close/>
              </a:path>
              <a:path w="1003300" h="2286000">
                <a:moveTo>
                  <a:pt x="196182" y="736600"/>
                </a:moveTo>
                <a:lnTo>
                  <a:pt x="195793" y="736600"/>
                </a:lnTo>
                <a:lnTo>
                  <a:pt x="196119" y="735117"/>
                </a:lnTo>
                <a:lnTo>
                  <a:pt x="196182" y="736600"/>
                </a:lnTo>
                <a:close/>
              </a:path>
              <a:path w="1003300" h="2286000">
                <a:moveTo>
                  <a:pt x="231412" y="736600"/>
                </a:moveTo>
                <a:lnTo>
                  <a:pt x="231191" y="736600"/>
                </a:lnTo>
                <a:lnTo>
                  <a:pt x="231275" y="736199"/>
                </a:lnTo>
                <a:lnTo>
                  <a:pt x="231412" y="736600"/>
                </a:lnTo>
                <a:close/>
              </a:path>
              <a:path w="1003300" h="2286000">
                <a:moveTo>
                  <a:pt x="183976" y="749300"/>
                </a:moveTo>
                <a:lnTo>
                  <a:pt x="179171" y="749300"/>
                </a:lnTo>
                <a:lnTo>
                  <a:pt x="179358" y="736600"/>
                </a:lnTo>
                <a:lnTo>
                  <a:pt x="184584" y="736600"/>
                </a:lnTo>
                <a:lnTo>
                  <a:pt x="183976" y="749300"/>
                </a:lnTo>
                <a:close/>
              </a:path>
              <a:path w="1003300" h="2286000">
                <a:moveTo>
                  <a:pt x="189131" y="749300"/>
                </a:moveTo>
                <a:lnTo>
                  <a:pt x="185865" y="749300"/>
                </a:lnTo>
                <a:lnTo>
                  <a:pt x="185415" y="736600"/>
                </a:lnTo>
                <a:lnTo>
                  <a:pt x="189480" y="736600"/>
                </a:lnTo>
                <a:lnTo>
                  <a:pt x="189131" y="749300"/>
                </a:lnTo>
                <a:close/>
              </a:path>
              <a:path w="1003300" h="2286000">
                <a:moveTo>
                  <a:pt x="193304" y="749300"/>
                </a:moveTo>
                <a:lnTo>
                  <a:pt x="192407" y="749300"/>
                </a:lnTo>
                <a:lnTo>
                  <a:pt x="192676" y="736600"/>
                </a:lnTo>
                <a:lnTo>
                  <a:pt x="193654" y="736600"/>
                </a:lnTo>
                <a:lnTo>
                  <a:pt x="193304" y="749300"/>
                </a:lnTo>
                <a:close/>
              </a:path>
              <a:path w="1003300" h="2286000">
                <a:moveTo>
                  <a:pt x="197178" y="749300"/>
                </a:moveTo>
                <a:lnTo>
                  <a:pt x="196212" y="749300"/>
                </a:lnTo>
                <a:lnTo>
                  <a:pt x="197051" y="736600"/>
                </a:lnTo>
                <a:lnTo>
                  <a:pt x="198849" y="736600"/>
                </a:lnTo>
                <a:lnTo>
                  <a:pt x="197178" y="749300"/>
                </a:lnTo>
                <a:close/>
              </a:path>
              <a:path w="1003300" h="2286000">
                <a:moveTo>
                  <a:pt x="204399" y="749300"/>
                </a:moveTo>
                <a:lnTo>
                  <a:pt x="201209" y="749300"/>
                </a:lnTo>
                <a:lnTo>
                  <a:pt x="201414" y="736600"/>
                </a:lnTo>
                <a:lnTo>
                  <a:pt x="204418" y="736600"/>
                </a:lnTo>
                <a:lnTo>
                  <a:pt x="204399" y="749300"/>
                </a:lnTo>
                <a:close/>
              </a:path>
              <a:path w="1003300" h="2286000">
                <a:moveTo>
                  <a:pt x="218149" y="749300"/>
                </a:moveTo>
                <a:lnTo>
                  <a:pt x="214070" y="749300"/>
                </a:lnTo>
                <a:lnTo>
                  <a:pt x="212838" y="736600"/>
                </a:lnTo>
                <a:lnTo>
                  <a:pt x="213802" y="736600"/>
                </a:lnTo>
                <a:lnTo>
                  <a:pt x="218149" y="749300"/>
                </a:lnTo>
                <a:close/>
              </a:path>
              <a:path w="1003300" h="2286000">
                <a:moveTo>
                  <a:pt x="220347" y="749300"/>
                </a:moveTo>
                <a:lnTo>
                  <a:pt x="219448" y="749300"/>
                </a:lnTo>
                <a:lnTo>
                  <a:pt x="220912" y="736600"/>
                </a:lnTo>
                <a:lnTo>
                  <a:pt x="221698" y="736600"/>
                </a:lnTo>
                <a:lnTo>
                  <a:pt x="220347" y="749300"/>
                </a:lnTo>
                <a:close/>
              </a:path>
              <a:path w="1003300" h="2286000">
                <a:moveTo>
                  <a:pt x="224757" y="749300"/>
                </a:moveTo>
                <a:lnTo>
                  <a:pt x="222432" y="736600"/>
                </a:lnTo>
                <a:lnTo>
                  <a:pt x="225930" y="736600"/>
                </a:lnTo>
                <a:lnTo>
                  <a:pt x="224757" y="749300"/>
                </a:lnTo>
                <a:close/>
              </a:path>
              <a:path w="1003300" h="2286000">
                <a:moveTo>
                  <a:pt x="227802" y="749300"/>
                </a:moveTo>
                <a:lnTo>
                  <a:pt x="225791" y="749300"/>
                </a:lnTo>
                <a:lnTo>
                  <a:pt x="225930" y="736600"/>
                </a:lnTo>
                <a:lnTo>
                  <a:pt x="226806" y="736600"/>
                </a:lnTo>
                <a:lnTo>
                  <a:pt x="227802" y="749300"/>
                </a:lnTo>
                <a:close/>
              </a:path>
              <a:path w="1003300" h="2286000">
                <a:moveTo>
                  <a:pt x="228814" y="749300"/>
                </a:moveTo>
                <a:lnTo>
                  <a:pt x="227890" y="749300"/>
                </a:lnTo>
                <a:lnTo>
                  <a:pt x="228273" y="736600"/>
                </a:lnTo>
                <a:lnTo>
                  <a:pt x="230320" y="736600"/>
                </a:lnTo>
                <a:lnTo>
                  <a:pt x="228814" y="749300"/>
                </a:lnTo>
                <a:close/>
              </a:path>
              <a:path w="1003300" h="2286000">
                <a:moveTo>
                  <a:pt x="233338" y="749300"/>
                </a:moveTo>
                <a:lnTo>
                  <a:pt x="228953" y="749300"/>
                </a:lnTo>
                <a:lnTo>
                  <a:pt x="230889" y="736600"/>
                </a:lnTo>
                <a:lnTo>
                  <a:pt x="233338" y="749300"/>
                </a:lnTo>
                <a:close/>
              </a:path>
              <a:path w="1003300" h="2286000">
                <a:moveTo>
                  <a:pt x="241247" y="749300"/>
                </a:moveTo>
                <a:lnTo>
                  <a:pt x="235268" y="749300"/>
                </a:lnTo>
                <a:lnTo>
                  <a:pt x="235101" y="736600"/>
                </a:lnTo>
                <a:lnTo>
                  <a:pt x="238233" y="736600"/>
                </a:lnTo>
                <a:lnTo>
                  <a:pt x="241247" y="749300"/>
                </a:lnTo>
                <a:close/>
              </a:path>
              <a:path w="1003300" h="2286000">
                <a:moveTo>
                  <a:pt x="253065" y="749300"/>
                </a:moveTo>
                <a:lnTo>
                  <a:pt x="243568" y="749300"/>
                </a:lnTo>
                <a:lnTo>
                  <a:pt x="243666" y="736600"/>
                </a:lnTo>
                <a:lnTo>
                  <a:pt x="255119" y="736600"/>
                </a:lnTo>
                <a:lnTo>
                  <a:pt x="253065" y="749300"/>
                </a:lnTo>
                <a:close/>
              </a:path>
              <a:path w="1003300" h="2286000">
                <a:moveTo>
                  <a:pt x="259268" y="749300"/>
                </a:moveTo>
                <a:lnTo>
                  <a:pt x="256428" y="749300"/>
                </a:lnTo>
                <a:lnTo>
                  <a:pt x="256428" y="736600"/>
                </a:lnTo>
                <a:lnTo>
                  <a:pt x="259268" y="736600"/>
                </a:lnTo>
                <a:lnTo>
                  <a:pt x="259268" y="749300"/>
                </a:lnTo>
                <a:close/>
              </a:path>
              <a:path w="1003300" h="2286000">
                <a:moveTo>
                  <a:pt x="264714" y="749300"/>
                </a:moveTo>
                <a:lnTo>
                  <a:pt x="259978" y="749300"/>
                </a:lnTo>
                <a:lnTo>
                  <a:pt x="260716" y="736600"/>
                </a:lnTo>
                <a:lnTo>
                  <a:pt x="266048" y="736600"/>
                </a:lnTo>
                <a:lnTo>
                  <a:pt x="264714" y="749300"/>
                </a:lnTo>
                <a:close/>
              </a:path>
              <a:path w="1003300" h="2286000">
                <a:moveTo>
                  <a:pt x="277301" y="749300"/>
                </a:moveTo>
                <a:lnTo>
                  <a:pt x="267669" y="749300"/>
                </a:lnTo>
                <a:lnTo>
                  <a:pt x="267172" y="736600"/>
                </a:lnTo>
                <a:lnTo>
                  <a:pt x="278554" y="736600"/>
                </a:lnTo>
                <a:lnTo>
                  <a:pt x="277301" y="749300"/>
                </a:lnTo>
                <a:close/>
              </a:path>
              <a:path w="1003300" h="2286000">
                <a:moveTo>
                  <a:pt x="340503" y="749300"/>
                </a:moveTo>
                <a:lnTo>
                  <a:pt x="339270" y="749300"/>
                </a:lnTo>
                <a:lnTo>
                  <a:pt x="339532" y="736600"/>
                </a:lnTo>
                <a:lnTo>
                  <a:pt x="342410" y="736600"/>
                </a:lnTo>
                <a:lnTo>
                  <a:pt x="340503" y="749300"/>
                </a:lnTo>
                <a:close/>
              </a:path>
              <a:path w="1003300" h="2286000">
                <a:moveTo>
                  <a:pt x="347611" y="749300"/>
                </a:moveTo>
                <a:lnTo>
                  <a:pt x="342840" y="749300"/>
                </a:lnTo>
                <a:lnTo>
                  <a:pt x="342665" y="736600"/>
                </a:lnTo>
                <a:lnTo>
                  <a:pt x="345987" y="736600"/>
                </a:lnTo>
                <a:lnTo>
                  <a:pt x="347611" y="749300"/>
                </a:lnTo>
                <a:close/>
              </a:path>
              <a:path w="1003300" h="2286000">
                <a:moveTo>
                  <a:pt x="353004" y="749300"/>
                </a:moveTo>
                <a:lnTo>
                  <a:pt x="348810" y="749300"/>
                </a:lnTo>
                <a:lnTo>
                  <a:pt x="349841" y="736600"/>
                </a:lnTo>
                <a:lnTo>
                  <a:pt x="354823" y="736600"/>
                </a:lnTo>
                <a:lnTo>
                  <a:pt x="353004" y="749300"/>
                </a:lnTo>
                <a:close/>
              </a:path>
              <a:path w="1003300" h="2286000">
                <a:moveTo>
                  <a:pt x="355437" y="737986"/>
                </a:moveTo>
                <a:lnTo>
                  <a:pt x="355473" y="736600"/>
                </a:lnTo>
                <a:lnTo>
                  <a:pt x="355670" y="736600"/>
                </a:lnTo>
                <a:lnTo>
                  <a:pt x="355437" y="737986"/>
                </a:lnTo>
                <a:close/>
              </a:path>
              <a:path w="1003300" h="2286000">
                <a:moveTo>
                  <a:pt x="361847" y="749300"/>
                </a:moveTo>
                <a:lnTo>
                  <a:pt x="359176" y="749300"/>
                </a:lnTo>
                <a:lnTo>
                  <a:pt x="359723" y="736600"/>
                </a:lnTo>
                <a:lnTo>
                  <a:pt x="364485" y="736600"/>
                </a:lnTo>
                <a:lnTo>
                  <a:pt x="361847" y="749300"/>
                </a:lnTo>
                <a:close/>
              </a:path>
              <a:path w="1003300" h="2286000">
                <a:moveTo>
                  <a:pt x="371376" y="749300"/>
                </a:moveTo>
                <a:lnTo>
                  <a:pt x="368073" y="749300"/>
                </a:lnTo>
                <a:lnTo>
                  <a:pt x="368698" y="736600"/>
                </a:lnTo>
                <a:lnTo>
                  <a:pt x="371719" y="736600"/>
                </a:lnTo>
                <a:lnTo>
                  <a:pt x="371376" y="749300"/>
                </a:lnTo>
                <a:close/>
              </a:path>
              <a:path w="1003300" h="2286000">
                <a:moveTo>
                  <a:pt x="373708" y="749300"/>
                </a:moveTo>
                <a:lnTo>
                  <a:pt x="371719" y="736600"/>
                </a:lnTo>
                <a:lnTo>
                  <a:pt x="374561" y="736600"/>
                </a:lnTo>
                <a:lnTo>
                  <a:pt x="373708" y="749300"/>
                </a:lnTo>
                <a:close/>
              </a:path>
              <a:path w="1003300" h="2286000">
                <a:moveTo>
                  <a:pt x="378445" y="749300"/>
                </a:moveTo>
                <a:lnTo>
                  <a:pt x="374856" y="749300"/>
                </a:lnTo>
                <a:lnTo>
                  <a:pt x="375245" y="736600"/>
                </a:lnTo>
                <a:lnTo>
                  <a:pt x="382133" y="736600"/>
                </a:lnTo>
                <a:lnTo>
                  <a:pt x="380717" y="742705"/>
                </a:lnTo>
                <a:lnTo>
                  <a:pt x="378445" y="749300"/>
                </a:lnTo>
                <a:close/>
              </a:path>
              <a:path w="1003300" h="2286000">
                <a:moveTo>
                  <a:pt x="380717" y="742705"/>
                </a:moveTo>
                <a:lnTo>
                  <a:pt x="382133" y="736600"/>
                </a:lnTo>
                <a:lnTo>
                  <a:pt x="382820" y="736600"/>
                </a:lnTo>
                <a:lnTo>
                  <a:pt x="380717" y="742705"/>
                </a:lnTo>
                <a:close/>
              </a:path>
              <a:path w="1003300" h="2286000">
                <a:moveTo>
                  <a:pt x="386319" y="749300"/>
                </a:moveTo>
                <a:lnTo>
                  <a:pt x="379187" y="749300"/>
                </a:lnTo>
                <a:lnTo>
                  <a:pt x="380717" y="742705"/>
                </a:lnTo>
                <a:lnTo>
                  <a:pt x="382820" y="736600"/>
                </a:lnTo>
                <a:lnTo>
                  <a:pt x="389759" y="736600"/>
                </a:lnTo>
                <a:lnTo>
                  <a:pt x="388780" y="743661"/>
                </a:lnTo>
                <a:lnTo>
                  <a:pt x="386319" y="749300"/>
                </a:lnTo>
                <a:close/>
              </a:path>
              <a:path w="1003300" h="2286000">
                <a:moveTo>
                  <a:pt x="388780" y="743661"/>
                </a:moveTo>
                <a:lnTo>
                  <a:pt x="389759" y="736600"/>
                </a:lnTo>
                <a:lnTo>
                  <a:pt x="391862" y="736600"/>
                </a:lnTo>
                <a:lnTo>
                  <a:pt x="388780" y="743661"/>
                </a:lnTo>
                <a:close/>
              </a:path>
              <a:path w="1003300" h="2286000">
                <a:moveTo>
                  <a:pt x="393158" y="749300"/>
                </a:moveTo>
                <a:lnTo>
                  <a:pt x="387999" y="749300"/>
                </a:lnTo>
                <a:lnTo>
                  <a:pt x="388780" y="743661"/>
                </a:lnTo>
                <a:lnTo>
                  <a:pt x="391862" y="736600"/>
                </a:lnTo>
                <a:lnTo>
                  <a:pt x="397618" y="736600"/>
                </a:lnTo>
                <a:lnTo>
                  <a:pt x="393158" y="749300"/>
                </a:lnTo>
                <a:close/>
              </a:path>
              <a:path w="1003300" h="2286000">
                <a:moveTo>
                  <a:pt x="401385" y="749300"/>
                </a:moveTo>
                <a:lnTo>
                  <a:pt x="399568" y="749300"/>
                </a:lnTo>
                <a:lnTo>
                  <a:pt x="397757" y="736600"/>
                </a:lnTo>
                <a:lnTo>
                  <a:pt x="402978" y="736600"/>
                </a:lnTo>
                <a:lnTo>
                  <a:pt x="401385" y="749300"/>
                </a:lnTo>
                <a:close/>
              </a:path>
              <a:path w="1003300" h="2286000">
                <a:moveTo>
                  <a:pt x="403059" y="736928"/>
                </a:moveTo>
                <a:lnTo>
                  <a:pt x="402978" y="736600"/>
                </a:lnTo>
                <a:lnTo>
                  <a:pt x="403059" y="736928"/>
                </a:lnTo>
                <a:close/>
              </a:path>
              <a:path w="1003300" h="2286000">
                <a:moveTo>
                  <a:pt x="414326" y="749300"/>
                </a:moveTo>
                <a:lnTo>
                  <a:pt x="411412" y="749300"/>
                </a:lnTo>
                <a:lnTo>
                  <a:pt x="409849" y="736600"/>
                </a:lnTo>
                <a:lnTo>
                  <a:pt x="411142" y="736600"/>
                </a:lnTo>
                <a:lnTo>
                  <a:pt x="414326" y="749300"/>
                </a:lnTo>
                <a:close/>
              </a:path>
              <a:path w="1003300" h="2286000">
                <a:moveTo>
                  <a:pt x="417489" y="749300"/>
                </a:moveTo>
                <a:lnTo>
                  <a:pt x="414684" y="749300"/>
                </a:lnTo>
                <a:lnTo>
                  <a:pt x="416675" y="736600"/>
                </a:lnTo>
                <a:lnTo>
                  <a:pt x="417807" y="736600"/>
                </a:lnTo>
                <a:lnTo>
                  <a:pt x="417489" y="749300"/>
                </a:lnTo>
                <a:close/>
              </a:path>
              <a:path w="1003300" h="2286000">
                <a:moveTo>
                  <a:pt x="421791" y="749300"/>
                </a:moveTo>
                <a:lnTo>
                  <a:pt x="418917" y="749300"/>
                </a:lnTo>
                <a:lnTo>
                  <a:pt x="418917" y="736600"/>
                </a:lnTo>
                <a:lnTo>
                  <a:pt x="426869" y="736600"/>
                </a:lnTo>
                <a:lnTo>
                  <a:pt x="421791" y="749300"/>
                </a:lnTo>
                <a:close/>
              </a:path>
              <a:path w="1003300" h="2286000">
                <a:moveTo>
                  <a:pt x="430157" y="749300"/>
                </a:moveTo>
                <a:lnTo>
                  <a:pt x="428515" y="749300"/>
                </a:lnTo>
                <a:lnTo>
                  <a:pt x="427664" y="736600"/>
                </a:lnTo>
                <a:lnTo>
                  <a:pt x="429365" y="736600"/>
                </a:lnTo>
                <a:lnTo>
                  <a:pt x="430157" y="749300"/>
                </a:lnTo>
                <a:close/>
              </a:path>
              <a:path w="1003300" h="2286000">
                <a:moveTo>
                  <a:pt x="438245" y="749300"/>
                </a:moveTo>
                <a:lnTo>
                  <a:pt x="436726" y="749300"/>
                </a:lnTo>
                <a:lnTo>
                  <a:pt x="435081" y="736600"/>
                </a:lnTo>
                <a:lnTo>
                  <a:pt x="437362" y="736600"/>
                </a:lnTo>
                <a:lnTo>
                  <a:pt x="438245" y="749300"/>
                </a:lnTo>
                <a:close/>
              </a:path>
              <a:path w="1003300" h="2286000">
                <a:moveTo>
                  <a:pt x="447381" y="749300"/>
                </a:moveTo>
                <a:lnTo>
                  <a:pt x="445453" y="749300"/>
                </a:lnTo>
                <a:lnTo>
                  <a:pt x="441908" y="736600"/>
                </a:lnTo>
                <a:lnTo>
                  <a:pt x="446029" y="736600"/>
                </a:lnTo>
                <a:lnTo>
                  <a:pt x="447381" y="749300"/>
                </a:lnTo>
                <a:close/>
              </a:path>
              <a:path w="1003300" h="2286000">
                <a:moveTo>
                  <a:pt x="453056" y="743275"/>
                </a:moveTo>
                <a:lnTo>
                  <a:pt x="450556" y="736600"/>
                </a:lnTo>
                <a:lnTo>
                  <a:pt x="453056" y="736600"/>
                </a:lnTo>
                <a:lnTo>
                  <a:pt x="453056" y="743275"/>
                </a:lnTo>
                <a:close/>
              </a:path>
              <a:path w="1003300" h="2286000">
                <a:moveTo>
                  <a:pt x="465372" y="749300"/>
                </a:moveTo>
                <a:lnTo>
                  <a:pt x="463973" y="749300"/>
                </a:lnTo>
                <a:lnTo>
                  <a:pt x="461582" y="736600"/>
                </a:lnTo>
                <a:lnTo>
                  <a:pt x="462743" y="736600"/>
                </a:lnTo>
                <a:lnTo>
                  <a:pt x="465372" y="749300"/>
                </a:lnTo>
                <a:close/>
              </a:path>
              <a:path w="1003300" h="2286000">
                <a:moveTo>
                  <a:pt x="476818" y="748485"/>
                </a:moveTo>
                <a:lnTo>
                  <a:pt x="470410" y="736600"/>
                </a:lnTo>
                <a:lnTo>
                  <a:pt x="473324" y="736600"/>
                </a:lnTo>
                <a:lnTo>
                  <a:pt x="476818" y="748485"/>
                </a:lnTo>
                <a:close/>
              </a:path>
              <a:path w="1003300" h="2286000">
                <a:moveTo>
                  <a:pt x="486522" y="749300"/>
                </a:moveTo>
                <a:lnTo>
                  <a:pt x="480057" y="749300"/>
                </a:lnTo>
                <a:lnTo>
                  <a:pt x="479454" y="736600"/>
                </a:lnTo>
                <a:lnTo>
                  <a:pt x="481005" y="736600"/>
                </a:lnTo>
                <a:lnTo>
                  <a:pt x="486522" y="749300"/>
                </a:lnTo>
                <a:close/>
              </a:path>
              <a:path w="1003300" h="2286000">
                <a:moveTo>
                  <a:pt x="542820" y="749300"/>
                </a:moveTo>
                <a:lnTo>
                  <a:pt x="539949" y="749300"/>
                </a:lnTo>
                <a:lnTo>
                  <a:pt x="538170" y="736600"/>
                </a:lnTo>
                <a:lnTo>
                  <a:pt x="542820" y="749300"/>
                </a:lnTo>
                <a:close/>
              </a:path>
              <a:path w="1003300" h="2286000">
                <a:moveTo>
                  <a:pt x="551556" y="749300"/>
                </a:moveTo>
                <a:lnTo>
                  <a:pt x="550687" y="749300"/>
                </a:lnTo>
                <a:lnTo>
                  <a:pt x="546551" y="736600"/>
                </a:lnTo>
                <a:lnTo>
                  <a:pt x="549476" y="736600"/>
                </a:lnTo>
                <a:lnTo>
                  <a:pt x="551556" y="749300"/>
                </a:lnTo>
                <a:close/>
              </a:path>
              <a:path w="1003300" h="2286000">
                <a:moveTo>
                  <a:pt x="560293" y="749300"/>
                </a:moveTo>
                <a:lnTo>
                  <a:pt x="556604" y="749300"/>
                </a:lnTo>
                <a:lnTo>
                  <a:pt x="552530" y="736600"/>
                </a:lnTo>
                <a:lnTo>
                  <a:pt x="561856" y="736600"/>
                </a:lnTo>
                <a:lnTo>
                  <a:pt x="561911" y="736928"/>
                </a:lnTo>
                <a:lnTo>
                  <a:pt x="562026" y="737986"/>
                </a:lnTo>
                <a:lnTo>
                  <a:pt x="560293" y="749300"/>
                </a:lnTo>
                <a:close/>
              </a:path>
              <a:path w="1003300" h="2286000">
                <a:moveTo>
                  <a:pt x="562056" y="737788"/>
                </a:moveTo>
                <a:lnTo>
                  <a:pt x="561856" y="736600"/>
                </a:lnTo>
                <a:lnTo>
                  <a:pt x="562238" y="736600"/>
                </a:lnTo>
                <a:lnTo>
                  <a:pt x="562056" y="737788"/>
                </a:lnTo>
                <a:close/>
              </a:path>
              <a:path w="1003300" h="2286000">
                <a:moveTo>
                  <a:pt x="567124" y="749300"/>
                </a:moveTo>
                <a:lnTo>
                  <a:pt x="563990" y="749300"/>
                </a:lnTo>
                <a:lnTo>
                  <a:pt x="562056" y="737788"/>
                </a:lnTo>
                <a:lnTo>
                  <a:pt x="562238" y="736600"/>
                </a:lnTo>
                <a:lnTo>
                  <a:pt x="568447" y="736600"/>
                </a:lnTo>
                <a:lnTo>
                  <a:pt x="567124" y="749300"/>
                </a:lnTo>
                <a:close/>
              </a:path>
              <a:path w="1003300" h="2286000">
                <a:moveTo>
                  <a:pt x="577055" y="749300"/>
                </a:moveTo>
                <a:lnTo>
                  <a:pt x="569904" y="749300"/>
                </a:lnTo>
                <a:lnTo>
                  <a:pt x="568835" y="736600"/>
                </a:lnTo>
                <a:lnTo>
                  <a:pt x="570755" y="736600"/>
                </a:lnTo>
                <a:lnTo>
                  <a:pt x="577055" y="749300"/>
                </a:lnTo>
                <a:close/>
              </a:path>
              <a:path w="1003300" h="2286000">
                <a:moveTo>
                  <a:pt x="592996" y="749300"/>
                </a:moveTo>
                <a:lnTo>
                  <a:pt x="579210" y="749300"/>
                </a:lnTo>
                <a:lnTo>
                  <a:pt x="581416" y="736600"/>
                </a:lnTo>
                <a:lnTo>
                  <a:pt x="595265" y="736600"/>
                </a:lnTo>
                <a:lnTo>
                  <a:pt x="592996" y="749300"/>
                </a:lnTo>
                <a:close/>
              </a:path>
              <a:path w="1003300" h="2286000">
                <a:moveTo>
                  <a:pt x="603723" y="749300"/>
                </a:moveTo>
                <a:lnTo>
                  <a:pt x="602149" y="749300"/>
                </a:lnTo>
                <a:lnTo>
                  <a:pt x="595893" y="736600"/>
                </a:lnTo>
                <a:lnTo>
                  <a:pt x="603281" y="736600"/>
                </a:lnTo>
                <a:lnTo>
                  <a:pt x="603723" y="749300"/>
                </a:lnTo>
                <a:close/>
              </a:path>
              <a:path w="1003300" h="2286000">
                <a:moveTo>
                  <a:pt x="619924" y="749300"/>
                </a:moveTo>
                <a:lnTo>
                  <a:pt x="603723" y="749300"/>
                </a:lnTo>
                <a:lnTo>
                  <a:pt x="605554" y="736600"/>
                </a:lnTo>
                <a:lnTo>
                  <a:pt x="619924" y="736600"/>
                </a:lnTo>
                <a:lnTo>
                  <a:pt x="619924" y="749300"/>
                </a:lnTo>
                <a:close/>
              </a:path>
              <a:path w="1003300" h="2286000">
                <a:moveTo>
                  <a:pt x="657604" y="749300"/>
                </a:moveTo>
                <a:lnTo>
                  <a:pt x="627252" y="749300"/>
                </a:lnTo>
                <a:lnTo>
                  <a:pt x="626012" y="736600"/>
                </a:lnTo>
                <a:lnTo>
                  <a:pt x="657309" y="736600"/>
                </a:lnTo>
                <a:lnTo>
                  <a:pt x="657604" y="749300"/>
                </a:lnTo>
                <a:close/>
              </a:path>
              <a:path w="1003300" h="2286000">
                <a:moveTo>
                  <a:pt x="669419" y="749300"/>
                </a:moveTo>
                <a:lnTo>
                  <a:pt x="662889" y="749300"/>
                </a:lnTo>
                <a:lnTo>
                  <a:pt x="662597" y="736600"/>
                </a:lnTo>
                <a:lnTo>
                  <a:pt x="670527" y="736600"/>
                </a:lnTo>
                <a:lnTo>
                  <a:pt x="669419" y="749300"/>
                </a:lnTo>
                <a:close/>
              </a:path>
              <a:path w="1003300" h="2286000">
                <a:moveTo>
                  <a:pt x="741040" y="749300"/>
                </a:moveTo>
                <a:lnTo>
                  <a:pt x="736826" y="749300"/>
                </a:lnTo>
                <a:lnTo>
                  <a:pt x="734976" y="736600"/>
                </a:lnTo>
                <a:lnTo>
                  <a:pt x="741040" y="736600"/>
                </a:lnTo>
                <a:lnTo>
                  <a:pt x="741040" y="749300"/>
                </a:lnTo>
                <a:close/>
              </a:path>
              <a:path w="1003300" h="2286000">
                <a:moveTo>
                  <a:pt x="747527" y="749300"/>
                </a:moveTo>
                <a:lnTo>
                  <a:pt x="742487" y="749300"/>
                </a:lnTo>
                <a:lnTo>
                  <a:pt x="741090" y="736600"/>
                </a:lnTo>
                <a:lnTo>
                  <a:pt x="748686" y="736600"/>
                </a:lnTo>
                <a:lnTo>
                  <a:pt x="747527" y="749300"/>
                </a:lnTo>
                <a:close/>
              </a:path>
              <a:path w="1003300" h="2286000">
                <a:moveTo>
                  <a:pt x="756797" y="749300"/>
                </a:moveTo>
                <a:lnTo>
                  <a:pt x="751935" y="749300"/>
                </a:lnTo>
                <a:lnTo>
                  <a:pt x="749941" y="736600"/>
                </a:lnTo>
                <a:lnTo>
                  <a:pt x="755953" y="736600"/>
                </a:lnTo>
                <a:lnTo>
                  <a:pt x="756797" y="749300"/>
                </a:lnTo>
                <a:close/>
              </a:path>
              <a:path w="1003300" h="2286000">
                <a:moveTo>
                  <a:pt x="769192" y="749300"/>
                </a:moveTo>
                <a:lnTo>
                  <a:pt x="759375" y="749300"/>
                </a:lnTo>
                <a:lnTo>
                  <a:pt x="757144" y="736600"/>
                </a:lnTo>
                <a:lnTo>
                  <a:pt x="768717" y="736600"/>
                </a:lnTo>
                <a:lnTo>
                  <a:pt x="769192" y="749300"/>
                </a:lnTo>
                <a:close/>
              </a:path>
              <a:path w="1003300" h="2286000">
                <a:moveTo>
                  <a:pt x="779064" y="749300"/>
                </a:moveTo>
                <a:lnTo>
                  <a:pt x="777825" y="749300"/>
                </a:lnTo>
                <a:lnTo>
                  <a:pt x="777376" y="736600"/>
                </a:lnTo>
                <a:lnTo>
                  <a:pt x="778737" y="736600"/>
                </a:lnTo>
                <a:lnTo>
                  <a:pt x="779064" y="749300"/>
                </a:lnTo>
                <a:close/>
              </a:path>
              <a:path w="1003300" h="2286000">
                <a:moveTo>
                  <a:pt x="781905" y="749300"/>
                </a:moveTo>
                <a:lnTo>
                  <a:pt x="779733" y="749300"/>
                </a:lnTo>
                <a:lnTo>
                  <a:pt x="781028" y="736600"/>
                </a:lnTo>
                <a:lnTo>
                  <a:pt x="782428" y="736600"/>
                </a:lnTo>
                <a:lnTo>
                  <a:pt x="781905" y="749300"/>
                </a:lnTo>
                <a:close/>
              </a:path>
              <a:path w="1003300" h="2286000">
                <a:moveTo>
                  <a:pt x="786264" y="749300"/>
                </a:moveTo>
                <a:lnTo>
                  <a:pt x="784243" y="749300"/>
                </a:lnTo>
                <a:lnTo>
                  <a:pt x="783740" y="736600"/>
                </a:lnTo>
                <a:lnTo>
                  <a:pt x="786550" y="736600"/>
                </a:lnTo>
                <a:lnTo>
                  <a:pt x="786264" y="749300"/>
                </a:lnTo>
                <a:close/>
              </a:path>
              <a:path w="1003300" h="2286000">
                <a:moveTo>
                  <a:pt x="791870" y="749300"/>
                </a:moveTo>
                <a:lnTo>
                  <a:pt x="789832" y="749300"/>
                </a:lnTo>
                <a:lnTo>
                  <a:pt x="789832" y="736600"/>
                </a:lnTo>
                <a:lnTo>
                  <a:pt x="794327" y="736600"/>
                </a:lnTo>
                <a:lnTo>
                  <a:pt x="791870" y="749300"/>
                </a:lnTo>
                <a:close/>
              </a:path>
              <a:path w="1003300" h="2286000">
                <a:moveTo>
                  <a:pt x="797589" y="749300"/>
                </a:moveTo>
                <a:lnTo>
                  <a:pt x="796000" y="749300"/>
                </a:lnTo>
                <a:lnTo>
                  <a:pt x="795986" y="736600"/>
                </a:lnTo>
                <a:lnTo>
                  <a:pt x="799552" y="736600"/>
                </a:lnTo>
                <a:lnTo>
                  <a:pt x="797589" y="749300"/>
                </a:lnTo>
                <a:close/>
              </a:path>
              <a:path w="1003300" h="2286000">
                <a:moveTo>
                  <a:pt x="804489" y="749300"/>
                </a:moveTo>
                <a:lnTo>
                  <a:pt x="802229" y="749300"/>
                </a:lnTo>
                <a:lnTo>
                  <a:pt x="802092" y="736600"/>
                </a:lnTo>
                <a:lnTo>
                  <a:pt x="804548" y="736600"/>
                </a:lnTo>
                <a:lnTo>
                  <a:pt x="804489" y="749300"/>
                </a:lnTo>
                <a:close/>
              </a:path>
              <a:path w="1003300" h="2286000">
                <a:moveTo>
                  <a:pt x="809275" y="749300"/>
                </a:moveTo>
                <a:lnTo>
                  <a:pt x="807601" y="749300"/>
                </a:lnTo>
                <a:lnTo>
                  <a:pt x="807244" y="736600"/>
                </a:lnTo>
                <a:lnTo>
                  <a:pt x="808850" y="736600"/>
                </a:lnTo>
                <a:lnTo>
                  <a:pt x="809275" y="749300"/>
                </a:lnTo>
                <a:close/>
              </a:path>
              <a:path w="1003300" h="2286000">
                <a:moveTo>
                  <a:pt x="819675" y="749300"/>
                </a:moveTo>
                <a:lnTo>
                  <a:pt x="809706" y="749300"/>
                </a:lnTo>
                <a:lnTo>
                  <a:pt x="809860" y="736600"/>
                </a:lnTo>
                <a:lnTo>
                  <a:pt x="819675" y="736600"/>
                </a:lnTo>
                <a:lnTo>
                  <a:pt x="819675" y="749300"/>
                </a:lnTo>
                <a:close/>
              </a:path>
              <a:path w="1003300" h="2286000">
                <a:moveTo>
                  <a:pt x="825619" y="749300"/>
                </a:moveTo>
                <a:lnTo>
                  <a:pt x="822222" y="749300"/>
                </a:lnTo>
                <a:lnTo>
                  <a:pt x="822276" y="736600"/>
                </a:lnTo>
                <a:lnTo>
                  <a:pt x="825260" y="736600"/>
                </a:lnTo>
                <a:lnTo>
                  <a:pt x="825619" y="749300"/>
                </a:lnTo>
                <a:close/>
              </a:path>
              <a:path w="1003300" h="2286000">
                <a:moveTo>
                  <a:pt x="828567" y="749300"/>
                </a:moveTo>
                <a:lnTo>
                  <a:pt x="828201" y="749300"/>
                </a:lnTo>
                <a:lnTo>
                  <a:pt x="828201" y="736600"/>
                </a:lnTo>
                <a:lnTo>
                  <a:pt x="829520" y="736600"/>
                </a:lnTo>
                <a:lnTo>
                  <a:pt x="828567" y="749300"/>
                </a:lnTo>
                <a:close/>
              </a:path>
              <a:path w="1003300" h="2286000">
                <a:moveTo>
                  <a:pt x="837167" y="749300"/>
                </a:moveTo>
                <a:lnTo>
                  <a:pt x="831567" y="749300"/>
                </a:lnTo>
                <a:lnTo>
                  <a:pt x="832134" y="736600"/>
                </a:lnTo>
                <a:lnTo>
                  <a:pt x="836101" y="736600"/>
                </a:lnTo>
                <a:lnTo>
                  <a:pt x="837167" y="749300"/>
                </a:lnTo>
                <a:close/>
              </a:path>
              <a:path w="1003300" h="2286000">
                <a:moveTo>
                  <a:pt x="406121" y="749300"/>
                </a:moveTo>
                <a:lnTo>
                  <a:pt x="404462" y="749300"/>
                </a:lnTo>
                <a:lnTo>
                  <a:pt x="403059" y="736928"/>
                </a:lnTo>
                <a:lnTo>
                  <a:pt x="406121" y="749300"/>
                </a:lnTo>
                <a:close/>
              </a:path>
              <a:path w="1003300" h="2286000">
                <a:moveTo>
                  <a:pt x="355140" y="749300"/>
                </a:moveTo>
                <a:lnTo>
                  <a:pt x="353541" y="749300"/>
                </a:lnTo>
                <a:lnTo>
                  <a:pt x="355437" y="737986"/>
                </a:lnTo>
                <a:lnTo>
                  <a:pt x="355140" y="749300"/>
                </a:lnTo>
                <a:close/>
              </a:path>
              <a:path w="1003300" h="2286000">
                <a:moveTo>
                  <a:pt x="455311" y="749300"/>
                </a:moveTo>
                <a:lnTo>
                  <a:pt x="453056" y="749300"/>
                </a:lnTo>
                <a:lnTo>
                  <a:pt x="453056" y="743275"/>
                </a:lnTo>
                <a:lnTo>
                  <a:pt x="455311" y="749300"/>
                </a:lnTo>
                <a:close/>
              </a:path>
              <a:path w="1003300" h="2286000">
                <a:moveTo>
                  <a:pt x="477257" y="749300"/>
                </a:moveTo>
                <a:lnTo>
                  <a:pt x="477057" y="749300"/>
                </a:lnTo>
                <a:lnTo>
                  <a:pt x="476818" y="748485"/>
                </a:lnTo>
                <a:lnTo>
                  <a:pt x="477257" y="749300"/>
                </a:lnTo>
                <a:close/>
              </a:path>
              <a:path w="1003300" h="2286000">
                <a:moveTo>
                  <a:pt x="192970" y="787400"/>
                </a:moveTo>
                <a:lnTo>
                  <a:pt x="180942" y="787400"/>
                </a:lnTo>
                <a:lnTo>
                  <a:pt x="180515" y="776922"/>
                </a:lnTo>
                <a:lnTo>
                  <a:pt x="180391" y="773252"/>
                </a:lnTo>
                <a:lnTo>
                  <a:pt x="180174" y="763971"/>
                </a:lnTo>
                <a:lnTo>
                  <a:pt x="180093" y="749300"/>
                </a:lnTo>
                <a:lnTo>
                  <a:pt x="189117" y="749300"/>
                </a:lnTo>
                <a:lnTo>
                  <a:pt x="189093" y="762000"/>
                </a:lnTo>
                <a:lnTo>
                  <a:pt x="181320" y="762000"/>
                </a:lnTo>
                <a:lnTo>
                  <a:pt x="181853" y="774700"/>
                </a:lnTo>
                <a:lnTo>
                  <a:pt x="192956" y="774700"/>
                </a:lnTo>
                <a:lnTo>
                  <a:pt x="192970" y="787400"/>
                </a:lnTo>
                <a:close/>
              </a:path>
              <a:path w="1003300" h="2286000">
                <a:moveTo>
                  <a:pt x="193085" y="762000"/>
                </a:moveTo>
                <a:lnTo>
                  <a:pt x="191316" y="762000"/>
                </a:lnTo>
                <a:lnTo>
                  <a:pt x="191245" y="749300"/>
                </a:lnTo>
                <a:lnTo>
                  <a:pt x="193186" y="749300"/>
                </a:lnTo>
                <a:lnTo>
                  <a:pt x="193085" y="762000"/>
                </a:lnTo>
                <a:close/>
              </a:path>
              <a:path w="1003300" h="2286000">
                <a:moveTo>
                  <a:pt x="196363" y="762000"/>
                </a:moveTo>
                <a:lnTo>
                  <a:pt x="195302" y="749300"/>
                </a:lnTo>
                <a:lnTo>
                  <a:pt x="196226" y="758694"/>
                </a:lnTo>
                <a:lnTo>
                  <a:pt x="196363" y="762000"/>
                </a:lnTo>
                <a:close/>
              </a:path>
              <a:path w="1003300" h="2286000">
                <a:moveTo>
                  <a:pt x="196938" y="762000"/>
                </a:moveTo>
                <a:lnTo>
                  <a:pt x="196551" y="762000"/>
                </a:lnTo>
                <a:lnTo>
                  <a:pt x="196322" y="759677"/>
                </a:lnTo>
                <a:lnTo>
                  <a:pt x="196235" y="757615"/>
                </a:lnTo>
                <a:lnTo>
                  <a:pt x="195993" y="749300"/>
                </a:lnTo>
                <a:lnTo>
                  <a:pt x="199512" y="749300"/>
                </a:lnTo>
                <a:lnTo>
                  <a:pt x="199404" y="751292"/>
                </a:lnTo>
                <a:lnTo>
                  <a:pt x="196938" y="762000"/>
                </a:lnTo>
                <a:close/>
              </a:path>
              <a:path w="1003300" h="2286000">
                <a:moveTo>
                  <a:pt x="199520" y="750786"/>
                </a:moveTo>
                <a:lnTo>
                  <a:pt x="199512" y="749300"/>
                </a:lnTo>
                <a:lnTo>
                  <a:pt x="199863" y="749300"/>
                </a:lnTo>
                <a:lnTo>
                  <a:pt x="199520" y="750786"/>
                </a:lnTo>
                <a:close/>
              </a:path>
              <a:path w="1003300" h="2286000">
                <a:moveTo>
                  <a:pt x="200450" y="762000"/>
                </a:moveTo>
                <a:lnTo>
                  <a:pt x="199583" y="762000"/>
                </a:lnTo>
                <a:lnTo>
                  <a:pt x="199520" y="750786"/>
                </a:lnTo>
                <a:lnTo>
                  <a:pt x="199863" y="749300"/>
                </a:lnTo>
                <a:lnTo>
                  <a:pt x="200528" y="749300"/>
                </a:lnTo>
                <a:lnTo>
                  <a:pt x="200450" y="762000"/>
                </a:lnTo>
                <a:close/>
              </a:path>
              <a:path w="1003300" h="2286000">
                <a:moveTo>
                  <a:pt x="204784" y="762000"/>
                </a:moveTo>
                <a:lnTo>
                  <a:pt x="203327" y="762000"/>
                </a:lnTo>
                <a:lnTo>
                  <a:pt x="202886" y="749300"/>
                </a:lnTo>
                <a:lnTo>
                  <a:pt x="205118" y="749300"/>
                </a:lnTo>
                <a:lnTo>
                  <a:pt x="204784" y="762000"/>
                </a:lnTo>
                <a:close/>
              </a:path>
              <a:path w="1003300" h="2286000">
                <a:moveTo>
                  <a:pt x="211384" y="751292"/>
                </a:moveTo>
                <a:lnTo>
                  <a:pt x="210831" y="749300"/>
                </a:lnTo>
                <a:lnTo>
                  <a:pt x="211209" y="749300"/>
                </a:lnTo>
                <a:lnTo>
                  <a:pt x="211384" y="751292"/>
                </a:lnTo>
                <a:close/>
              </a:path>
              <a:path w="1003300" h="2286000">
                <a:moveTo>
                  <a:pt x="216170" y="755724"/>
                </a:moveTo>
                <a:lnTo>
                  <a:pt x="216168" y="749300"/>
                </a:lnTo>
                <a:lnTo>
                  <a:pt x="216615" y="749300"/>
                </a:lnTo>
                <a:lnTo>
                  <a:pt x="216170" y="755724"/>
                </a:lnTo>
                <a:close/>
              </a:path>
              <a:path w="1003300" h="2286000">
                <a:moveTo>
                  <a:pt x="220900" y="762000"/>
                </a:moveTo>
                <a:lnTo>
                  <a:pt x="219206" y="762000"/>
                </a:lnTo>
                <a:lnTo>
                  <a:pt x="220036" y="749300"/>
                </a:lnTo>
                <a:lnTo>
                  <a:pt x="220900" y="762000"/>
                </a:lnTo>
                <a:close/>
              </a:path>
              <a:path w="1003300" h="2286000">
                <a:moveTo>
                  <a:pt x="227376" y="762000"/>
                </a:moveTo>
                <a:lnTo>
                  <a:pt x="222463" y="762000"/>
                </a:lnTo>
                <a:lnTo>
                  <a:pt x="221139" y="749300"/>
                </a:lnTo>
                <a:lnTo>
                  <a:pt x="225729" y="749300"/>
                </a:lnTo>
                <a:lnTo>
                  <a:pt x="227376" y="762000"/>
                </a:lnTo>
                <a:close/>
              </a:path>
              <a:path w="1003300" h="2286000">
                <a:moveTo>
                  <a:pt x="237581" y="762000"/>
                </a:moveTo>
                <a:lnTo>
                  <a:pt x="229261" y="762000"/>
                </a:lnTo>
                <a:lnTo>
                  <a:pt x="226816" y="749300"/>
                </a:lnTo>
                <a:lnTo>
                  <a:pt x="237946" y="749300"/>
                </a:lnTo>
                <a:lnTo>
                  <a:pt x="237581" y="762000"/>
                </a:lnTo>
                <a:close/>
              </a:path>
              <a:path w="1003300" h="2286000">
                <a:moveTo>
                  <a:pt x="237680" y="762000"/>
                </a:moveTo>
                <a:lnTo>
                  <a:pt x="237946" y="749300"/>
                </a:lnTo>
                <a:lnTo>
                  <a:pt x="237680" y="762000"/>
                </a:lnTo>
                <a:close/>
              </a:path>
              <a:path w="1003300" h="2286000">
                <a:moveTo>
                  <a:pt x="239281" y="762000"/>
                </a:moveTo>
                <a:lnTo>
                  <a:pt x="237680" y="762000"/>
                </a:lnTo>
                <a:lnTo>
                  <a:pt x="237946" y="749300"/>
                </a:lnTo>
                <a:lnTo>
                  <a:pt x="241185" y="749300"/>
                </a:lnTo>
                <a:lnTo>
                  <a:pt x="239281" y="762000"/>
                </a:lnTo>
                <a:close/>
              </a:path>
              <a:path w="1003300" h="2286000">
                <a:moveTo>
                  <a:pt x="250712" y="762000"/>
                </a:moveTo>
                <a:lnTo>
                  <a:pt x="242444" y="762000"/>
                </a:lnTo>
                <a:lnTo>
                  <a:pt x="243884" y="749300"/>
                </a:lnTo>
                <a:lnTo>
                  <a:pt x="248717" y="749300"/>
                </a:lnTo>
                <a:lnTo>
                  <a:pt x="250712" y="762000"/>
                </a:lnTo>
                <a:close/>
              </a:path>
              <a:path w="1003300" h="2286000">
                <a:moveTo>
                  <a:pt x="256105" y="762000"/>
                </a:moveTo>
                <a:lnTo>
                  <a:pt x="250712" y="762000"/>
                </a:lnTo>
                <a:lnTo>
                  <a:pt x="251346" y="749300"/>
                </a:lnTo>
                <a:lnTo>
                  <a:pt x="257241" y="749300"/>
                </a:lnTo>
                <a:lnTo>
                  <a:pt x="257115" y="757525"/>
                </a:lnTo>
                <a:lnTo>
                  <a:pt x="257068" y="758304"/>
                </a:lnTo>
                <a:lnTo>
                  <a:pt x="256105" y="762000"/>
                </a:lnTo>
                <a:close/>
              </a:path>
              <a:path w="1003300" h="2286000">
                <a:moveTo>
                  <a:pt x="260216" y="762000"/>
                </a:moveTo>
                <a:lnTo>
                  <a:pt x="257046" y="762000"/>
                </a:lnTo>
                <a:lnTo>
                  <a:pt x="257105" y="758161"/>
                </a:lnTo>
                <a:lnTo>
                  <a:pt x="259413" y="749300"/>
                </a:lnTo>
                <a:lnTo>
                  <a:pt x="260216" y="749300"/>
                </a:lnTo>
                <a:lnTo>
                  <a:pt x="260216" y="762000"/>
                </a:lnTo>
                <a:close/>
              </a:path>
              <a:path w="1003300" h="2286000">
                <a:moveTo>
                  <a:pt x="274467" y="762000"/>
                </a:moveTo>
                <a:lnTo>
                  <a:pt x="262404" y="762000"/>
                </a:lnTo>
                <a:lnTo>
                  <a:pt x="261142" y="749300"/>
                </a:lnTo>
                <a:lnTo>
                  <a:pt x="274789" y="749300"/>
                </a:lnTo>
                <a:lnTo>
                  <a:pt x="274467" y="762000"/>
                </a:lnTo>
                <a:close/>
              </a:path>
              <a:path w="1003300" h="2286000">
                <a:moveTo>
                  <a:pt x="346094" y="762000"/>
                </a:moveTo>
                <a:lnTo>
                  <a:pt x="343751" y="762000"/>
                </a:lnTo>
                <a:lnTo>
                  <a:pt x="342433" y="749300"/>
                </a:lnTo>
                <a:lnTo>
                  <a:pt x="345959" y="749300"/>
                </a:lnTo>
                <a:lnTo>
                  <a:pt x="346094" y="762000"/>
                </a:lnTo>
                <a:close/>
              </a:path>
              <a:path w="1003300" h="2286000">
                <a:moveTo>
                  <a:pt x="356567" y="762000"/>
                </a:moveTo>
                <a:lnTo>
                  <a:pt x="347290" y="762000"/>
                </a:lnTo>
                <a:lnTo>
                  <a:pt x="348592" y="749300"/>
                </a:lnTo>
                <a:lnTo>
                  <a:pt x="354242" y="749300"/>
                </a:lnTo>
                <a:lnTo>
                  <a:pt x="356567" y="762000"/>
                </a:lnTo>
                <a:close/>
              </a:path>
              <a:path w="1003300" h="2286000">
                <a:moveTo>
                  <a:pt x="365079" y="762000"/>
                </a:moveTo>
                <a:lnTo>
                  <a:pt x="359493" y="762000"/>
                </a:lnTo>
                <a:lnTo>
                  <a:pt x="360079" y="749300"/>
                </a:lnTo>
                <a:lnTo>
                  <a:pt x="362729" y="749300"/>
                </a:lnTo>
                <a:lnTo>
                  <a:pt x="365079" y="762000"/>
                </a:lnTo>
                <a:close/>
              </a:path>
              <a:path w="1003300" h="2286000">
                <a:moveTo>
                  <a:pt x="366976" y="762000"/>
                </a:moveTo>
                <a:lnTo>
                  <a:pt x="365361" y="762000"/>
                </a:lnTo>
                <a:lnTo>
                  <a:pt x="365855" y="749300"/>
                </a:lnTo>
                <a:lnTo>
                  <a:pt x="368328" y="749300"/>
                </a:lnTo>
                <a:lnTo>
                  <a:pt x="366976" y="762000"/>
                </a:lnTo>
                <a:close/>
              </a:path>
              <a:path w="1003300" h="2286000">
                <a:moveTo>
                  <a:pt x="379314" y="762000"/>
                </a:moveTo>
                <a:lnTo>
                  <a:pt x="372400" y="762000"/>
                </a:lnTo>
                <a:lnTo>
                  <a:pt x="372271" y="749300"/>
                </a:lnTo>
                <a:lnTo>
                  <a:pt x="376360" y="749300"/>
                </a:lnTo>
                <a:lnTo>
                  <a:pt x="380153" y="758694"/>
                </a:lnTo>
                <a:lnTo>
                  <a:pt x="379314" y="762000"/>
                </a:lnTo>
                <a:close/>
              </a:path>
              <a:path w="1003300" h="2286000">
                <a:moveTo>
                  <a:pt x="387326" y="762000"/>
                </a:moveTo>
                <a:lnTo>
                  <a:pt x="381487" y="762000"/>
                </a:lnTo>
                <a:lnTo>
                  <a:pt x="380153" y="758694"/>
                </a:lnTo>
                <a:lnTo>
                  <a:pt x="382538" y="749300"/>
                </a:lnTo>
                <a:lnTo>
                  <a:pt x="383884" y="749300"/>
                </a:lnTo>
                <a:lnTo>
                  <a:pt x="387326" y="762000"/>
                </a:lnTo>
                <a:close/>
              </a:path>
              <a:path w="1003300" h="2286000">
                <a:moveTo>
                  <a:pt x="393628" y="762000"/>
                </a:moveTo>
                <a:lnTo>
                  <a:pt x="390532" y="762000"/>
                </a:lnTo>
                <a:lnTo>
                  <a:pt x="388840" y="749300"/>
                </a:lnTo>
                <a:lnTo>
                  <a:pt x="396173" y="749300"/>
                </a:lnTo>
                <a:lnTo>
                  <a:pt x="393628" y="762000"/>
                </a:lnTo>
                <a:close/>
              </a:path>
              <a:path w="1003300" h="2286000">
                <a:moveTo>
                  <a:pt x="401563" y="762000"/>
                </a:moveTo>
                <a:lnTo>
                  <a:pt x="394574" y="762000"/>
                </a:lnTo>
                <a:lnTo>
                  <a:pt x="398068" y="749300"/>
                </a:lnTo>
                <a:lnTo>
                  <a:pt x="405173" y="749300"/>
                </a:lnTo>
                <a:lnTo>
                  <a:pt x="401563" y="762000"/>
                </a:lnTo>
                <a:close/>
              </a:path>
              <a:path w="1003300" h="2286000">
                <a:moveTo>
                  <a:pt x="411019" y="762000"/>
                </a:moveTo>
                <a:lnTo>
                  <a:pt x="405173" y="762000"/>
                </a:lnTo>
                <a:lnTo>
                  <a:pt x="405173" y="749300"/>
                </a:lnTo>
                <a:lnTo>
                  <a:pt x="412678" y="749300"/>
                </a:lnTo>
                <a:lnTo>
                  <a:pt x="411019" y="762000"/>
                </a:lnTo>
                <a:close/>
              </a:path>
              <a:path w="1003300" h="2286000">
                <a:moveTo>
                  <a:pt x="415860" y="762000"/>
                </a:moveTo>
                <a:lnTo>
                  <a:pt x="415151" y="762000"/>
                </a:lnTo>
                <a:lnTo>
                  <a:pt x="412678" y="749300"/>
                </a:lnTo>
                <a:lnTo>
                  <a:pt x="419423" y="749300"/>
                </a:lnTo>
                <a:lnTo>
                  <a:pt x="415860" y="762000"/>
                </a:lnTo>
                <a:close/>
              </a:path>
              <a:path w="1003300" h="2286000">
                <a:moveTo>
                  <a:pt x="422705" y="761966"/>
                </a:moveTo>
                <a:lnTo>
                  <a:pt x="420289" y="749300"/>
                </a:lnTo>
                <a:lnTo>
                  <a:pt x="422705" y="749300"/>
                </a:lnTo>
                <a:lnTo>
                  <a:pt x="422705" y="761966"/>
                </a:lnTo>
                <a:close/>
              </a:path>
              <a:path w="1003300" h="2286000">
                <a:moveTo>
                  <a:pt x="432189" y="762000"/>
                </a:moveTo>
                <a:lnTo>
                  <a:pt x="429362" y="762000"/>
                </a:lnTo>
                <a:lnTo>
                  <a:pt x="424398" y="749300"/>
                </a:lnTo>
                <a:lnTo>
                  <a:pt x="428805" y="749300"/>
                </a:lnTo>
                <a:lnTo>
                  <a:pt x="432189" y="762000"/>
                </a:lnTo>
                <a:close/>
              </a:path>
              <a:path w="1003300" h="2286000">
                <a:moveTo>
                  <a:pt x="440651" y="762000"/>
                </a:moveTo>
                <a:lnTo>
                  <a:pt x="435834" y="762000"/>
                </a:lnTo>
                <a:lnTo>
                  <a:pt x="435009" y="749300"/>
                </a:lnTo>
                <a:lnTo>
                  <a:pt x="439020" y="749300"/>
                </a:lnTo>
                <a:lnTo>
                  <a:pt x="440651" y="762000"/>
                </a:lnTo>
                <a:close/>
              </a:path>
              <a:path w="1003300" h="2286000">
                <a:moveTo>
                  <a:pt x="451880" y="762000"/>
                </a:moveTo>
                <a:lnTo>
                  <a:pt x="450297" y="762000"/>
                </a:lnTo>
                <a:lnTo>
                  <a:pt x="446542" y="749300"/>
                </a:lnTo>
                <a:lnTo>
                  <a:pt x="451158" y="749300"/>
                </a:lnTo>
                <a:lnTo>
                  <a:pt x="452035" y="753351"/>
                </a:lnTo>
                <a:lnTo>
                  <a:pt x="451880" y="762000"/>
                </a:lnTo>
                <a:close/>
              </a:path>
              <a:path w="1003300" h="2286000">
                <a:moveTo>
                  <a:pt x="452035" y="753351"/>
                </a:moveTo>
                <a:lnTo>
                  <a:pt x="451158" y="749300"/>
                </a:lnTo>
                <a:lnTo>
                  <a:pt x="452108" y="749300"/>
                </a:lnTo>
                <a:lnTo>
                  <a:pt x="452035" y="753351"/>
                </a:lnTo>
                <a:close/>
              </a:path>
              <a:path w="1003300" h="2286000">
                <a:moveTo>
                  <a:pt x="455497" y="762000"/>
                </a:moveTo>
                <a:lnTo>
                  <a:pt x="453907" y="762000"/>
                </a:lnTo>
                <a:lnTo>
                  <a:pt x="452139" y="753829"/>
                </a:lnTo>
                <a:lnTo>
                  <a:pt x="452108" y="749300"/>
                </a:lnTo>
                <a:lnTo>
                  <a:pt x="454466" y="749300"/>
                </a:lnTo>
                <a:lnTo>
                  <a:pt x="455497" y="762000"/>
                </a:lnTo>
                <a:close/>
              </a:path>
              <a:path w="1003300" h="2286000">
                <a:moveTo>
                  <a:pt x="478725" y="762000"/>
                </a:moveTo>
                <a:lnTo>
                  <a:pt x="476676" y="762000"/>
                </a:lnTo>
                <a:lnTo>
                  <a:pt x="472493" y="749300"/>
                </a:lnTo>
                <a:lnTo>
                  <a:pt x="472722" y="749300"/>
                </a:lnTo>
                <a:lnTo>
                  <a:pt x="478725" y="762000"/>
                </a:lnTo>
                <a:close/>
              </a:path>
              <a:path w="1003300" h="2286000">
                <a:moveTo>
                  <a:pt x="483838" y="762000"/>
                </a:moveTo>
                <a:lnTo>
                  <a:pt x="481084" y="762000"/>
                </a:lnTo>
                <a:lnTo>
                  <a:pt x="479946" y="749300"/>
                </a:lnTo>
                <a:lnTo>
                  <a:pt x="481513" y="749300"/>
                </a:lnTo>
                <a:lnTo>
                  <a:pt x="483838" y="762000"/>
                </a:lnTo>
                <a:close/>
              </a:path>
              <a:path w="1003300" h="2286000">
                <a:moveTo>
                  <a:pt x="493173" y="762000"/>
                </a:moveTo>
                <a:lnTo>
                  <a:pt x="485776" y="762000"/>
                </a:lnTo>
                <a:lnTo>
                  <a:pt x="486460" y="749300"/>
                </a:lnTo>
                <a:lnTo>
                  <a:pt x="489149" y="749300"/>
                </a:lnTo>
                <a:lnTo>
                  <a:pt x="493173" y="762000"/>
                </a:lnTo>
                <a:close/>
              </a:path>
              <a:path w="1003300" h="2286000">
                <a:moveTo>
                  <a:pt x="512963" y="762000"/>
                </a:moveTo>
                <a:lnTo>
                  <a:pt x="508007" y="762000"/>
                </a:lnTo>
                <a:lnTo>
                  <a:pt x="508018" y="749300"/>
                </a:lnTo>
                <a:lnTo>
                  <a:pt x="512963" y="762000"/>
                </a:lnTo>
                <a:close/>
              </a:path>
              <a:path w="1003300" h="2286000">
                <a:moveTo>
                  <a:pt x="515349" y="762000"/>
                </a:moveTo>
                <a:lnTo>
                  <a:pt x="513227" y="762000"/>
                </a:lnTo>
                <a:lnTo>
                  <a:pt x="510733" y="749300"/>
                </a:lnTo>
                <a:lnTo>
                  <a:pt x="511178" y="749300"/>
                </a:lnTo>
                <a:lnTo>
                  <a:pt x="515349" y="762000"/>
                </a:lnTo>
                <a:close/>
              </a:path>
              <a:path w="1003300" h="2286000">
                <a:moveTo>
                  <a:pt x="520603" y="762000"/>
                </a:moveTo>
                <a:lnTo>
                  <a:pt x="518428" y="749300"/>
                </a:lnTo>
                <a:lnTo>
                  <a:pt x="518679" y="749300"/>
                </a:lnTo>
                <a:lnTo>
                  <a:pt x="520603" y="762000"/>
                </a:lnTo>
                <a:close/>
              </a:path>
              <a:path w="1003300" h="2286000">
                <a:moveTo>
                  <a:pt x="527053" y="762000"/>
                </a:moveTo>
                <a:lnTo>
                  <a:pt x="525349" y="762000"/>
                </a:lnTo>
                <a:lnTo>
                  <a:pt x="522742" y="749300"/>
                </a:lnTo>
                <a:lnTo>
                  <a:pt x="525719" y="749300"/>
                </a:lnTo>
                <a:lnTo>
                  <a:pt x="527053" y="762000"/>
                </a:lnTo>
                <a:close/>
              </a:path>
              <a:path w="1003300" h="2286000">
                <a:moveTo>
                  <a:pt x="537078" y="761155"/>
                </a:moveTo>
                <a:lnTo>
                  <a:pt x="530195" y="749300"/>
                </a:lnTo>
                <a:lnTo>
                  <a:pt x="535058" y="749300"/>
                </a:lnTo>
                <a:lnTo>
                  <a:pt x="537078" y="761155"/>
                </a:lnTo>
                <a:close/>
              </a:path>
              <a:path w="1003300" h="2286000">
                <a:moveTo>
                  <a:pt x="541804" y="762000"/>
                </a:moveTo>
                <a:lnTo>
                  <a:pt x="537568" y="762000"/>
                </a:lnTo>
                <a:lnTo>
                  <a:pt x="537435" y="761772"/>
                </a:lnTo>
                <a:lnTo>
                  <a:pt x="537418" y="749300"/>
                </a:lnTo>
                <a:lnTo>
                  <a:pt x="537880" y="749300"/>
                </a:lnTo>
                <a:lnTo>
                  <a:pt x="541312" y="753693"/>
                </a:lnTo>
                <a:lnTo>
                  <a:pt x="541804" y="762000"/>
                </a:lnTo>
                <a:close/>
              </a:path>
              <a:path w="1003300" h="2286000">
                <a:moveTo>
                  <a:pt x="542587" y="755325"/>
                </a:moveTo>
                <a:lnTo>
                  <a:pt x="541418" y="753829"/>
                </a:lnTo>
                <a:lnTo>
                  <a:pt x="541292" y="753351"/>
                </a:lnTo>
                <a:lnTo>
                  <a:pt x="541052" y="749300"/>
                </a:lnTo>
                <a:lnTo>
                  <a:pt x="541471" y="749300"/>
                </a:lnTo>
                <a:lnTo>
                  <a:pt x="542587" y="751570"/>
                </a:lnTo>
                <a:lnTo>
                  <a:pt x="542587" y="755325"/>
                </a:lnTo>
                <a:close/>
              </a:path>
              <a:path w="1003300" h="2286000">
                <a:moveTo>
                  <a:pt x="544323" y="755102"/>
                </a:moveTo>
                <a:lnTo>
                  <a:pt x="542587" y="751570"/>
                </a:lnTo>
                <a:lnTo>
                  <a:pt x="542587" y="749300"/>
                </a:lnTo>
                <a:lnTo>
                  <a:pt x="544201" y="749300"/>
                </a:lnTo>
                <a:lnTo>
                  <a:pt x="544323" y="755102"/>
                </a:lnTo>
                <a:close/>
              </a:path>
              <a:path w="1003300" h="2286000">
                <a:moveTo>
                  <a:pt x="552103" y="762000"/>
                </a:moveTo>
                <a:lnTo>
                  <a:pt x="550600" y="762000"/>
                </a:lnTo>
                <a:lnTo>
                  <a:pt x="549079" y="749300"/>
                </a:lnTo>
                <a:lnTo>
                  <a:pt x="551254" y="749300"/>
                </a:lnTo>
                <a:lnTo>
                  <a:pt x="552103" y="762000"/>
                </a:lnTo>
                <a:close/>
              </a:path>
              <a:path w="1003300" h="2286000">
                <a:moveTo>
                  <a:pt x="561224" y="762000"/>
                </a:moveTo>
                <a:lnTo>
                  <a:pt x="556035" y="762000"/>
                </a:lnTo>
                <a:lnTo>
                  <a:pt x="555742" y="749300"/>
                </a:lnTo>
                <a:lnTo>
                  <a:pt x="557436" y="749300"/>
                </a:lnTo>
                <a:lnTo>
                  <a:pt x="561224" y="762000"/>
                </a:lnTo>
                <a:close/>
              </a:path>
              <a:path w="1003300" h="2286000">
                <a:moveTo>
                  <a:pt x="563470" y="758304"/>
                </a:moveTo>
                <a:lnTo>
                  <a:pt x="560501" y="749300"/>
                </a:lnTo>
                <a:lnTo>
                  <a:pt x="562776" y="749300"/>
                </a:lnTo>
                <a:lnTo>
                  <a:pt x="563470" y="758304"/>
                </a:lnTo>
                <a:close/>
              </a:path>
              <a:path w="1003300" h="2286000">
                <a:moveTo>
                  <a:pt x="571881" y="762000"/>
                </a:moveTo>
                <a:lnTo>
                  <a:pt x="571580" y="762000"/>
                </a:lnTo>
                <a:lnTo>
                  <a:pt x="569449" y="749300"/>
                </a:lnTo>
                <a:lnTo>
                  <a:pt x="574170" y="749300"/>
                </a:lnTo>
                <a:lnTo>
                  <a:pt x="571881" y="762000"/>
                </a:lnTo>
                <a:close/>
              </a:path>
              <a:path w="1003300" h="2286000">
                <a:moveTo>
                  <a:pt x="577987" y="762000"/>
                </a:moveTo>
                <a:lnTo>
                  <a:pt x="575097" y="762000"/>
                </a:lnTo>
                <a:lnTo>
                  <a:pt x="574170" y="749300"/>
                </a:lnTo>
                <a:lnTo>
                  <a:pt x="576890" y="749300"/>
                </a:lnTo>
                <a:lnTo>
                  <a:pt x="577987" y="762000"/>
                </a:lnTo>
                <a:close/>
              </a:path>
              <a:path w="1003300" h="2286000">
                <a:moveTo>
                  <a:pt x="593960" y="762000"/>
                </a:moveTo>
                <a:lnTo>
                  <a:pt x="588562" y="762000"/>
                </a:lnTo>
                <a:lnTo>
                  <a:pt x="587342" y="749300"/>
                </a:lnTo>
                <a:lnTo>
                  <a:pt x="590684" y="749300"/>
                </a:lnTo>
                <a:lnTo>
                  <a:pt x="593960" y="762000"/>
                </a:lnTo>
                <a:close/>
              </a:path>
              <a:path w="1003300" h="2286000">
                <a:moveTo>
                  <a:pt x="610459" y="762000"/>
                </a:moveTo>
                <a:lnTo>
                  <a:pt x="606737" y="762000"/>
                </a:lnTo>
                <a:lnTo>
                  <a:pt x="602643" y="749300"/>
                </a:lnTo>
                <a:lnTo>
                  <a:pt x="614366" y="749300"/>
                </a:lnTo>
                <a:lnTo>
                  <a:pt x="614809" y="752176"/>
                </a:lnTo>
                <a:lnTo>
                  <a:pt x="610459" y="762000"/>
                </a:lnTo>
                <a:close/>
              </a:path>
              <a:path w="1003300" h="2286000">
                <a:moveTo>
                  <a:pt x="614809" y="752176"/>
                </a:moveTo>
                <a:lnTo>
                  <a:pt x="614366" y="749300"/>
                </a:lnTo>
                <a:lnTo>
                  <a:pt x="616083" y="749300"/>
                </a:lnTo>
                <a:lnTo>
                  <a:pt x="614809" y="752176"/>
                </a:lnTo>
                <a:close/>
              </a:path>
              <a:path w="1003300" h="2286000">
                <a:moveTo>
                  <a:pt x="624357" y="762000"/>
                </a:moveTo>
                <a:lnTo>
                  <a:pt x="616323" y="762000"/>
                </a:lnTo>
                <a:lnTo>
                  <a:pt x="614809" y="752176"/>
                </a:lnTo>
                <a:lnTo>
                  <a:pt x="616083" y="749300"/>
                </a:lnTo>
                <a:lnTo>
                  <a:pt x="625929" y="749300"/>
                </a:lnTo>
                <a:lnTo>
                  <a:pt x="624357" y="762000"/>
                </a:lnTo>
                <a:close/>
              </a:path>
              <a:path w="1003300" h="2286000">
                <a:moveTo>
                  <a:pt x="631057" y="762000"/>
                </a:moveTo>
                <a:lnTo>
                  <a:pt x="626504" y="762000"/>
                </a:lnTo>
                <a:lnTo>
                  <a:pt x="625929" y="749300"/>
                </a:lnTo>
                <a:lnTo>
                  <a:pt x="629892" y="749300"/>
                </a:lnTo>
                <a:lnTo>
                  <a:pt x="631057" y="762000"/>
                </a:lnTo>
                <a:close/>
              </a:path>
              <a:path w="1003300" h="2286000">
                <a:moveTo>
                  <a:pt x="641086" y="762000"/>
                </a:moveTo>
                <a:lnTo>
                  <a:pt x="631492" y="762000"/>
                </a:lnTo>
                <a:lnTo>
                  <a:pt x="631738" y="749300"/>
                </a:lnTo>
                <a:lnTo>
                  <a:pt x="643840" y="749300"/>
                </a:lnTo>
                <a:lnTo>
                  <a:pt x="641086" y="762000"/>
                </a:lnTo>
                <a:close/>
              </a:path>
              <a:path w="1003300" h="2286000">
                <a:moveTo>
                  <a:pt x="648720" y="762000"/>
                </a:moveTo>
                <a:lnTo>
                  <a:pt x="645204" y="762000"/>
                </a:lnTo>
                <a:lnTo>
                  <a:pt x="643840" y="749300"/>
                </a:lnTo>
                <a:lnTo>
                  <a:pt x="647149" y="749300"/>
                </a:lnTo>
                <a:lnTo>
                  <a:pt x="648720" y="762000"/>
                </a:lnTo>
                <a:close/>
              </a:path>
              <a:path w="1003300" h="2286000">
                <a:moveTo>
                  <a:pt x="648882" y="761772"/>
                </a:moveTo>
                <a:lnTo>
                  <a:pt x="647149" y="749300"/>
                </a:lnTo>
                <a:lnTo>
                  <a:pt x="650002" y="749300"/>
                </a:lnTo>
                <a:lnTo>
                  <a:pt x="648882" y="761772"/>
                </a:lnTo>
                <a:close/>
              </a:path>
              <a:path w="1003300" h="2286000">
                <a:moveTo>
                  <a:pt x="648913" y="762000"/>
                </a:moveTo>
                <a:lnTo>
                  <a:pt x="648937" y="761155"/>
                </a:lnTo>
                <a:lnTo>
                  <a:pt x="650002" y="749300"/>
                </a:lnTo>
                <a:lnTo>
                  <a:pt x="650064" y="753829"/>
                </a:lnTo>
                <a:lnTo>
                  <a:pt x="648913" y="762000"/>
                </a:lnTo>
                <a:close/>
              </a:path>
              <a:path w="1003300" h="2286000">
                <a:moveTo>
                  <a:pt x="650064" y="753829"/>
                </a:moveTo>
                <a:lnTo>
                  <a:pt x="650056" y="749300"/>
                </a:lnTo>
                <a:lnTo>
                  <a:pt x="650702" y="749300"/>
                </a:lnTo>
                <a:lnTo>
                  <a:pt x="650064" y="753829"/>
                </a:lnTo>
                <a:close/>
              </a:path>
              <a:path w="1003300" h="2286000">
                <a:moveTo>
                  <a:pt x="660540" y="762000"/>
                </a:moveTo>
                <a:lnTo>
                  <a:pt x="651172" y="762000"/>
                </a:lnTo>
                <a:lnTo>
                  <a:pt x="650839" y="749300"/>
                </a:lnTo>
                <a:lnTo>
                  <a:pt x="663721" y="749300"/>
                </a:lnTo>
                <a:lnTo>
                  <a:pt x="660540" y="762000"/>
                </a:lnTo>
                <a:close/>
              </a:path>
              <a:path w="1003300" h="2286000">
                <a:moveTo>
                  <a:pt x="754212" y="762000"/>
                </a:moveTo>
                <a:lnTo>
                  <a:pt x="739269" y="762000"/>
                </a:lnTo>
                <a:lnTo>
                  <a:pt x="740462" y="749300"/>
                </a:lnTo>
                <a:lnTo>
                  <a:pt x="751722" y="749300"/>
                </a:lnTo>
                <a:lnTo>
                  <a:pt x="754212" y="762000"/>
                </a:lnTo>
                <a:close/>
              </a:path>
              <a:path w="1003300" h="2286000">
                <a:moveTo>
                  <a:pt x="754261" y="762000"/>
                </a:moveTo>
                <a:lnTo>
                  <a:pt x="754848" y="749300"/>
                </a:lnTo>
                <a:lnTo>
                  <a:pt x="755785" y="749300"/>
                </a:lnTo>
                <a:lnTo>
                  <a:pt x="754261" y="762000"/>
                </a:lnTo>
                <a:close/>
              </a:path>
              <a:path w="1003300" h="2286000">
                <a:moveTo>
                  <a:pt x="761370" y="762000"/>
                </a:moveTo>
                <a:lnTo>
                  <a:pt x="758410" y="762000"/>
                </a:lnTo>
                <a:lnTo>
                  <a:pt x="758676" y="749300"/>
                </a:lnTo>
                <a:lnTo>
                  <a:pt x="763287" y="749300"/>
                </a:lnTo>
                <a:lnTo>
                  <a:pt x="761370" y="762000"/>
                </a:lnTo>
                <a:close/>
              </a:path>
              <a:path w="1003300" h="2286000">
                <a:moveTo>
                  <a:pt x="777362" y="762000"/>
                </a:moveTo>
                <a:lnTo>
                  <a:pt x="766516" y="762000"/>
                </a:lnTo>
                <a:lnTo>
                  <a:pt x="768806" y="749300"/>
                </a:lnTo>
                <a:lnTo>
                  <a:pt x="773660" y="749300"/>
                </a:lnTo>
                <a:lnTo>
                  <a:pt x="777362" y="762000"/>
                </a:lnTo>
                <a:close/>
              </a:path>
              <a:path w="1003300" h="2286000">
                <a:moveTo>
                  <a:pt x="779225" y="761734"/>
                </a:moveTo>
                <a:lnTo>
                  <a:pt x="780068" y="749300"/>
                </a:lnTo>
                <a:lnTo>
                  <a:pt x="782903" y="749300"/>
                </a:lnTo>
                <a:lnTo>
                  <a:pt x="779225" y="761734"/>
                </a:lnTo>
                <a:close/>
              </a:path>
              <a:path w="1003300" h="2286000">
                <a:moveTo>
                  <a:pt x="785778" y="759677"/>
                </a:moveTo>
                <a:lnTo>
                  <a:pt x="782903" y="749300"/>
                </a:lnTo>
                <a:lnTo>
                  <a:pt x="783631" y="749300"/>
                </a:lnTo>
                <a:lnTo>
                  <a:pt x="785778" y="759677"/>
                </a:lnTo>
                <a:close/>
              </a:path>
              <a:path w="1003300" h="2286000">
                <a:moveTo>
                  <a:pt x="786717" y="762000"/>
                </a:moveTo>
                <a:lnTo>
                  <a:pt x="786028" y="749300"/>
                </a:lnTo>
                <a:lnTo>
                  <a:pt x="787677" y="749300"/>
                </a:lnTo>
                <a:lnTo>
                  <a:pt x="786717" y="762000"/>
                </a:lnTo>
                <a:close/>
              </a:path>
              <a:path w="1003300" h="2286000">
                <a:moveTo>
                  <a:pt x="789734" y="762000"/>
                </a:moveTo>
                <a:lnTo>
                  <a:pt x="788527" y="762000"/>
                </a:lnTo>
                <a:lnTo>
                  <a:pt x="787677" y="749300"/>
                </a:lnTo>
                <a:lnTo>
                  <a:pt x="789759" y="749300"/>
                </a:lnTo>
                <a:lnTo>
                  <a:pt x="789734" y="762000"/>
                </a:lnTo>
                <a:close/>
              </a:path>
              <a:path w="1003300" h="2286000">
                <a:moveTo>
                  <a:pt x="794101" y="762000"/>
                </a:moveTo>
                <a:lnTo>
                  <a:pt x="790681" y="762000"/>
                </a:lnTo>
                <a:lnTo>
                  <a:pt x="790559" y="749300"/>
                </a:lnTo>
                <a:lnTo>
                  <a:pt x="794033" y="749300"/>
                </a:lnTo>
                <a:lnTo>
                  <a:pt x="794101" y="762000"/>
                </a:lnTo>
                <a:close/>
              </a:path>
              <a:path w="1003300" h="2286000">
                <a:moveTo>
                  <a:pt x="800293" y="762000"/>
                </a:moveTo>
                <a:lnTo>
                  <a:pt x="795121" y="762000"/>
                </a:lnTo>
                <a:lnTo>
                  <a:pt x="796464" y="749300"/>
                </a:lnTo>
                <a:lnTo>
                  <a:pt x="800598" y="749300"/>
                </a:lnTo>
                <a:lnTo>
                  <a:pt x="800293" y="762000"/>
                </a:lnTo>
                <a:close/>
              </a:path>
              <a:path w="1003300" h="2286000">
                <a:moveTo>
                  <a:pt x="805431" y="762000"/>
                </a:moveTo>
                <a:lnTo>
                  <a:pt x="803223" y="762000"/>
                </a:lnTo>
                <a:lnTo>
                  <a:pt x="802656" y="749300"/>
                </a:lnTo>
                <a:lnTo>
                  <a:pt x="805710" y="749300"/>
                </a:lnTo>
                <a:lnTo>
                  <a:pt x="805431" y="762000"/>
                </a:lnTo>
                <a:close/>
              </a:path>
              <a:path w="1003300" h="2286000">
                <a:moveTo>
                  <a:pt x="818294" y="774700"/>
                </a:moveTo>
                <a:lnTo>
                  <a:pt x="808516" y="774700"/>
                </a:lnTo>
                <a:lnTo>
                  <a:pt x="808644" y="759283"/>
                </a:lnTo>
                <a:lnTo>
                  <a:pt x="808319" y="749300"/>
                </a:lnTo>
                <a:lnTo>
                  <a:pt x="809834" y="749300"/>
                </a:lnTo>
                <a:lnTo>
                  <a:pt x="809555" y="762000"/>
                </a:lnTo>
                <a:lnTo>
                  <a:pt x="818270" y="762000"/>
                </a:lnTo>
                <a:lnTo>
                  <a:pt x="818294" y="774700"/>
                </a:lnTo>
                <a:close/>
              </a:path>
              <a:path w="1003300" h="2286000">
                <a:moveTo>
                  <a:pt x="819201" y="762000"/>
                </a:moveTo>
                <a:lnTo>
                  <a:pt x="809836" y="762000"/>
                </a:lnTo>
                <a:lnTo>
                  <a:pt x="809834" y="749300"/>
                </a:lnTo>
                <a:lnTo>
                  <a:pt x="819080" y="749300"/>
                </a:lnTo>
                <a:lnTo>
                  <a:pt x="819201" y="762000"/>
                </a:lnTo>
                <a:close/>
              </a:path>
              <a:path w="1003300" h="2286000">
                <a:moveTo>
                  <a:pt x="820229" y="758241"/>
                </a:moveTo>
                <a:lnTo>
                  <a:pt x="820396" y="749300"/>
                </a:lnTo>
                <a:lnTo>
                  <a:pt x="820914" y="749300"/>
                </a:lnTo>
                <a:lnTo>
                  <a:pt x="820425" y="757525"/>
                </a:lnTo>
                <a:lnTo>
                  <a:pt x="820229" y="758241"/>
                </a:lnTo>
                <a:close/>
              </a:path>
              <a:path w="1003300" h="2286000">
                <a:moveTo>
                  <a:pt x="827103" y="762000"/>
                </a:moveTo>
                <a:lnTo>
                  <a:pt x="820158" y="762000"/>
                </a:lnTo>
                <a:lnTo>
                  <a:pt x="820425" y="757525"/>
                </a:lnTo>
                <a:lnTo>
                  <a:pt x="822673" y="749300"/>
                </a:lnTo>
                <a:lnTo>
                  <a:pt x="826047" y="749300"/>
                </a:lnTo>
                <a:lnTo>
                  <a:pt x="827103" y="762000"/>
                </a:lnTo>
                <a:close/>
              </a:path>
              <a:path w="1003300" h="2286000">
                <a:moveTo>
                  <a:pt x="835108" y="762000"/>
                </a:moveTo>
                <a:lnTo>
                  <a:pt x="827103" y="762000"/>
                </a:lnTo>
                <a:lnTo>
                  <a:pt x="828524" y="749300"/>
                </a:lnTo>
                <a:lnTo>
                  <a:pt x="834962" y="749300"/>
                </a:lnTo>
                <a:lnTo>
                  <a:pt x="835108" y="762000"/>
                </a:lnTo>
                <a:close/>
              </a:path>
              <a:path w="1003300" h="2286000">
                <a:moveTo>
                  <a:pt x="214352" y="762000"/>
                </a:moveTo>
                <a:lnTo>
                  <a:pt x="212326" y="762000"/>
                </a:lnTo>
                <a:lnTo>
                  <a:pt x="211384" y="751292"/>
                </a:lnTo>
                <a:lnTo>
                  <a:pt x="214352" y="762000"/>
                </a:lnTo>
                <a:close/>
              </a:path>
              <a:path w="1003300" h="2286000">
                <a:moveTo>
                  <a:pt x="542587" y="762000"/>
                </a:moveTo>
                <a:lnTo>
                  <a:pt x="541804" y="762000"/>
                </a:lnTo>
                <a:lnTo>
                  <a:pt x="541312" y="753693"/>
                </a:lnTo>
                <a:lnTo>
                  <a:pt x="542587" y="755325"/>
                </a:lnTo>
                <a:lnTo>
                  <a:pt x="542587" y="762000"/>
                </a:lnTo>
                <a:close/>
              </a:path>
              <a:path w="1003300" h="2286000">
                <a:moveTo>
                  <a:pt x="650078" y="762000"/>
                </a:moveTo>
                <a:lnTo>
                  <a:pt x="648913" y="762000"/>
                </a:lnTo>
                <a:lnTo>
                  <a:pt x="650064" y="753829"/>
                </a:lnTo>
                <a:lnTo>
                  <a:pt x="650078" y="762000"/>
                </a:lnTo>
                <a:close/>
              </a:path>
              <a:path w="1003300" h="2286000">
                <a:moveTo>
                  <a:pt x="547563" y="761695"/>
                </a:moveTo>
                <a:lnTo>
                  <a:pt x="544376" y="757615"/>
                </a:lnTo>
                <a:lnTo>
                  <a:pt x="544323" y="755102"/>
                </a:lnTo>
                <a:lnTo>
                  <a:pt x="547563" y="761695"/>
                </a:lnTo>
                <a:close/>
              </a:path>
              <a:path w="1003300" h="2286000">
                <a:moveTo>
                  <a:pt x="544468" y="762000"/>
                </a:moveTo>
                <a:lnTo>
                  <a:pt x="542587" y="762000"/>
                </a:lnTo>
                <a:lnTo>
                  <a:pt x="542587" y="755325"/>
                </a:lnTo>
                <a:lnTo>
                  <a:pt x="544306" y="757525"/>
                </a:lnTo>
                <a:lnTo>
                  <a:pt x="544419" y="759677"/>
                </a:lnTo>
                <a:lnTo>
                  <a:pt x="544468" y="762000"/>
                </a:lnTo>
                <a:close/>
              </a:path>
              <a:path w="1003300" h="2286000">
                <a:moveTo>
                  <a:pt x="216172" y="762000"/>
                </a:moveTo>
                <a:lnTo>
                  <a:pt x="215735" y="762000"/>
                </a:lnTo>
                <a:lnTo>
                  <a:pt x="216170" y="755724"/>
                </a:lnTo>
                <a:lnTo>
                  <a:pt x="216172" y="762000"/>
                </a:lnTo>
                <a:close/>
              </a:path>
              <a:path w="1003300" h="2286000">
                <a:moveTo>
                  <a:pt x="820158" y="762000"/>
                </a:moveTo>
                <a:lnTo>
                  <a:pt x="820251" y="758161"/>
                </a:lnTo>
                <a:lnTo>
                  <a:pt x="820425" y="757525"/>
                </a:lnTo>
                <a:lnTo>
                  <a:pt x="820158" y="762000"/>
                </a:lnTo>
                <a:close/>
              </a:path>
              <a:path w="1003300" h="2286000">
                <a:moveTo>
                  <a:pt x="547713" y="762000"/>
                </a:moveTo>
                <a:lnTo>
                  <a:pt x="544468" y="762000"/>
                </a:lnTo>
                <a:lnTo>
                  <a:pt x="544376" y="757615"/>
                </a:lnTo>
                <a:lnTo>
                  <a:pt x="547563" y="761695"/>
                </a:lnTo>
                <a:lnTo>
                  <a:pt x="547713" y="762000"/>
                </a:lnTo>
                <a:close/>
              </a:path>
              <a:path w="1003300" h="2286000">
                <a:moveTo>
                  <a:pt x="257046" y="762000"/>
                </a:moveTo>
                <a:lnTo>
                  <a:pt x="256105" y="762000"/>
                </a:lnTo>
                <a:lnTo>
                  <a:pt x="257105" y="758161"/>
                </a:lnTo>
                <a:lnTo>
                  <a:pt x="257046" y="762000"/>
                </a:lnTo>
                <a:close/>
              </a:path>
              <a:path w="1003300" h="2286000">
                <a:moveTo>
                  <a:pt x="820158" y="762000"/>
                </a:moveTo>
                <a:lnTo>
                  <a:pt x="819201" y="762000"/>
                </a:lnTo>
                <a:lnTo>
                  <a:pt x="820229" y="758241"/>
                </a:lnTo>
                <a:lnTo>
                  <a:pt x="820158" y="762000"/>
                </a:lnTo>
                <a:close/>
              </a:path>
              <a:path w="1003300" h="2286000">
                <a:moveTo>
                  <a:pt x="564689" y="762000"/>
                </a:moveTo>
                <a:lnTo>
                  <a:pt x="563755" y="762000"/>
                </a:lnTo>
                <a:lnTo>
                  <a:pt x="563470" y="758304"/>
                </a:lnTo>
                <a:lnTo>
                  <a:pt x="564689" y="762000"/>
                </a:lnTo>
                <a:close/>
              </a:path>
              <a:path w="1003300" h="2286000">
                <a:moveTo>
                  <a:pt x="381487" y="762000"/>
                </a:moveTo>
                <a:lnTo>
                  <a:pt x="379314" y="762000"/>
                </a:lnTo>
                <a:lnTo>
                  <a:pt x="380153" y="758694"/>
                </a:lnTo>
                <a:lnTo>
                  <a:pt x="381487" y="762000"/>
                </a:lnTo>
                <a:close/>
              </a:path>
              <a:path w="1003300" h="2286000">
                <a:moveTo>
                  <a:pt x="786421" y="762000"/>
                </a:moveTo>
                <a:lnTo>
                  <a:pt x="786258" y="762000"/>
                </a:lnTo>
                <a:lnTo>
                  <a:pt x="785778" y="759677"/>
                </a:lnTo>
                <a:lnTo>
                  <a:pt x="786421" y="762000"/>
                </a:lnTo>
                <a:close/>
              </a:path>
              <a:path w="1003300" h="2286000">
                <a:moveTo>
                  <a:pt x="537395" y="762000"/>
                </a:moveTo>
                <a:lnTo>
                  <a:pt x="537221" y="762000"/>
                </a:lnTo>
                <a:lnTo>
                  <a:pt x="537078" y="761155"/>
                </a:lnTo>
                <a:lnTo>
                  <a:pt x="537391" y="761695"/>
                </a:lnTo>
                <a:lnTo>
                  <a:pt x="537395" y="762000"/>
                </a:lnTo>
                <a:close/>
              </a:path>
              <a:path w="1003300" h="2286000">
                <a:moveTo>
                  <a:pt x="547801" y="762000"/>
                </a:moveTo>
                <a:lnTo>
                  <a:pt x="547563" y="761695"/>
                </a:lnTo>
                <a:lnTo>
                  <a:pt x="547801" y="762000"/>
                </a:lnTo>
                <a:close/>
              </a:path>
              <a:path w="1003300" h="2286000">
                <a:moveTo>
                  <a:pt x="779207" y="762000"/>
                </a:moveTo>
                <a:lnTo>
                  <a:pt x="779225" y="761734"/>
                </a:lnTo>
                <a:lnTo>
                  <a:pt x="779207" y="762000"/>
                </a:lnTo>
                <a:close/>
              </a:path>
              <a:path w="1003300" h="2286000">
                <a:moveTo>
                  <a:pt x="648913" y="762000"/>
                </a:moveTo>
                <a:lnTo>
                  <a:pt x="648882" y="761772"/>
                </a:lnTo>
                <a:lnTo>
                  <a:pt x="648913" y="762000"/>
                </a:lnTo>
                <a:close/>
              </a:path>
              <a:path w="1003300" h="2286000">
                <a:moveTo>
                  <a:pt x="422712" y="762000"/>
                </a:moveTo>
                <a:close/>
              </a:path>
              <a:path w="1003300" h="2286000">
                <a:moveTo>
                  <a:pt x="191835" y="774700"/>
                </a:moveTo>
                <a:lnTo>
                  <a:pt x="181853" y="774700"/>
                </a:lnTo>
                <a:lnTo>
                  <a:pt x="182145" y="762000"/>
                </a:lnTo>
                <a:lnTo>
                  <a:pt x="189141" y="762000"/>
                </a:lnTo>
                <a:lnTo>
                  <a:pt x="191835" y="774700"/>
                </a:lnTo>
                <a:close/>
              </a:path>
              <a:path w="1003300" h="2286000">
                <a:moveTo>
                  <a:pt x="193754" y="774700"/>
                </a:moveTo>
                <a:lnTo>
                  <a:pt x="191835" y="774700"/>
                </a:lnTo>
                <a:lnTo>
                  <a:pt x="191688" y="762000"/>
                </a:lnTo>
                <a:lnTo>
                  <a:pt x="196508" y="762000"/>
                </a:lnTo>
                <a:lnTo>
                  <a:pt x="193754" y="774700"/>
                </a:lnTo>
                <a:close/>
              </a:path>
              <a:path w="1003300" h="2286000">
                <a:moveTo>
                  <a:pt x="198879" y="774700"/>
                </a:moveTo>
                <a:lnTo>
                  <a:pt x="196583" y="774700"/>
                </a:lnTo>
                <a:lnTo>
                  <a:pt x="196508" y="762000"/>
                </a:lnTo>
                <a:lnTo>
                  <a:pt x="197712" y="762000"/>
                </a:lnTo>
                <a:lnTo>
                  <a:pt x="198879" y="774700"/>
                </a:lnTo>
                <a:close/>
              </a:path>
              <a:path w="1003300" h="2286000">
                <a:moveTo>
                  <a:pt x="205071" y="774700"/>
                </a:moveTo>
                <a:lnTo>
                  <a:pt x="203325" y="774700"/>
                </a:lnTo>
                <a:lnTo>
                  <a:pt x="203325" y="762000"/>
                </a:lnTo>
                <a:lnTo>
                  <a:pt x="205103" y="762000"/>
                </a:lnTo>
                <a:lnTo>
                  <a:pt x="205071" y="774700"/>
                </a:lnTo>
                <a:close/>
              </a:path>
              <a:path w="1003300" h="2286000">
                <a:moveTo>
                  <a:pt x="214095" y="774700"/>
                </a:moveTo>
                <a:lnTo>
                  <a:pt x="212080" y="774700"/>
                </a:lnTo>
                <a:lnTo>
                  <a:pt x="207718" y="762000"/>
                </a:lnTo>
                <a:lnTo>
                  <a:pt x="214319" y="762000"/>
                </a:lnTo>
                <a:lnTo>
                  <a:pt x="214095" y="774700"/>
                </a:lnTo>
                <a:close/>
              </a:path>
              <a:path w="1003300" h="2286000">
                <a:moveTo>
                  <a:pt x="219521" y="774700"/>
                </a:moveTo>
                <a:lnTo>
                  <a:pt x="218033" y="762000"/>
                </a:lnTo>
                <a:lnTo>
                  <a:pt x="222463" y="762000"/>
                </a:lnTo>
                <a:lnTo>
                  <a:pt x="219521" y="774700"/>
                </a:lnTo>
                <a:close/>
              </a:path>
              <a:path w="1003300" h="2286000">
                <a:moveTo>
                  <a:pt x="227611" y="774700"/>
                </a:moveTo>
                <a:lnTo>
                  <a:pt x="223184" y="774700"/>
                </a:lnTo>
                <a:lnTo>
                  <a:pt x="222463" y="762000"/>
                </a:lnTo>
                <a:lnTo>
                  <a:pt x="228002" y="762000"/>
                </a:lnTo>
                <a:lnTo>
                  <a:pt x="227611" y="774700"/>
                </a:lnTo>
                <a:close/>
              </a:path>
              <a:path w="1003300" h="2286000">
                <a:moveTo>
                  <a:pt x="251342" y="774700"/>
                </a:moveTo>
                <a:lnTo>
                  <a:pt x="232120" y="774700"/>
                </a:lnTo>
                <a:lnTo>
                  <a:pt x="234976" y="762000"/>
                </a:lnTo>
                <a:lnTo>
                  <a:pt x="250252" y="762000"/>
                </a:lnTo>
                <a:lnTo>
                  <a:pt x="251342" y="774700"/>
                </a:lnTo>
                <a:close/>
              </a:path>
              <a:path w="1003300" h="2286000">
                <a:moveTo>
                  <a:pt x="261265" y="774700"/>
                </a:moveTo>
                <a:lnTo>
                  <a:pt x="251342" y="774700"/>
                </a:lnTo>
                <a:lnTo>
                  <a:pt x="252169" y="762000"/>
                </a:lnTo>
                <a:lnTo>
                  <a:pt x="262355" y="762000"/>
                </a:lnTo>
                <a:lnTo>
                  <a:pt x="261265" y="774700"/>
                </a:lnTo>
                <a:close/>
              </a:path>
              <a:path w="1003300" h="2286000">
                <a:moveTo>
                  <a:pt x="269255" y="774700"/>
                </a:moveTo>
                <a:lnTo>
                  <a:pt x="261265" y="774700"/>
                </a:lnTo>
                <a:lnTo>
                  <a:pt x="264077" y="762000"/>
                </a:lnTo>
                <a:lnTo>
                  <a:pt x="269642" y="762000"/>
                </a:lnTo>
                <a:lnTo>
                  <a:pt x="269255" y="774700"/>
                </a:lnTo>
                <a:close/>
              </a:path>
              <a:path w="1003300" h="2286000">
                <a:moveTo>
                  <a:pt x="338438" y="774700"/>
                </a:moveTo>
                <a:lnTo>
                  <a:pt x="336552" y="774700"/>
                </a:lnTo>
                <a:lnTo>
                  <a:pt x="335311" y="762000"/>
                </a:lnTo>
                <a:lnTo>
                  <a:pt x="336165" y="762000"/>
                </a:lnTo>
                <a:lnTo>
                  <a:pt x="338438" y="774700"/>
                </a:lnTo>
                <a:close/>
              </a:path>
              <a:path w="1003300" h="2286000">
                <a:moveTo>
                  <a:pt x="344644" y="774700"/>
                </a:moveTo>
                <a:lnTo>
                  <a:pt x="344196" y="774700"/>
                </a:lnTo>
                <a:lnTo>
                  <a:pt x="340549" y="762000"/>
                </a:lnTo>
                <a:lnTo>
                  <a:pt x="343528" y="762000"/>
                </a:lnTo>
                <a:lnTo>
                  <a:pt x="344644" y="774700"/>
                </a:lnTo>
                <a:close/>
              </a:path>
              <a:path w="1003300" h="2286000">
                <a:moveTo>
                  <a:pt x="349639" y="774700"/>
                </a:moveTo>
                <a:lnTo>
                  <a:pt x="349278" y="774700"/>
                </a:lnTo>
                <a:lnTo>
                  <a:pt x="347895" y="762000"/>
                </a:lnTo>
                <a:lnTo>
                  <a:pt x="349639" y="774700"/>
                </a:lnTo>
                <a:close/>
              </a:path>
              <a:path w="1003300" h="2286000">
                <a:moveTo>
                  <a:pt x="360629" y="774700"/>
                </a:moveTo>
                <a:lnTo>
                  <a:pt x="355660" y="774700"/>
                </a:lnTo>
                <a:lnTo>
                  <a:pt x="355926" y="762000"/>
                </a:lnTo>
                <a:lnTo>
                  <a:pt x="358282" y="762000"/>
                </a:lnTo>
                <a:lnTo>
                  <a:pt x="360629" y="774700"/>
                </a:lnTo>
                <a:close/>
              </a:path>
              <a:path w="1003300" h="2286000">
                <a:moveTo>
                  <a:pt x="364089" y="774700"/>
                </a:moveTo>
                <a:lnTo>
                  <a:pt x="362368" y="774700"/>
                </a:lnTo>
                <a:lnTo>
                  <a:pt x="361620" y="762000"/>
                </a:lnTo>
                <a:lnTo>
                  <a:pt x="364120" y="762000"/>
                </a:lnTo>
                <a:lnTo>
                  <a:pt x="364089" y="774700"/>
                </a:lnTo>
                <a:close/>
              </a:path>
              <a:path w="1003300" h="2286000">
                <a:moveTo>
                  <a:pt x="369532" y="774700"/>
                </a:moveTo>
                <a:lnTo>
                  <a:pt x="368227" y="774700"/>
                </a:lnTo>
                <a:lnTo>
                  <a:pt x="368071" y="762000"/>
                </a:lnTo>
                <a:lnTo>
                  <a:pt x="371381" y="762000"/>
                </a:lnTo>
                <a:lnTo>
                  <a:pt x="369532" y="774700"/>
                </a:lnTo>
                <a:close/>
              </a:path>
              <a:path w="1003300" h="2286000">
                <a:moveTo>
                  <a:pt x="381494" y="774700"/>
                </a:moveTo>
                <a:lnTo>
                  <a:pt x="377259" y="774700"/>
                </a:lnTo>
                <a:lnTo>
                  <a:pt x="376698" y="762000"/>
                </a:lnTo>
                <a:lnTo>
                  <a:pt x="381494" y="762000"/>
                </a:lnTo>
                <a:lnTo>
                  <a:pt x="381494" y="774700"/>
                </a:lnTo>
                <a:close/>
              </a:path>
              <a:path w="1003300" h="2286000">
                <a:moveTo>
                  <a:pt x="395144" y="774700"/>
                </a:moveTo>
                <a:lnTo>
                  <a:pt x="386273" y="774700"/>
                </a:lnTo>
                <a:lnTo>
                  <a:pt x="385209" y="762000"/>
                </a:lnTo>
                <a:lnTo>
                  <a:pt x="393065" y="762000"/>
                </a:lnTo>
                <a:lnTo>
                  <a:pt x="395144" y="774700"/>
                </a:lnTo>
                <a:close/>
              </a:path>
              <a:path w="1003300" h="2286000">
                <a:moveTo>
                  <a:pt x="395862" y="774700"/>
                </a:moveTo>
                <a:lnTo>
                  <a:pt x="394136" y="762000"/>
                </a:lnTo>
                <a:lnTo>
                  <a:pt x="397054" y="762000"/>
                </a:lnTo>
                <a:lnTo>
                  <a:pt x="395862" y="774700"/>
                </a:lnTo>
                <a:close/>
              </a:path>
              <a:path w="1003300" h="2286000">
                <a:moveTo>
                  <a:pt x="404847" y="774700"/>
                </a:moveTo>
                <a:lnTo>
                  <a:pt x="396534" y="774700"/>
                </a:lnTo>
                <a:lnTo>
                  <a:pt x="397886" y="762000"/>
                </a:lnTo>
                <a:lnTo>
                  <a:pt x="405084" y="762000"/>
                </a:lnTo>
                <a:lnTo>
                  <a:pt x="404847" y="774700"/>
                </a:lnTo>
                <a:close/>
              </a:path>
              <a:path w="1003300" h="2286000">
                <a:moveTo>
                  <a:pt x="408601" y="762818"/>
                </a:moveTo>
                <a:lnTo>
                  <a:pt x="407816" y="762000"/>
                </a:lnTo>
                <a:lnTo>
                  <a:pt x="408166" y="762000"/>
                </a:lnTo>
                <a:lnTo>
                  <a:pt x="408601" y="762818"/>
                </a:lnTo>
                <a:close/>
              </a:path>
              <a:path w="1003300" h="2286000">
                <a:moveTo>
                  <a:pt x="421790" y="774700"/>
                </a:moveTo>
                <a:lnTo>
                  <a:pt x="419986" y="774700"/>
                </a:lnTo>
                <a:lnTo>
                  <a:pt x="418599" y="773252"/>
                </a:lnTo>
                <a:lnTo>
                  <a:pt x="419918" y="762000"/>
                </a:lnTo>
                <a:lnTo>
                  <a:pt x="421790" y="762000"/>
                </a:lnTo>
                <a:lnTo>
                  <a:pt x="421790" y="774700"/>
                </a:lnTo>
                <a:close/>
              </a:path>
              <a:path w="1003300" h="2286000">
                <a:moveTo>
                  <a:pt x="423844" y="774700"/>
                </a:moveTo>
                <a:lnTo>
                  <a:pt x="422931" y="774700"/>
                </a:lnTo>
                <a:lnTo>
                  <a:pt x="422402" y="762000"/>
                </a:lnTo>
                <a:lnTo>
                  <a:pt x="425179" y="762000"/>
                </a:lnTo>
                <a:lnTo>
                  <a:pt x="423844" y="774700"/>
                </a:lnTo>
                <a:close/>
              </a:path>
              <a:path w="1003300" h="2286000">
                <a:moveTo>
                  <a:pt x="434948" y="774700"/>
                </a:moveTo>
                <a:lnTo>
                  <a:pt x="430973" y="774700"/>
                </a:lnTo>
                <a:lnTo>
                  <a:pt x="430408" y="762000"/>
                </a:lnTo>
                <a:lnTo>
                  <a:pt x="436334" y="762000"/>
                </a:lnTo>
                <a:lnTo>
                  <a:pt x="434948" y="774700"/>
                </a:lnTo>
                <a:close/>
              </a:path>
              <a:path w="1003300" h="2286000">
                <a:moveTo>
                  <a:pt x="437398" y="774700"/>
                </a:moveTo>
                <a:lnTo>
                  <a:pt x="436420" y="762000"/>
                </a:lnTo>
                <a:lnTo>
                  <a:pt x="437116" y="762000"/>
                </a:lnTo>
                <a:lnTo>
                  <a:pt x="437358" y="762350"/>
                </a:lnTo>
                <a:lnTo>
                  <a:pt x="437398" y="774700"/>
                </a:lnTo>
                <a:close/>
              </a:path>
              <a:path w="1003300" h="2286000">
                <a:moveTo>
                  <a:pt x="449744" y="769970"/>
                </a:moveTo>
                <a:lnTo>
                  <a:pt x="445793" y="762000"/>
                </a:lnTo>
                <a:lnTo>
                  <a:pt x="446749" y="762000"/>
                </a:lnTo>
                <a:lnTo>
                  <a:pt x="449744" y="769970"/>
                </a:lnTo>
                <a:close/>
              </a:path>
              <a:path w="1003300" h="2286000">
                <a:moveTo>
                  <a:pt x="471663" y="767822"/>
                </a:moveTo>
                <a:lnTo>
                  <a:pt x="467267" y="762000"/>
                </a:lnTo>
                <a:lnTo>
                  <a:pt x="469490" y="762000"/>
                </a:lnTo>
                <a:lnTo>
                  <a:pt x="471663" y="767822"/>
                </a:lnTo>
                <a:close/>
              </a:path>
              <a:path w="1003300" h="2286000">
                <a:moveTo>
                  <a:pt x="479158" y="774700"/>
                </a:moveTo>
                <a:lnTo>
                  <a:pt x="475571" y="762000"/>
                </a:lnTo>
                <a:lnTo>
                  <a:pt x="477565" y="762000"/>
                </a:lnTo>
                <a:lnTo>
                  <a:pt x="479158" y="774700"/>
                </a:lnTo>
                <a:close/>
              </a:path>
              <a:path w="1003300" h="2286000">
                <a:moveTo>
                  <a:pt x="495033" y="774700"/>
                </a:moveTo>
                <a:lnTo>
                  <a:pt x="484421" y="774700"/>
                </a:lnTo>
                <a:lnTo>
                  <a:pt x="482973" y="762000"/>
                </a:lnTo>
                <a:lnTo>
                  <a:pt x="489011" y="762000"/>
                </a:lnTo>
                <a:lnTo>
                  <a:pt x="495033" y="774700"/>
                </a:lnTo>
                <a:close/>
              </a:path>
              <a:path w="1003300" h="2286000">
                <a:moveTo>
                  <a:pt x="498386" y="774700"/>
                </a:moveTo>
                <a:lnTo>
                  <a:pt x="493350" y="762000"/>
                </a:lnTo>
                <a:lnTo>
                  <a:pt x="494185" y="762000"/>
                </a:lnTo>
                <a:lnTo>
                  <a:pt x="498386" y="774700"/>
                </a:lnTo>
                <a:close/>
              </a:path>
              <a:path w="1003300" h="2286000">
                <a:moveTo>
                  <a:pt x="515586" y="774102"/>
                </a:moveTo>
                <a:lnTo>
                  <a:pt x="510381" y="762000"/>
                </a:lnTo>
                <a:lnTo>
                  <a:pt x="515586" y="762000"/>
                </a:lnTo>
                <a:lnTo>
                  <a:pt x="515586" y="774102"/>
                </a:lnTo>
                <a:close/>
              </a:path>
              <a:path w="1003300" h="2286000">
                <a:moveTo>
                  <a:pt x="526834" y="774700"/>
                </a:moveTo>
                <a:lnTo>
                  <a:pt x="524029" y="774700"/>
                </a:lnTo>
                <a:lnTo>
                  <a:pt x="521236" y="762000"/>
                </a:lnTo>
                <a:lnTo>
                  <a:pt x="522858" y="762000"/>
                </a:lnTo>
                <a:lnTo>
                  <a:pt x="526834" y="774700"/>
                </a:lnTo>
                <a:close/>
              </a:path>
              <a:path w="1003300" h="2286000">
                <a:moveTo>
                  <a:pt x="542972" y="769942"/>
                </a:moveTo>
                <a:lnTo>
                  <a:pt x="539876" y="762000"/>
                </a:lnTo>
                <a:lnTo>
                  <a:pt x="540909" y="762000"/>
                </a:lnTo>
                <a:lnTo>
                  <a:pt x="542772" y="763826"/>
                </a:lnTo>
                <a:lnTo>
                  <a:pt x="542972" y="769942"/>
                </a:lnTo>
                <a:close/>
              </a:path>
              <a:path w="1003300" h="2286000">
                <a:moveTo>
                  <a:pt x="542772" y="763826"/>
                </a:moveTo>
                <a:lnTo>
                  <a:pt x="540909" y="762000"/>
                </a:lnTo>
                <a:lnTo>
                  <a:pt x="542712" y="762000"/>
                </a:lnTo>
                <a:lnTo>
                  <a:pt x="542772" y="763826"/>
                </a:lnTo>
                <a:close/>
              </a:path>
              <a:path w="1003300" h="2286000">
                <a:moveTo>
                  <a:pt x="557797" y="774700"/>
                </a:moveTo>
                <a:lnTo>
                  <a:pt x="553858" y="774700"/>
                </a:lnTo>
                <a:lnTo>
                  <a:pt x="542772" y="763826"/>
                </a:lnTo>
                <a:lnTo>
                  <a:pt x="542712" y="762000"/>
                </a:lnTo>
                <a:lnTo>
                  <a:pt x="551133" y="762000"/>
                </a:lnTo>
                <a:lnTo>
                  <a:pt x="552753" y="763971"/>
                </a:lnTo>
                <a:lnTo>
                  <a:pt x="557797" y="774700"/>
                </a:lnTo>
                <a:close/>
              </a:path>
              <a:path w="1003300" h="2286000">
                <a:moveTo>
                  <a:pt x="560085" y="772891"/>
                </a:moveTo>
                <a:lnTo>
                  <a:pt x="552753" y="763971"/>
                </a:lnTo>
                <a:lnTo>
                  <a:pt x="551827" y="762000"/>
                </a:lnTo>
                <a:lnTo>
                  <a:pt x="560085" y="762000"/>
                </a:lnTo>
                <a:lnTo>
                  <a:pt x="560085" y="772891"/>
                </a:lnTo>
                <a:close/>
              </a:path>
              <a:path w="1003300" h="2286000">
                <a:moveTo>
                  <a:pt x="563078" y="774700"/>
                </a:moveTo>
                <a:lnTo>
                  <a:pt x="562795" y="774700"/>
                </a:lnTo>
                <a:lnTo>
                  <a:pt x="560235" y="762000"/>
                </a:lnTo>
                <a:lnTo>
                  <a:pt x="563666" y="762000"/>
                </a:lnTo>
                <a:lnTo>
                  <a:pt x="563078" y="774700"/>
                </a:lnTo>
                <a:close/>
              </a:path>
              <a:path w="1003300" h="2286000">
                <a:moveTo>
                  <a:pt x="568275" y="762350"/>
                </a:moveTo>
                <a:lnTo>
                  <a:pt x="568139" y="762000"/>
                </a:lnTo>
                <a:lnTo>
                  <a:pt x="568289" y="762000"/>
                </a:lnTo>
                <a:lnTo>
                  <a:pt x="568275" y="762350"/>
                </a:lnTo>
                <a:close/>
              </a:path>
              <a:path w="1003300" h="2286000">
                <a:moveTo>
                  <a:pt x="587161" y="774700"/>
                </a:moveTo>
                <a:lnTo>
                  <a:pt x="577294" y="774700"/>
                </a:lnTo>
                <a:lnTo>
                  <a:pt x="574713" y="762000"/>
                </a:lnTo>
                <a:lnTo>
                  <a:pt x="580828" y="762000"/>
                </a:lnTo>
                <a:lnTo>
                  <a:pt x="587161" y="774700"/>
                </a:lnTo>
                <a:close/>
              </a:path>
              <a:path w="1003300" h="2286000">
                <a:moveTo>
                  <a:pt x="598863" y="774700"/>
                </a:moveTo>
                <a:lnTo>
                  <a:pt x="593238" y="774700"/>
                </a:lnTo>
                <a:lnTo>
                  <a:pt x="591303" y="762000"/>
                </a:lnTo>
                <a:lnTo>
                  <a:pt x="598097" y="762000"/>
                </a:lnTo>
                <a:lnTo>
                  <a:pt x="598863" y="774700"/>
                </a:lnTo>
                <a:close/>
              </a:path>
              <a:path w="1003300" h="2286000">
                <a:moveTo>
                  <a:pt x="601511" y="774700"/>
                </a:moveTo>
                <a:lnTo>
                  <a:pt x="598863" y="774700"/>
                </a:lnTo>
                <a:lnTo>
                  <a:pt x="600227" y="762000"/>
                </a:lnTo>
                <a:lnTo>
                  <a:pt x="600863" y="762000"/>
                </a:lnTo>
                <a:lnTo>
                  <a:pt x="601511" y="774700"/>
                </a:lnTo>
                <a:close/>
              </a:path>
              <a:path w="1003300" h="2286000">
                <a:moveTo>
                  <a:pt x="605222" y="774700"/>
                </a:moveTo>
                <a:lnTo>
                  <a:pt x="602235" y="774700"/>
                </a:lnTo>
                <a:lnTo>
                  <a:pt x="602586" y="762000"/>
                </a:lnTo>
                <a:lnTo>
                  <a:pt x="605708" y="762000"/>
                </a:lnTo>
                <a:lnTo>
                  <a:pt x="605222" y="774700"/>
                </a:lnTo>
                <a:close/>
              </a:path>
              <a:path w="1003300" h="2286000">
                <a:moveTo>
                  <a:pt x="621797" y="774700"/>
                </a:moveTo>
                <a:lnTo>
                  <a:pt x="610298" y="774700"/>
                </a:lnTo>
                <a:lnTo>
                  <a:pt x="610298" y="762000"/>
                </a:lnTo>
                <a:lnTo>
                  <a:pt x="623489" y="762000"/>
                </a:lnTo>
                <a:lnTo>
                  <a:pt x="621797" y="774700"/>
                </a:lnTo>
                <a:close/>
              </a:path>
              <a:path w="1003300" h="2286000">
                <a:moveTo>
                  <a:pt x="635642" y="774700"/>
                </a:moveTo>
                <a:lnTo>
                  <a:pt x="630194" y="774700"/>
                </a:lnTo>
                <a:lnTo>
                  <a:pt x="630194" y="762000"/>
                </a:lnTo>
                <a:lnTo>
                  <a:pt x="635642" y="774700"/>
                </a:lnTo>
                <a:close/>
              </a:path>
              <a:path w="1003300" h="2286000">
                <a:moveTo>
                  <a:pt x="636108" y="774700"/>
                </a:moveTo>
                <a:lnTo>
                  <a:pt x="635642" y="774700"/>
                </a:lnTo>
                <a:lnTo>
                  <a:pt x="636980" y="762000"/>
                </a:lnTo>
                <a:lnTo>
                  <a:pt x="640870" y="762000"/>
                </a:lnTo>
                <a:lnTo>
                  <a:pt x="636108" y="774700"/>
                </a:lnTo>
                <a:close/>
              </a:path>
              <a:path w="1003300" h="2286000">
                <a:moveTo>
                  <a:pt x="653177" y="774700"/>
                </a:moveTo>
                <a:lnTo>
                  <a:pt x="642140" y="774700"/>
                </a:lnTo>
                <a:lnTo>
                  <a:pt x="644762" y="762000"/>
                </a:lnTo>
                <a:lnTo>
                  <a:pt x="654988" y="762000"/>
                </a:lnTo>
                <a:lnTo>
                  <a:pt x="653177" y="774700"/>
                </a:lnTo>
                <a:close/>
              </a:path>
              <a:path w="1003300" h="2286000">
                <a:moveTo>
                  <a:pt x="748578" y="774700"/>
                </a:moveTo>
                <a:lnTo>
                  <a:pt x="742705" y="774700"/>
                </a:lnTo>
                <a:lnTo>
                  <a:pt x="741396" y="762000"/>
                </a:lnTo>
                <a:lnTo>
                  <a:pt x="745723" y="762000"/>
                </a:lnTo>
                <a:lnTo>
                  <a:pt x="748578" y="774700"/>
                </a:lnTo>
                <a:close/>
              </a:path>
              <a:path w="1003300" h="2286000">
                <a:moveTo>
                  <a:pt x="753039" y="774700"/>
                </a:moveTo>
                <a:lnTo>
                  <a:pt x="748578" y="774700"/>
                </a:lnTo>
                <a:lnTo>
                  <a:pt x="748604" y="762000"/>
                </a:lnTo>
                <a:lnTo>
                  <a:pt x="750990" y="762000"/>
                </a:lnTo>
                <a:lnTo>
                  <a:pt x="753039" y="774700"/>
                </a:lnTo>
                <a:close/>
              </a:path>
              <a:path w="1003300" h="2286000">
                <a:moveTo>
                  <a:pt x="761669" y="774700"/>
                </a:moveTo>
                <a:lnTo>
                  <a:pt x="754300" y="774700"/>
                </a:lnTo>
                <a:lnTo>
                  <a:pt x="753768" y="762000"/>
                </a:lnTo>
                <a:lnTo>
                  <a:pt x="760799" y="762000"/>
                </a:lnTo>
                <a:lnTo>
                  <a:pt x="761669" y="774700"/>
                </a:lnTo>
                <a:close/>
              </a:path>
              <a:path w="1003300" h="2286000">
                <a:moveTo>
                  <a:pt x="768887" y="774700"/>
                </a:moveTo>
                <a:lnTo>
                  <a:pt x="762184" y="774700"/>
                </a:lnTo>
                <a:lnTo>
                  <a:pt x="762821" y="762000"/>
                </a:lnTo>
                <a:lnTo>
                  <a:pt x="765678" y="762000"/>
                </a:lnTo>
                <a:lnTo>
                  <a:pt x="768887" y="774700"/>
                </a:lnTo>
                <a:close/>
              </a:path>
              <a:path w="1003300" h="2286000">
                <a:moveTo>
                  <a:pt x="773762" y="774700"/>
                </a:moveTo>
                <a:lnTo>
                  <a:pt x="771473" y="774700"/>
                </a:lnTo>
                <a:lnTo>
                  <a:pt x="772994" y="762000"/>
                </a:lnTo>
                <a:lnTo>
                  <a:pt x="775947" y="762000"/>
                </a:lnTo>
                <a:lnTo>
                  <a:pt x="773762" y="774700"/>
                </a:lnTo>
                <a:close/>
              </a:path>
              <a:path w="1003300" h="2286000">
                <a:moveTo>
                  <a:pt x="784484" y="774700"/>
                </a:moveTo>
                <a:lnTo>
                  <a:pt x="778782" y="774700"/>
                </a:lnTo>
                <a:lnTo>
                  <a:pt x="776735" y="762000"/>
                </a:lnTo>
                <a:lnTo>
                  <a:pt x="784151" y="762000"/>
                </a:lnTo>
                <a:lnTo>
                  <a:pt x="784484" y="774700"/>
                </a:lnTo>
                <a:close/>
              </a:path>
              <a:path w="1003300" h="2286000">
                <a:moveTo>
                  <a:pt x="790783" y="774700"/>
                </a:moveTo>
                <a:lnTo>
                  <a:pt x="789590" y="774700"/>
                </a:lnTo>
                <a:lnTo>
                  <a:pt x="789983" y="762000"/>
                </a:lnTo>
                <a:lnTo>
                  <a:pt x="792831" y="762000"/>
                </a:lnTo>
                <a:lnTo>
                  <a:pt x="790783" y="774700"/>
                </a:lnTo>
                <a:close/>
              </a:path>
              <a:path w="1003300" h="2286000">
                <a:moveTo>
                  <a:pt x="795995" y="774700"/>
                </a:moveTo>
                <a:lnTo>
                  <a:pt x="794128" y="774700"/>
                </a:lnTo>
                <a:lnTo>
                  <a:pt x="793823" y="762000"/>
                </a:lnTo>
                <a:lnTo>
                  <a:pt x="795995" y="762000"/>
                </a:lnTo>
                <a:lnTo>
                  <a:pt x="795995" y="774700"/>
                </a:lnTo>
                <a:close/>
              </a:path>
              <a:path w="1003300" h="2286000">
                <a:moveTo>
                  <a:pt x="800134" y="774700"/>
                </a:moveTo>
                <a:lnTo>
                  <a:pt x="798367" y="774700"/>
                </a:lnTo>
                <a:lnTo>
                  <a:pt x="798639" y="762000"/>
                </a:lnTo>
                <a:lnTo>
                  <a:pt x="799999" y="762000"/>
                </a:lnTo>
                <a:lnTo>
                  <a:pt x="800134" y="774700"/>
                </a:lnTo>
                <a:close/>
              </a:path>
              <a:path w="1003300" h="2286000">
                <a:moveTo>
                  <a:pt x="805771" y="774700"/>
                </a:moveTo>
                <a:lnTo>
                  <a:pt x="803926" y="774700"/>
                </a:lnTo>
                <a:lnTo>
                  <a:pt x="803628" y="762000"/>
                </a:lnTo>
                <a:lnTo>
                  <a:pt x="805432" y="762000"/>
                </a:lnTo>
                <a:lnTo>
                  <a:pt x="805771" y="774700"/>
                </a:lnTo>
                <a:close/>
              </a:path>
              <a:path w="1003300" h="2286000">
                <a:moveTo>
                  <a:pt x="824226" y="774700"/>
                </a:moveTo>
                <a:lnTo>
                  <a:pt x="818294" y="774700"/>
                </a:lnTo>
                <a:lnTo>
                  <a:pt x="820339" y="762000"/>
                </a:lnTo>
                <a:lnTo>
                  <a:pt x="824075" y="762000"/>
                </a:lnTo>
                <a:lnTo>
                  <a:pt x="824226" y="774700"/>
                </a:lnTo>
                <a:close/>
              </a:path>
              <a:path w="1003300" h="2286000">
                <a:moveTo>
                  <a:pt x="829146" y="774700"/>
                </a:moveTo>
                <a:lnTo>
                  <a:pt x="826313" y="774700"/>
                </a:lnTo>
                <a:lnTo>
                  <a:pt x="826313" y="762000"/>
                </a:lnTo>
                <a:lnTo>
                  <a:pt x="829173" y="762000"/>
                </a:lnTo>
                <a:lnTo>
                  <a:pt x="829146" y="774700"/>
                </a:lnTo>
                <a:close/>
              </a:path>
              <a:path w="1003300" h="2286000">
                <a:moveTo>
                  <a:pt x="834032" y="774700"/>
                </a:moveTo>
                <a:lnTo>
                  <a:pt x="829146" y="774700"/>
                </a:lnTo>
                <a:lnTo>
                  <a:pt x="831058" y="762000"/>
                </a:lnTo>
                <a:lnTo>
                  <a:pt x="834388" y="762000"/>
                </a:lnTo>
                <a:lnTo>
                  <a:pt x="834032" y="774700"/>
                </a:lnTo>
                <a:close/>
              </a:path>
              <a:path w="1003300" h="2286000">
                <a:moveTo>
                  <a:pt x="592450" y="774700"/>
                </a:moveTo>
                <a:lnTo>
                  <a:pt x="591025" y="774700"/>
                </a:lnTo>
                <a:lnTo>
                  <a:pt x="591302" y="762046"/>
                </a:lnTo>
                <a:lnTo>
                  <a:pt x="592450" y="774700"/>
                </a:lnTo>
                <a:close/>
              </a:path>
              <a:path w="1003300" h="2286000">
                <a:moveTo>
                  <a:pt x="573047" y="774700"/>
                </a:moveTo>
                <a:lnTo>
                  <a:pt x="567767" y="774700"/>
                </a:lnTo>
                <a:lnTo>
                  <a:pt x="568275" y="762350"/>
                </a:lnTo>
                <a:lnTo>
                  <a:pt x="573047" y="774700"/>
                </a:lnTo>
                <a:close/>
              </a:path>
              <a:path w="1003300" h="2286000">
                <a:moveTo>
                  <a:pt x="445902" y="774700"/>
                </a:moveTo>
                <a:lnTo>
                  <a:pt x="438774" y="774700"/>
                </a:lnTo>
                <a:lnTo>
                  <a:pt x="437481" y="762527"/>
                </a:lnTo>
                <a:lnTo>
                  <a:pt x="445902" y="774700"/>
                </a:lnTo>
                <a:close/>
              </a:path>
              <a:path w="1003300" h="2286000">
                <a:moveTo>
                  <a:pt x="418429" y="774700"/>
                </a:moveTo>
                <a:lnTo>
                  <a:pt x="414911" y="774700"/>
                </a:lnTo>
                <a:lnTo>
                  <a:pt x="408601" y="762818"/>
                </a:lnTo>
                <a:lnTo>
                  <a:pt x="418599" y="773252"/>
                </a:lnTo>
                <a:lnTo>
                  <a:pt x="418429" y="774700"/>
                </a:lnTo>
                <a:close/>
              </a:path>
              <a:path w="1003300" h="2286000">
                <a:moveTo>
                  <a:pt x="560085" y="774700"/>
                </a:moveTo>
                <a:lnTo>
                  <a:pt x="557797" y="774700"/>
                </a:lnTo>
                <a:lnTo>
                  <a:pt x="552753" y="763971"/>
                </a:lnTo>
                <a:lnTo>
                  <a:pt x="560085" y="772891"/>
                </a:lnTo>
                <a:lnTo>
                  <a:pt x="560085" y="774700"/>
                </a:lnTo>
                <a:close/>
              </a:path>
              <a:path w="1003300" h="2286000">
                <a:moveTo>
                  <a:pt x="476857" y="774700"/>
                </a:moveTo>
                <a:lnTo>
                  <a:pt x="474232" y="774700"/>
                </a:lnTo>
                <a:lnTo>
                  <a:pt x="471663" y="767822"/>
                </a:lnTo>
                <a:lnTo>
                  <a:pt x="476857" y="774700"/>
                </a:lnTo>
                <a:close/>
              </a:path>
              <a:path w="1003300" h="2286000">
                <a:moveTo>
                  <a:pt x="544827" y="774700"/>
                </a:moveTo>
                <a:lnTo>
                  <a:pt x="543128" y="774700"/>
                </a:lnTo>
                <a:lnTo>
                  <a:pt x="542972" y="769942"/>
                </a:lnTo>
                <a:lnTo>
                  <a:pt x="544827" y="774700"/>
                </a:lnTo>
                <a:close/>
              </a:path>
              <a:path w="1003300" h="2286000">
                <a:moveTo>
                  <a:pt x="452089" y="774700"/>
                </a:moveTo>
                <a:lnTo>
                  <a:pt x="451522" y="774700"/>
                </a:lnTo>
                <a:lnTo>
                  <a:pt x="449744" y="769970"/>
                </a:lnTo>
                <a:lnTo>
                  <a:pt x="452089" y="774700"/>
                </a:lnTo>
                <a:close/>
              </a:path>
              <a:path w="1003300" h="2286000">
                <a:moveTo>
                  <a:pt x="561571" y="774700"/>
                </a:moveTo>
                <a:lnTo>
                  <a:pt x="560085" y="774700"/>
                </a:lnTo>
                <a:lnTo>
                  <a:pt x="560085" y="772891"/>
                </a:lnTo>
                <a:lnTo>
                  <a:pt x="561571" y="774700"/>
                </a:lnTo>
                <a:close/>
              </a:path>
              <a:path w="1003300" h="2286000">
                <a:moveTo>
                  <a:pt x="419986" y="774700"/>
                </a:moveTo>
                <a:lnTo>
                  <a:pt x="418429" y="774700"/>
                </a:lnTo>
                <a:lnTo>
                  <a:pt x="418599" y="773252"/>
                </a:lnTo>
                <a:lnTo>
                  <a:pt x="419986" y="774700"/>
                </a:lnTo>
                <a:close/>
              </a:path>
              <a:path w="1003300" h="2286000">
                <a:moveTo>
                  <a:pt x="515842" y="774700"/>
                </a:moveTo>
                <a:lnTo>
                  <a:pt x="515586" y="774700"/>
                </a:lnTo>
                <a:lnTo>
                  <a:pt x="515586" y="774102"/>
                </a:lnTo>
                <a:lnTo>
                  <a:pt x="515842" y="774700"/>
                </a:lnTo>
                <a:close/>
              </a:path>
              <a:path w="1003300" h="2286000">
                <a:moveTo>
                  <a:pt x="198798" y="787400"/>
                </a:moveTo>
                <a:lnTo>
                  <a:pt x="197693" y="787400"/>
                </a:lnTo>
                <a:lnTo>
                  <a:pt x="197693" y="774700"/>
                </a:lnTo>
                <a:lnTo>
                  <a:pt x="198888" y="774700"/>
                </a:lnTo>
                <a:lnTo>
                  <a:pt x="198798" y="787400"/>
                </a:lnTo>
                <a:close/>
              </a:path>
              <a:path w="1003300" h="2286000">
                <a:moveTo>
                  <a:pt x="199600" y="786608"/>
                </a:moveTo>
                <a:lnTo>
                  <a:pt x="198888" y="774700"/>
                </a:lnTo>
                <a:lnTo>
                  <a:pt x="200970" y="774700"/>
                </a:lnTo>
                <a:lnTo>
                  <a:pt x="199867" y="785294"/>
                </a:lnTo>
                <a:lnTo>
                  <a:pt x="199600" y="786608"/>
                </a:lnTo>
                <a:close/>
              </a:path>
              <a:path w="1003300" h="2286000">
                <a:moveTo>
                  <a:pt x="203170" y="787400"/>
                </a:moveTo>
                <a:lnTo>
                  <a:pt x="199647" y="787400"/>
                </a:lnTo>
                <a:lnTo>
                  <a:pt x="199867" y="785294"/>
                </a:lnTo>
                <a:lnTo>
                  <a:pt x="202016" y="774700"/>
                </a:lnTo>
                <a:lnTo>
                  <a:pt x="203170" y="787400"/>
                </a:lnTo>
                <a:close/>
              </a:path>
              <a:path w="1003300" h="2286000">
                <a:moveTo>
                  <a:pt x="206760" y="787400"/>
                </a:moveTo>
                <a:lnTo>
                  <a:pt x="203170" y="787400"/>
                </a:lnTo>
                <a:lnTo>
                  <a:pt x="202434" y="774700"/>
                </a:lnTo>
                <a:lnTo>
                  <a:pt x="205991" y="774700"/>
                </a:lnTo>
                <a:lnTo>
                  <a:pt x="206760" y="787400"/>
                </a:lnTo>
                <a:close/>
              </a:path>
              <a:path w="1003300" h="2286000">
                <a:moveTo>
                  <a:pt x="216588" y="787400"/>
                </a:moveTo>
                <a:lnTo>
                  <a:pt x="208115" y="787400"/>
                </a:lnTo>
                <a:lnTo>
                  <a:pt x="208115" y="774700"/>
                </a:lnTo>
                <a:lnTo>
                  <a:pt x="213905" y="774700"/>
                </a:lnTo>
                <a:lnTo>
                  <a:pt x="216588" y="787400"/>
                </a:lnTo>
                <a:close/>
              </a:path>
              <a:path w="1003300" h="2286000">
                <a:moveTo>
                  <a:pt x="221651" y="779943"/>
                </a:moveTo>
                <a:lnTo>
                  <a:pt x="222273" y="774700"/>
                </a:lnTo>
                <a:lnTo>
                  <a:pt x="222433" y="774700"/>
                </a:lnTo>
                <a:lnTo>
                  <a:pt x="221651" y="779943"/>
                </a:lnTo>
                <a:close/>
              </a:path>
              <a:path w="1003300" h="2286000">
                <a:moveTo>
                  <a:pt x="241274" y="787400"/>
                </a:moveTo>
                <a:lnTo>
                  <a:pt x="223669" y="787400"/>
                </a:lnTo>
                <a:lnTo>
                  <a:pt x="227871" y="774700"/>
                </a:lnTo>
                <a:lnTo>
                  <a:pt x="242840" y="774700"/>
                </a:lnTo>
                <a:lnTo>
                  <a:pt x="241274" y="787400"/>
                </a:lnTo>
                <a:close/>
              </a:path>
              <a:path w="1003300" h="2286000">
                <a:moveTo>
                  <a:pt x="246951" y="787400"/>
                </a:moveTo>
                <a:lnTo>
                  <a:pt x="244295" y="787400"/>
                </a:lnTo>
                <a:lnTo>
                  <a:pt x="244841" y="774700"/>
                </a:lnTo>
                <a:lnTo>
                  <a:pt x="247225" y="774700"/>
                </a:lnTo>
                <a:lnTo>
                  <a:pt x="246951" y="787400"/>
                </a:lnTo>
                <a:close/>
              </a:path>
              <a:path w="1003300" h="2286000">
                <a:moveTo>
                  <a:pt x="264438" y="787400"/>
                </a:moveTo>
                <a:lnTo>
                  <a:pt x="248395" y="787400"/>
                </a:lnTo>
                <a:lnTo>
                  <a:pt x="248520" y="774700"/>
                </a:lnTo>
                <a:lnTo>
                  <a:pt x="264988" y="774700"/>
                </a:lnTo>
                <a:lnTo>
                  <a:pt x="264438" y="787400"/>
                </a:lnTo>
                <a:close/>
              </a:path>
              <a:path w="1003300" h="2286000">
                <a:moveTo>
                  <a:pt x="333578" y="787400"/>
                </a:moveTo>
                <a:lnTo>
                  <a:pt x="330337" y="787400"/>
                </a:lnTo>
                <a:lnTo>
                  <a:pt x="331034" y="774700"/>
                </a:lnTo>
                <a:lnTo>
                  <a:pt x="332793" y="774700"/>
                </a:lnTo>
                <a:lnTo>
                  <a:pt x="333578" y="787400"/>
                </a:lnTo>
                <a:close/>
              </a:path>
              <a:path w="1003300" h="2286000">
                <a:moveTo>
                  <a:pt x="340367" y="787400"/>
                </a:moveTo>
                <a:lnTo>
                  <a:pt x="338201" y="787400"/>
                </a:lnTo>
                <a:lnTo>
                  <a:pt x="334827" y="774700"/>
                </a:lnTo>
                <a:lnTo>
                  <a:pt x="340367" y="787400"/>
                </a:lnTo>
                <a:close/>
              </a:path>
              <a:path w="1003300" h="2286000">
                <a:moveTo>
                  <a:pt x="343256" y="776553"/>
                </a:moveTo>
                <a:lnTo>
                  <a:pt x="341668" y="774700"/>
                </a:lnTo>
                <a:lnTo>
                  <a:pt x="342631" y="774700"/>
                </a:lnTo>
                <a:lnTo>
                  <a:pt x="343256" y="776553"/>
                </a:lnTo>
                <a:close/>
              </a:path>
              <a:path w="1003300" h="2286000">
                <a:moveTo>
                  <a:pt x="356478" y="787400"/>
                </a:moveTo>
                <a:lnTo>
                  <a:pt x="353052" y="787400"/>
                </a:lnTo>
                <a:lnTo>
                  <a:pt x="353046" y="774700"/>
                </a:lnTo>
                <a:lnTo>
                  <a:pt x="353745" y="774700"/>
                </a:lnTo>
                <a:lnTo>
                  <a:pt x="356478" y="787400"/>
                </a:lnTo>
                <a:close/>
              </a:path>
              <a:path w="1003300" h="2286000">
                <a:moveTo>
                  <a:pt x="361229" y="787400"/>
                </a:moveTo>
                <a:lnTo>
                  <a:pt x="357201" y="787400"/>
                </a:lnTo>
                <a:lnTo>
                  <a:pt x="360096" y="774700"/>
                </a:lnTo>
                <a:lnTo>
                  <a:pt x="361683" y="774700"/>
                </a:lnTo>
                <a:lnTo>
                  <a:pt x="361229" y="787400"/>
                </a:lnTo>
                <a:close/>
              </a:path>
              <a:path w="1003300" h="2286000">
                <a:moveTo>
                  <a:pt x="366022" y="787400"/>
                </a:moveTo>
                <a:lnTo>
                  <a:pt x="361730" y="787400"/>
                </a:lnTo>
                <a:lnTo>
                  <a:pt x="364252" y="774700"/>
                </a:lnTo>
                <a:lnTo>
                  <a:pt x="366834" y="774700"/>
                </a:lnTo>
                <a:lnTo>
                  <a:pt x="366022" y="787400"/>
                </a:lnTo>
                <a:close/>
              </a:path>
              <a:path w="1003300" h="2286000">
                <a:moveTo>
                  <a:pt x="368685" y="784416"/>
                </a:moveTo>
                <a:lnTo>
                  <a:pt x="368685" y="774700"/>
                </a:lnTo>
                <a:lnTo>
                  <a:pt x="371505" y="774700"/>
                </a:lnTo>
                <a:lnTo>
                  <a:pt x="370418" y="781770"/>
                </a:lnTo>
                <a:lnTo>
                  <a:pt x="368685" y="784416"/>
                </a:lnTo>
                <a:close/>
              </a:path>
              <a:path w="1003300" h="2286000">
                <a:moveTo>
                  <a:pt x="376809" y="787400"/>
                </a:moveTo>
                <a:lnTo>
                  <a:pt x="369553" y="787400"/>
                </a:lnTo>
                <a:lnTo>
                  <a:pt x="370418" y="781770"/>
                </a:lnTo>
                <a:lnTo>
                  <a:pt x="375049" y="774700"/>
                </a:lnTo>
                <a:lnTo>
                  <a:pt x="376358" y="774700"/>
                </a:lnTo>
                <a:lnTo>
                  <a:pt x="376809" y="787400"/>
                </a:lnTo>
                <a:close/>
              </a:path>
              <a:path w="1003300" h="2286000">
                <a:moveTo>
                  <a:pt x="381968" y="787400"/>
                </a:moveTo>
                <a:lnTo>
                  <a:pt x="378129" y="787400"/>
                </a:lnTo>
                <a:lnTo>
                  <a:pt x="377123" y="774700"/>
                </a:lnTo>
                <a:lnTo>
                  <a:pt x="381968" y="774700"/>
                </a:lnTo>
                <a:lnTo>
                  <a:pt x="381968" y="787400"/>
                </a:lnTo>
                <a:close/>
              </a:path>
              <a:path w="1003300" h="2286000">
                <a:moveTo>
                  <a:pt x="398685" y="787400"/>
                </a:moveTo>
                <a:lnTo>
                  <a:pt x="381968" y="787400"/>
                </a:lnTo>
                <a:lnTo>
                  <a:pt x="385021" y="774700"/>
                </a:lnTo>
                <a:lnTo>
                  <a:pt x="401055" y="774700"/>
                </a:lnTo>
                <a:lnTo>
                  <a:pt x="398685" y="787400"/>
                </a:lnTo>
                <a:close/>
              </a:path>
              <a:path w="1003300" h="2286000">
                <a:moveTo>
                  <a:pt x="404896" y="787400"/>
                </a:moveTo>
                <a:lnTo>
                  <a:pt x="402202" y="787400"/>
                </a:lnTo>
                <a:lnTo>
                  <a:pt x="401404" y="774700"/>
                </a:lnTo>
                <a:lnTo>
                  <a:pt x="403306" y="774700"/>
                </a:lnTo>
                <a:lnTo>
                  <a:pt x="404896" y="787400"/>
                </a:lnTo>
                <a:close/>
              </a:path>
              <a:path w="1003300" h="2286000">
                <a:moveTo>
                  <a:pt x="409000" y="787400"/>
                </a:moveTo>
                <a:lnTo>
                  <a:pt x="407401" y="787400"/>
                </a:lnTo>
                <a:lnTo>
                  <a:pt x="408795" y="774700"/>
                </a:lnTo>
                <a:lnTo>
                  <a:pt x="409000" y="774700"/>
                </a:lnTo>
                <a:lnTo>
                  <a:pt x="409000" y="787400"/>
                </a:lnTo>
                <a:close/>
              </a:path>
              <a:path w="1003300" h="2286000">
                <a:moveTo>
                  <a:pt x="409810" y="775181"/>
                </a:moveTo>
                <a:lnTo>
                  <a:pt x="409662" y="774700"/>
                </a:lnTo>
                <a:lnTo>
                  <a:pt x="409810" y="775181"/>
                </a:lnTo>
                <a:close/>
              </a:path>
              <a:path w="1003300" h="2286000">
                <a:moveTo>
                  <a:pt x="417833" y="787400"/>
                </a:moveTo>
                <a:lnTo>
                  <a:pt x="415541" y="787400"/>
                </a:lnTo>
                <a:lnTo>
                  <a:pt x="414902" y="774700"/>
                </a:lnTo>
                <a:lnTo>
                  <a:pt x="415758" y="774700"/>
                </a:lnTo>
                <a:lnTo>
                  <a:pt x="417833" y="787400"/>
                </a:lnTo>
                <a:close/>
              </a:path>
              <a:path w="1003300" h="2286000">
                <a:moveTo>
                  <a:pt x="422506" y="776218"/>
                </a:moveTo>
                <a:lnTo>
                  <a:pt x="421748" y="774700"/>
                </a:lnTo>
                <a:lnTo>
                  <a:pt x="422562" y="774700"/>
                </a:lnTo>
                <a:lnTo>
                  <a:pt x="422506" y="776218"/>
                </a:lnTo>
                <a:close/>
              </a:path>
              <a:path w="1003300" h="2286000">
                <a:moveTo>
                  <a:pt x="422698" y="776604"/>
                </a:moveTo>
                <a:lnTo>
                  <a:pt x="422562" y="774700"/>
                </a:lnTo>
                <a:lnTo>
                  <a:pt x="422698" y="776604"/>
                </a:lnTo>
                <a:close/>
              </a:path>
              <a:path w="1003300" h="2286000">
                <a:moveTo>
                  <a:pt x="428202" y="787400"/>
                </a:moveTo>
                <a:lnTo>
                  <a:pt x="422793" y="776794"/>
                </a:lnTo>
                <a:lnTo>
                  <a:pt x="422671" y="776218"/>
                </a:lnTo>
                <a:lnTo>
                  <a:pt x="422562" y="774700"/>
                </a:lnTo>
                <a:lnTo>
                  <a:pt x="424937" y="774700"/>
                </a:lnTo>
                <a:lnTo>
                  <a:pt x="428202" y="787400"/>
                </a:lnTo>
                <a:close/>
              </a:path>
              <a:path w="1003300" h="2286000">
                <a:moveTo>
                  <a:pt x="435574" y="787400"/>
                </a:moveTo>
                <a:lnTo>
                  <a:pt x="433610" y="787400"/>
                </a:lnTo>
                <a:lnTo>
                  <a:pt x="433133" y="774700"/>
                </a:lnTo>
                <a:lnTo>
                  <a:pt x="434176" y="774700"/>
                </a:lnTo>
                <a:lnTo>
                  <a:pt x="435574" y="787400"/>
                </a:lnTo>
                <a:close/>
              </a:path>
              <a:path w="1003300" h="2286000">
                <a:moveTo>
                  <a:pt x="459594" y="787400"/>
                </a:moveTo>
                <a:lnTo>
                  <a:pt x="457438" y="787400"/>
                </a:lnTo>
                <a:lnTo>
                  <a:pt x="453603" y="774700"/>
                </a:lnTo>
                <a:lnTo>
                  <a:pt x="458916" y="774700"/>
                </a:lnTo>
                <a:lnTo>
                  <a:pt x="459594" y="787400"/>
                </a:lnTo>
                <a:close/>
              </a:path>
              <a:path w="1003300" h="2286000">
                <a:moveTo>
                  <a:pt x="476473" y="787400"/>
                </a:moveTo>
                <a:lnTo>
                  <a:pt x="474654" y="787400"/>
                </a:lnTo>
                <a:lnTo>
                  <a:pt x="470711" y="774700"/>
                </a:lnTo>
                <a:lnTo>
                  <a:pt x="472027" y="774700"/>
                </a:lnTo>
                <a:lnTo>
                  <a:pt x="476473" y="787400"/>
                </a:lnTo>
                <a:close/>
              </a:path>
              <a:path w="1003300" h="2286000">
                <a:moveTo>
                  <a:pt x="477537" y="776794"/>
                </a:moveTo>
                <a:lnTo>
                  <a:pt x="476857" y="774700"/>
                </a:lnTo>
                <a:lnTo>
                  <a:pt x="477086" y="774700"/>
                </a:lnTo>
                <a:lnTo>
                  <a:pt x="477537" y="776794"/>
                </a:lnTo>
                <a:close/>
              </a:path>
              <a:path w="1003300" h="2286000">
                <a:moveTo>
                  <a:pt x="482403" y="787400"/>
                </a:moveTo>
                <a:lnTo>
                  <a:pt x="480976" y="787400"/>
                </a:lnTo>
                <a:lnTo>
                  <a:pt x="479239" y="774700"/>
                </a:lnTo>
                <a:lnTo>
                  <a:pt x="482403" y="787400"/>
                </a:lnTo>
                <a:close/>
              </a:path>
              <a:path w="1003300" h="2286000">
                <a:moveTo>
                  <a:pt x="490738" y="787400"/>
                </a:moveTo>
                <a:lnTo>
                  <a:pt x="482900" y="787400"/>
                </a:lnTo>
                <a:lnTo>
                  <a:pt x="482900" y="774700"/>
                </a:lnTo>
                <a:lnTo>
                  <a:pt x="488121" y="774700"/>
                </a:lnTo>
                <a:lnTo>
                  <a:pt x="490738" y="787400"/>
                </a:lnTo>
                <a:close/>
              </a:path>
              <a:path w="1003300" h="2286000">
                <a:moveTo>
                  <a:pt x="494586" y="787400"/>
                </a:moveTo>
                <a:lnTo>
                  <a:pt x="492976" y="787400"/>
                </a:lnTo>
                <a:lnTo>
                  <a:pt x="492354" y="774700"/>
                </a:lnTo>
                <a:lnTo>
                  <a:pt x="492739" y="774700"/>
                </a:lnTo>
                <a:lnTo>
                  <a:pt x="494586" y="787400"/>
                </a:lnTo>
                <a:close/>
              </a:path>
              <a:path w="1003300" h="2286000">
                <a:moveTo>
                  <a:pt x="512931" y="787400"/>
                </a:moveTo>
                <a:lnTo>
                  <a:pt x="509385" y="787400"/>
                </a:lnTo>
                <a:lnTo>
                  <a:pt x="509566" y="774700"/>
                </a:lnTo>
                <a:lnTo>
                  <a:pt x="512931" y="787400"/>
                </a:lnTo>
                <a:close/>
              </a:path>
              <a:path w="1003300" h="2286000">
                <a:moveTo>
                  <a:pt x="548231" y="780004"/>
                </a:moveTo>
                <a:lnTo>
                  <a:pt x="542107" y="774700"/>
                </a:lnTo>
                <a:lnTo>
                  <a:pt x="547180" y="774700"/>
                </a:lnTo>
                <a:lnTo>
                  <a:pt x="547933" y="776922"/>
                </a:lnTo>
                <a:lnTo>
                  <a:pt x="548049" y="777695"/>
                </a:lnTo>
                <a:lnTo>
                  <a:pt x="548231" y="780004"/>
                </a:lnTo>
                <a:close/>
              </a:path>
              <a:path w="1003300" h="2286000">
                <a:moveTo>
                  <a:pt x="548005" y="777134"/>
                </a:moveTo>
                <a:lnTo>
                  <a:pt x="547180" y="774700"/>
                </a:lnTo>
                <a:lnTo>
                  <a:pt x="547903" y="775850"/>
                </a:lnTo>
                <a:lnTo>
                  <a:pt x="548005" y="777134"/>
                </a:lnTo>
                <a:close/>
              </a:path>
              <a:path w="1003300" h="2286000">
                <a:moveTo>
                  <a:pt x="547903" y="775850"/>
                </a:moveTo>
                <a:lnTo>
                  <a:pt x="547180" y="774700"/>
                </a:lnTo>
                <a:lnTo>
                  <a:pt x="547813" y="774700"/>
                </a:lnTo>
                <a:lnTo>
                  <a:pt x="547903" y="775850"/>
                </a:lnTo>
                <a:close/>
              </a:path>
              <a:path w="1003300" h="2286000">
                <a:moveTo>
                  <a:pt x="550916" y="780646"/>
                </a:moveTo>
                <a:lnTo>
                  <a:pt x="548577" y="776922"/>
                </a:lnTo>
                <a:lnTo>
                  <a:pt x="548526" y="774700"/>
                </a:lnTo>
                <a:lnTo>
                  <a:pt x="550420" y="774700"/>
                </a:lnTo>
                <a:lnTo>
                  <a:pt x="550916" y="780646"/>
                </a:lnTo>
                <a:close/>
              </a:path>
              <a:path w="1003300" h="2286000">
                <a:moveTo>
                  <a:pt x="562958" y="787400"/>
                </a:moveTo>
                <a:lnTo>
                  <a:pt x="556770" y="787400"/>
                </a:lnTo>
                <a:lnTo>
                  <a:pt x="553451" y="784525"/>
                </a:lnTo>
                <a:lnTo>
                  <a:pt x="551312" y="774700"/>
                </a:lnTo>
                <a:lnTo>
                  <a:pt x="555738" y="774700"/>
                </a:lnTo>
                <a:lnTo>
                  <a:pt x="558334" y="777695"/>
                </a:lnTo>
                <a:lnTo>
                  <a:pt x="562958" y="787400"/>
                </a:lnTo>
                <a:close/>
              </a:path>
              <a:path w="1003300" h="2286000">
                <a:moveTo>
                  <a:pt x="570455" y="787400"/>
                </a:moveTo>
                <a:lnTo>
                  <a:pt x="566746" y="787400"/>
                </a:lnTo>
                <a:lnTo>
                  <a:pt x="558334" y="777695"/>
                </a:lnTo>
                <a:lnTo>
                  <a:pt x="556907" y="774700"/>
                </a:lnTo>
                <a:lnTo>
                  <a:pt x="563524" y="774700"/>
                </a:lnTo>
                <a:lnTo>
                  <a:pt x="570455" y="787400"/>
                </a:lnTo>
                <a:close/>
              </a:path>
              <a:path w="1003300" h="2286000">
                <a:moveTo>
                  <a:pt x="572274" y="787400"/>
                </a:moveTo>
                <a:lnTo>
                  <a:pt x="569850" y="774700"/>
                </a:lnTo>
                <a:lnTo>
                  <a:pt x="572649" y="774700"/>
                </a:lnTo>
                <a:lnTo>
                  <a:pt x="573006" y="775526"/>
                </a:lnTo>
                <a:lnTo>
                  <a:pt x="572274" y="787400"/>
                </a:lnTo>
                <a:close/>
              </a:path>
              <a:path w="1003300" h="2286000">
                <a:moveTo>
                  <a:pt x="573596" y="776888"/>
                </a:moveTo>
                <a:lnTo>
                  <a:pt x="573147" y="775850"/>
                </a:lnTo>
                <a:lnTo>
                  <a:pt x="573057" y="774700"/>
                </a:lnTo>
                <a:lnTo>
                  <a:pt x="573476" y="774700"/>
                </a:lnTo>
                <a:lnTo>
                  <a:pt x="573596" y="776888"/>
                </a:lnTo>
                <a:close/>
              </a:path>
              <a:path w="1003300" h="2286000">
                <a:moveTo>
                  <a:pt x="597850" y="787400"/>
                </a:moveTo>
                <a:lnTo>
                  <a:pt x="589811" y="787400"/>
                </a:lnTo>
                <a:lnTo>
                  <a:pt x="582857" y="774700"/>
                </a:lnTo>
                <a:lnTo>
                  <a:pt x="606801" y="774700"/>
                </a:lnTo>
                <a:lnTo>
                  <a:pt x="597850" y="787400"/>
                </a:lnTo>
                <a:close/>
              </a:path>
              <a:path w="1003300" h="2286000">
                <a:moveTo>
                  <a:pt x="611337" y="784484"/>
                </a:moveTo>
                <a:lnTo>
                  <a:pt x="606801" y="774700"/>
                </a:lnTo>
                <a:lnTo>
                  <a:pt x="610565" y="774700"/>
                </a:lnTo>
                <a:lnTo>
                  <a:pt x="611337" y="784484"/>
                </a:lnTo>
                <a:close/>
              </a:path>
              <a:path w="1003300" h="2286000">
                <a:moveTo>
                  <a:pt x="621838" y="787400"/>
                </a:moveTo>
                <a:lnTo>
                  <a:pt x="618222" y="787400"/>
                </a:lnTo>
                <a:lnTo>
                  <a:pt x="615965" y="774700"/>
                </a:lnTo>
                <a:lnTo>
                  <a:pt x="619995" y="774700"/>
                </a:lnTo>
                <a:lnTo>
                  <a:pt x="621838" y="787400"/>
                </a:lnTo>
                <a:close/>
              </a:path>
              <a:path w="1003300" h="2286000">
                <a:moveTo>
                  <a:pt x="624731" y="787400"/>
                </a:moveTo>
                <a:lnTo>
                  <a:pt x="622085" y="787400"/>
                </a:lnTo>
                <a:lnTo>
                  <a:pt x="623435" y="774700"/>
                </a:lnTo>
                <a:lnTo>
                  <a:pt x="625873" y="774700"/>
                </a:lnTo>
                <a:lnTo>
                  <a:pt x="624731" y="787400"/>
                </a:lnTo>
                <a:close/>
              </a:path>
              <a:path w="1003300" h="2286000">
                <a:moveTo>
                  <a:pt x="629831" y="787400"/>
                </a:moveTo>
                <a:lnTo>
                  <a:pt x="626945" y="787400"/>
                </a:lnTo>
                <a:lnTo>
                  <a:pt x="627641" y="774700"/>
                </a:lnTo>
                <a:lnTo>
                  <a:pt x="631336" y="774700"/>
                </a:lnTo>
                <a:lnTo>
                  <a:pt x="629831" y="787400"/>
                </a:lnTo>
                <a:close/>
              </a:path>
              <a:path w="1003300" h="2286000">
                <a:moveTo>
                  <a:pt x="646181" y="787400"/>
                </a:moveTo>
                <a:lnTo>
                  <a:pt x="633375" y="787400"/>
                </a:lnTo>
                <a:lnTo>
                  <a:pt x="634456" y="774700"/>
                </a:lnTo>
                <a:lnTo>
                  <a:pt x="646430" y="774700"/>
                </a:lnTo>
                <a:lnTo>
                  <a:pt x="646181" y="787400"/>
                </a:lnTo>
                <a:close/>
              </a:path>
              <a:path w="1003300" h="2286000">
                <a:moveTo>
                  <a:pt x="659223" y="787400"/>
                </a:moveTo>
                <a:lnTo>
                  <a:pt x="649706" y="787400"/>
                </a:lnTo>
                <a:lnTo>
                  <a:pt x="647593" y="774700"/>
                </a:lnTo>
                <a:lnTo>
                  <a:pt x="657685" y="774700"/>
                </a:lnTo>
                <a:lnTo>
                  <a:pt x="659223" y="787400"/>
                </a:lnTo>
                <a:close/>
              </a:path>
              <a:path w="1003300" h="2286000">
                <a:moveTo>
                  <a:pt x="754853" y="787400"/>
                </a:moveTo>
                <a:lnTo>
                  <a:pt x="746757" y="787400"/>
                </a:lnTo>
                <a:lnTo>
                  <a:pt x="746757" y="774700"/>
                </a:lnTo>
                <a:lnTo>
                  <a:pt x="751367" y="774700"/>
                </a:lnTo>
                <a:lnTo>
                  <a:pt x="754853" y="787400"/>
                </a:lnTo>
                <a:close/>
              </a:path>
              <a:path w="1003300" h="2286000">
                <a:moveTo>
                  <a:pt x="763719" y="787400"/>
                </a:moveTo>
                <a:lnTo>
                  <a:pt x="754853" y="787400"/>
                </a:lnTo>
                <a:lnTo>
                  <a:pt x="752397" y="774700"/>
                </a:lnTo>
                <a:lnTo>
                  <a:pt x="761414" y="774700"/>
                </a:lnTo>
                <a:lnTo>
                  <a:pt x="763719" y="787400"/>
                </a:lnTo>
                <a:close/>
              </a:path>
              <a:path w="1003300" h="2286000">
                <a:moveTo>
                  <a:pt x="767268" y="787400"/>
                </a:moveTo>
                <a:lnTo>
                  <a:pt x="765233" y="787400"/>
                </a:lnTo>
                <a:lnTo>
                  <a:pt x="765559" y="774700"/>
                </a:lnTo>
                <a:lnTo>
                  <a:pt x="769163" y="774700"/>
                </a:lnTo>
                <a:lnTo>
                  <a:pt x="767268" y="787400"/>
                </a:lnTo>
                <a:close/>
              </a:path>
              <a:path w="1003300" h="2286000">
                <a:moveTo>
                  <a:pt x="773257" y="787400"/>
                </a:moveTo>
                <a:lnTo>
                  <a:pt x="772521" y="787400"/>
                </a:lnTo>
                <a:lnTo>
                  <a:pt x="769221" y="774700"/>
                </a:lnTo>
                <a:lnTo>
                  <a:pt x="772505" y="774700"/>
                </a:lnTo>
                <a:lnTo>
                  <a:pt x="773257" y="787400"/>
                </a:lnTo>
                <a:close/>
              </a:path>
              <a:path w="1003300" h="2286000">
                <a:moveTo>
                  <a:pt x="778060" y="787400"/>
                </a:moveTo>
                <a:lnTo>
                  <a:pt x="773257" y="787400"/>
                </a:lnTo>
                <a:lnTo>
                  <a:pt x="775163" y="774700"/>
                </a:lnTo>
                <a:lnTo>
                  <a:pt x="776497" y="774700"/>
                </a:lnTo>
                <a:lnTo>
                  <a:pt x="778060" y="787400"/>
                </a:lnTo>
                <a:close/>
              </a:path>
              <a:path w="1003300" h="2286000">
                <a:moveTo>
                  <a:pt x="790346" y="787400"/>
                </a:moveTo>
                <a:lnTo>
                  <a:pt x="782289" y="787400"/>
                </a:lnTo>
                <a:lnTo>
                  <a:pt x="781061" y="774700"/>
                </a:lnTo>
                <a:lnTo>
                  <a:pt x="789009" y="774700"/>
                </a:lnTo>
                <a:lnTo>
                  <a:pt x="790346" y="787400"/>
                </a:lnTo>
                <a:close/>
              </a:path>
              <a:path w="1003300" h="2286000">
                <a:moveTo>
                  <a:pt x="792489" y="787400"/>
                </a:moveTo>
                <a:lnTo>
                  <a:pt x="792069" y="774700"/>
                </a:lnTo>
                <a:lnTo>
                  <a:pt x="792873" y="774700"/>
                </a:lnTo>
                <a:lnTo>
                  <a:pt x="792489" y="787400"/>
                </a:lnTo>
                <a:close/>
              </a:path>
              <a:path w="1003300" h="2286000">
                <a:moveTo>
                  <a:pt x="797277" y="784357"/>
                </a:moveTo>
                <a:lnTo>
                  <a:pt x="794569" y="774700"/>
                </a:lnTo>
                <a:lnTo>
                  <a:pt x="797227" y="774700"/>
                </a:lnTo>
                <a:lnTo>
                  <a:pt x="797277" y="784357"/>
                </a:lnTo>
                <a:close/>
              </a:path>
              <a:path w="1003300" h="2286000">
                <a:moveTo>
                  <a:pt x="801426" y="787400"/>
                </a:moveTo>
                <a:lnTo>
                  <a:pt x="798607" y="787400"/>
                </a:lnTo>
                <a:lnTo>
                  <a:pt x="798847" y="774700"/>
                </a:lnTo>
                <a:lnTo>
                  <a:pt x="803179" y="774700"/>
                </a:lnTo>
                <a:lnTo>
                  <a:pt x="801426" y="787400"/>
                </a:lnTo>
                <a:close/>
              </a:path>
              <a:path w="1003300" h="2286000">
                <a:moveTo>
                  <a:pt x="806049" y="787400"/>
                </a:moveTo>
                <a:lnTo>
                  <a:pt x="804043" y="787400"/>
                </a:lnTo>
                <a:lnTo>
                  <a:pt x="804425" y="774700"/>
                </a:lnTo>
                <a:lnTo>
                  <a:pt x="806017" y="774700"/>
                </a:lnTo>
                <a:lnTo>
                  <a:pt x="806049" y="787400"/>
                </a:lnTo>
                <a:close/>
              </a:path>
              <a:path w="1003300" h="2286000">
                <a:moveTo>
                  <a:pt x="816652" y="787400"/>
                </a:moveTo>
                <a:lnTo>
                  <a:pt x="808518" y="787400"/>
                </a:lnTo>
                <a:lnTo>
                  <a:pt x="808669" y="774700"/>
                </a:lnTo>
                <a:lnTo>
                  <a:pt x="817869" y="774700"/>
                </a:lnTo>
                <a:lnTo>
                  <a:pt x="816652" y="787400"/>
                </a:lnTo>
                <a:close/>
              </a:path>
              <a:path w="1003300" h="2286000">
                <a:moveTo>
                  <a:pt x="819207" y="787400"/>
                </a:moveTo>
                <a:lnTo>
                  <a:pt x="817477" y="787400"/>
                </a:lnTo>
                <a:lnTo>
                  <a:pt x="817965" y="774700"/>
                </a:lnTo>
                <a:lnTo>
                  <a:pt x="819207" y="787400"/>
                </a:lnTo>
                <a:close/>
              </a:path>
              <a:path w="1003300" h="2286000">
                <a:moveTo>
                  <a:pt x="823836" y="787400"/>
                </a:moveTo>
                <a:lnTo>
                  <a:pt x="819207" y="787400"/>
                </a:lnTo>
                <a:lnTo>
                  <a:pt x="819207" y="774700"/>
                </a:lnTo>
                <a:lnTo>
                  <a:pt x="824284" y="774700"/>
                </a:lnTo>
                <a:lnTo>
                  <a:pt x="823836" y="787400"/>
                </a:lnTo>
                <a:close/>
              </a:path>
              <a:path w="1003300" h="2286000">
                <a:moveTo>
                  <a:pt x="830605" y="787400"/>
                </a:moveTo>
                <a:lnTo>
                  <a:pt x="825366" y="787400"/>
                </a:lnTo>
                <a:lnTo>
                  <a:pt x="825165" y="774700"/>
                </a:lnTo>
                <a:lnTo>
                  <a:pt x="832424" y="774700"/>
                </a:lnTo>
                <a:lnTo>
                  <a:pt x="830605" y="787400"/>
                </a:lnTo>
                <a:close/>
              </a:path>
              <a:path w="1003300" h="2286000">
                <a:moveTo>
                  <a:pt x="413546" y="787400"/>
                </a:moveTo>
                <a:lnTo>
                  <a:pt x="412393" y="787400"/>
                </a:lnTo>
                <a:lnTo>
                  <a:pt x="409810" y="775181"/>
                </a:lnTo>
                <a:lnTo>
                  <a:pt x="413546" y="787400"/>
                </a:lnTo>
                <a:close/>
              </a:path>
              <a:path w="1003300" h="2286000">
                <a:moveTo>
                  <a:pt x="548623" y="778961"/>
                </a:moveTo>
                <a:lnTo>
                  <a:pt x="548005" y="777134"/>
                </a:lnTo>
                <a:lnTo>
                  <a:pt x="547903" y="775850"/>
                </a:lnTo>
                <a:lnTo>
                  <a:pt x="548496" y="776794"/>
                </a:lnTo>
                <a:lnTo>
                  <a:pt x="548623" y="778961"/>
                </a:lnTo>
                <a:close/>
              </a:path>
              <a:path w="1003300" h="2286000">
                <a:moveTo>
                  <a:pt x="423469" y="787400"/>
                </a:moveTo>
                <a:lnTo>
                  <a:pt x="422089" y="787400"/>
                </a:lnTo>
                <a:lnTo>
                  <a:pt x="422506" y="776218"/>
                </a:lnTo>
                <a:lnTo>
                  <a:pt x="422673" y="776553"/>
                </a:lnTo>
                <a:lnTo>
                  <a:pt x="423469" y="787400"/>
                </a:lnTo>
                <a:close/>
              </a:path>
              <a:path w="1003300" h="2286000">
                <a:moveTo>
                  <a:pt x="352552" y="787400"/>
                </a:moveTo>
                <a:lnTo>
                  <a:pt x="346918" y="787400"/>
                </a:lnTo>
                <a:lnTo>
                  <a:pt x="343256" y="776553"/>
                </a:lnTo>
                <a:lnTo>
                  <a:pt x="352552" y="787400"/>
                </a:lnTo>
                <a:close/>
              </a:path>
              <a:path w="1003300" h="2286000">
                <a:moveTo>
                  <a:pt x="480976" y="787400"/>
                </a:moveTo>
                <a:lnTo>
                  <a:pt x="479817" y="787400"/>
                </a:lnTo>
                <a:lnTo>
                  <a:pt x="477537" y="776794"/>
                </a:lnTo>
                <a:lnTo>
                  <a:pt x="480976" y="787400"/>
                </a:lnTo>
                <a:close/>
              </a:path>
              <a:path w="1003300" h="2286000">
                <a:moveTo>
                  <a:pt x="578145" y="787400"/>
                </a:moveTo>
                <a:lnTo>
                  <a:pt x="574171" y="787400"/>
                </a:lnTo>
                <a:lnTo>
                  <a:pt x="573596" y="776888"/>
                </a:lnTo>
                <a:lnTo>
                  <a:pt x="578145" y="787400"/>
                </a:lnTo>
                <a:close/>
              </a:path>
              <a:path w="1003300" h="2286000">
                <a:moveTo>
                  <a:pt x="551068" y="782461"/>
                </a:moveTo>
                <a:lnTo>
                  <a:pt x="549286" y="780917"/>
                </a:lnTo>
                <a:lnTo>
                  <a:pt x="548623" y="778961"/>
                </a:lnTo>
                <a:lnTo>
                  <a:pt x="548577" y="776922"/>
                </a:lnTo>
                <a:lnTo>
                  <a:pt x="550916" y="780646"/>
                </a:lnTo>
                <a:lnTo>
                  <a:pt x="551068" y="782461"/>
                </a:lnTo>
                <a:close/>
              </a:path>
              <a:path w="1003300" h="2286000">
                <a:moveTo>
                  <a:pt x="566746" y="787400"/>
                </a:moveTo>
                <a:lnTo>
                  <a:pt x="562958" y="787400"/>
                </a:lnTo>
                <a:lnTo>
                  <a:pt x="558334" y="777695"/>
                </a:lnTo>
                <a:lnTo>
                  <a:pt x="566746" y="787400"/>
                </a:lnTo>
                <a:close/>
              </a:path>
              <a:path w="1003300" h="2286000">
                <a:moveTo>
                  <a:pt x="549286" y="780917"/>
                </a:moveTo>
                <a:lnTo>
                  <a:pt x="548655" y="780371"/>
                </a:lnTo>
                <a:lnTo>
                  <a:pt x="548623" y="778961"/>
                </a:lnTo>
                <a:lnTo>
                  <a:pt x="549286" y="780917"/>
                </a:lnTo>
                <a:close/>
              </a:path>
              <a:path w="1003300" h="2286000">
                <a:moveTo>
                  <a:pt x="220768" y="787400"/>
                </a:moveTo>
                <a:lnTo>
                  <a:pt x="220540" y="787400"/>
                </a:lnTo>
                <a:lnTo>
                  <a:pt x="221651" y="779943"/>
                </a:lnTo>
                <a:lnTo>
                  <a:pt x="220768" y="787400"/>
                </a:lnTo>
                <a:close/>
              </a:path>
              <a:path w="1003300" h="2286000">
                <a:moveTo>
                  <a:pt x="548815" y="787400"/>
                </a:moveTo>
                <a:lnTo>
                  <a:pt x="548231" y="780004"/>
                </a:lnTo>
                <a:lnTo>
                  <a:pt x="548655" y="780371"/>
                </a:lnTo>
                <a:lnTo>
                  <a:pt x="548815" y="787400"/>
                </a:lnTo>
                <a:close/>
              </a:path>
              <a:path w="1003300" h="2286000">
                <a:moveTo>
                  <a:pt x="553238" y="784340"/>
                </a:moveTo>
                <a:lnTo>
                  <a:pt x="551068" y="782461"/>
                </a:lnTo>
                <a:lnTo>
                  <a:pt x="550916" y="780646"/>
                </a:lnTo>
                <a:lnTo>
                  <a:pt x="553238" y="784340"/>
                </a:lnTo>
                <a:close/>
              </a:path>
              <a:path w="1003300" h="2286000">
                <a:moveTo>
                  <a:pt x="551480" y="787400"/>
                </a:moveTo>
                <a:lnTo>
                  <a:pt x="549286" y="780917"/>
                </a:lnTo>
                <a:lnTo>
                  <a:pt x="551068" y="782461"/>
                </a:lnTo>
                <a:lnTo>
                  <a:pt x="551480" y="787400"/>
                </a:lnTo>
                <a:close/>
              </a:path>
              <a:path w="1003300" h="2286000">
                <a:moveTo>
                  <a:pt x="369553" y="787400"/>
                </a:moveTo>
                <a:lnTo>
                  <a:pt x="368685" y="787400"/>
                </a:lnTo>
                <a:lnTo>
                  <a:pt x="368735" y="784340"/>
                </a:lnTo>
                <a:lnTo>
                  <a:pt x="370418" y="781770"/>
                </a:lnTo>
                <a:lnTo>
                  <a:pt x="369553" y="787400"/>
                </a:lnTo>
                <a:close/>
              </a:path>
              <a:path w="1003300" h="2286000">
                <a:moveTo>
                  <a:pt x="553503" y="784762"/>
                </a:moveTo>
                <a:lnTo>
                  <a:pt x="553238" y="784340"/>
                </a:lnTo>
                <a:lnTo>
                  <a:pt x="553451" y="784525"/>
                </a:lnTo>
                <a:lnTo>
                  <a:pt x="553503" y="784762"/>
                </a:lnTo>
                <a:close/>
              </a:path>
              <a:path w="1003300" h="2286000">
                <a:moveTo>
                  <a:pt x="798130" y="787400"/>
                </a:moveTo>
                <a:lnTo>
                  <a:pt x="797293" y="787400"/>
                </a:lnTo>
                <a:lnTo>
                  <a:pt x="797277" y="784357"/>
                </a:lnTo>
                <a:lnTo>
                  <a:pt x="798130" y="787400"/>
                </a:lnTo>
                <a:close/>
              </a:path>
              <a:path w="1003300" h="2286000">
                <a:moveTo>
                  <a:pt x="368685" y="787400"/>
                </a:moveTo>
                <a:lnTo>
                  <a:pt x="366731" y="787400"/>
                </a:lnTo>
                <a:lnTo>
                  <a:pt x="368685" y="784416"/>
                </a:lnTo>
                <a:lnTo>
                  <a:pt x="368685" y="787400"/>
                </a:lnTo>
                <a:close/>
              </a:path>
              <a:path w="1003300" h="2286000">
                <a:moveTo>
                  <a:pt x="612688" y="787400"/>
                </a:moveTo>
                <a:lnTo>
                  <a:pt x="611566" y="787400"/>
                </a:lnTo>
                <a:lnTo>
                  <a:pt x="611337" y="784484"/>
                </a:lnTo>
                <a:lnTo>
                  <a:pt x="612688" y="787400"/>
                </a:lnTo>
                <a:close/>
              </a:path>
              <a:path w="1003300" h="2286000">
                <a:moveTo>
                  <a:pt x="555160" y="787400"/>
                </a:moveTo>
                <a:lnTo>
                  <a:pt x="554077" y="787400"/>
                </a:lnTo>
                <a:lnTo>
                  <a:pt x="553503" y="784762"/>
                </a:lnTo>
                <a:lnTo>
                  <a:pt x="555160" y="787400"/>
                </a:lnTo>
                <a:close/>
              </a:path>
              <a:path w="1003300" h="2286000">
                <a:moveTo>
                  <a:pt x="199647" y="787400"/>
                </a:moveTo>
                <a:lnTo>
                  <a:pt x="199600" y="786608"/>
                </a:lnTo>
                <a:lnTo>
                  <a:pt x="199867" y="785294"/>
                </a:lnTo>
                <a:lnTo>
                  <a:pt x="199647" y="787400"/>
                </a:lnTo>
                <a:close/>
              </a:path>
              <a:path w="1003300" h="2286000">
                <a:moveTo>
                  <a:pt x="199647" y="787400"/>
                </a:moveTo>
                <a:lnTo>
                  <a:pt x="199440" y="787400"/>
                </a:lnTo>
                <a:lnTo>
                  <a:pt x="199600" y="786608"/>
                </a:lnTo>
                <a:lnTo>
                  <a:pt x="199647" y="787400"/>
                </a:lnTo>
                <a:close/>
              </a:path>
              <a:path w="1003300" h="2286000">
                <a:moveTo>
                  <a:pt x="191984" y="800100"/>
                </a:moveTo>
                <a:lnTo>
                  <a:pt x="180376" y="800100"/>
                </a:lnTo>
                <a:lnTo>
                  <a:pt x="180377" y="787400"/>
                </a:lnTo>
                <a:lnTo>
                  <a:pt x="193307" y="787400"/>
                </a:lnTo>
                <a:lnTo>
                  <a:pt x="191984" y="800100"/>
                </a:lnTo>
                <a:close/>
              </a:path>
              <a:path w="1003300" h="2286000">
                <a:moveTo>
                  <a:pt x="196466" y="800100"/>
                </a:moveTo>
                <a:lnTo>
                  <a:pt x="193483" y="800100"/>
                </a:lnTo>
                <a:lnTo>
                  <a:pt x="193307" y="787400"/>
                </a:lnTo>
                <a:lnTo>
                  <a:pt x="195179" y="787400"/>
                </a:lnTo>
                <a:lnTo>
                  <a:pt x="196466" y="800100"/>
                </a:lnTo>
                <a:close/>
              </a:path>
              <a:path w="1003300" h="2286000">
                <a:moveTo>
                  <a:pt x="199666" y="800100"/>
                </a:moveTo>
                <a:lnTo>
                  <a:pt x="197931" y="800100"/>
                </a:lnTo>
                <a:lnTo>
                  <a:pt x="197931" y="787400"/>
                </a:lnTo>
                <a:lnTo>
                  <a:pt x="199159" y="787400"/>
                </a:lnTo>
                <a:lnTo>
                  <a:pt x="199666" y="800100"/>
                </a:lnTo>
                <a:close/>
              </a:path>
              <a:path w="1003300" h="2286000">
                <a:moveTo>
                  <a:pt x="202905" y="800100"/>
                </a:moveTo>
                <a:lnTo>
                  <a:pt x="199702" y="800100"/>
                </a:lnTo>
                <a:lnTo>
                  <a:pt x="201706" y="787400"/>
                </a:lnTo>
                <a:lnTo>
                  <a:pt x="202905" y="787400"/>
                </a:lnTo>
                <a:lnTo>
                  <a:pt x="202905" y="800100"/>
                </a:lnTo>
                <a:close/>
              </a:path>
              <a:path w="1003300" h="2286000">
                <a:moveTo>
                  <a:pt x="206462" y="800100"/>
                </a:moveTo>
                <a:lnTo>
                  <a:pt x="204960" y="800100"/>
                </a:lnTo>
                <a:lnTo>
                  <a:pt x="202905" y="787400"/>
                </a:lnTo>
                <a:lnTo>
                  <a:pt x="208565" y="787400"/>
                </a:lnTo>
                <a:lnTo>
                  <a:pt x="208728" y="788782"/>
                </a:lnTo>
                <a:lnTo>
                  <a:pt x="208707" y="790392"/>
                </a:lnTo>
                <a:lnTo>
                  <a:pt x="206462" y="800100"/>
                </a:lnTo>
                <a:close/>
              </a:path>
              <a:path w="1003300" h="2286000">
                <a:moveTo>
                  <a:pt x="209038" y="791402"/>
                </a:moveTo>
                <a:lnTo>
                  <a:pt x="208881" y="789636"/>
                </a:lnTo>
                <a:lnTo>
                  <a:pt x="209398" y="787400"/>
                </a:lnTo>
                <a:lnTo>
                  <a:pt x="209038" y="791402"/>
                </a:lnTo>
                <a:close/>
              </a:path>
              <a:path w="1003300" h="2286000">
                <a:moveTo>
                  <a:pt x="217763" y="800100"/>
                </a:moveTo>
                <a:lnTo>
                  <a:pt x="210066" y="800100"/>
                </a:lnTo>
                <a:lnTo>
                  <a:pt x="210640" y="787400"/>
                </a:lnTo>
                <a:lnTo>
                  <a:pt x="219702" y="787400"/>
                </a:lnTo>
                <a:lnTo>
                  <a:pt x="217763" y="800100"/>
                </a:lnTo>
                <a:close/>
              </a:path>
              <a:path w="1003300" h="2286000">
                <a:moveTo>
                  <a:pt x="228711" y="800100"/>
                </a:moveTo>
                <a:lnTo>
                  <a:pt x="220512" y="800100"/>
                </a:lnTo>
                <a:lnTo>
                  <a:pt x="219702" y="787400"/>
                </a:lnTo>
                <a:lnTo>
                  <a:pt x="235065" y="787400"/>
                </a:lnTo>
                <a:lnTo>
                  <a:pt x="228711" y="800100"/>
                </a:lnTo>
                <a:close/>
              </a:path>
              <a:path w="1003300" h="2286000">
                <a:moveTo>
                  <a:pt x="235116" y="800100"/>
                </a:moveTo>
                <a:lnTo>
                  <a:pt x="230630" y="800100"/>
                </a:lnTo>
                <a:lnTo>
                  <a:pt x="235065" y="787400"/>
                </a:lnTo>
                <a:lnTo>
                  <a:pt x="235116" y="800100"/>
                </a:lnTo>
                <a:close/>
              </a:path>
              <a:path w="1003300" h="2286000">
                <a:moveTo>
                  <a:pt x="239953" y="800100"/>
                </a:moveTo>
                <a:lnTo>
                  <a:pt x="237011" y="800100"/>
                </a:lnTo>
                <a:lnTo>
                  <a:pt x="237307" y="787400"/>
                </a:lnTo>
                <a:lnTo>
                  <a:pt x="241404" y="787400"/>
                </a:lnTo>
                <a:lnTo>
                  <a:pt x="239953" y="800100"/>
                </a:lnTo>
                <a:close/>
              </a:path>
              <a:path w="1003300" h="2286000">
                <a:moveTo>
                  <a:pt x="258369" y="800100"/>
                </a:moveTo>
                <a:lnTo>
                  <a:pt x="239996" y="800100"/>
                </a:lnTo>
                <a:lnTo>
                  <a:pt x="243988" y="787400"/>
                </a:lnTo>
                <a:lnTo>
                  <a:pt x="259207" y="787400"/>
                </a:lnTo>
                <a:lnTo>
                  <a:pt x="258369" y="800100"/>
                </a:lnTo>
                <a:close/>
              </a:path>
              <a:path w="1003300" h="2286000">
                <a:moveTo>
                  <a:pt x="328393" y="800100"/>
                </a:moveTo>
                <a:lnTo>
                  <a:pt x="326430" y="800100"/>
                </a:lnTo>
                <a:lnTo>
                  <a:pt x="325374" y="787400"/>
                </a:lnTo>
                <a:lnTo>
                  <a:pt x="327461" y="787400"/>
                </a:lnTo>
                <a:lnTo>
                  <a:pt x="328393" y="800100"/>
                </a:lnTo>
                <a:close/>
              </a:path>
              <a:path w="1003300" h="2286000">
                <a:moveTo>
                  <a:pt x="329380" y="790392"/>
                </a:moveTo>
                <a:lnTo>
                  <a:pt x="327946" y="787400"/>
                </a:lnTo>
                <a:lnTo>
                  <a:pt x="329684" y="787400"/>
                </a:lnTo>
                <a:lnTo>
                  <a:pt x="329380" y="790392"/>
                </a:lnTo>
                <a:close/>
              </a:path>
              <a:path w="1003300" h="2286000">
                <a:moveTo>
                  <a:pt x="329614" y="790880"/>
                </a:moveTo>
                <a:lnTo>
                  <a:pt x="329380" y="790392"/>
                </a:lnTo>
                <a:lnTo>
                  <a:pt x="329684" y="787400"/>
                </a:lnTo>
                <a:lnTo>
                  <a:pt x="329614" y="790880"/>
                </a:lnTo>
                <a:close/>
              </a:path>
              <a:path w="1003300" h="2286000">
                <a:moveTo>
                  <a:pt x="335182" y="800100"/>
                </a:moveTo>
                <a:lnTo>
                  <a:pt x="334032" y="800100"/>
                </a:lnTo>
                <a:lnTo>
                  <a:pt x="329727" y="791116"/>
                </a:lnTo>
                <a:lnTo>
                  <a:pt x="329684" y="787400"/>
                </a:lnTo>
                <a:lnTo>
                  <a:pt x="331698" y="787400"/>
                </a:lnTo>
                <a:lnTo>
                  <a:pt x="335182" y="800100"/>
                </a:lnTo>
                <a:close/>
              </a:path>
              <a:path w="1003300" h="2286000">
                <a:moveTo>
                  <a:pt x="340259" y="800100"/>
                </a:moveTo>
                <a:lnTo>
                  <a:pt x="339169" y="787400"/>
                </a:lnTo>
                <a:lnTo>
                  <a:pt x="341977" y="787400"/>
                </a:lnTo>
                <a:lnTo>
                  <a:pt x="340259" y="800100"/>
                </a:lnTo>
                <a:close/>
              </a:path>
              <a:path w="1003300" h="2286000">
                <a:moveTo>
                  <a:pt x="366643" y="800100"/>
                </a:moveTo>
                <a:lnTo>
                  <a:pt x="365464" y="800100"/>
                </a:lnTo>
                <a:lnTo>
                  <a:pt x="364618" y="787400"/>
                </a:lnTo>
                <a:lnTo>
                  <a:pt x="367208" y="787400"/>
                </a:lnTo>
                <a:lnTo>
                  <a:pt x="366643" y="800100"/>
                </a:lnTo>
                <a:close/>
              </a:path>
              <a:path w="1003300" h="2286000">
                <a:moveTo>
                  <a:pt x="370772" y="800100"/>
                </a:moveTo>
                <a:lnTo>
                  <a:pt x="370330" y="800100"/>
                </a:lnTo>
                <a:lnTo>
                  <a:pt x="374084" y="787400"/>
                </a:lnTo>
                <a:lnTo>
                  <a:pt x="376545" y="787400"/>
                </a:lnTo>
                <a:lnTo>
                  <a:pt x="370772" y="800100"/>
                </a:lnTo>
                <a:close/>
              </a:path>
              <a:path w="1003300" h="2286000">
                <a:moveTo>
                  <a:pt x="388684" y="800100"/>
                </a:moveTo>
                <a:lnTo>
                  <a:pt x="380162" y="800100"/>
                </a:lnTo>
                <a:lnTo>
                  <a:pt x="380831" y="787400"/>
                </a:lnTo>
                <a:lnTo>
                  <a:pt x="386337" y="787400"/>
                </a:lnTo>
                <a:lnTo>
                  <a:pt x="388684" y="800100"/>
                </a:lnTo>
                <a:close/>
              </a:path>
              <a:path w="1003300" h="2286000">
                <a:moveTo>
                  <a:pt x="399410" y="800100"/>
                </a:moveTo>
                <a:lnTo>
                  <a:pt x="392657" y="800100"/>
                </a:lnTo>
                <a:lnTo>
                  <a:pt x="392391" y="787400"/>
                </a:lnTo>
                <a:lnTo>
                  <a:pt x="401463" y="787400"/>
                </a:lnTo>
                <a:lnTo>
                  <a:pt x="399410" y="800100"/>
                </a:lnTo>
                <a:close/>
              </a:path>
              <a:path w="1003300" h="2286000">
                <a:moveTo>
                  <a:pt x="409102" y="800100"/>
                </a:moveTo>
                <a:lnTo>
                  <a:pt x="405562" y="800100"/>
                </a:lnTo>
                <a:lnTo>
                  <a:pt x="404675" y="787400"/>
                </a:lnTo>
                <a:lnTo>
                  <a:pt x="406845" y="787400"/>
                </a:lnTo>
                <a:lnTo>
                  <a:pt x="409102" y="800100"/>
                </a:lnTo>
                <a:close/>
              </a:path>
              <a:path w="1003300" h="2286000">
                <a:moveTo>
                  <a:pt x="416494" y="800100"/>
                </a:moveTo>
                <a:lnTo>
                  <a:pt x="415403" y="800100"/>
                </a:lnTo>
                <a:lnTo>
                  <a:pt x="412385" y="787400"/>
                </a:lnTo>
                <a:lnTo>
                  <a:pt x="413500" y="787400"/>
                </a:lnTo>
                <a:lnTo>
                  <a:pt x="416494" y="800100"/>
                </a:lnTo>
                <a:close/>
              </a:path>
              <a:path w="1003300" h="2286000">
                <a:moveTo>
                  <a:pt x="419136" y="789636"/>
                </a:moveTo>
                <a:lnTo>
                  <a:pt x="417353" y="787400"/>
                </a:lnTo>
                <a:lnTo>
                  <a:pt x="418072" y="787400"/>
                </a:lnTo>
                <a:lnTo>
                  <a:pt x="419136" y="789636"/>
                </a:lnTo>
                <a:close/>
              </a:path>
              <a:path w="1003300" h="2286000">
                <a:moveTo>
                  <a:pt x="430731" y="800100"/>
                </a:moveTo>
                <a:lnTo>
                  <a:pt x="427474" y="800100"/>
                </a:lnTo>
                <a:lnTo>
                  <a:pt x="420316" y="791116"/>
                </a:lnTo>
                <a:lnTo>
                  <a:pt x="420097" y="787400"/>
                </a:lnTo>
                <a:lnTo>
                  <a:pt x="430224" y="787400"/>
                </a:lnTo>
                <a:lnTo>
                  <a:pt x="430731" y="800100"/>
                </a:lnTo>
                <a:close/>
              </a:path>
              <a:path w="1003300" h="2286000">
                <a:moveTo>
                  <a:pt x="436539" y="800100"/>
                </a:moveTo>
                <a:lnTo>
                  <a:pt x="434815" y="800100"/>
                </a:lnTo>
                <a:lnTo>
                  <a:pt x="434382" y="787400"/>
                </a:lnTo>
                <a:lnTo>
                  <a:pt x="434935" y="787400"/>
                </a:lnTo>
                <a:lnTo>
                  <a:pt x="436539" y="800100"/>
                </a:lnTo>
                <a:close/>
              </a:path>
              <a:path w="1003300" h="2286000">
                <a:moveTo>
                  <a:pt x="459523" y="800100"/>
                </a:moveTo>
                <a:lnTo>
                  <a:pt x="458721" y="800100"/>
                </a:lnTo>
                <a:lnTo>
                  <a:pt x="458327" y="787400"/>
                </a:lnTo>
                <a:lnTo>
                  <a:pt x="459523" y="800100"/>
                </a:lnTo>
                <a:close/>
              </a:path>
              <a:path w="1003300" h="2286000">
                <a:moveTo>
                  <a:pt x="468688" y="798395"/>
                </a:moveTo>
                <a:lnTo>
                  <a:pt x="463428" y="787400"/>
                </a:lnTo>
                <a:lnTo>
                  <a:pt x="468688" y="787400"/>
                </a:lnTo>
                <a:lnTo>
                  <a:pt x="468688" y="798395"/>
                </a:lnTo>
                <a:close/>
              </a:path>
              <a:path w="1003300" h="2286000">
                <a:moveTo>
                  <a:pt x="479615" y="800100"/>
                </a:moveTo>
                <a:lnTo>
                  <a:pt x="475323" y="800100"/>
                </a:lnTo>
                <a:lnTo>
                  <a:pt x="474812" y="787400"/>
                </a:lnTo>
                <a:lnTo>
                  <a:pt x="475008" y="787400"/>
                </a:lnTo>
                <a:lnTo>
                  <a:pt x="479615" y="800100"/>
                </a:lnTo>
                <a:close/>
              </a:path>
              <a:path w="1003300" h="2286000">
                <a:moveTo>
                  <a:pt x="486036" y="800100"/>
                </a:moveTo>
                <a:lnTo>
                  <a:pt x="481409" y="800100"/>
                </a:lnTo>
                <a:lnTo>
                  <a:pt x="480625" y="787400"/>
                </a:lnTo>
                <a:lnTo>
                  <a:pt x="484321" y="787400"/>
                </a:lnTo>
                <a:lnTo>
                  <a:pt x="486036" y="800100"/>
                </a:lnTo>
                <a:close/>
              </a:path>
              <a:path w="1003300" h="2286000">
                <a:moveTo>
                  <a:pt x="490217" y="800100"/>
                </a:moveTo>
                <a:lnTo>
                  <a:pt x="488549" y="800100"/>
                </a:lnTo>
                <a:lnTo>
                  <a:pt x="487587" y="787400"/>
                </a:lnTo>
                <a:lnTo>
                  <a:pt x="490031" y="787400"/>
                </a:lnTo>
                <a:lnTo>
                  <a:pt x="490860" y="789636"/>
                </a:lnTo>
                <a:lnTo>
                  <a:pt x="490751" y="792548"/>
                </a:lnTo>
                <a:lnTo>
                  <a:pt x="490217" y="800100"/>
                </a:lnTo>
                <a:close/>
              </a:path>
              <a:path w="1003300" h="2286000">
                <a:moveTo>
                  <a:pt x="494741" y="800100"/>
                </a:moveTo>
                <a:lnTo>
                  <a:pt x="491141" y="790392"/>
                </a:lnTo>
                <a:lnTo>
                  <a:pt x="491018" y="788782"/>
                </a:lnTo>
                <a:lnTo>
                  <a:pt x="491115" y="787400"/>
                </a:lnTo>
                <a:lnTo>
                  <a:pt x="494741" y="800100"/>
                </a:lnTo>
                <a:close/>
              </a:path>
              <a:path w="1003300" h="2286000">
                <a:moveTo>
                  <a:pt x="517734" y="800100"/>
                </a:moveTo>
                <a:lnTo>
                  <a:pt x="514231" y="800100"/>
                </a:lnTo>
                <a:lnTo>
                  <a:pt x="509426" y="787400"/>
                </a:lnTo>
                <a:lnTo>
                  <a:pt x="514521" y="787400"/>
                </a:lnTo>
                <a:lnTo>
                  <a:pt x="517734" y="800100"/>
                </a:lnTo>
                <a:close/>
              </a:path>
              <a:path w="1003300" h="2286000">
                <a:moveTo>
                  <a:pt x="525581" y="788782"/>
                </a:moveTo>
                <a:lnTo>
                  <a:pt x="524730" y="787400"/>
                </a:lnTo>
                <a:lnTo>
                  <a:pt x="525160" y="787400"/>
                </a:lnTo>
                <a:lnTo>
                  <a:pt x="525581" y="788782"/>
                </a:lnTo>
                <a:close/>
              </a:path>
              <a:path w="1003300" h="2286000">
                <a:moveTo>
                  <a:pt x="535337" y="792548"/>
                </a:moveTo>
                <a:lnTo>
                  <a:pt x="531282" y="787400"/>
                </a:lnTo>
                <a:lnTo>
                  <a:pt x="533653" y="787400"/>
                </a:lnTo>
                <a:lnTo>
                  <a:pt x="535337" y="792548"/>
                </a:lnTo>
                <a:close/>
              </a:path>
              <a:path w="1003300" h="2286000">
                <a:moveTo>
                  <a:pt x="544406" y="795507"/>
                </a:moveTo>
                <a:lnTo>
                  <a:pt x="542576" y="787400"/>
                </a:lnTo>
                <a:lnTo>
                  <a:pt x="544270" y="787400"/>
                </a:lnTo>
                <a:lnTo>
                  <a:pt x="544406" y="795507"/>
                </a:lnTo>
                <a:close/>
              </a:path>
              <a:path w="1003300" h="2286000">
                <a:moveTo>
                  <a:pt x="556752" y="800100"/>
                </a:moveTo>
                <a:lnTo>
                  <a:pt x="552472" y="800100"/>
                </a:lnTo>
                <a:lnTo>
                  <a:pt x="547762" y="787400"/>
                </a:lnTo>
                <a:lnTo>
                  <a:pt x="554102" y="787400"/>
                </a:lnTo>
                <a:lnTo>
                  <a:pt x="556752" y="800100"/>
                </a:lnTo>
                <a:close/>
              </a:path>
              <a:path w="1003300" h="2286000">
                <a:moveTo>
                  <a:pt x="558251" y="800100"/>
                </a:moveTo>
                <a:lnTo>
                  <a:pt x="556962" y="800100"/>
                </a:lnTo>
                <a:lnTo>
                  <a:pt x="555950" y="787400"/>
                </a:lnTo>
                <a:lnTo>
                  <a:pt x="558251" y="800100"/>
                </a:lnTo>
                <a:close/>
              </a:path>
              <a:path w="1003300" h="2286000">
                <a:moveTo>
                  <a:pt x="567536" y="800100"/>
                </a:moveTo>
                <a:lnTo>
                  <a:pt x="563237" y="800100"/>
                </a:lnTo>
                <a:lnTo>
                  <a:pt x="560193" y="787400"/>
                </a:lnTo>
                <a:lnTo>
                  <a:pt x="566000" y="787400"/>
                </a:lnTo>
                <a:lnTo>
                  <a:pt x="567285" y="794968"/>
                </a:lnTo>
                <a:lnTo>
                  <a:pt x="567536" y="800100"/>
                </a:lnTo>
                <a:close/>
              </a:path>
              <a:path w="1003300" h="2286000">
                <a:moveTo>
                  <a:pt x="569082" y="800100"/>
                </a:moveTo>
                <a:lnTo>
                  <a:pt x="568156" y="800100"/>
                </a:lnTo>
                <a:lnTo>
                  <a:pt x="567285" y="794968"/>
                </a:lnTo>
                <a:lnTo>
                  <a:pt x="566913" y="787400"/>
                </a:lnTo>
                <a:lnTo>
                  <a:pt x="569082" y="787400"/>
                </a:lnTo>
                <a:lnTo>
                  <a:pt x="569082" y="800100"/>
                </a:lnTo>
                <a:close/>
              </a:path>
              <a:path w="1003300" h="2286000">
                <a:moveTo>
                  <a:pt x="575069" y="800100"/>
                </a:moveTo>
                <a:lnTo>
                  <a:pt x="572730" y="800100"/>
                </a:lnTo>
                <a:lnTo>
                  <a:pt x="570562" y="787400"/>
                </a:lnTo>
                <a:lnTo>
                  <a:pt x="573306" y="787400"/>
                </a:lnTo>
                <a:lnTo>
                  <a:pt x="575069" y="800100"/>
                </a:lnTo>
                <a:close/>
              </a:path>
              <a:path w="1003300" h="2286000">
                <a:moveTo>
                  <a:pt x="583582" y="800100"/>
                </a:moveTo>
                <a:lnTo>
                  <a:pt x="578463" y="800100"/>
                </a:lnTo>
                <a:lnTo>
                  <a:pt x="573358" y="787400"/>
                </a:lnTo>
                <a:lnTo>
                  <a:pt x="578515" y="787400"/>
                </a:lnTo>
                <a:lnTo>
                  <a:pt x="583582" y="800100"/>
                </a:lnTo>
                <a:close/>
              </a:path>
              <a:path w="1003300" h="2286000">
                <a:moveTo>
                  <a:pt x="595657" y="800100"/>
                </a:moveTo>
                <a:lnTo>
                  <a:pt x="594518" y="800100"/>
                </a:lnTo>
                <a:lnTo>
                  <a:pt x="594221" y="787400"/>
                </a:lnTo>
                <a:lnTo>
                  <a:pt x="596800" y="787400"/>
                </a:lnTo>
                <a:lnTo>
                  <a:pt x="595657" y="800100"/>
                </a:lnTo>
                <a:close/>
              </a:path>
              <a:path w="1003300" h="2286000">
                <a:moveTo>
                  <a:pt x="606612" y="800100"/>
                </a:moveTo>
                <a:lnTo>
                  <a:pt x="598274" y="800100"/>
                </a:lnTo>
                <a:lnTo>
                  <a:pt x="602633" y="787400"/>
                </a:lnTo>
                <a:lnTo>
                  <a:pt x="609547" y="787400"/>
                </a:lnTo>
                <a:lnTo>
                  <a:pt x="606612" y="800100"/>
                </a:lnTo>
                <a:close/>
              </a:path>
              <a:path w="1003300" h="2286000">
                <a:moveTo>
                  <a:pt x="610300" y="800100"/>
                </a:moveTo>
                <a:lnTo>
                  <a:pt x="606771" y="800100"/>
                </a:lnTo>
                <a:lnTo>
                  <a:pt x="609547" y="787400"/>
                </a:lnTo>
                <a:lnTo>
                  <a:pt x="610300" y="787400"/>
                </a:lnTo>
                <a:lnTo>
                  <a:pt x="610300" y="800100"/>
                </a:lnTo>
                <a:close/>
              </a:path>
              <a:path w="1003300" h="2286000">
                <a:moveTo>
                  <a:pt x="620457" y="800100"/>
                </a:moveTo>
                <a:lnTo>
                  <a:pt x="614586" y="800100"/>
                </a:lnTo>
                <a:lnTo>
                  <a:pt x="610589" y="787400"/>
                </a:lnTo>
                <a:lnTo>
                  <a:pt x="617405" y="787400"/>
                </a:lnTo>
                <a:lnTo>
                  <a:pt x="620457" y="800100"/>
                </a:lnTo>
                <a:close/>
              </a:path>
              <a:path w="1003300" h="2286000">
                <a:moveTo>
                  <a:pt x="629249" y="800100"/>
                </a:moveTo>
                <a:lnTo>
                  <a:pt x="621898" y="800100"/>
                </a:lnTo>
                <a:lnTo>
                  <a:pt x="622603" y="787400"/>
                </a:lnTo>
                <a:lnTo>
                  <a:pt x="627725" y="787400"/>
                </a:lnTo>
                <a:lnTo>
                  <a:pt x="629249" y="800100"/>
                </a:lnTo>
                <a:close/>
              </a:path>
              <a:path w="1003300" h="2286000">
                <a:moveTo>
                  <a:pt x="638044" y="800100"/>
                </a:moveTo>
                <a:lnTo>
                  <a:pt x="631103" y="800100"/>
                </a:lnTo>
                <a:lnTo>
                  <a:pt x="631369" y="787400"/>
                </a:lnTo>
                <a:lnTo>
                  <a:pt x="635294" y="787400"/>
                </a:lnTo>
                <a:lnTo>
                  <a:pt x="638044" y="800100"/>
                </a:lnTo>
                <a:close/>
              </a:path>
              <a:path w="1003300" h="2286000">
                <a:moveTo>
                  <a:pt x="642642" y="800100"/>
                </a:moveTo>
                <a:lnTo>
                  <a:pt x="638538" y="800100"/>
                </a:lnTo>
                <a:lnTo>
                  <a:pt x="639881" y="787400"/>
                </a:lnTo>
                <a:lnTo>
                  <a:pt x="644467" y="787400"/>
                </a:lnTo>
                <a:lnTo>
                  <a:pt x="642642" y="800100"/>
                </a:lnTo>
                <a:close/>
              </a:path>
              <a:path w="1003300" h="2286000">
                <a:moveTo>
                  <a:pt x="651561" y="800100"/>
                </a:moveTo>
                <a:lnTo>
                  <a:pt x="646494" y="800100"/>
                </a:lnTo>
                <a:lnTo>
                  <a:pt x="646765" y="787400"/>
                </a:lnTo>
                <a:lnTo>
                  <a:pt x="649589" y="787400"/>
                </a:lnTo>
                <a:lnTo>
                  <a:pt x="651561" y="800100"/>
                </a:lnTo>
                <a:close/>
              </a:path>
              <a:path w="1003300" h="2286000">
                <a:moveTo>
                  <a:pt x="654809" y="800100"/>
                </a:moveTo>
                <a:lnTo>
                  <a:pt x="652460" y="800100"/>
                </a:lnTo>
                <a:lnTo>
                  <a:pt x="652460" y="787400"/>
                </a:lnTo>
                <a:lnTo>
                  <a:pt x="655607" y="787400"/>
                </a:lnTo>
                <a:lnTo>
                  <a:pt x="654809" y="800100"/>
                </a:lnTo>
                <a:close/>
              </a:path>
              <a:path w="1003300" h="2286000">
                <a:moveTo>
                  <a:pt x="667862" y="800100"/>
                </a:moveTo>
                <a:lnTo>
                  <a:pt x="656419" y="800100"/>
                </a:lnTo>
                <a:lnTo>
                  <a:pt x="655697" y="787400"/>
                </a:lnTo>
                <a:lnTo>
                  <a:pt x="666272" y="787400"/>
                </a:lnTo>
                <a:lnTo>
                  <a:pt x="667862" y="800100"/>
                </a:lnTo>
                <a:close/>
              </a:path>
              <a:path w="1003300" h="2286000">
                <a:moveTo>
                  <a:pt x="755374" y="800100"/>
                </a:moveTo>
                <a:lnTo>
                  <a:pt x="753349" y="800100"/>
                </a:lnTo>
                <a:lnTo>
                  <a:pt x="751353" y="787400"/>
                </a:lnTo>
                <a:lnTo>
                  <a:pt x="754592" y="787400"/>
                </a:lnTo>
                <a:lnTo>
                  <a:pt x="755374" y="800100"/>
                </a:lnTo>
                <a:close/>
              </a:path>
              <a:path w="1003300" h="2286000">
                <a:moveTo>
                  <a:pt x="756683" y="800100"/>
                </a:moveTo>
                <a:lnTo>
                  <a:pt x="755374" y="800100"/>
                </a:lnTo>
                <a:lnTo>
                  <a:pt x="756207" y="787400"/>
                </a:lnTo>
                <a:lnTo>
                  <a:pt x="756950" y="787400"/>
                </a:lnTo>
                <a:lnTo>
                  <a:pt x="756683" y="800100"/>
                </a:lnTo>
                <a:close/>
              </a:path>
              <a:path w="1003300" h="2286000">
                <a:moveTo>
                  <a:pt x="759636" y="800100"/>
                </a:moveTo>
                <a:lnTo>
                  <a:pt x="757774" y="800100"/>
                </a:lnTo>
                <a:lnTo>
                  <a:pt x="756950" y="787400"/>
                </a:lnTo>
                <a:lnTo>
                  <a:pt x="758100" y="787400"/>
                </a:lnTo>
                <a:lnTo>
                  <a:pt x="759636" y="800100"/>
                </a:lnTo>
                <a:close/>
              </a:path>
              <a:path w="1003300" h="2286000">
                <a:moveTo>
                  <a:pt x="761600" y="800100"/>
                </a:moveTo>
                <a:lnTo>
                  <a:pt x="760244" y="800100"/>
                </a:lnTo>
                <a:lnTo>
                  <a:pt x="759506" y="787400"/>
                </a:lnTo>
                <a:lnTo>
                  <a:pt x="760133" y="787400"/>
                </a:lnTo>
                <a:lnTo>
                  <a:pt x="761475" y="792125"/>
                </a:lnTo>
                <a:lnTo>
                  <a:pt x="761600" y="800100"/>
                </a:lnTo>
                <a:close/>
              </a:path>
              <a:path w="1003300" h="2286000">
                <a:moveTo>
                  <a:pt x="761475" y="792125"/>
                </a:moveTo>
                <a:lnTo>
                  <a:pt x="760133" y="787400"/>
                </a:lnTo>
                <a:lnTo>
                  <a:pt x="761401" y="787400"/>
                </a:lnTo>
                <a:lnTo>
                  <a:pt x="761475" y="792125"/>
                </a:lnTo>
                <a:close/>
              </a:path>
              <a:path w="1003300" h="2286000">
                <a:moveTo>
                  <a:pt x="766627" y="800100"/>
                </a:moveTo>
                <a:lnTo>
                  <a:pt x="763740" y="800100"/>
                </a:lnTo>
                <a:lnTo>
                  <a:pt x="761513" y="792258"/>
                </a:lnTo>
                <a:lnTo>
                  <a:pt x="761401" y="787400"/>
                </a:lnTo>
                <a:lnTo>
                  <a:pt x="766627" y="787400"/>
                </a:lnTo>
                <a:lnTo>
                  <a:pt x="766627" y="800100"/>
                </a:lnTo>
                <a:close/>
              </a:path>
              <a:path w="1003300" h="2286000">
                <a:moveTo>
                  <a:pt x="767229" y="787784"/>
                </a:moveTo>
                <a:lnTo>
                  <a:pt x="767174" y="787400"/>
                </a:lnTo>
                <a:lnTo>
                  <a:pt x="767229" y="787784"/>
                </a:lnTo>
                <a:close/>
              </a:path>
              <a:path w="1003300" h="2286000">
                <a:moveTo>
                  <a:pt x="774041" y="800100"/>
                </a:moveTo>
                <a:lnTo>
                  <a:pt x="768981" y="800100"/>
                </a:lnTo>
                <a:lnTo>
                  <a:pt x="767371" y="788782"/>
                </a:lnTo>
                <a:lnTo>
                  <a:pt x="767248" y="787400"/>
                </a:lnTo>
                <a:lnTo>
                  <a:pt x="771349" y="787400"/>
                </a:lnTo>
                <a:lnTo>
                  <a:pt x="774041" y="800100"/>
                </a:lnTo>
                <a:close/>
              </a:path>
              <a:path w="1003300" h="2286000">
                <a:moveTo>
                  <a:pt x="775919" y="798975"/>
                </a:moveTo>
                <a:lnTo>
                  <a:pt x="776327" y="787400"/>
                </a:lnTo>
                <a:lnTo>
                  <a:pt x="777644" y="787400"/>
                </a:lnTo>
                <a:lnTo>
                  <a:pt x="775919" y="798975"/>
                </a:lnTo>
                <a:close/>
              </a:path>
              <a:path w="1003300" h="2286000">
                <a:moveTo>
                  <a:pt x="779938" y="793519"/>
                </a:moveTo>
                <a:lnTo>
                  <a:pt x="777644" y="787400"/>
                </a:lnTo>
                <a:lnTo>
                  <a:pt x="778886" y="787400"/>
                </a:lnTo>
                <a:lnTo>
                  <a:pt x="779938" y="793519"/>
                </a:lnTo>
                <a:close/>
              </a:path>
              <a:path w="1003300" h="2286000">
                <a:moveTo>
                  <a:pt x="793939" y="800100"/>
                </a:moveTo>
                <a:lnTo>
                  <a:pt x="786016" y="800100"/>
                </a:lnTo>
                <a:lnTo>
                  <a:pt x="783679" y="787400"/>
                </a:lnTo>
                <a:lnTo>
                  <a:pt x="793365" y="787400"/>
                </a:lnTo>
                <a:lnTo>
                  <a:pt x="794255" y="799674"/>
                </a:lnTo>
                <a:lnTo>
                  <a:pt x="793939" y="800100"/>
                </a:lnTo>
                <a:close/>
              </a:path>
              <a:path w="1003300" h="2286000">
                <a:moveTo>
                  <a:pt x="795857" y="797516"/>
                </a:moveTo>
                <a:lnTo>
                  <a:pt x="796303" y="787400"/>
                </a:lnTo>
                <a:lnTo>
                  <a:pt x="802694" y="787400"/>
                </a:lnTo>
                <a:lnTo>
                  <a:pt x="802794" y="788172"/>
                </a:lnTo>
                <a:lnTo>
                  <a:pt x="795857" y="797516"/>
                </a:lnTo>
                <a:close/>
              </a:path>
              <a:path w="1003300" h="2286000">
                <a:moveTo>
                  <a:pt x="802794" y="788172"/>
                </a:moveTo>
                <a:lnTo>
                  <a:pt x="802694" y="787400"/>
                </a:lnTo>
                <a:lnTo>
                  <a:pt x="803367" y="787400"/>
                </a:lnTo>
                <a:lnTo>
                  <a:pt x="802794" y="788172"/>
                </a:lnTo>
                <a:close/>
              </a:path>
              <a:path w="1003300" h="2286000">
                <a:moveTo>
                  <a:pt x="804338" y="800100"/>
                </a:moveTo>
                <a:lnTo>
                  <a:pt x="802794" y="788172"/>
                </a:lnTo>
                <a:lnTo>
                  <a:pt x="803367" y="787400"/>
                </a:lnTo>
                <a:lnTo>
                  <a:pt x="803693" y="787400"/>
                </a:lnTo>
                <a:lnTo>
                  <a:pt x="804338" y="800100"/>
                </a:lnTo>
                <a:close/>
              </a:path>
              <a:path w="1003300" h="2286000">
                <a:moveTo>
                  <a:pt x="806094" y="800100"/>
                </a:moveTo>
                <a:lnTo>
                  <a:pt x="805661" y="800100"/>
                </a:lnTo>
                <a:lnTo>
                  <a:pt x="804974" y="787400"/>
                </a:lnTo>
                <a:lnTo>
                  <a:pt x="806164" y="787400"/>
                </a:lnTo>
                <a:lnTo>
                  <a:pt x="806094" y="800100"/>
                </a:lnTo>
                <a:close/>
              </a:path>
              <a:path w="1003300" h="2286000">
                <a:moveTo>
                  <a:pt x="826758" y="800100"/>
                </a:moveTo>
                <a:lnTo>
                  <a:pt x="808886" y="800100"/>
                </a:lnTo>
                <a:lnTo>
                  <a:pt x="808693" y="787400"/>
                </a:lnTo>
                <a:lnTo>
                  <a:pt x="827329" y="787400"/>
                </a:lnTo>
                <a:lnTo>
                  <a:pt x="826758" y="800100"/>
                </a:lnTo>
                <a:close/>
              </a:path>
              <a:path w="1003300" h="2286000">
                <a:moveTo>
                  <a:pt x="838203" y="800100"/>
                </a:moveTo>
                <a:lnTo>
                  <a:pt x="828445" y="800100"/>
                </a:lnTo>
                <a:lnTo>
                  <a:pt x="828445" y="787400"/>
                </a:lnTo>
                <a:lnTo>
                  <a:pt x="833766" y="787400"/>
                </a:lnTo>
                <a:lnTo>
                  <a:pt x="838203" y="800100"/>
                </a:lnTo>
                <a:close/>
              </a:path>
              <a:path w="1003300" h="2286000">
                <a:moveTo>
                  <a:pt x="768202" y="800100"/>
                </a:moveTo>
                <a:lnTo>
                  <a:pt x="766627" y="800100"/>
                </a:lnTo>
                <a:lnTo>
                  <a:pt x="767229" y="787784"/>
                </a:lnTo>
                <a:lnTo>
                  <a:pt x="767351" y="788782"/>
                </a:lnTo>
                <a:lnTo>
                  <a:pt x="768202" y="800100"/>
                </a:lnTo>
                <a:close/>
              </a:path>
              <a:path w="1003300" h="2286000">
                <a:moveTo>
                  <a:pt x="532546" y="800100"/>
                </a:moveTo>
                <a:lnTo>
                  <a:pt x="529022" y="800100"/>
                </a:lnTo>
                <a:lnTo>
                  <a:pt x="525581" y="788782"/>
                </a:lnTo>
                <a:lnTo>
                  <a:pt x="532546" y="800100"/>
                </a:lnTo>
                <a:close/>
              </a:path>
              <a:path w="1003300" h="2286000">
                <a:moveTo>
                  <a:pt x="420383" y="792258"/>
                </a:moveTo>
                <a:lnTo>
                  <a:pt x="419136" y="789636"/>
                </a:lnTo>
                <a:lnTo>
                  <a:pt x="420316" y="791116"/>
                </a:lnTo>
                <a:lnTo>
                  <a:pt x="420383" y="792258"/>
                </a:lnTo>
                <a:close/>
              </a:path>
              <a:path w="1003300" h="2286000">
                <a:moveTo>
                  <a:pt x="329429" y="800100"/>
                </a:moveTo>
                <a:lnTo>
                  <a:pt x="328393" y="800100"/>
                </a:lnTo>
                <a:lnTo>
                  <a:pt x="329380" y="790392"/>
                </a:lnTo>
                <a:lnTo>
                  <a:pt x="329614" y="790880"/>
                </a:lnTo>
                <a:lnTo>
                  <a:pt x="329429" y="800100"/>
                </a:lnTo>
                <a:close/>
              </a:path>
              <a:path w="1003300" h="2286000">
                <a:moveTo>
                  <a:pt x="210066" y="800100"/>
                </a:moveTo>
                <a:lnTo>
                  <a:pt x="208254" y="800100"/>
                </a:lnTo>
                <a:lnTo>
                  <a:pt x="209038" y="791402"/>
                </a:lnTo>
                <a:lnTo>
                  <a:pt x="210066" y="800100"/>
                </a:lnTo>
                <a:close/>
              </a:path>
              <a:path w="1003300" h="2286000">
                <a:moveTo>
                  <a:pt x="424112" y="800100"/>
                </a:moveTo>
                <a:lnTo>
                  <a:pt x="420843" y="800100"/>
                </a:lnTo>
                <a:lnTo>
                  <a:pt x="420383" y="792258"/>
                </a:lnTo>
                <a:lnTo>
                  <a:pt x="424112" y="800100"/>
                </a:lnTo>
                <a:close/>
              </a:path>
              <a:path w="1003300" h="2286000">
                <a:moveTo>
                  <a:pt x="541286" y="800100"/>
                </a:moveTo>
                <a:lnTo>
                  <a:pt x="537809" y="800100"/>
                </a:lnTo>
                <a:lnTo>
                  <a:pt x="535337" y="792548"/>
                </a:lnTo>
                <a:lnTo>
                  <a:pt x="541286" y="800100"/>
                </a:lnTo>
                <a:close/>
              </a:path>
              <a:path w="1003300" h="2286000">
                <a:moveTo>
                  <a:pt x="782404" y="800100"/>
                </a:moveTo>
                <a:lnTo>
                  <a:pt x="781068" y="800100"/>
                </a:lnTo>
                <a:lnTo>
                  <a:pt x="779938" y="793519"/>
                </a:lnTo>
                <a:lnTo>
                  <a:pt x="782404" y="800100"/>
                </a:lnTo>
                <a:close/>
              </a:path>
              <a:path w="1003300" h="2286000">
                <a:moveTo>
                  <a:pt x="568156" y="800100"/>
                </a:moveTo>
                <a:lnTo>
                  <a:pt x="567536" y="800100"/>
                </a:lnTo>
                <a:lnTo>
                  <a:pt x="567285" y="794968"/>
                </a:lnTo>
                <a:lnTo>
                  <a:pt x="568156" y="800100"/>
                </a:lnTo>
                <a:close/>
              </a:path>
              <a:path w="1003300" h="2286000">
                <a:moveTo>
                  <a:pt x="545442" y="800100"/>
                </a:moveTo>
                <a:lnTo>
                  <a:pt x="544483" y="800100"/>
                </a:lnTo>
                <a:lnTo>
                  <a:pt x="544406" y="795507"/>
                </a:lnTo>
                <a:lnTo>
                  <a:pt x="545442" y="800100"/>
                </a:lnTo>
                <a:close/>
              </a:path>
              <a:path w="1003300" h="2286000">
                <a:moveTo>
                  <a:pt x="795743" y="800100"/>
                </a:moveTo>
                <a:lnTo>
                  <a:pt x="794286" y="800100"/>
                </a:lnTo>
                <a:lnTo>
                  <a:pt x="794255" y="799674"/>
                </a:lnTo>
                <a:lnTo>
                  <a:pt x="795857" y="797516"/>
                </a:lnTo>
                <a:lnTo>
                  <a:pt x="795743" y="800100"/>
                </a:lnTo>
                <a:close/>
              </a:path>
              <a:path w="1003300" h="2286000">
                <a:moveTo>
                  <a:pt x="469504" y="800100"/>
                </a:moveTo>
                <a:lnTo>
                  <a:pt x="468688" y="800100"/>
                </a:lnTo>
                <a:lnTo>
                  <a:pt x="468688" y="798395"/>
                </a:lnTo>
                <a:lnTo>
                  <a:pt x="469504" y="800100"/>
                </a:lnTo>
                <a:close/>
              </a:path>
              <a:path w="1003300" h="2286000">
                <a:moveTo>
                  <a:pt x="775879" y="800100"/>
                </a:moveTo>
                <a:lnTo>
                  <a:pt x="775751" y="800100"/>
                </a:lnTo>
                <a:lnTo>
                  <a:pt x="775919" y="798975"/>
                </a:lnTo>
                <a:lnTo>
                  <a:pt x="775879" y="800100"/>
                </a:lnTo>
                <a:close/>
              </a:path>
              <a:path w="1003300" h="2286000">
                <a:moveTo>
                  <a:pt x="175671" y="812800"/>
                </a:moveTo>
                <a:lnTo>
                  <a:pt x="172614" y="812800"/>
                </a:lnTo>
                <a:lnTo>
                  <a:pt x="172781" y="800100"/>
                </a:lnTo>
                <a:lnTo>
                  <a:pt x="176601" y="800100"/>
                </a:lnTo>
                <a:lnTo>
                  <a:pt x="175671" y="812800"/>
                </a:lnTo>
                <a:close/>
              </a:path>
              <a:path w="1003300" h="2286000">
                <a:moveTo>
                  <a:pt x="179579" y="812800"/>
                </a:moveTo>
                <a:lnTo>
                  <a:pt x="177319" y="812800"/>
                </a:lnTo>
                <a:lnTo>
                  <a:pt x="176601" y="800100"/>
                </a:lnTo>
                <a:lnTo>
                  <a:pt x="178386" y="800100"/>
                </a:lnTo>
                <a:lnTo>
                  <a:pt x="179579" y="812800"/>
                </a:lnTo>
                <a:close/>
              </a:path>
              <a:path w="1003300" h="2286000">
                <a:moveTo>
                  <a:pt x="180149" y="812800"/>
                </a:moveTo>
                <a:lnTo>
                  <a:pt x="179579" y="812800"/>
                </a:lnTo>
                <a:lnTo>
                  <a:pt x="180576" y="800100"/>
                </a:lnTo>
                <a:lnTo>
                  <a:pt x="181895" y="800100"/>
                </a:lnTo>
                <a:lnTo>
                  <a:pt x="180149" y="812800"/>
                </a:lnTo>
                <a:close/>
              </a:path>
              <a:path w="1003300" h="2286000">
                <a:moveTo>
                  <a:pt x="195988" y="812800"/>
                </a:moveTo>
                <a:lnTo>
                  <a:pt x="182916" y="812800"/>
                </a:lnTo>
                <a:lnTo>
                  <a:pt x="182560" y="800100"/>
                </a:lnTo>
                <a:lnTo>
                  <a:pt x="195320" y="800100"/>
                </a:lnTo>
                <a:lnTo>
                  <a:pt x="195988" y="812800"/>
                </a:lnTo>
                <a:close/>
              </a:path>
              <a:path w="1003300" h="2286000">
                <a:moveTo>
                  <a:pt x="205140" y="812800"/>
                </a:moveTo>
                <a:lnTo>
                  <a:pt x="195988" y="812800"/>
                </a:lnTo>
                <a:lnTo>
                  <a:pt x="196414" y="800100"/>
                </a:lnTo>
                <a:lnTo>
                  <a:pt x="205817" y="800100"/>
                </a:lnTo>
                <a:lnTo>
                  <a:pt x="205140" y="812800"/>
                </a:lnTo>
                <a:close/>
              </a:path>
              <a:path w="1003300" h="2286000">
                <a:moveTo>
                  <a:pt x="209082" y="812800"/>
                </a:moveTo>
                <a:lnTo>
                  <a:pt x="209057" y="800100"/>
                </a:lnTo>
                <a:lnTo>
                  <a:pt x="210408" y="800100"/>
                </a:lnTo>
                <a:lnTo>
                  <a:pt x="209082" y="812800"/>
                </a:lnTo>
                <a:close/>
              </a:path>
              <a:path w="1003300" h="2286000">
                <a:moveTo>
                  <a:pt x="233363" y="812800"/>
                </a:moveTo>
                <a:lnTo>
                  <a:pt x="214984" y="812800"/>
                </a:lnTo>
                <a:lnTo>
                  <a:pt x="216294" y="800100"/>
                </a:lnTo>
                <a:lnTo>
                  <a:pt x="234425" y="800100"/>
                </a:lnTo>
                <a:lnTo>
                  <a:pt x="233363" y="812800"/>
                </a:lnTo>
                <a:close/>
              </a:path>
              <a:path w="1003300" h="2286000">
                <a:moveTo>
                  <a:pt x="244087" y="812800"/>
                </a:moveTo>
                <a:lnTo>
                  <a:pt x="236317" y="812800"/>
                </a:lnTo>
                <a:lnTo>
                  <a:pt x="234803" y="800100"/>
                </a:lnTo>
                <a:lnTo>
                  <a:pt x="244411" y="800100"/>
                </a:lnTo>
                <a:lnTo>
                  <a:pt x="244087" y="812800"/>
                </a:lnTo>
                <a:close/>
              </a:path>
              <a:path w="1003300" h="2286000">
                <a:moveTo>
                  <a:pt x="246584" y="812800"/>
                </a:moveTo>
                <a:lnTo>
                  <a:pt x="245627" y="812800"/>
                </a:lnTo>
                <a:lnTo>
                  <a:pt x="249513" y="800100"/>
                </a:lnTo>
                <a:lnTo>
                  <a:pt x="250230" y="800100"/>
                </a:lnTo>
                <a:lnTo>
                  <a:pt x="246584" y="812800"/>
                </a:lnTo>
                <a:close/>
              </a:path>
              <a:path w="1003300" h="2286000">
                <a:moveTo>
                  <a:pt x="252368" y="812800"/>
                </a:moveTo>
                <a:lnTo>
                  <a:pt x="250277" y="812800"/>
                </a:lnTo>
                <a:lnTo>
                  <a:pt x="250277" y="800100"/>
                </a:lnTo>
                <a:lnTo>
                  <a:pt x="252970" y="800100"/>
                </a:lnTo>
                <a:lnTo>
                  <a:pt x="252368" y="812800"/>
                </a:lnTo>
                <a:close/>
              </a:path>
              <a:path w="1003300" h="2286000">
                <a:moveTo>
                  <a:pt x="260231" y="825500"/>
                </a:moveTo>
                <a:lnTo>
                  <a:pt x="250687" y="825500"/>
                </a:lnTo>
                <a:lnTo>
                  <a:pt x="253593" y="812800"/>
                </a:lnTo>
                <a:lnTo>
                  <a:pt x="256322" y="812800"/>
                </a:lnTo>
                <a:lnTo>
                  <a:pt x="254409" y="800100"/>
                </a:lnTo>
                <a:lnTo>
                  <a:pt x="259175" y="800100"/>
                </a:lnTo>
                <a:lnTo>
                  <a:pt x="259300" y="812800"/>
                </a:lnTo>
                <a:lnTo>
                  <a:pt x="260231" y="825500"/>
                </a:lnTo>
                <a:close/>
              </a:path>
              <a:path w="1003300" h="2286000">
                <a:moveTo>
                  <a:pt x="325104" y="802989"/>
                </a:moveTo>
                <a:lnTo>
                  <a:pt x="324185" y="800100"/>
                </a:lnTo>
                <a:lnTo>
                  <a:pt x="325139" y="800100"/>
                </a:lnTo>
                <a:lnTo>
                  <a:pt x="325104" y="802989"/>
                </a:lnTo>
                <a:close/>
              </a:path>
              <a:path w="1003300" h="2286000">
                <a:moveTo>
                  <a:pt x="325908" y="805516"/>
                </a:moveTo>
                <a:lnTo>
                  <a:pt x="325104" y="802989"/>
                </a:lnTo>
                <a:lnTo>
                  <a:pt x="325139" y="800100"/>
                </a:lnTo>
                <a:lnTo>
                  <a:pt x="325908" y="805516"/>
                </a:lnTo>
                <a:close/>
              </a:path>
              <a:path w="1003300" h="2286000">
                <a:moveTo>
                  <a:pt x="330587" y="812800"/>
                </a:moveTo>
                <a:lnTo>
                  <a:pt x="328224" y="812800"/>
                </a:lnTo>
                <a:lnTo>
                  <a:pt x="325908" y="805516"/>
                </a:lnTo>
                <a:lnTo>
                  <a:pt x="325139" y="800100"/>
                </a:lnTo>
                <a:lnTo>
                  <a:pt x="329396" y="800100"/>
                </a:lnTo>
                <a:lnTo>
                  <a:pt x="330587" y="812800"/>
                </a:lnTo>
                <a:close/>
              </a:path>
              <a:path w="1003300" h="2286000">
                <a:moveTo>
                  <a:pt x="338105" y="812800"/>
                </a:moveTo>
                <a:lnTo>
                  <a:pt x="336343" y="812800"/>
                </a:lnTo>
                <a:lnTo>
                  <a:pt x="334759" y="800100"/>
                </a:lnTo>
                <a:lnTo>
                  <a:pt x="336628" y="800100"/>
                </a:lnTo>
                <a:lnTo>
                  <a:pt x="338105" y="812800"/>
                </a:lnTo>
                <a:close/>
              </a:path>
              <a:path w="1003300" h="2286000">
                <a:moveTo>
                  <a:pt x="374855" y="812800"/>
                </a:moveTo>
                <a:lnTo>
                  <a:pt x="372798" y="812800"/>
                </a:lnTo>
                <a:lnTo>
                  <a:pt x="373436" y="800100"/>
                </a:lnTo>
                <a:lnTo>
                  <a:pt x="374658" y="800100"/>
                </a:lnTo>
                <a:lnTo>
                  <a:pt x="374855" y="812800"/>
                </a:lnTo>
                <a:close/>
              </a:path>
              <a:path w="1003300" h="2286000">
                <a:moveTo>
                  <a:pt x="383146" y="812800"/>
                </a:moveTo>
                <a:lnTo>
                  <a:pt x="377733" y="812800"/>
                </a:lnTo>
                <a:lnTo>
                  <a:pt x="377733" y="800100"/>
                </a:lnTo>
                <a:lnTo>
                  <a:pt x="384013" y="800100"/>
                </a:lnTo>
                <a:lnTo>
                  <a:pt x="383146" y="812800"/>
                </a:lnTo>
                <a:close/>
              </a:path>
              <a:path w="1003300" h="2286000">
                <a:moveTo>
                  <a:pt x="389625" y="812800"/>
                </a:moveTo>
                <a:lnTo>
                  <a:pt x="388832" y="812800"/>
                </a:lnTo>
                <a:lnTo>
                  <a:pt x="385077" y="800100"/>
                </a:lnTo>
                <a:lnTo>
                  <a:pt x="386524" y="800100"/>
                </a:lnTo>
                <a:lnTo>
                  <a:pt x="389625" y="812800"/>
                </a:lnTo>
                <a:close/>
              </a:path>
              <a:path w="1003300" h="2286000">
                <a:moveTo>
                  <a:pt x="394063" y="806735"/>
                </a:moveTo>
                <a:lnTo>
                  <a:pt x="391237" y="800100"/>
                </a:lnTo>
                <a:lnTo>
                  <a:pt x="394147" y="800100"/>
                </a:lnTo>
                <a:lnTo>
                  <a:pt x="394063" y="806735"/>
                </a:lnTo>
                <a:close/>
              </a:path>
              <a:path w="1003300" h="2286000">
                <a:moveTo>
                  <a:pt x="398511" y="812800"/>
                </a:moveTo>
                <a:lnTo>
                  <a:pt x="396647" y="812800"/>
                </a:lnTo>
                <a:lnTo>
                  <a:pt x="399117" y="800100"/>
                </a:lnTo>
                <a:lnTo>
                  <a:pt x="398511" y="812800"/>
                </a:lnTo>
                <a:close/>
              </a:path>
              <a:path w="1003300" h="2286000">
                <a:moveTo>
                  <a:pt x="407498" y="812800"/>
                </a:moveTo>
                <a:lnTo>
                  <a:pt x="406696" y="812800"/>
                </a:lnTo>
                <a:lnTo>
                  <a:pt x="402020" y="800100"/>
                </a:lnTo>
                <a:lnTo>
                  <a:pt x="406286" y="800100"/>
                </a:lnTo>
                <a:lnTo>
                  <a:pt x="407498" y="812800"/>
                </a:lnTo>
                <a:close/>
              </a:path>
              <a:path w="1003300" h="2286000">
                <a:moveTo>
                  <a:pt x="412552" y="812800"/>
                </a:moveTo>
                <a:lnTo>
                  <a:pt x="410523" y="812800"/>
                </a:lnTo>
                <a:lnTo>
                  <a:pt x="410890" y="800100"/>
                </a:lnTo>
                <a:lnTo>
                  <a:pt x="412179" y="800100"/>
                </a:lnTo>
                <a:lnTo>
                  <a:pt x="412552" y="812800"/>
                </a:lnTo>
                <a:close/>
              </a:path>
              <a:path w="1003300" h="2286000">
                <a:moveTo>
                  <a:pt x="415754" y="810228"/>
                </a:moveTo>
                <a:lnTo>
                  <a:pt x="412299" y="800100"/>
                </a:lnTo>
                <a:lnTo>
                  <a:pt x="415158" y="800100"/>
                </a:lnTo>
                <a:lnTo>
                  <a:pt x="415754" y="810228"/>
                </a:lnTo>
                <a:close/>
              </a:path>
              <a:path w="1003300" h="2286000">
                <a:moveTo>
                  <a:pt x="425106" y="811673"/>
                </a:moveTo>
                <a:lnTo>
                  <a:pt x="424065" y="800100"/>
                </a:lnTo>
                <a:lnTo>
                  <a:pt x="425106" y="800100"/>
                </a:lnTo>
                <a:lnTo>
                  <a:pt x="425106" y="811673"/>
                </a:lnTo>
                <a:close/>
              </a:path>
              <a:path w="1003300" h="2286000">
                <a:moveTo>
                  <a:pt x="433946" y="812800"/>
                </a:moveTo>
                <a:lnTo>
                  <a:pt x="429526" y="812800"/>
                </a:lnTo>
                <a:lnTo>
                  <a:pt x="428463" y="800100"/>
                </a:lnTo>
                <a:lnTo>
                  <a:pt x="433556" y="800100"/>
                </a:lnTo>
                <a:lnTo>
                  <a:pt x="433946" y="812800"/>
                </a:lnTo>
                <a:close/>
              </a:path>
              <a:path w="1003300" h="2286000">
                <a:moveTo>
                  <a:pt x="441311" y="812800"/>
                </a:moveTo>
                <a:lnTo>
                  <a:pt x="436206" y="812800"/>
                </a:lnTo>
                <a:lnTo>
                  <a:pt x="434366" y="800100"/>
                </a:lnTo>
                <a:lnTo>
                  <a:pt x="435675" y="800100"/>
                </a:lnTo>
                <a:lnTo>
                  <a:pt x="441311" y="812800"/>
                </a:lnTo>
                <a:close/>
              </a:path>
              <a:path w="1003300" h="2286000">
                <a:moveTo>
                  <a:pt x="454295" y="812800"/>
                </a:moveTo>
                <a:lnTo>
                  <a:pt x="447421" y="812800"/>
                </a:lnTo>
                <a:lnTo>
                  <a:pt x="445427" y="800100"/>
                </a:lnTo>
                <a:lnTo>
                  <a:pt x="446838" y="800100"/>
                </a:lnTo>
                <a:lnTo>
                  <a:pt x="454064" y="809000"/>
                </a:lnTo>
                <a:lnTo>
                  <a:pt x="454295" y="812800"/>
                </a:lnTo>
                <a:close/>
              </a:path>
              <a:path w="1003300" h="2286000">
                <a:moveTo>
                  <a:pt x="453679" y="802646"/>
                </a:moveTo>
                <a:lnTo>
                  <a:pt x="452235" y="800100"/>
                </a:lnTo>
                <a:lnTo>
                  <a:pt x="453525" y="800100"/>
                </a:lnTo>
                <a:lnTo>
                  <a:pt x="453679" y="802646"/>
                </a:lnTo>
                <a:close/>
              </a:path>
              <a:path w="1003300" h="2286000">
                <a:moveTo>
                  <a:pt x="466573" y="812800"/>
                </a:moveTo>
                <a:lnTo>
                  <a:pt x="462299" y="812800"/>
                </a:lnTo>
                <a:lnTo>
                  <a:pt x="455898" y="800100"/>
                </a:lnTo>
                <a:lnTo>
                  <a:pt x="462056" y="800100"/>
                </a:lnTo>
                <a:lnTo>
                  <a:pt x="466573" y="812800"/>
                </a:lnTo>
                <a:close/>
              </a:path>
              <a:path w="1003300" h="2286000">
                <a:moveTo>
                  <a:pt x="471307" y="812380"/>
                </a:moveTo>
                <a:lnTo>
                  <a:pt x="467086" y="800100"/>
                </a:lnTo>
                <a:lnTo>
                  <a:pt x="472629" y="800100"/>
                </a:lnTo>
                <a:lnTo>
                  <a:pt x="471307" y="812380"/>
                </a:lnTo>
                <a:close/>
              </a:path>
              <a:path w="1003300" h="2286000">
                <a:moveTo>
                  <a:pt x="480152" y="812800"/>
                </a:moveTo>
                <a:lnTo>
                  <a:pt x="476332" y="812800"/>
                </a:lnTo>
                <a:lnTo>
                  <a:pt x="475642" y="800100"/>
                </a:lnTo>
                <a:lnTo>
                  <a:pt x="479138" y="800100"/>
                </a:lnTo>
                <a:lnTo>
                  <a:pt x="480152" y="812800"/>
                </a:lnTo>
                <a:close/>
              </a:path>
              <a:path w="1003300" h="2286000">
                <a:moveTo>
                  <a:pt x="490865" y="812800"/>
                </a:moveTo>
                <a:lnTo>
                  <a:pt x="481185" y="812800"/>
                </a:lnTo>
                <a:lnTo>
                  <a:pt x="481066" y="800100"/>
                </a:lnTo>
                <a:lnTo>
                  <a:pt x="493760" y="800100"/>
                </a:lnTo>
                <a:lnTo>
                  <a:pt x="490865" y="812800"/>
                </a:lnTo>
                <a:close/>
              </a:path>
              <a:path w="1003300" h="2286000">
                <a:moveTo>
                  <a:pt x="511111" y="812800"/>
                </a:moveTo>
                <a:lnTo>
                  <a:pt x="510471" y="812800"/>
                </a:lnTo>
                <a:lnTo>
                  <a:pt x="509310" y="800100"/>
                </a:lnTo>
                <a:lnTo>
                  <a:pt x="509916" y="800100"/>
                </a:lnTo>
                <a:lnTo>
                  <a:pt x="511111" y="812800"/>
                </a:lnTo>
                <a:close/>
              </a:path>
              <a:path w="1003300" h="2286000">
                <a:moveTo>
                  <a:pt x="513645" y="812800"/>
                </a:moveTo>
                <a:lnTo>
                  <a:pt x="512046" y="812800"/>
                </a:lnTo>
                <a:lnTo>
                  <a:pt x="512458" y="800100"/>
                </a:lnTo>
                <a:lnTo>
                  <a:pt x="514539" y="800100"/>
                </a:lnTo>
                <a:lnTo>
                  <a:pt x="513645" y="812800"/>
                </a:lnTo>
                <a:close/>
              </a:path>
              <a:path w="1003300" h="2286000">
                <a:moveTo>
                  <a:pt x="516607" y="812800"/>
                </a:moveTo>
                <a:lnTo>
                  <a:pt x="515509" y="812800"/>
                </a:lnTo>
                <a:lnTo>
                  <a:pt x="515624" y="800100"/>
                </a:lnTo>
                <a:lnTo>
                  <a:pt x="516607" y="812800"/>
                </a:lnTo>
                <a:close/>
              </a:path>
              <a:path w="1003300" h="2286000">
                <a:moveTo>
                  <a:pt x="518272" y="800560"/>
                </a:moveTo>
                <a:lnTo>
                  <a:pt x="517734" y="800100"/>
                </a:lnTo>
                <a:lnTo>
                  <a:pt x="518334" y="800100"/>
                </a:lnTo>
                <a:lnTo>
                  <a:pt x="518272" y="800560"/>
                </a:lnTo>
                <a:close/>
              </a:path>
              <a:path w="1003300" h="2286000">
                <a:moveTo>
                  <a:pt x="528240" y="809092"/>
                </a:moveTo>
                <a:lnTo>
                  <a:pt x="521891" y="803657"/>
                </a:lnTo>
                <a:lnTo>
                  <a:pt x="522277" y="800100"/>
                </a:lnTo>
                <a:lnTo>
                  <a:pt x="522513" y="800100"/>
                </a:lnTo>
                <a:lnTo>
                  <a:pt x="528240" y="809092"/>
                </a:lnTo>
                <a:close/>
              </a:path>
              <a:path w="1003300" h="2286000">
                <a:moveTo>
                  <a:pt x="536884" y="812800"/>
                </a:moveTo>
                <a:lnTo>
                  <a:pt x="533706" y="812800"/>
                </a:lnTo>
                <a:lnTo>
                  <a:pt x="531101" y="800100"/>
                </a:lnTo>
                <a:lnTo>
                  <a:pt x="533627" y="800100"/>
                </a:lnTo>
                <a:lnTo>
                  <a:pt x="536884" y="812800"/>
                </a:lnTo>
                <a:close/>
              </a:path>
              <a:path w="1003300" h="2286000">
                <a:moveTo>
                  <a:pt x="542700" y="812800"/>
                </a:moveTo>
                <a:lnTo>
                  <a:pt x="541549" y="812800"/>
                </a:lnTo>
                <a:lnTo>
                  <a:pt x="537493" y="800100"/>
                </a:lnTo>
                <a:lnTo>
                  <a:pt x="537848" y="800100"/>
                </a:lnTo>
                <a:lnTo>
                  <a:pt x="542700" y="812800"/>
                </a:lnTo>
                <a:close/>
              </a:path>
              <a:path w="1003300" h="2286000">
                <a:moveTo>
                  <a:pt x="553221" y="811827"/>
                </a:moveTo>
                <a:lnTo>
                  <a:pt x="546477" y="800100"/>
                </a:lnTo>
                <a:lnTo>
                  <a:pt x="550059" y="800100"/>
                </a:lnTo>
                <a:lnTo>
                  <a:pt x="553221" y="811827"/>
                </a:lnTo>
                <a:close/>
              </a:path>
              <a:path w="1003300" h="2286000">
                <a:moveTo>
                  <a:pt x="562924" y="812800"/>
                </a:moveTo>
                <a:lnTo>
                  <a:pt x="558989" y="812800"/>
                </a:lnTo>
                <a:lnTo>
                  <a:pt x="555868" y="800100"/>
                </a:lnTo>
                <a:lnTo>
                  <a:pt x="562924" y="800100"/>
                </a:lnTo>
                <a:lnTo>
                  <a:pt x="562924" y="812800"/>
                </a:lnTo>
                <a:close/>
              </a:path>
              <a:path w="1003300" h="2286000">
                <a:moveTo>
                  <a:pt x="575819" y="812800"/>
                </a:moveTo>
                <a:lnTo>
                  <a:pt x="573014" y="812800"/>
                </a:lnTo>
                <a:lnTo>
                  <a:pt x="567281" y="800100"/>
                </a:lnTo>
                <a:lnTo>
                  <a:pt x="573404" y="800100"/>
                </a:lnTo>
                <a:lnTo>
                  <a:pt x="575819" y="812800"/>
                </a:lnTo>
                <a:close/>
              </a:path>
              <a:path w="1003300" h="2286000">
                <a:moveTo>
                  <a:pt x="579252" y="812800"/>
                </a:moveTo>
                <a:lnTo>
                  <a:pt x="575997" y="812800"/>
                </a:lnTo>
                <a:lnTo>
                  <a:pt x="577928" y="800100"/>
                </a:lnTo>
                <a:lnTo>
                  <a:pt x="579252" y="812800"/>
                </a:lnTo>
                <a:close/>
              </a:path>
              <a:path w="1003300" h="2286000">
                <a:moveTo>
                  <a:pt x="585807" y="810357"/>
                </a:moveTo>
                <a:lnTo>
                  <a:pt x="582344" y="800100"/>
                </a:lnTo>
                <a:lnTo>
                  <a:pt x="586096" y="800100"/>
                </a:lnTo>
                <a:lnTo>
                  <a:pt x="585807" y="810357"/>
                </a:lnTo>
                <a:close/>
              </a:path>
              <a:path w="1003300" h="2286000">
                <a:moveTo>
                  <a:pt x="595627" y="812800"/>
                </a:moveTo>
                <a:lnTo>
                  <a:pt x="590484" y="812800"/>
                </a:lnTo>
                <a:lnTo>
                  <a:pt x="590571" y="800100"/>
                </a:lnTo>
                <a:lnTo>
                  <a:pt x="595627" y="812800"/>
                </a:lnTo>
                <a:close/>
              </a:path>
              <a:path w="1003300" h="2286000">
                <a:moveTo>
                  <a:pt x="598998" y="812800"/>
                </a:moveTo>
                <a:lnTo>
                  <a:pt x="596087" y="812800"/>
                </a:lnTo>
                <a:lnTo>
                  <a:pt x="596087" y="800100"/>
                </a:lnTo>
                <a:lnTo>
                  <a:pt x="598389" y="800100"/>
                </a:lnTo>
                <a:lnTo>
                  <a:pt x="598998" y="812800"/>
                </a:lnTo>
                <a:close/>
              </a:path>
              <a:path w="1003300" h="2286000">
                <a:moveTo>
                  <a:pt x="609107" y="812800"/>
                </a:moveTo>
                <a:lnTo>
                  <a:pt x="601946" y="812800"/>
                </a:lnTo>
                <a:lnTo>
                  <a:pt x="601201" y="800100"/>
                </a:lnTo>
                <a:lnTo>
                  <a:pt x="607141" y="800100"/>
                </a:lnTo>
                <a:lnTo>
                  <a:pt x="609107" y="812800"/>
                </a:lnTo>
                <a:close/>
              </a:path>
              <a:path w="1003300" h="2286000">
                <a:moveTo>
                  <a:pt x="617607" y="812800"/>
                </a:moveTo>
                <a:lnTo>
                  <a:pt x="614927" y="812800"/>
                </a:lnTo>
                <a:lnTo>
                  <a:pt x="615716" y="800100"/>
                </a:lnTo>
                <a:lnTo>
                  <a:pt x="618092" y="800100"/>
                </a:lnTo>
                <a:lnTo>
                  <a:pt x="617607" y="812800"/>
                </a:lnTo>
                <a:close/>
              </a:path>
              <a:path w="1003300" h="2286000">
                <a:moveTo>
                  <a:pt x="623248" y="812800"/>
                </a:moveTo>
                <a:lnTo>
                  <a:pt x="618720" y="812800"/>
                </a:lnTo>
                <a:lnTo>
                  <a:pt x="618092" y="800100"/>
                </a:lnTo>
                <a:lnTo>
                  <a:pt x="620836" y="800100"/>
                </a:lnTo>
                <a:lnTo>
                  <a:pt x="623248" y="812800"/>
                </a:lnTo>
                <a:close/>
              </a:path>
              <a:path w="1003300" h="2286000">
                <a:moveTo>
                  <a:pt x="634964" y="812800"/>
                </a:moveTo>
                <a:lnTo>
                  <a:pt x="629818" y="812800"/>
                </a:lnTo>
                <a:lnTo>
                  <a:pt x="630698" y="800100"/>
                </a:lnTo>
                <a:lnTo>
                  <a:pt x="634219" y="800100"/>
                </a:lnTo>
                <a:lnTo>
                  <a:pt x="634964" y="812800"/>
                </a:lnTo>
                <a:close/>
              </a:path>
              <a:path w="1003300" h="2286000">
                <a:moveTo>
                  <a:pt x="635453" y="812800"/>
                </a:moveTo>
                <a:lnTo>
                  <a:pt x="634219" y="800100"/>
                </a:lnTo>
                <a:lnTo>
                  <a:pt x="636161" y="800100"/>
                </a:lnTo>
                <a:lnTo>
                  <a:pt x="635453" y="812800"/>
                </a:lnTo>
                <a:close/>
              </a:path>
              <a:path w="1003300" h="2286000">
                <a:moveTo>
                  <a:pt x="647867" y="812800"/>
                </a:moveTo>
                <a:lnTo>
                  <a:pt x="641632" y="812800"/>
                </a:lnTo>
                <a:lnTo>
                  <a:pt x="639569" y="800100"/>
                </a:lnTo>
                <a:lnTo>
                  <a:pt x="645365" y="800100"/>
                </a:lnTo>
                <a:lnTo>
                  <a:pt x="647867" y="812800"/>
                </a:lnTo>
                <a:close/>
              </a:path>
              <a:path w="1003300" h="2286000">
                <a:moveTo>
                  <a:pt x="652929" y="812800"/>
                </a:moveTo>
                <a:lnTo>
                  <a:pt x="649902" y="812800"/>
                </a:lnTo>
                <a:lnTo>
                  <a:pt x="650224" y="800100"/>
                </a:lnTo>
                <a:lnTo>
                  <a:pt x="652929" y="800100"/>
                </a:lnTo>
                <a:lnTo>
                  <a:pt x="652929" y="812800"/>
                </a:lnTo>
                <a:close/>
              </a:path>
              <a:path w="1003300" h="2286000">
                <a:moveTo>
                  <a:pt x="658676" y="812800"/>
                </a:moveTo>
                <a:lnTo>
                  <a:pt x="656296" y="812800"/>
                </a:lnTo>
                <a:lnTo>
                  <a:pt x="653478" y="800100"/>
                </a:lnTo>
                <a:lnTo>
                  <a:pt x="660399" y="800100"/>
                </a:lnTo>
                <a:lnTo>
                  <a:pt x="658676" y="812800"/>
                </a:lnTo>
                <a:close/>
              </a:path>
              <a:path w="1003300" h="2286000">
                <a:moveTo>
                  <a:pt x="672972" y="812800"/>
                </a:moveTo>
                <a:lnTo>
                  <a:pt x="662135" y="812800"/>
                </a:lnTo>
                <a:lnTo>
                  <a:pt x="661012" y="800100"/>
                </a:lnTo>
                <a:lnTo>
                  <a:pt x="671843" y="800100"/>
                </a:lnTo>
                <a:lnTo>
                  <a:pt x="672972" y="812800"/>
                </a:lnTo>
                <a:close/>
              </a:path>
              <a:path w="1003300" h="2286000">
                <a:moveTo>
                  <a:pt x="755587" y="812800"/>
                </a:moveTo>
                <a:lnTo>
                  <a:pt x="753464" y="812800"/>
                </a:lnTo>
                <a:lnTo>
                  <a:pt x="754147" y="800100"/>
                </a:lnTo>
                <a:lnTo>
                  <a:pt x="755528" y="800100"/>
                </a:lnTo>
                <a:lnTo>
                  <a:pt x="755587" y="812800"/>
                </a:lnTo>
                <a:close/>
              </a:path>
              <a:path w="1003300" h="2286000">
                <a:moveTo>
                  <a:pt x="763486" y="812800"/>
                </a:moveTo>
                <a:lnTo>
                  <a:pt x="760738" y="812800"/>
                </a:lnTo>
                <a:lnTo>
                  <a:pt x="760337" y="800100"/>
                </a:lnTo>
                <a:lnTo>
                  <a:pt x="762287" y="800100"/>
                </a:lnTo>
                <a:lnTo>
                  <a:pt x="763486" y="812800"/>
                </a:lnTo>
                <a:close/>
              </a:path>
              <a:path w="1003300" h="2286000">
                <a:moveTo>
                  <a:pt x="766078" y="812800"/>
                </a:moveTo>
                <a:lnTo>
                  <a:pt x="763940" y="800100"/>
                </a:lnTo>
                <a:lnTo>
                  <a:pt x="765679" y="800100"/>
                </a:lnTo>
                <a:lnTo>
                  <a:pt x="766078" y="812800"/>
                </a:lnTo>
                <a:close/>
              </a:path>
              <a:path w="1003300" h="2286000">
                <a:moveTo>
                  <a:pt x="772595" y="821006"/>
                </a:moveTo>
                <a:lnTo>
                  <a:pt x="769755" y="812800"/>
                </a:lnTo>
                <a:lnTo>
                  <a:pt x="766876" y="800100"/>
                </a:lnTo>
                <a:lnTo>
                  <a:pt x="767287" y="800100"/>
                </a:lnTo>
                <a:lnTo>
                  <a:pt x="771688" y="812800"/>
                </a:lnTo>
                <a:lnTo>
                  <a:pt x="771510" y="812800"/>
                </a:lnTo>
                <a:lnTo>
                  <a:pt x="772595" y="821006"/>
                </a:lnTo>
                <a:close/>
              </a:path>
              <a:path w="1003300" h="2286000">
                <a:moveTo>
                  <a:pt x="778516" y="812800"/>
                </a:moveTo>
                <a:lnTo>
                  <a:pt x="772785" y="812800"/>
                </a:lnTo>
                <a:lnTo>
                  <a:pt x="768825" y="800100"/>
                </a:lnTo>
                <a:lnTo>
                  <a:pt x="779628" y="800100"/>
                </a:lnTo>
                <a:lnTo>
                  <a:pt x="778516" y="812800"/>
                </a:lnTo>
                <a:close/>
              </a:path>
              <a:path w="1003300" h="2286000">
                <a:moveTo>
                  <a:pt x="787145" y="812800"/>
                </a:moveTo>
                <a:lnTo>
                  <a:pt x="780443" y="812800"/>
                </a:lnTo>
                <a:lnTo>
                  <a:pt x="781288" y="800100"/>
                </a:lnTo>
                <a:lnTo>
                  <a:pt x="787992" y="800100"/>
                </a:lnTo>
                <a:lnTo>
                  <a:pt x="787145" y="812800"/>
                </a:lnTo>
                <a:close/>
              </a:path>
              <a:path w="1003300" h="2286000">
                <a:moveTo>
                  <a:pt x="797915" y="812800"/>
                </a:moveTo>
                <a:lnTo>
                  <a:pt x="789468" y="812800"/>
                </a:lnTo>
                <a:lnTo>
                  <a:pt x="788858" y="800100"/>
                </a:lnTo>
                <a:lnTo>
                  <a:pt x="797480" y="800100"/>
                </a:lnTo>
                <a:lnTo>
                  <a:pt x="797915" y="812800"/>
                </a:lnTo>
                <a:close/>
              </a:path>
              <a:path w="1003300" h="2286000">
                <a:moveTo>
                  <a:pt x="801337" y="812800"/>
                </a:moveTo>
                <a:lnTo>
                  <a:pt x="797915" y="812800"/>
                </a:lnTo>
                <a:lnTo>
                  <a:pt x="801202" y="800100"/>
                </a:lnTo>
                <a:lnTo>
                  <a:pt x="803652" y="800100"/>
                </a:lnTo>
                <a:lnTo>
                  <a:pt x="801337" y="812800"/>
                </a:lnTo>
                <a:close/>
              </a:path>
              <a:path w="1003300" h="2286000">
                <a:moveTo>
                  <a:pt x="805676" y="812800"/>
                </a:moveTo>
                <a:lnTo>
                  <a:pt x="804104" y="812800"/>
                </a:lnTo>
                <a:lnTo>
                  <a:pt x="803652" y="800100"/>
                </a:lnTo>
                <a:lnTo>
                  <a:pt x="804535" y="800100"/>
                </a:lnTo>
                <a:lnTo>
                  <a:pt x="805676" y="812800"/>
                </a:lnTo>
                <a:close/>
              </a:path>
              <a:path w="1003300" h="2286000">
                <a:moveTo>
                  <a:pt x="809619" y="812800"/>
                </a:moveTo>
                <a:lnTo>
                  <a:pt x="807190" y="812800"/>
                </a:lnTo>
                <a:lnTo>
                  <a:pt x="807856" y="800100"/>
                </a:lnTo>
                <a:lnTo>
                  <a:pt x="809619" y="812800"/>
                </a:lnTo>
                <a:close/>
              </a:path>
              <a:path w="1003300" h="2286000">
                <a:moveTo>
                  <a:pt x="820848" y="812800"/>
                </a:moveTo>
                <a:lnTo>
                  <a:pt x="811379" y="812800"/>
                </a:lnTo>
                <a:lnTo>
                  <a:pt x="810416" y="800100"/>
                </a:lnTo>
                <a:lnTo>
                  <a:pt x="819673" y="800100"/>
                </a:lnTo>
                <a:lnTo>
                  <a:pt x="820848" y="812800"/>
                </a:lnTo>
                <a:close/>
              </a:path>
              <a:path w="1003300" h="2286000">
                <a:moveTo>
                  <a:pt x="825244" y="812800"/>
                </a:moveTo>
                <a:lnTo>
                  <a:pt x="821098" y="812800"/>
                </a:lnTo>
                <a:lnTo>
                  <a:pt x="821098" y="800100"/>
                </a:lnTo>
                <a:lnTo>
                  <a:pt x="825730" y="800100"/>
                </a:lnTo>
                <a:lnTo>
                  <a:pt x="825244" y="812800"/>
                </a:lnTo>
                <a:close/>
              </a:path>
              <a:path w="1003300" h="2286000">
                <a:moveTo>
                  <a:pt x="827873" y="802646"/>
                </a:moveTo>
                <a:lnTo>
                  <a:pt x="827675" y="800100"/>
                </a:lnTo>
                <a:lnTo>
                  <a:pt x="828533" y="800100"/>
                </a:lnTo>
                <a:lnTo>
                  <a:pt x="827873" y="802646"/>
                </a:lnTo>
                <a:close/>
              </a:path>
              <a:path w="1003300" h="2286000">
                <a:moveTo>
                  <a:pt x="835820" y="812800"/>
                </a:moveTo>
                <a:lnTo>
                  <a:pt x="833540" y="812800"/>
                </a:lnTo>
                <a:lnTo>
                  <a:pt x="833986" y="800100"/>
                </a:lnTo>
                <a:lnTo>
                  <a:pt x="835661" y="800100"/>
                </a:lnTo>
                <a:lnTo>
                  <a:pt x="835743" y="800560"/>
                </a:lnTo>
                <a:lnTo>
                  <a:pt x="835820" y="812800"/>
                </a:lnTo>
                <a:close/>
              </a:path>
              <a:path w="1003300" h="2286000">
                <a:moveTo>
                  <a:pt x="844841" y="812800"/>
                </a:moveTo>
                <a:lnTo>
                  <a:pt x="837919" y="812800"/>
                </a:lnTo>
                <a:lnTo>
                  <a:pt x="836604" y="800100"/>
                </a:lnTo>
                <a:lnTo>
                  <a:pt x="842770" y="800100"/>
                </a:lnTo>
                <a:lnTo>
                  <a:pt x="844841" y="812800"/>
                </a:lnTo>
                <a:close/>
              </a:path>
              <a:path w="1003300" h="2286000">
                <a:moveTo>
                  <a:pt x="520897" y="812800"/>
                </a:moveTo>
                <a:lnTo>
                  <a:pt x="516607" y="812800"/>
                </a:lnTo>
                <a:lnTo>
                  <a:pt x="518272" y="800560"/>
                </a:lnTo>
                <a:lnTo>
                  <a:pt x="521891" y="803657"/>
                </a:lnTo>
                <a:lnTo>
                  <a:pt x="520897" y="812800"/>
                </a:lnTo>
                <a:close/>
              </a:path>
              <a:path w="1003300" h="2286000">
                <a:moveTo>
                  <a:pt x="837919" y="812800"/>
                </a:moveTo>
                <a:lnTo>
                  <a:pt x="836355" y="812800"/>
                </a:lnTo>
                <a:lnTo>
                  <a:pt x="835870" y="801272"/>
                </a:lnTo>
                <a:lnTo>
                  <a:pt x="837919" y="812800"/>
                </a:lnTo>
                <a:close/>
              </a:path>
              <a:path w="1003300" h="2286000">
                <a:moveTo>
                  <a:pt x="459439" y="812800"/>
                </a:moveTo>
                <a:lnTo>
                  <a:pt x="457149" y="812800"/>
                </a:lnTo>
                <a:lnTo>
                  <a:pt x="454064" y="809000"/>
                </a:lnTo>
                <a:lnTo>
                  <a:pt x="453679" y="802646"/>
                </a:lnTo>
                <a:lnTo>
                  <a:pt x="459439" y="812800"/>
                </a:lnTo>
                <a:close/>
              </a:path>
              <a:path w="1003300" h="2286000">
                <a:moveTo>
                  <a:pt x="828661" y="812800"/>
                </a:moveTo>
                <a:lnTo>
                  <a:pt x="825244" y="812800"/>
                </a:lnTo>
                <a:lnTo>
                  <a:pt x="827873" y="802646"/>
                </a:lnTo>
                <a:lnTo>
                  <a:pt x="828661" y="812800"/>
                </a:lnTo>
                <a:close/>
              </a:path>
              <a:path w="1003300" h="2286000">
                <a:moveTo>
                  <a:pt x="326942" y="812800"/>
                </a:moveTo>
                <a:lnTo>
                  <a:pt x="324987" y="812800"/>
                </a:lnTo>
                <a:lnTo>
                  <a:pt x="325104" y="802989"/>
                </a:lnTo>
                <a:lnTo>
                  <a:pt x="325908" y="805516"/>
                </a:lnTo>
                <a:lnTo>
                  <a:pt x="326942" y="812800"/>
                </a:lnTo>
                <a:close/>
              </a:path>
              <a:path w="1003300" h="2286000">
                <a:moveTo>
                  <a:pt x="396647" y="812800"/>
                </a:moveTo>
                <a:lnTo>
                  <a:pt x="393987" y="812800"/>
                </a:lnTo>
                <a:lnTo>
                  <a:pt x="394063" y="806735"/>
                </a:lnTo>
                <a:lnTo>
                  <a:pt x="396647" y="812800"/>
                </a:lnTo>
                <a:close/>
              </a:path>
              <a:path w="1003300" h="2286000">
                <a:moveTo>
                  <a:pt x="457149" y="812800"/>
                </a:moveTo>
                <a:lnTo>
                  <a:pt x="454295" y="812800"/>
                </a:lnTo>
                <a:lnTo>
                  <a:pt x="454064" y="809000"/>
                </a:lnTo>
                <a:lnTo>
                  <a:pt x="457149" y="812800"/>
                </a:lnTo>
                <a:close/>
              </a:path>
              <a:path w="1003300" h="2286000">
                <a:moveTo>
                  <a:pt x="532572" y="812800"/>
                </a:moveTo>
                <a:lnTo>
                  <a:pt x="530601" y="812800"/>
                </a:lnTo>
                <a:lnTo>
                  <a:pt x="528240" y="809092"/>
                </a:lnTo>
                <a:lnTo>
                  <a:pt x="532572" y="812800"/>
                </a:lnTo>
                <a:close/>
              </a:path>
              <a:path w="1003300" h="2286000">
                <a:moveTo>
                  <a:pt x="416631" y="812800"/>
                </a:moveTo>
                <a:lnTo>
                  <a:pt x="415905" y="812800"/>
                </a:lnTo>
                <a:lnTo>
                  <a:pt x="415754" y="810228"/>
                </a:lnTo>
                <a:lnTo>
                  <a:pt x="416631" y="812800"/>
                </a:lnTo>
                <a:close/>
              </a:path>
              <a:path w="1003300" h="2286000">
                <a:moveTo>
                  <a:pt x="586632" y="812800"/>
                </a:moveTo>
                <a:lnTo>
                  <a:pt x="585738" y="812800"/>
                </a:lnTo>
                <a:lnTo>
                  <a:pt x="585807" y="810357"/>
                </a:lnTo>
                <a:lnTo>
                  <a:pt x="586632" y="812800"/>
                </a:lnTo>
                <a:close/>
              </a:path>
              <a:path w="1003300" h="2286000">
                <a:moveTo>
                  <a:pt x="425208" y="812800"/>
                </a:moveTo>
                <a:lnTo>
                  <a:pt x="425106" y="811673"/>
                </a:lnTo>
                <a:lnTo>
                  <a:pt x="425208" y="812800"/>
                </a:lnTo>
                <a:close/>
              </a:path>
              <a:path w="1003300" h="2286000">
                <a:moveTo>
                  <a:pt x="553781" y="812800"/>
                </a:moveTo>
                <a:lnTo>
                  <a:pt x="553484" y="812800"/>
                </a:lnTo>
                <a:lnTo>
                  <a:pt x="553221" y="811827"/>
                </a:lnTo>
                <a:lnTo>
                  <a:pt x="553781" y="812800"/>
                </a:lnTo>
                <a:close/>
              </a:path>
              <a:path w="1003300" h="2286000">
                <a:moveTo>
                  <a:pt x="471452" y="812800"/>
                </a:moveTo>
                <a:lnTo>
                  <a:pt x="471262" y="812800"/>
                </a:lnTo>
                <a:lnTo>
                  <a:pt x="471307" y="812380"/>
                </a:lnTo>
                <a:lnTo>
                  <a:pt x="471452" y="812800"/>
                </a:lnTo>
                <a:close/>
              </a:path>
              <a:path w="1003300" h="2286000">
                <a:moveTo>
                  <a:pt x="165399" y="825500"/>
                </a:moveTo>
                <a:lnTo>
                  <a:pt x="162210" y="825500"/>
                </a:lnTo>
                <a:lnTo>
                  <a:pt x="167049" y="812800"/>
                </a:lnTo>
                <a:lnTo>
                  <a:pt x="167639" y="812800"/>
                </a:lnTo>
                <a:lnTo>
                  <a:pt x="165399" y="825500"/>
                </a:lnTo>
                <a:close/>
              </a:path>
              <a:path w="1003300" h="2286000">
                <a:moveTo>
                  <a:pt x="171114" y="825500"/>
                </a:moveTo>
                <a:lnTo>
                  <a:pt x="169196" y="825500"/>
                </a:lnTo>
                <a:lnTo>
                  <a:pt x="167639" y="812800"/>
                </a:lnTo>
                <a:lnTo>
                  <a:pt x="172870" y="812800"/>
                </a:lnTo>
                <a:lnTo>
                  <a:pt x="171114" y="825500"/>
                </a:lnTo>
                <a:close/>
              </a:path>
              <a:path w="1003300" h="2286000">
                <a:moveTo>
                  <a:pt x="175298" y="825500"/>
                </a:moveTo>
                <a:lnTo>
                  <a:pt x="173561" y="825500"/>
                </a:lnTo>
                <a:lnTo>
                  <a:pt x="173561" y="812800"/>
                </a:lnTo>
                <a:lnTo>
                  <a:pt x="174104" y="812800"/>
                </a:lnTo>
                <a:lnTo>
                  <a:pt x="175298" y="825500"/>
                </a:lnTo>
                <a:close/>
              </a:path>
              <a:path w="1003300" h="2286000">
                <a:moveTo>
                  <a:pt x="178752" y="825500"/>
                </a:moveTo>
                <a:lnTo>
                  <a:pt x="177412" y="825500"/>
                </a:lnTo>
                <a:lnTo>
                  <a:pt x="175824" y="812800"/>
                </a:lnTo>
                <a:lnTo>
                  <a:pt x="179268" y="812800"/>
                </a:lnTo>
                <a:lnTo>
                  <a:pt x="178752" y="825500"/>
                </a:lnTo>
                <a:close/>
              </a:path>
              <a:path w="1003300" h="2286000">
                <a:moveTo>
                  <a:pt x="189019" y="825500"/>
                </a:moveTo>
                <a:lnTo>
                  <a:pt x="186036" y="825500"/>
                </a:lnTo>
                <a:lnTo>
                  <a:pt x="185540" y="812800"/>
                </a:lnTo>
                <a:lnTo>
                  <a:pt x="191333" y="812800"/>
                </a:lnTo>
                <a:lnTo>
                  <a:pt x="189019" y="825500"/>
                </a:lnTo>
                <a:close/>
              </a:path>
              <a:path w="1003300" h="2286000">
                <a:moveTo>
                  <a:pt x="189019" y="825500"/>
                </a:moveTo>
                <a:lnTo>
                  <a:pt x="191333" y="812800"/>
                </a:lnTo>
                <a:lnTo>
                  <a:pt x="190873" y="815575"/>
                </a:lnTo>
                <a:lnTo>
                  <a:pt x="189019" y="825500"/>
                </a:lnTo>
                <a:close/>
              </a:path>
              <a:path w="1003300" h="2286000">
                <a:moveTo>
                  <a:pt x="190971" y="815054"/>
                </a:moveTo>
                <a:lnTo>
                  <a:pt x="191333" y="812800"/>
                </a:lnTo>
                <a:lnTo>
                  <a:pt x="190971" y="815054"/>
                </a:lnTo>
                <a:close/>
              </a:path>
              <a:path w="1003300" h="2286000">
                <a:moveTo>
                  <a:pt x="212859" y="825500"/>
                </a:moveTo>
                <a:lnTo>
                  <a:pt x="192346" y="825500"/>
                </a:lnTo>
                <a:lnTo>
                  <a:pt x="191658" y="812800"/>
                </a:lnTo>
                <a:lnTo>
                  <a:pt x="212191" y="812800"/>
                </a:lnTo>
                <a:lnTo>
                  <a:pt x="212859" y="825500"/>
                </a:lnTo>
                <a:close/>
              </a:path>
              <a:path w="1003300" h="2286000">
                <a:moveTo>
                  <a:pt x="220330" y="825500"/>
                </a:moveTo>
                <a:lnTo>
                  <a:pt x="214245" y="825500"/>
                </a:lnTo>
                <a:lnTo>
                  <a:pt x="213241" y="812800"/>
                </a:lnTo>
                <a:lnTo>
                  <a:pt x="221975" y="812800"/>
                </a:lnTo>
                <a:lnTo>
                  <a:pt x="221151" y="823297"/>
                </a:lnTo>
                <a:lnTo>
                  <a:pt x="220330" y="825500"/>
                </a:lnTo>
                <a:close/>
              </a:path>
              <a:path w="1003300" h="2286000">
                <a:moveTo>
                  <a:pt x="232945" y="825500"/>
                </a:moveTo>
                <a:lnTo>
                  <a:pt x="220977" y="825500"/>
                </a:lnTo>
                <a:lnTo>
                  <a:pt x="221151" y="823297"/>
                </a:lnTo>
                <a:lnTo>
                  <a:pt x="225061" y="812800"/>
                </a:lnTo>
                <a:lnTo>
                  <a:pt x="233520" y="812800"/>
                </a:lnTo>
                <a:lnTo>
                  <a:pt x="232945" y="825500"/>
                </a:lnTo>
                <a:close/>
              </a:path>
              <a:path w="1003300" h="2286000">
                <a:moveTo>
                  <a:pt x="236168" y="825500"/>
                </a:moveTo>
                <a:lnTo>
                  <a:pt x="235118" y="825500"/>
                </a:lnTo>
                <a:lnTo>
                  <a:pt x="241715" y="812800"/>
                </a:lnTo>
                <a:lnTo>
                  <a:pt x="245502" y="812800"/>
                </a:lnTo>
                <a:lnTo>
                  <a:pt x="236168" y="825500"/>
                </a:lnTo>
                <a:close/>
              </a:path>
              <a:path w="1003300" h="2286000">
                <a:moveTo>
                  <a:pt x="247927" y="825500"/>
                </a:moveTo>
                <a:lnTo>
                  <a:pt x="245376" y="825500"/>
                </a:lnTo>
                <a:lnTo>
                  <a:pt x="245904" y="812800"/>
                </a:lnTo>
                <a:lnTo>
                  <a:pt x="249911" y="812800"/>
                </a:lnTo>
                <a:lnTo>
                  <a:pt x="247927" y="825500"/>
                </a:lnTo>
                <a:close/>
              </a:path>
              <a:path w="1003300" h="2286000">
                <a:moveTo>
                  <a:pt x="326534" y="825500"/>
                </a:moveTo>
                <a:lnTo>
                  <a:pt x="323785" y="825500"/>
                </a:lnTo>
                <a:lnTo>
                  <a:pt x="323211" y="812800"/>
                </a:lnTo>
                <a:lnTo>
                  <a:pt x="327104" y="812800"/>
                </a:lnTo>
                <a:lnTo>
                  <a:pt x="326534" y="825500"/>
                </a:lnTo>
                <a:close/>
              </a:path>
              <a:path w="1003300" h="2286000">
                <a:moveTo>
                  <a:pt x="331763" y="825500"/>
                </a:moveTo>
                <a:lnTo>
                  <a:pt x="328706" y="825500"/>
                </a:lnTo>
                <a:lnTo>
                  <a:pt x="327104" y="812800"/>
                </a:lnTo>
                <a:lnTo>
                  <a:pt x="327932" y="812800"/>
                </a:lnTo>
                <a:lnTo>
                  <a:pt x="331763" y="825500"/>
                </a:lnTo>
                <a:close/>
              </a:path>
              <a:path w="1003300" h="2286000">
                <a:moveTo>
                  <a:pt x="340640" y="825500"/>
                </a:moveTo>
                <a:lnTo>
                  <a:pt x="339294" y="825500"/>
                </a:lnTo>
                <a:lnTo>
                  <a:pt x="337901" y="812800"/>
                </a:lnTo>
                <a:lnTo>
                  <a:pt x="340250" y="812800"/>
                </a:lnTo>
                <a:lnTo>
                  <a:pt x="340640" y="825500"/>
                </a:lnTo>
                <a:close/>
              </a:path>
              <a:path w="1003300" h="2286000">
                <a:moveTo>
                  <a:pt x="377259" y="825500"/>
                </a:moveTo>
                <a:lnTo>
                  <a:pt x="372882" y="825500"/>
                </a:lnTo>
                <a:lnTo>
                  <a:pt x="375579" y="812800"/>
                </a:lnTo>
                <a:lnTo>
                  <a:pt x="377259" y="812800"/>
                </a:lnTo>
                <a:lnTo>
                  <a:pt x="377259" y="825500"/>
                </a:lnTo>
                <a:close/>
              </a:path>
              <a:path w="1003300" h="2286000">
                <a:moveTo>
                  <a:pt x="388301" y="813934"/>
                </a:moveTo>
                <a:lnTo>
                  <a:pt x="388043" y="812800"/>
                </a:lnTo>
                <a:lnTo>
                  <a:pt x="388386" y="813760"/>
                </a:lnTo>
                <a:lnTo>
                  <a:pt x="388301" y="813934"/>
                </a:lnTo>
                <a:close/>
              </a:path>
              <a:path w="1003300" h="2286000">
                <a:moveTo>
                  <a:pt x="388599" y="814538"/>
                </a:moveTo>
                <a:lnTo>
                  <a:pt x="388386" y="813760"/>
                </a:lnTo>
                <a:lnTo>
                  <a:pt x="388857" y="812800"/>
                </a:lnTo>
                <a:lnTo>
                  <a:pt x="388599" y="814538"/>
                </a:lnTo>
                <a:close/>
              </a:path>
              <a:path w="1003300" h="2286000">
                <a:moveTo>
                  <a:pt x="399900" y="825500"/>
                </a:moveTo>
                <a:lnTo>
                  <a:pt x="396176" y="825500"/>
                </a:lnTo>
                <a:lnTo>
                  <a:pt x="396176" y="812800"/>
                </a:lnTo>
                <a:lnTo>
                  <a:pt x="401237" y="812800"/>
                </a:lnTo>
                <a:lnTo>
                  <a:pt x="399900" y="825500"/>
                </a:lnTo>
                <a:close/>
              </a:path>
              <a:path w="1003300" h="2286000">
                <a:moveTo>
                  <a:pt x="403269" y="815575"/>
                </a:moveTo>
                <a:lnTo>
                  <a:pt x="401593" y="812800"/>
                </a:lnTo>
                <a:lnTo>
                  <a:pt x="402384" y="812800"/>
                </a:lnTo>
                <a:lnTo>
                  <a:pt x="403269" y="815575"/>
                </a:lnTo>
                <a:close/>
              </a:path>
              <a:path w="1003300" h="2286000">
                <a:moveTo>
                  <a:pt x="416468" y="825500"/>
                </a:moveTo>
                <a:lnTo>
                  <a:pt x="416143" y="825500"/>
                </a:lnTo>
                <a:lnTo>
                  <a:pt x="414021" y="812800"/>
                </a:lnTo>
                <a:lnTo>
                  <a:pt x="414282" y="812800"/>
                </a:lnTo>
                <a:lnTo>
                  <a:pt x="416468" y="825500"/>
                </a:lnTo>
                <a:close/>
              </a:path>
              <a:path w="1003300" h="2286000">
                <a:moveTo>
                  <a:pt x="431825" y="825500"/>
                </a:moveTo>
                <a:lnTo>
                  <a:pt x="430933" y="825500"/>
                </a:lnTo>
                <a:lnTo>
                  <a:pt x="429452" y="812800"/>
                </a:lnTo>
                <a:lnTo>
                  <a:pt x="433379" y="812800"/>
                </a:lnTo>
                <a:lnTo>
                  <a:pt x="431825" y="825500"/>
                </a:lnTo>
                <a:close/>
              </a:path>
              <a:path w="1003300" h="2286000">
                <a:moveTo>
                  <a:pt x="439791" y="825500"/>
                </a:moveTo>
                <a:lnTo>
                  <a:pt x="435377" y="812800"/>
                </a:lnTo>
                <a:lnTo>
                  <a:pt x="438415" y="812800"/>
                </a:lnTo>
                <a:lnTo>
                  <a:pt x="439791" y="825500"/>
                </a:lnTo>
                <a:close/>
              </a:path>
              <a:path w="1003300" h="2286000">
                <a:moveTo>
                  <a:pt x="440253" y="825500"/>
                </a:moveTo>
                <a:lnTo>
                  <a:pt x="439791" y="825500"/>
                </a:lnTo>
                <a:lnTo>
                  <a:pt x="439791" y="812800"/>
                </a:lnTo>
                <a:lnTo>
                  <a:pt x="440775" y="812800"/>
                </a:lnTo>
                <a:lnTo>
                  <a:pt x="440253" y="825500"/>
                </a:lnTo>
                <a:close/>
              </a:path>
              <a:path w="1003300" h="2286000">
                <a:moveTo>
                  <a:pt x="446999" y="825500"/>
                </a:moveTo>
                <a:lnTo>
                  <a:pt x="446453" y="812800"/>
                </a:lnTo>
                <a:lnTo>
                  <a:pt x="446725" y="812800"/>
                </a:lnTo>
                <a:lnTo>
                  <a:pt x="446999" y="825500"/>
                </a:lnTo>
                <a:close/>
              </a:path>
              <a:path w="1003300" h="2286000">
                <a:moveTo>
                  <a:pt x="451065" y="825500"/>
                </a:moveTo>
                <a:lnTo>
                  <a:pt x="447845" y="825500"/>
                </a:lnTo>
                <a:lnTo>
                  <a:pt x="447845" y="812800"/>
                </a:lnTo>
                <a:lnTo>
                  <a:pt x="450751" y="812800"/>
                </a:lnTo>
                <a:lnTo>
                  <a:pt x="451065" y="825500"/>
                </a:lnTo>
                <a:close/>
              </a:path>
              <a:path w="1003300" h="2286000">
                <a:moveTo>
                  <a:pt x="462663" y="825500"/>
                </a:moveTo>
                <a:lnTo>
                  <a:pt x="456195" y="825500"/>
                </a:lnTo>
                <a:lnTo>
                  <a:pt x="454376" y="812800"/>
                </a:lnTo>
                <a:lnTo>
                  <a:pt x="455715" y="812800"/>
                </a:lnTo>
                <a:lnTo>
                  <a:pt x="462663" y="825500"/>
                </a:lnTo>
                <a:close/>
              </a:path>
              <a:path w="1003300" h="2286000">
                <a:moveTo>
                  <a:pt x="470352" y="825500"/>
                </a:moveTo>
                <a:lnTo>
                  <a:pt x="467267" y="825500"/>
                </a:lnTo>
                <a:lnTo>
                  <a:pt x="463711" y="812800"/>
                </a:lnTo>
                <a:lnTo>
                  <a:pt x="469636" y="812800"/>
                </a:lnTo>
                <a:lnTo>
                  <a:pt x="470352" y="825500"/>
                </a:lnTo>
                <a:close/>
              </a:path>
              <a:path w="1003300" h="2286000">
                <a:moveTo>
                  <a:pt x="478874" y="825500"/>
                </a:moveTo>
                <a:lnTo>
                  <a:pt x="472920" y="825500"/>
                </a:lnTo>
                <a:lnTo>
                  <a:pt x="472056" y="812800"/>
                </a:lnTo>
                <a:lnTo>
                  <a:pt x="480492" y="812800"/>
                </a:lnTo>
                <a:lnTo>
                  <a:pt x="478874" y="825500"/>
                </a:lnTo>
                <a:close/>
              </a:path>
              <a:path w="1003300" h="2286000">
                <a:moveTo>
                  <a:pt x="489269" y="825500"/>
                </a:moveTo>
                <a:lnTo>
                  <a:pt x="483197" y="825500"/>
                </a:lnTo>
                <a:lnTo>
                  <a:pt x="483532" y="812800"/>
                </a:lnTo>
                <a:lnTo>
                  <a:pt x="490381" y="812800"/>
                </a:lnTo>
                <a:lnTo>
                  <a:pt x="489269" y="825500"/>
                </a:lnTo>
                <a:close/>
              </a:path>
              <a:path w="1003300" h="2286000">
                <a:moveTo>
                  <a:pt x="492345" y="825500"/>
                </a:moveTo>
                <a:lnTo>
                  <a:pt x="490917" y="825500"/>
                </a:lnTo>
                <a:lnTo>
                  <a:pt x="490470" y="812800"/>
                </a:lnTo>
                <a:lnTo>
                  <a:pt x="491971" y="812800"/>
                </a:lnTo>
                <a:lnTo>
                  <a:pt x="492345" y="825500"/>
                </a:lnTo>
                <a:close/>
              </a:path>
              <a:path w="1003300" h="2286000">
                <a:moveTo>
                  <a:pt x="500199" y="825500"/>
                </a:moveTo>
                <a:lnTo>
                  <a:pt x="496542" y="825500"/>
                </a:lnTo>
                <a:lnTo>
                  <a:pt x="496224" y="812800"/>
                </a:lnTo>
                <a:lnTo>
                  <a:pt x="500324" y="812800"/>
                </a:lnTo>
                <a:lnTo>
                  <a:pt x="500199" y="825500"/>
                </a:lnTo>
                <a:close/>
              </a:path>
              <a:path w="1003300" h="2286000">
                <a:moveTo>
                  <a:pt x="505646" y="825500"/>
                </a:moveTo>
                <a:lnTo>
                  <a:pt x="503501" y="825500"/>
                </a:lnTo>
                <a:lnTo>
                  <a:pt x="504447" y="812800"/>
                </a:lnTo>
                <a:lnTo>
                  <a:pt x="505211" y="812800"/>
                </a:lnTo>
                <a:lnTo>
                  <a:pt x="505646" y="825500"/>
                </a:lnTo>
                <a:close/>
              </a:path>
              <a:path w="1003300" h="2286000">
                <a:moveTo>
                  <a:pt x="513037" y="825500"/>
                </a:moveTo>
                <a:lnTo>
                  <a:pt x="511358" y="825500"/>
                </a:lnTo>
                <a:lnTo>
                  <a:pt x="509204" y="812800"/>
                </a:lnTo>
                <a:lnTo>
                  <a:pt x="509845" y="812800"/>
                </a:lnTo>
                <a:lnTo>
                  <a:pt x="513037" y="825500"/>
                </a:lnTo>
                <a:close/>
              </a:path>
              <a:path w="1003300" h="2286000">
                <a:moveTo>
                  <a:pt x="519205" y="821872"/>
                </a:moveTo>
                <a:lnTo>
                  <a:pt x="514632" y="812800"/>
                </a:lnTo>
                <a:lnTo>
                  <a:pt x="518274" y="812800"/>
                </a:lnTo>
                <a:lnTo>
                  <a:pt x="519205" y="821872"/>
                </a:lnTo>
                <a:close/>
              </a:path>
              <a:path w="1003300" h="2286000">
                <a:moveTo>
                  <a:pt x="524462" y="825500"/>
                </a:moveTo>
                <a:lnTo>
                  <a:pt x="522147" y="825500"/>
                </a:lnTo>
                <a:lnTo>
                  <a:pt x="521965" y="812800"/>
                </a:lnTo>
                <a:lnTo>
                  <a:pt x="522695" y="812800"/>
                </a:lnTo>
                <a:lnTo>
                  <a:pt x="524462" y="825500"/>
                </a:lnTo>
                <a:close/>
              </a:path>
              <a:path w="1003300" h="2286000">
                <a:moveTo>
                  <a:pt x="528596" y="825500"/>
                </a:moveTo>
                <a:lnTo>
                  <a:pt x="526950" y="825500"/>
                </a:lnTo>
                <a:lnTo>
                  <a:pt x="523601" y="812800"/>
                </a:lnTo>
                <a:lnTo>
                  <a:pt x="527959" y="812800"/>
                </a:lnTo>
                <a:lnTo>
                  <a:pt x="528596" y="825500"/>
                </a:lnTo>
                <a:close/>
              </a:path>
              <a:path w="1003300" h="2286000">
                <a:moveTo>
                  <a:pt x="530744" y="825500"/>
                </a:moveTo>
                <a:lnTo>
                  <a:pt x="528596" y="825500"/>
                </a:lnTo>
                <a:lnTo>
                  <a:pt x="530744" y="812800"/>
                </a:lnTo>
                <a:lnTo>
                  <a:pt x="530744" y="825500"/>
                </a:lnTo>
                <a:close/>
              </a:path>
              <a:path w="1003300" h="2286000">
                <a:moveTo>
                  <a:pt x="536451" y="818203"/>
                </a:moveTo>
                <a:lnTo>
                  <a:pt x="533753" y="812800"/>
                </a:lnTo>
                <a:lnTo>
                  <a:pt x="536436" y="812800"/>
                </a:lnTo>
                <a:lnTo>
                  <a:pt x="536451" y="818203"/>
                </a:lnTo>
                <a:close/>
              </a:path>
              <a:path w="1003300" h="2286000">
                <a:moveTo>
                  <a:pt x="548273" y="825500"/>
                </a:moveTo>
                <a:lnTo>
                  <a:pt x="546030" y="825500"/>
                </a:lnTo>
                <a:lnTo>
                  <a:pt x="545373" y="812800"/>
                </a:lnTo>
                <a:lnTo>
                  <a:pt x="548273" y="812800"/>
                </a:lnTo>
                <a:lnTo>
                  <a:pt x="548273" y="825500"/>
                </a:lnTo>
                <a:close/>
              </a:path>
              <a:path w="1003300" h="2286000">
                <a:moveTo>
                  <a:pt x="553874" y="825500"/>
                </a:moveTo>
                <a:lnTo>
                  <a:pt x="553567" y="825500"/>
                </a:lnTo>
                <a:lnTo>
                  <a:pt x="549097" y="812800"/>
                </a:lnTo>
                <a:lnTo>
                  <a:pt x="555251" y="812800"/>
                </a:lnTo>
                <a:lnTo>
                  <a:pt x="553874" y="825500"/>
                </a:lnTo>
                <a:close/>
              </a:path>
              <a:path w="1003300" h="2286000">
                <a:moveTo>
                  <a:pt x="562821" y="825500"/>
                </a:moveTo>
                <a:lnTo>
                  <a:pt x="556885" y="825500"/>
                </a:lnTo>
                <a:lnTo>
                  <a:pt x="555869" y="812800"/>
                </a:lnTo>
                <a:lnTo>
                  <a:pt x="562741" y="812800"/>
                </a:lnTo>
                <a:lnTo>
                  <a:pt x="562821" y="825500"/>
                </a:lnTo>
                <a:close/>
              </a:path>
              <a:path w="1003300" h="2286000">
                <a:moveTo>
                  <a:pt x="570586" y="825500"/>
                </a:moveTo>
                <a:lnTo>
                  <a:pt x="565198" y="825500"/>
                </a:lnTo>
                <a:lnTo>
                  <a:pt x="565368" y="812800"/>
                </a:lnTo>
                <a:lnTo>
                  <a:pt x="570724" y="812800"/>
                </a:lnTo>
                <a:lnTo>
                  <a:pt x="570586" y="825500"/>
                </a:lnTo>
                <a:close/>
              </a:path>
              <a:path w="1003300" h="2286000">
                <a:moveTo>
                  <a:pt x="573822" y="825500"/>
                </a:moveTo>
                <a:lnTo>
                  <a:pt x="571136" y="812800"/>
                </a:lnTo>
                <a:lnTo>
                  <a:pt x="573040" y="812800"/>
                </a:lnTo>
                <a:lnTo>
                  <a:pt x="573822" y="814234"/>
                </a:lnTo>
                <a:lnTo>
                  <a:pt x="573822" y="825500"/>
                </a:lnTo>
                <a:close/>
              </a:path>
              <a:path w="1003300" h="2286000">
                <a:moveTo>
                  <a:pt x="573822" y="814234"/>
                </a:moveTo>
                <a:lnTo>
                  <a:pt x="573040" y="812800"/>
                </a:lnTo>
                <a:lnTo>
                  <a:pt x="573822" y="812800"/>
                </a:lnTo>
                <a:lnTo>
                  <a:pt x="573822" y="814234"/>
                </a:lnTo>
                <a:close/>
              </a:path>
              <a:path w="1003300" h="2286000">
                <a:moveTo>
                  <a:pt x="578452" y="822731"/>
                </a:moveTo>
                <a:lnTo>
                  <a:pt x="573822" y="814234"/>
                </a:lnTo>
                <a:lnTo>
                  <a:pt x="573822" y="812800"/>
                </a:lnTo>
                <a:lnTo>
                  <a:pt x="579506" y="812800"/>
                </a:lnTo>
                <a:lnTo>
                  <a:pt x="578452" y="822731"/>
                </a:lnTo>
                <a:close/>
              </a:path>
              <a:path w="1003300" h="2286000">
                <a:moveTo>
                  <a:pt x="579506" y="824666"/>
                </a:moveTo>
                <a:lnTo>
                  <a:pt x="578532" y="822877"/>
                </a:lnTo>
                <a:lnTo>
                  <a:pt x="578543" y="821872"/>
                </a:lnTo>
                <a:lnTo>
                  <a:pt x="579506" y="812800"/>
                </a:lnTo>
                <a:lnTo>
                  <a:pt x="579506" y="824666"/>
                </a:lnTo>
                <a:close/>
              </a:path>
              <a:path w="1003300" h="2286000">
                <a:moveTo>
                  <a:pt x="584123" y="825500"/>
                </a:moveTo>
                <a:lnTo>
                  <a:pt x="579961" y="825500"/>
                </a:lnTo>
                <a:lnTo>
                  <a:pt x="579506" y="824666"/>
                </a:lnTo>
                <a:lnTo>
                  <a:pt x="579506" y="812800"/>
                </a:lnTo>
                <a:lnTo>
                  <a:pt x="581895" y="812800"/>
                </a:lnTo>
                <a:lnTo>
                  <a:pt x="583666" y="817841"/>
                </a:lnTo>
                <a:lnTo>
                  <a:pt x="584123" y="825500"/>
                </a:lnTo>
                <a:close/>
              </a:path>
              <a:path w="1003300" h="2286000">
                <a:moveTo>
                  <a:pt x="585436" y="822877"/>
                </a:moveTo>
                <a:lnTo>
                  <a:pt x="583666" y="817841"/>
                </a:lnTo>
                <a:lnTo>
                  <a:pt x="583366" y="812800"/>
                </a:lnTo>
                <a:lnTo>
                  <a:pt x="586799" y="812800"/>
                </a:lnTo>
                <a:lnTo>
                  <a:pt x="585436" y="822877"/>
                </a:lnTo>
                <a:close/>
              </a:path>
              <a:path w="1003300" h="2286000">
                <a:moveTo>
                  <a:pt x="591181" y="825500"/>
                </a:moveTo>
                <a:lnTo>
                  <a:pt x="588505" y="825500"/>
                </a:lnTo>
                <a:lnTo>
                  <a:pt x="588493" y="812800"/>
                </a:lnTo>
                <a:lnTo>
                  <a:pt x="590857" y="812800"/>
                </a:lnTo>
                <a:lnTo>
                  <a:pt x="591181" y="825500"/>
                </a:lnTo>
                <a:close/>
              </a:path>
              <a:path w="1003300" h="2286000">
                <a:moveTo>
                  <a:pt x="595138" y="825500"/>
                </a:moveTo>
                <a:lnTo>
                  <a:pt x="592261" y="825500"/>
                </a:lnTo>
                <a:lnTo>
                  <a:pt x="591927" y="812800"/>
                </a:lnTo>
                <a:lnTo>
                  <a:pt x="595138" y="812800"/>
                </a:lnTo>
                <a:lnTo>
                  <a:pt x="595138" y="825500"/>
                </a:lnTo>
                <a:close/>
              </a:path>
              <a:path w="1003300" h="2286000">
                <a:moveTo>
                  <a:pt x="605732" y="825500"/>
                </a:moveTo>
                <a:lnTo>
                  <a:pt x="596893" y="825500"/>
                </a:lnTo>
                <a:lnTo>
                  <a:pt x="596407" y="812800"/>
                </a:lnTo>
                <a:lnTo>
                  <a:pt x="603616" y="812800"/>
                </a:lnTo>
                <a:lnTo>
                  <a:pt x="605732" y="825500"/>
                </a:lnTo>
                <a:close/>
              </a:path>
              <a:path w="1003300" h="2286000">
                <a:moveTo>
                  <a:pt x="608877" y="825500"/>
                </a:moveTo>
                <a:lnTo>
                  <a:pt x="607448" y="825500"/>
                </a:lnTo>
                <a:lnTo>
                  <a:pt x="607539" y="812800"/>
                </a:lnTo>
                <a:lnTo>
                  <a:pt x="608877" y="812800"/>
                </a:lnTo>
                <a:lnTo>
                  <a:pt x="608877" y="825500"/>
                </a:lnTo>
                <a:close/>
              </a:path>
              <a:path w="1003300" h="2286000">
                <a:moveTo>
                  <a:pt x="620103" y="825500"/>
                </a:moveTo>
                <a:lnTo>
                  <a:pt x="616839" y="812800"/>
                </a:lnTo>
                <a:lnTo>
                  <a:pt x="618745" y="812800"/>
                </a:lnTo>
                <a:lnTo>
                  <a:pt x="620103" y="825500"/>
                </a:lnTo>
                <a:close/>
              </a:path>
              <a:path w="1003300" h="2286000">
                <a:moveTo>
                  <a:pt x="624983" y="825500"/>
                </a:moveTo>
                <a:lnTo>
                  <a:pt x="623799" y="825500"/>
                </a:lnTo>
                <a:lnTo>
                  <a:pt x="623453" y="812800"/>
                </a:lnTo>
                <a:lnTo>
                  <a:pt x="624983" y="812800"/>
                </a:lnTo>
                <a:lnTo>
                  <a:pt x="624983" y="825500"/>
                </a:lnTo>
                <a:close/>
              </a:path>
              <a:path w="1003300" h="2286000">
                <a:moveTo>
                  <a:pt x="631539" y="825500"/>
                </a:moveTo>
                <a:lnTo>
                  <a:pt x="629876" y="812800"/>
                </a:lnTo>
                <a:lnTo>
                  <a:pt x="632883" y="812800"/>
                </a:lnTo>
                <a:lnTo>
                  <a:pt x="631539" y="825500"/>
                </a:lnTo>
                <a:close/>
              </a:path>
              <a:path w="1003300" h="2286000">
                <a:moveTo>
                  <a:pt x="637654" y="825500"/>
                </a:moveTo>
                <a:lnTo>
                  <a:pt x="633036" y="825500"/>
                </a:lnTo>
                <a:lnTo>
                  <a:pt x="633036" y="812800"/>
                </a:lnTo>
                <a:lnTo>
                  <a:pt x="634652" y="812800"/>
                </a:lnTo>
                <a:lnTo>
                  <a:pt x="637654" y="825500"/>
                </a:lnTo>
                <a:close/>
              </a:path>
              <a:path w="1003300" h="2286000">
                <a:moveTo>
                  <a:pt x="638800" y="825500"/>
                </a:moveTo>
                <a:lnTo>
                  <a:pt x="637774" y="825500"/>
                </a:lnTo>
                <a:lnTo>
                  <a:pt x="637796" y="812800"/>
                </a:lnTo>
                <a:lnTo>
                  <a:pt x="640926" y="812800"/>
                </a:lnTo>
                <a:lnTo>
                  <a:pt x="638800" y="825500"/>
                </a:lnTo>
                <a:close/>
              </a:path>
              <a:path w="1003300" h="2286000">
                <a:moveTo>
                  <a:pt x="647250" y="825500"/>
                </a:moveTo>
                <a:lnTo>
                  <a:pt x="644527" y="825500"/>
                </a:lnTo>
                <a:lnTo>
                  <a:pt x="645762" y="812800"/>
                </a:lnTo>
                <a:lnTo>
                  <a:pt x="647250" y="812800"/>
                </a:lnTo>
                <a:lnTo>
                  <a:pt x="647250" y="825500"/>
                </a:lnTo>
                <a:close/>
              </a:path>
              <a:path w="1003300" h="2286000">
                <a:moveTo>
                  <a:pt x="652930" y="825500"/>
                </a:moveTo>
                <a:lnTo>
                  <a:pt x="649672" y="825500"/>
                </a:lnTo>
                <a:lnTo>
                  <a:pt x="647992" y="812800"/>
                </a:lnTo>
                <a:lnTo>
                  <a:pt x="652930" y="812800"/>
                </a:lnTo>
                <a:lnTo>
                  <a:pt x="652930" y="825500"/>
                </a:lnTo>
                <a:close/>
              </a:path>
              <a:path w="1003300" h="2286000">
                <a:moveTo>
                  <a:pt x="656889" y="825500"/>
                </a:moveTo>
                <a:lnTo>
                  <a:pt x="653328" y="825500"/>
                </a:lnTo>
                <a:lnTo>
                  <a:pt x="654080" y="812800"/>
                </a:lnTo>
                <a:lnTo>
                  <a:pt x="656223" y="812800"/>
                </a:lnTo>
                <a:lnTo>
                  <a:pt x="656889" y="825500"/>
                </a:lnTo>
                <a:close/>
              </a:path>
              <a:path w="1003300" h="2286000">
                <a:moveTo>
                  <a:pt x="659072" y="825500"/>
                </a:moveTo>
                <a:lnTo>
                  <a:pt x="656889" y="825500"/>
                </a:lnTo>
                <a:lnTo>
                  <a:pt x="658574" y="812800"/>
                </a:lnTo>
                <a:lnTo>
                  <a:pt x="659092" y="812800"/>
                </a:lnTo>
                <a:lnTo>
                  <a:pt x="659072" y="825500"/>
                </a:lnTo>
                <a:close/>
              </a:path>
              <a:path w="1003300" h="2286000">
                <a:moveTo>
                  <a:pt x="666774" y="825500"/>
                </a:moveTo>
                <a:lnTo>
                  <a:pt x="661936" y="825500"/>
                </a:lnTo>
                <a:lnTo>
                  <a:pt x="659867" y="812800"/>
                </a:lnTo>
                <a:lnTo>
                  <a:pt x="664637" y="812800"/>
                </a:lnTo>
                <a:lnTo>
                  <a:pt x="666774" y="825500"/>
                </a:lnTo>
                <a:close/>
              </a:path>
              <a:path w="1003300" h="2286000">
                <a:moveTo>
                  <a:pt x="674572" y="825500"/>
                </a:moveTo>
                <a:lnTo>
                  <a:pt x="667616" y="825500"/>
                </a:lnTo>
                <a:lnTo>
                  <a:pt x="665902" y="812800"/>
                </a:lnTo>
                <a:lnTo>
                  <a:pt x="674465" y="812800"/>
                </a:lnTo>
                <a:lnTo>
                  <a:pt x="674572" y="825500"/>
                </a:lnTo>
                <a:close/>
              </a:path>
              <a:path w="1003300" h="2286000">
                <a:moveTo>
                  <a:pt x="756155" y="838200"/>
                </a:moveTo>
                <a:lnTo>
                  <a:pt x="753360" y="838200"/>
                </a:lnTo>
                <a:lnTo>
                  <a:pt x="753428" y="823297"/>
                </a:lnTo>
                <a:lnTo>
                  <a:pt x="753302" y="812800"/>
                </a:lnTo>
                <a:lnTo>
                  <a:pt x="754892" y="812800"/>
                </a:lnTo>
                <a:lnTo>
                  <a:pt x="755470" y="825500"/>
                </a:lnTo>
                <a:lnTo>
                  <a:pt x="757030" y="825500"/>
                </a:lnTo>
                <a:lnTo>
                  <a:pt x="756155" y="838200"/>
                </a:lnTo>
                <a:close/>
              </a:path>
              <a:path w="1003300" h="2286000">
                <a:moveTo>
                  <a:pt x="769923" y="825500"/>
                </a:moveTo>
                <a:lnTo>
                  <a:pt x="766336" y="825500"/>
                </a:lnTo>
                <a:lnTo>
                  <a:pt x="763425" y="812800"/>
                </a:lnTo>
                <a:lnTo>
                  <a:pt x="766342" y="812800"/>
                </a:lnTo>
                <a:lnTo>
                  <a:pt x="769923" y="825500"/>
                </a:lnTo>
                <a:close/>
              </a:path>
              <a:path w="1003300" h="2286000">
                <a:moveTo>
                  <a:pt x="773189" y="825500"/>
                </a:moveTo>
                <a:lnTo>
                  <a:pt x="770604" y="825500"/>
                </a:lnTo>
                <a:lnTo>
                  <a:pt x="769703" y="812800"/>
                </a:lnTo>
                <a:lnTo>
                  <a:pt x="772595" y="821006"/>
                </a:lnTo>
                <a:lnTo>
                  <a:pt x="773189" y="825500"/>
                </a:lnTo>
                <a:close/>
              </a:path>
              <a:path w="1003300" h="2286000">
                <a:moveTo>
                  <a:pt x="774150" y="825500"/>
                </a:moveTo>
                <a:lnTo>
                  <a:pt x="772595" y="821006"/>
                </a:lnTo>
                <a:lnTo>
                  <a:pt x="771510" y="812800"/>
                </a:lnTo>
                <a:lnTo>
                  <a:pt x="774774" y="812800"/>
                </a:lnTo>
                <a:lnTo>
                  <a:pt x="774150" y="825500"/>
                </a:lnTo>
                <a:close/>
              </a:path>
              <a:path w="1003300" h="2286000">
                <a:moveTo>
                  <a:pt x="780906" y="825500"/>
                </a:moveTo>
                <a:lnTo>
                  <a:pt x="778888" y="812800"/>
                </a:lnTo>
                <a:lnTo>
                  <a:pt x="779153" y="812800"/>
                </a:lnTo>
                <a:lnTo>
                  <a:pt x="780906" y="825500"/>
                </a:lnTo>
                <a:close/>
              </a:path>
              <a:path w="1003300" h="2286000">
                <a:moveTo>
                  <a:pt x="804735" y="838200"/>
                </a:moveTo>
                <a:lnTo>
                  <a:pt x="797418" y="838200"/>
                </a:lnTo>
                <a:lnTo>
                  <a:pt x="788891" y="825500"/>
                </a:lnTo>
                <a:lnTo>
                  <a:pt x="780601" y="812800"/>
                </a:lnTo>
                <a:lnTo>
                  <a:pt x="799448" y="812800"/>
                </a:lnTo>
                <a:lnTo>
                  <a:pt x="801168" y="825500"/>
                </a:lnTo>
                <a:lnTo>
                  <a:pt x="803283" y="825500"/>
                </a:lnTo>
                <a:lnTo>
                  <a:pt x="804735" y="838200"/>
                </a:lnTo>
                <a:close/>
              </a:path>
              <a:path w="1003300" h="2286000">
                <a:moveTo>
                  <a:pt x="803538" y="825500"/>
                </a:moveTo>
                <a:lnTo>
                  <a:pt x="801168" y="825500"/>
                </a:lnTo>
                <a:lnTo>
                  <a:pt x="801481" y="812800"/>
                </a:lnTo>
                <a:lnTo>
                  <a:pt x="804322" y="812800"/>
                </a:lnTo>
                <a:lnTo>
                  <a:pt x="803538" y="825500"/>
                </a:lnTo>
                <a:close/>
              </a:path>
              <a:path w="1003300" h="2286000">
                <a:moveTo>
                  <a:pt x="806466" y="825500"/>
                </a:moveTo>
                <a:lnTo>
                  <a:pt x="804993" y="825500"/>
                </a:lnTo>
                <a:lnTo>
                  <a:pt x="804322" y="812800"/>
                </a:lnTo>
                <a:lnTo>
                  <a:pt x="806140" y="812800"/>
                </a:lnTo>
                <a:lnTo>
                  <a:pt x="806466" y="825500"/>
                </a:lnTo>
                <a:close/>
              </a:path>
              <a:path w="1003300" h="2286000">
                <a:moveTo>
                  <a:pt x="810814" y="825500"/>
                </a:moveTo>
                <a:lnTo>
                  <a:pt x="809627" y="825500"/>
                </a:lnTo>
                <a:lnTo>
                  <a:pt x="808715" y="812800"/>
                </a:lnTo>
                <a:lnTo>
                  <a:pt x="810068" y="812800"/>
                </a:lnTo>
                <a:lnTo>
                  <a:pt x="810814" y="825500"/>
                </a:lnTo>
                <a:close/>
              </a:path>
              <a:path w="1003300" h="2286000">
                <a:moveTo>
                  <a:pt x="819140" y="825500"/>
                </a:moveTo>
                <a:lnTo>
                  <a:pt x="811844" y="825500"/>
                </a:lnTo>
                <a:lnTo>
                  <a:pt x="812181" y="812800"/>
                </a:lnTo>
                <a:lnTo>
                  <a:pt x="818973" y="812800"/>
                </a:lnTo>
                <a:lnTo>
                  <a:pt x="819235" y="821872"/>
                </a:lnTo>
                <a:lnTo>
                  <a:pt x="819140" y="825500"/>
                </a:lnTo>
                <a:close/>
              </a:path>
              <a:path w="1003300" h="2286000">
                <a:moveTo>
                  <a:pt x="823550" y="825500"/>
                </a:moveTo>
                <a:lnTo>
                  <a:pt x="819340" y="825500"/>
                </a:lnTo>
                <a:lnTo>
                  <a:pt x="819399" y="822877"/>
                </a:lnTo>
                <a:lnTo>
                  <a:pt x="820395" y="812800"/>
                </a:lnTo>
                <a:lnTo>
                  <a:pt x="824513" y="812800"/>
                </a:lnTo>
                <a:lnTo>
                  <a:pt x="823550" y="825500"/>
                </a:lnTo>
                <a:close/>
              </a:path>
              <a:path w="1003300" h="2286000">
                <a:moveTo>
                  <a:pt x="829167" y="825500"/>
                </a:moveTo>
                <a:lnTo>
                  <a:pt x="827678" y="825500"/>
                </a:lnTo>
                <a:lnTo>
                  <a:pt x="826346" y="812800"/>
                </a:lnTo>
                <a:lnTo>
                  <a:pt x="829167" y="825500"/>
                </a:lnTo>
                <a:close/>
              </a:path>
              <a:path w="1003300" h="2286000">
                <a:moveTo>
                  <a:pt x="839271" y="825500"/>
                </a:moveTo>
                <a:lnTo>
                  <a:pt x="839365" y="812800"/>
                </a:lnTo>
                <a:lnTo>
                  <a:pt x="839860" y="812800"/>
                </a:lnTo>
                <a:lnTo>
                  <a:pt x="839271" y="825500"/>
                </a:lnTo>
                <a:close/>
              </a:path>
              <a:path w="1003300" h="2286000">
                <a:moveTo>
                  <a:pt x="848021" y="825500"/>
                </a:moveTo>
                <a:lnTo>
                  <a:pt x="843037" y="825500"/>
                </a:lnTo>
                <a:lnTo>
                  <a:pt x="842331" y="812800"/>
                </a:lnTo>
                <a:lnTo>
                  <a:pt x="844327" y="812800"/>
                </a:lnTo>
                <a:lnTo>
                  <a:pt x="848021" y="825500"/>
                </a:lnTo>
                <a:close/>
              </a:path>
              <a:path w="1003300" h="2286000">
                <a:moveTo>
                  <a:pt x="854061" y="825500"/>
                </a:moveTo>
                <a:lnTo>
                  <a:pt x="848021" y="825500"/>
                </a:lnTo>
                <a:lnTo>
                  <a:pt x="846742" y="812800"/>
                </a:lnTo>
                <a:lnTo>
                  <a:pt x="852208" y="812800"/>
                </a:lnTo>
                <a:lnTo>
                  <a:pt x="854061" y="825500"/>
                </a:lnTo>
                <a:close/>
              </a:path>
              <a:path w="1003300" h="2286000">
                <a:moveTo>
                  <a:pt x="388536" y="814963"/>
                </a:moveTo>
                <a:lnTo>
                  <a:pt x="388439" y="814538"/>
                </a:lnTo>
                <a:lnTo>
                  <a:pt x="388386" y="813760"/>
                </a:lnTo>
                <a:lnTo>
                  <a:pt x="388515" y="814234"/>
                </a:lnTo>
                <a:lnTo>
                  <a:pt x="388536" y="814963"/>
                </a:lnTo>
                <a:close/>
              </a:path>
              <a:path w="1003300" h="2286000">
                <a:moveTo>
                  <a:pt x="386972" y="825500"/>
                </a:moveTo>
                <a:lnTo>
                  <a:pt x="382637" y="825500"/>
                </a:lnTo>
                <a:lnTo>
                  <a:pt x="388301" y="813934"/>
                </a:lnTo>
                <a:lnTo>
                  <a:pt x="388439" y="814538"/>
                </a:lnTo>
                <a:lnTo>
                  <a:pt x="388445" y="815575"/>
                </a:lnTo>
                <a:lnTo>
                  <a:pt x="386972" y="825500"/>
                </a:lnTo>
                <a:close/>
              </a:path>
              <a:path w="1003300" h="2286000">
                <a:moveTo>
                  <a:pt x="391596" y="825500"/>
                </a:moveTo>
                <a:lnTo>
                  <a:pt x="390933" y="825500"/>
                </a:lnTo>
                <a:lnTo>
                  <a:pt x="388675" y="815575"/>
                </a:lnTo>
                <a:lnTo>
                  <a:pt x="388599" y="814538"/>
                </a:lnTo>
                <a:lnTo>
                  <a:pt x="391596" y="825500"/>
                </a:lnTo>
                <a:close/>
              </a:path>
              <a:path w="1003300" h="2286000">
                <a:moveTo>
                  <a:pt x="189293" y="825500"/>
                </a:moveTo>
                <a:lnTo>
                  <a:pt x="189019" y="825500"/>
                </a:lnTo>
                <a:lnTo>
                  <a:pt x="190971" y="815054"/>
                </a:lnTo>
                <a:lnTo>
                  <a:pt x="189293" y="825500"/>
                </a:lnTo>
                <a:close/>
              </a:path>
              <a:path w="1003300" h="2286000">
                <a:moveTo>
                  <a:pt x="409262" y="825500"/>
                </a:moveTo>
                <a:lnTo>
                  <a:pt x="406433" y="825500"/>
                </a:lnTo>
                <a:lnTo>
                  <a:pt x="403269" y="815575"/>
                </a:lnTo>
                <a:lnTo>
                  <a:pt x="409262" y="825500"/>
                </a:lnTo>
                <a:close/>
              </a:path>
              <a:path w="1003300" h="2286000">
                <a:moveTo>
                  <a:pt x="585081" y="825500"/>
                </a:moveTo>
                <a:lnTo>
                  <a:pt x="584123" y="825500"/>
                </a:lnTo>
                <a:lnTo>
                  <a:pt x="583666" y="817841"/>
                </a:lnTo>
                <a:lnTo>
                  <a:pt x="585385" y="822731"/>
                </a:lnTo>
                <a:lnTo>
                  <a:pt x="585293" y="823934"/>
                </a:lnTo>
                <a:lnTo>
                  <a:pt x="585081" y="825500"/>
                </a:lnTo>
                <a:close/>
              </a:path>
              <a:path w="1003300" h="2286000">
                <a:moveTo>
                  <a:pt x="540096" y="825500"/>
                </a:moveTo>
                <a:lnTo>
                  <a:pt x="536472" y="825500"/>
                </a:lnTo>
                <a:lnTo>
                  <a:pt x="536451" y="818203"/>
                </a:lnTo>
                <a:lnTo>
                  <a:pt x="540096" y="825500"/>
                </a:lnTo>
                <a:close/>
              </a:path>
              <a:path w="1003300" h="2286000">
                <a:moveTo>
                  <a:pt x="521033" y="825500"/>
                </a:moveTo>
                <a:lnTo>
                  <a:pt x="519577" y="825500"/>
                </a:lnTo>
                <a:lnTo>
                  <a:pt x="519205" y="821872"/>
                </a:lnTo>
                <a:lnTo>
                  <a:pt x="521033" y="825500"/>
                </a:lnTo>
                <a:close/>
              </a:path>
              <a:path w="1003300" h="2286000">
                <a:moveTo>
                  <a:pt x="579506" y="825500"/>
                </a:moveTo>
                <a:lnTo>
                  <a:pt x="578158" y="825500"/>
                </a:lnTo>
                <a:lnTo>
                  <a:pt x="578452" y="822731"/>
                </a:lnTo>
                <a:lnTo>
                  <a:pt x="579506" y="824666"/>
                </a:lnTo>
                <a:lnTo>
                  <a:pt x="579506" y="825500"/>
                </a:lnTo>
                <a:close/>
              </a:path>
              <a:path w="1003300" h="2286000">
                <a:moveTo>
                  <a:pt x="586357" y="825500"/>
                </a:moveTo>
                <a:lnTo>
                  <a:pt x="585081" y="825500"/>
                </a:lnTo>
                <a:lnTo>
                  <a:pt x="585436" y="822877"/>
                </a:lnTo>
                <a:lnTo>
                  <a:pt x="586357" y="825500"/>
                </a:lnTo>
                <a:close/>
              </a:path>
              <a:path w="1003300" h="2286000">
                <a:moveTo>
                  <a:pt x="220977" y="825500"/>
                </a:moveTo>
                <a:lnTo>
                  <a:pt x="220330" y="825500"/>
                </a:lnTo>
                <a:lnTo>
                  <a:pt x="221151" y="823297"/>
                </a:lnTo>
                <a:lnTo>
                  <a:pt x="220977" y="825500"/>
                </a:lnTo>
                <a:close/>
              </a:path>
              <a:path w="1003300" h="2286000">
                <a:moveTo>
                  <a:pt x="819340" y="825500"/>
                </a:moveTo>
                <a:lnTo>
                  <a:pt x="819140" y="825500"/>
                </a:lnTo>
                <a:lnTo>
                  <a:pt x="819295" y="823934"/>
                </a:lnTo>
                <a:lnTo>
                  <a:pt x="819340" y="825500"/>
                </a:lnTo>
                <a:close/>
              </a:path>
              <a:path w="1003300" h="2286000">
                <a:moveTo>
                  <a:pt x="157883" y="835524"/>
                </a:moveTo>
                <a:lnTo>
                  <a:pt x="158628" y="825500"/>
                </a:lnTo>
                <a:lnTo>
                  <a:pt x="159565" y="825500"/>
                </a:lnTo>
                <a:lnTo>
                  <a:pt x="157883" y="835524"/>
                </a:lnTo>
                <a:close/>
              </a:path>
              <a:path w="1003300" h="2286000">
                <a:moveTo>
                  <a:pt x="164194" y="838200"/>
                </a:moveTo>
                <a:lnTo>
                  <a:pt x="162192" y="838200"/>
                </a:lnTo>
                <a:lnTo>
                  <a:pt x="162192" y="825500"/>
                </a:lnTo>
                <a:lnTo>
                  <a:pt x="164238" y="825500"/>
                </a:lnTo>
                <a:lnTo>
                  <a:pt x="164194" y="838200"/>
                </a:lnTo>
                <a:close/>
              </a:path>
              <a:path w="1003300" h="2286000">
                <a:moveTo>
                  <a:pt x="170109" y="838200"/>
                </a:moveTo>
                <a:lnTo>
                  <a:pt x="168120" y="838200"/>
                </a:lnTo>
                <a:lnTo>
                  <a:pt x="167557" y="825500"/>
                </a:lnTo>
                <a:lnTo>
                  <a:pt x="169819" y="825500"/>
                </a:lnTo>
                <a:lnTo>
                  <a:pt x="170109" y="838200"/>
                </a:lnTo>
                <a:close/>
              </a:path>
              <a:path w="1003300" h="2286000">
                <a:moveTo>
                  <a:pt x="175647" y="838200"/>
                </a:moveTo>
                <a:lnTo>
                  <a:pt x="174681" y="838200"/>
                </a:lnTo>
                <a:lnTo>
                  <a:pt x="170700" y="825500"/>
                </a:lnTo>
                <a:lnTo>
                  <a:pt x="171263" y="825500"/>
                </a:lnTo>
                <a:lnTo>
                  <a:pt x="175647" y="838200"/>
                </a:lnTo>
                <a:close/>
              </a:path>
              <a:path w="1003300" h="2286000">
                <a:moveTo>
                  <a:pt x="187973" y="838200"/>
                </a:moveTo>
                <a:lnTo>
                  <a:pt x="187278" y="838200"/>
                </a:lnTo>
                <a:lnTo>
                  <a:pt x="183445" y="825500"/>
                </a:lnTo>
                <a:lnTo>
                  <a:pt x="185580" y="825500"/>
                </a:lnTo>
                <a:lnTo>
                  <a:pt x="187973" y="838200"/>
                </a:lnTo>
                <a:close/>
              </a:path>
              <a:path w="1003300" h="2286000">
                <a:moveTo>
                  <a:pt x="192050" y="838200"/>
                </a:moveTo>
                <a:lnTo>
                  <a:pt x="188629" y="838200"/>
                </a:lnTo>
                <a:lnTo>
                  <a:pt x="187547" y="825500"/>
                </a:lnTo>
                <a:lnTo>
                  <a:pt x="191159" y="825500"/>
                </a:lnTo>
                <a:lnTo>
                  <a:pt x="192050" y="838200"/>
                </a:lnTo>
                <a:close/>
              </a:path>
              <a:path w="1003300" h="2286000">
                <a:moveTo>
                  <a:pt x="196757" y="838200"/>
                </a:moveTo>
                <a:lnTo>
                  <a:pt x="192644" y="838200"/>
                </a:lnTo>
                <a:lnTo>
                  <a:pt x="193873" y="825500"/>
                </a:lnTo>
                <a:lnTo>
                  <a:pt x="197603" y="825500"/>
                </a:lnTo>
                <a:lnTo>
                  <a:pt x="196757" y="838200"/>
                </a:lnTo>
                <a:close/>
              </a:path>
              <a:path w="1003300" h="2286000">
                <a:moveTo>
                  <a:pt x="204968" y="838200"/>
                </a:moveTo>
                <a:lnTo>
                  <a:pt x="207228" y="825500"/>
                </a:lnTo>
                <a:lnTo>
                  <a:pt x="207603" y="825500"/>
                </a:lnTo>
                <a:lnTo>
                  <a:pt x="204968" y="838200"/>
                </a:lnTo>
                <a:close/>
              </a:path>
              <a:path w="1003300" h="2286000">
                <a:moveTo>
                  <a:pt x="217327" y="838200"/>
                </a:moveTo>
                <a:lnTo>
                  <a:pt x="205530" y="838200"/>
                </a:lnTo>
                <a:lnTo>
                  <a:pt x="208329" y="825500"/>
                </a:lnTo>
                <a:lnTo>
                  <a:pt x="219330" y="825500"/>
                </a:lnTo>
                <a:lnTo>
                  <a:pt x="217327" y="838200"/>
                </a:lnTo>
                <a:close/>
              </a:path>
              <a:path w="1003300" h="2286000">
                <a:moveTo>
                  <a:pt x="232591" y="850900"/>
                </a:moveTo>
                <a:lnTo>
                  <a:pt x="229905" y="850900"/>
                </a:lnTo>
                <a:lnTo>
                  <a:pt x="229905" y="842336"/>
                </a:lnTo>
                <a:lnTo>
                  <a:pt x="232304" y="838200"/>
                </a:lnTo>
                <a:lnTo>
                  <a:pt x="235602" y="838200"/>
                </a:lnTo>
                <a:lnTo>
                  <a:pt x="238511" y="825500"/>
                </a:lnTo>
                <a:lnTo>
                  <a:pt x="241945" y="825500"/>
                </a:lnTo>
                <a:lnTo>
                  <a:pt x="238578" y="838200"/>
                </a:lnTo>
                <a:lnTo>
                  <a:pt x="232591" y="850900"/>
                </a:lnTo>
                <a:close/>
              </a:path>
              <a:path w="1003300" h="2286000">
                <a:moveTo>
                  <a:pt x="248427" y="838200"/>
                </a:moveTo>
                <a:lnTo>
                  <a:pt x="247086" y="838200"/>
                </a:lnTo>
                <a:lnTo>
                  <a:pt x="246086" y="825500"/>
                </a:lnTo>
                <a:lnTo>
                  <a:pt x="246753" y="825500"/>
                </a:lnTo>
                <a:lnTo>
                  <a:pt x="248427" y="838200"/>
                </a:lnTo>
                <a:close/>
              </a:path>
              <a:path w="1003300" h="2286000">
                <a:moveTo>
                  <a:pt x="252969" y="838200"/>
                </a:moveTo>
                <a:lnTo>
                  <a:pt x="248534" y="838200"/>
                </a:lnTo>
                <a:lnTo>
                  <a:pt x="250916" y="825500"/>
                </a:lnTo>
                <a:lnTo>
                  <a:pt x="252969" y="825500"/>
                </a:lnTo>
                <a:lnTo>
                  <a:pt x="252969" y="838200"/>
                </a:lnTo>
                <a:close/>
              </a:path>
              <a:path w="1003300" h="2286000">
                <a:moveTo>
                  <a:pt x="257442" y="838200"/>
                </a:moveTo>
                <a:lnTo>
                  <a:pt x="254216" y="838200"/>
                </a:lnTo>
                <a:lnTo>
                  <a:pt x="254215" y="825500"/>
                </a:lnTo>
                <a:lnTo>
                  <a:pt x="259980" y="825500"/>
                </a:lnTo>
                <a:lnTo>
                  <a:pt x="257442" y="838200"/>
                </a:lnTo>
                <a:close/>
              </a:path>
              <a:path w="1003300" h="2286000">
                <a:moveTo>
                  <a:pt x="318949" y="838200"/>
                </a:moveTo>
                <a:lnTo>
                  <a:pt x="316968" y="838200"/>
                </a:lnTo>
                <a:lnTo>
                  <a:pt x="317361" y="825500"/>
                </a:lnTo>
                <a:lnTo>
                  <a:pt x="317698" y="825500"/>
                </a:lnTo>
                <a:lnTo>
                  <a:pt x="318949" y="838200"/>
                </a:lnTo>
                <a:close/>
              </a:path>
              <a:path w="1003300" h="2286000">
                <a:moveTo>
                  <a:pt x="327833" y="838200"/>
                </a:moveTo>
                <a:lnTo>
                  <a:pt x="322758" y="838200"/>
                </a:lnTo>
                <a:lnTo>
                  <a:pt x="322340" y="825500"/>
                </a:lnTo>
                <a:lnTo>
                  <a:pt x="325113" y="825500"/>
                </a:lnTo>
                <a:lnTo>
                  <a:pt x="327833" y="838200"/>
                </a:lnTo>
                <a:close/>
              </a:path>
              <a:path w="1003300" h="2286000">
                <a:moveTo>
                  <a:pt x="331931" y="838200"/>
                </a:moveTo>
                <a:lnTo>
                  <a:pt x="328365" y="838200"/>
                </a:lnTo>
                <a:lnTo>
                  <a:pt x="328456" y="825500"/>
                </a:lnTo>
                <a:lnTo>
                  <a:pt x="331276" y="825500"/>
                </a:lnTo>
                <a:lnTo>
                  <a:pt x="331931" y="838200"/>
                </a:lnTo>
                <a:close/>
              </a:path>
              <a:path w="1003300" h="2286000">
                <a:moveTo>
                  <a:pt x="337823" y="838200"/>
                </a:moveTo>
                <a:lnTo>
                  <a:pt x="335535" y="838200"/>
                </a:lnTo>
                <a:lnTo>
                  <a:pt x="335790" y="825500"/>
                </a:lnTo>
                <a:lnTo>
                  <a:pt x="337053" y="825500"/>
                </a:lnTo>
                <a:lnTo>
                  <a:pt x="337823" y="838200"/>
                </a:lnTo>
                <a:close/>
              </a:path>
              <a:path w="1003300" h="2286000">
                <a:moveTo>
                  <a:pt x="377089" y="838200"/>
                </a:moveTo>
                <a:lnTo>
                  <a:pt x="376284" y="838200"/>
                </a:lnTo>
                <a:lnTo>
                  <a:pt x="376038" y="825500"/>
                </a:lnTo>
                <a:lnTo>
                  <a:pt x="376559" y="825500"/>
                </a:lnTo>
                <a:lnTo>
                  <a:pt x="377089" y="838200"/>
                </a:lnTo>
                <a:close/>
              </a:path>
              <a:path w="1003300" h="2286000">
                <a:moveTo>
                  <a:pt x="380028" y="838200"/>
                </a:moveTo>
                <a:lnTo>
                  <a:pt x="377089" y="838200"/>
                </a:lnTo>
                <a:lnTo>
                  <a:pt x="384126" y="825500"/>
                </a:lnTo>
                <a:lnTo>
                  <a:pt x="380028" y="838200"/>
                </a:lnTo>
                <a:close/>
              </a:path>
              <a:path w="1003300" h="2286000">
                <a:moveTo>
                  <a:pt x="390688" y="838200"/>
                </a:moveTo>
                <a:lnTo>
                  <a:pt x="389143" y="838200"/>
                </a:lnTo>
                <a:lnTo>
                  <a:pt x="386299" y="825500"/>
                </a:lnTo>
                <a:lnTo>
                  <a:pt x="390057" y="825500"/>
                </a:lnTo>
                <a:lnTo>
                  <a:pt x="390688" y="838200"/>
                </a:lnTo>
                <a:close/>
              </a:path>
              <a:path w="1003300" h="2286000">
                <a:moveTo>
                  <a:pt x="393703" y="838200"/>
                </a:moveTo>
                <a:lnTo>
                  <a:pt x="393058" y="838200"/>
                </a:lnTo>
                <a:lnTo>
                  <a:pt x="394340" y="825500"/>
                </a:lnTo>
                <a:lnTo>
                  <a:pt x="398110" y="825500"/>
                </a:lnTo>
                <a:lnTo>
                  <a:pt x="393703" y="838200"/>
                </a:lnTo>
                <a:close/>
              </a:path>
              <a:path w="1003300" h="2286000">
                <a:moveTo>
                  <a:pt x="403979" y="838200"/>
                </a:moveTo>
                <a:lnTo>
                  <a:pt x="400325" y="838200"/>
                </a:lnTo>
                <a:lnTo>
                  <a:pt x="399526" y="825500"/>
                </a:lnTo>
                <a:lnTo>
                  <a:pt x="401173" y="825500"/>
                </a:lnTo>
                <a:lnTo>
                  <a:pt x="403938" y="836677"/>
                </a:lnTo>
                <a:lnTo>
                  <a:pt x="403979" y="838200"/>
                </a:lnTo>
                <a:close/>
              </a:path>
              <a:path w="1003300" h="2286000">
                <a:moveTo>
                  <a:pt x="404838" y="838200"/>
                </a:moveTo>
                <a:lnTo>
                  <a:pt x="404315" y="838200"/>
                </a:lnTo>
                <a:lnTo>
                  <a:pt x="403938" y="836677"/>
                </a:lnTo>
                <a:lnTo>
                  <a:pt x="403640" y="825500"/>
                </a:lnTo>
                <a:lnTo>
                  <a:pt x="404873" y="825500"/>
                </a:lnTo>
                <a:lnTo>
                  <a:pt x="404838" y="838200"/>
                </a:lnTo>
                <a:close/>
              </a:path>
              <a:path w="1003300" h="2286000">
                <a:moveTo>
                  <a:pt x="432543" y="838200"/>
                </a:moveTo>
                <a:lnTo>
                  <a:pt x="428852" y="838200"/>
                </a:lnTo>
                <a:lnTo>
                  <a:pt x="428084" y="825500"/>
                </a:lnTo>
                <a:lnTo>
                  <a:pt x="428852" y="825500"/>
                </a:lnTo>
                <a:lnTo>
                  <a:pt x="432543" y="838200"/>
                </a:lnTo>
                <a:close/>
              </a:path>
              <a:path w="1003300" h="2286000">
                <a:moveTo>
                  <a:pt x="441727" y="838200"/>
                </a:moveTo>
                <a:lnTo>
                  <a:pt x="437846" y="838200"/>
                </a:lnTo>
                <a:lnTo>
                  <a:pt x="437394" y="825500"/>
                </a:lnTo>
                <a:lnTo>
                  <a:pt x="437878" y="825500"/>
                </a:lnTo>
                <a:lnTo>
                  <a:pt x="441727" y="838200"/>
                </a:lnTo>
                <a:close/>
              </a:path>
              <a:path w="1003300" h="2286000">
                <a:moveTo>
                  <a:pt x="482145" y="835156"/>
                </a:moveTo>
                <a:lnTo>
                  <a:pt x="479509" y="825500"/>
                </a:lnTo>
                <a:lnTo>
                  <a:pt x="487070" y="825500"/>
                </a:lnTo>
                <a:lnTo>
                  <a:pt x="482145" y="835156"/>
                </a:lnTo>
                <a:close/>
              </a:path>
              <a:path w="1003300" h="2286000">
                <a:moveTo>
                  <a:pt x="507084" y="838200"/>
                </a:moveTo>
                <a:lnTo>
                  <a:pt x="488929" y="838200"/>
                </a:lnTo>
                <a:lnTo>
                  <a:pt x="490005" y="825500"/>
                </a:lnTo>
                <a:lnTo>
                  <a:pt x="503547" y="825500"/>
                </a:lnTo>
                <a:lnTo>
                  <a:pt x="507084" y="838200"/>
                </a:lnTo>
                <a:close/>
              </a:path>
              <a:path w="1003300" h="2286000">
                <a:moveTo>
                  <a:pt x="508668" y="838200"/>
                </a:moveTo>
                <a:lnTo>
                  <a:pt x="507084" y="838200"/>
                </a:lnTo>
                <a:lnTo>
                  <a:pt x="506297" y="825500"/>
                </a:lnTo>
                <a:lnTo>
                  <a:pt x="508674" y="825500"/>
                </a:lnTo>
                <a:lnTo>
                  <a:pt x="508668" y="838200"/>
                </a:lnTo>
                <a:close/>
              </a:path>
              <a:path w="1003300" h="2286000">
                <a:moveTo>
                  <a:pt x="510979" y="838200"/>
                </a:moveTo>
                <a:lnTo>
                  <a:pt x="509664" y="838200"/>
                </a:lnTo>
                <a:lnTo>
                  <a:pt x="509278" y="825500"/>
                </a:lnTo>
                <a:lnTo>
                  <a:pt x="510983" y="825500"/>
                </a:lnTo>
                <a:lnTo>
                  <a:pt x="510979" y="838200"/>
                </a:lnTo>
                <a:close/>
              </a:path>
              <a:path w="1003300" h="2286000">
                <a:moveTo>
                  <a:pt x="556029" y="826168"/>
                </a:moveTo>
                <a:lnTo>
                  <a:pt x="556146" y="825500"/>
                </a:lnTo>
                <a:lnTo>
                  <a:pt x="556435" y="825500"/>
                </a:lnTo>
                <a:lnTo>
                  <a:pt x="556029" y="826168"/>
                </a:lnTo>
                <a:close/>
              </a:path>
              <a:path w="1003300" h="2286000">
                <a:moveTo>
                  <a:pt x="569356" y="838200"/>
                </a:moveTo>
                <a:lnTo>
                  <a:pt x="565091" y="838200"/>
                </a:lnTo>
                <a:lnTo>
                  <a:pt x="563808" y="825500"/>
                </a:lnTo>
                <a:lnTo>
                  <a:pt x="566641" y="825500"/>
                </a:lnTo>
                <a:lnTo>
                  <a:pt x="569356" y="838200"/>
                </a:lnTo>
                <a:close/>
              </a:path>
              <a:path w="1003300" h="2286000">
                <a:moveTo>
                  <a:pt x="583496" y="838200"/>
                </a:moveTo>
                <a:lnTo>
                  <a:pt x="577915" y="838200"/>
                </a:lnTo>
                <a:lnTo>
                  <a:pt x="576889" y="825500"/>
                </a:lnTo>
                <a:lnTo>
                  <a:pt x="582622" y="825500"/>
                </a:lnTo>
                <a:lnTo>
                  <a:pt x="583496" y="838200"/>
                </a:lnTo>
                <a:close/>
              </a:path>
              <a:path w="1003300" h="2286000">
                <a:moveTo>
                  <a:pt x="589590" y="838200"/>
                </a:moveTo>
                <a:lnTo>
                  <a:pt x="586900" y="838200"/>
                </a:lnTo>
                <a:lnTo>
                  <a:pt x="586996" y="825500"/>
                </a:lnTo>
                <a:lnTo>
                  <a:pt x="589417" y="825500"/>
                </a:lnTo>
                <a:lnTo>
                  <a:pt x="589590" y="838200"/>
                </a:lnTo>
                <a:close/>
              </a:path>
              <a:path w="1003300" h="2286000">
                <a:moveTo>
                  <a:pt x="597807" y="838200"/>
                </a:moveTo>
                <a:lnTo>
                  <a:pt x="591339" y="838200"/>
                </a:lnTo>
                <a:lnTo>
                  <a:pt x="590898" y="825500"/>
                </a:lnTo>
                <a:lnTo>
                  <a:pt x="596845" y="825500"/>
                </a:lnTo>
                <a:lnTo>
                  <a:pt x="597807" y="838200"/>
                </a:lnTo>
                <a:close/>
              </a:path>
              <a:path w="1003300" h="2286000">
                <a:moveTo>
                  <a:pt x="602555" y="829166"/>
                </a:moveTo>
                <a:lnTo>
                  <a:pt x="599396" y="825500"/>
                </a:lnTo>
                <a:lnTo>
                  <a:pt x="602843" y="825500"/>
                </a:lnTo>
                <a:lnTo>
                  <a:pt x="602555" y="829166"/>
                </a:lnTo>
                <a:close/>
              </a:path>
              <a:path w="1003300" h="2286000">
                <a:moveTo>
                  <a:pt x="603653" y="830441"/>
                </a:moveTo>
                <a:lnTo>
                  <a:pt x="602555" y="829166"/>
                </a:lnTo>
                <a:lnTo>
                  <a:pt x="602843" y="825500"/>
                </a:lnTo>
                <a:lnTo>
                  <a:pt x="603653" y="830441"/>
                </a:lnTo>
                <a:close/>
              </a:path>
              <a:path w="1003300" h="2286000">
                <a:moveTo>
                  <a:pt x="612352" y="838200"/>
                </a:moveTo>
                <a:lnTo>
                  <a:pt x="610335" y="838200"/>
                </a:lnTo>
                <a:lnTo>
                  <a:pt x="603653" y="830441"/>
                </a:lnTo>
                <a:lnTo>
                  <a:pt x="602843" y="825500"/>
                </a:lnTo>
                <a:lnTo>
                  <a:pt x="609847" y="825500"/>
                </a:lnTo>
                <a:lnTo>
                  <a:pt x="612352" y="838200"/>
                </a:lnTo>
                <a:close/>
              </a:path>
              <a:path w="1003300" h="2286000">
                <a:moveTo>
                  <a:pt x="643868" y="838200"/>
                </a:moveTo>
                <a:lnTo>
                  <a:pt x="640778" y="838200"/>
                </a:lnTo>
                <a:lnTo>
                  <a:pt x="638515" y="825500"/>
                </a:lnTo>
                <a:lnTo>
                  <a:pt x="642197" y="825500"/>
                </a:lnTo>
                <a:lnTo>
                  <a:pt x="643868" y="838200"/>
                </a:lnTo>
                <a:close/>
              </a:path>
              <a:path w="1003300" h="2286000">
                <a:moveTo>
                  <a:pt x="644688" y="827892"/>
                </a:moveTo>
                <a:lnTo>
                  <a:pt x="643932" y="825500"/>
                </a:lnTo>
                <a:lnTo>
                  <a:pt x="644879" y="825500"/>
                </a:lnTo>
                <a:lnTo>
                  <a:pt x="644688" y="827892"/>
                </a:lnTo>
                <a:close/>
              </a:path>
              <a:path w="1003300" h="2286000">
                <a:moveTo>
                  <a:pt x="644879" y="828494"/>
                </a:moveTo>
                <a:lnTo>
                  <a:pt x="644787" y="826652"/>
                </a:lnTo>
                <a:lnTo>
                  <a:pt x="644879" y="825500"/>
                </a:lnTo>
                <a:lnTo>
                  <a:pt x="644879" y="828494"/>
                </a:lnTo>
                <a:close/>
              </a:path>
              <a:path w="1003300" h="2286000">
                <a:moveTo>
                  <a:pt x="647949" y="838200"/>
                </a:moveTo>
                <a:lnTo>
                  <a:pt x="644879" y="828494"/>
                </a:lnTo>
                <a:lnTo>
                  <a:pt x="644879" y="825500"/>
                </a:lnTo>
                <a:lnTo>
                  <a:pt x="648720" y="825500"/>
                </a:lnTo>
                <a:lnTo>
                  <a:pt x="647949" y="838200"/>
                </a:lnTo>
                <a:close/>
              </a:path>
              <a:path w="1003300" h="2286000">
                <a:moveTo>
                  <a:pt x="651035" y="838200"/>
                </a:moveTo>
                <a:lnTo>
                  <a:pt x="648822" y="838200"/>
                </a:lnTo>
                <a:lnTo>
                  <a:pt x="650264" y="825500"/>
                </a:lnTo>
                <a:lnTo>
                  <a:pt x="652508" y="825500"/>
                </a:lnTo>
                <a:lnTo>
                  <a:pt x="651035" y="838200"/>
                </a:lnTo>
                <a:close/>
              </a:path>
              <a:path w="1003300" h="2286000">
                <a:moveTo>
                  <a:pt x="658458" y="838200"/>
                </a:moveTo>
                <a:lnTo>
                  <a:pt x="655605" y="838200"/>
                </a:lnTo>
                <a:lnTo>
                  <a:pt x="653893" y="825500"/>
                </a:lnTo>
                <a:lnTo>
                  <a:pt x="657813" y="825500"/>
                </a:lnTo>
                <a:lnTo>
                  <a:pt x="658458" y="838200"/>
                </a:lnTo>
                <a:close/>
              </a:path>
              <a:path w="1003300" h="2286000">
                <a:moveTo>
                  <a:pt x="660792" y="838200"/>
                </a:moveTo>
                <a:lnTo>
                  <a:pt x="658458" y="838200"/>
                </a:lnTo>
                <a:lnTo>
                  <a:pt x="658974" y="825500"/>
                </a:lnTo>
                <a:lnTo>
                  <a:pt x="662268" y="825500"/>
                </a:lnTo>
                <a:lnTo>
                  <a:pt x="660792" y="838200"/>
                </a:lnTo>
                <a:close/>
              </a:path>
              <a:path w="1003300" h="2286000">
                <a:moveTo>
                  <a:pt x="671212" y="838200"/>
                </a:moveTo>
                <a:lnTo>
                  <a:pt x="665476" y="838200"/>
                </a:lnTo>
                <a:lnTo>
                  <a:pt x="665263" y="825500"/>
                </a:lnTo>
                <a:lnTo>
                  <a:pt x="670114" y="825500"/>
                </a:lnTo>
                <a:lnTo>
                  <a:pt x="671212" y="838200"/>
                </a:lnTo>
                <a:close/>
              </a:path>
              <a:path w="1003300" h="2286000">
                <a:moveTo>
                  <a:pt x="676296" y="838200"/>
                </a:moveTo>
                <a:lnTo>
                  <a:pt x="671412" y="838200"/>
                </a:lnTo>
                <a:lnTo>
                  <a:pt x="671402" y="825500"/>
                </a:lnTo>
                <a:lnTo>
                  <a:pt x="676220" y="825500"/>
                </a:lnTo>
                <a:lnTo>
                  <a:pt x="676296" y="838200"/>
                </a:lnTo>
                <a:close/>
              </a:path>
              <a:path w="1003300" h="2286000">
                <a:moveTo>
                  <a:pt x="773455" y="833992"/>
                </a:moveTo>
                <a:lnTo>
                  <a:pt x="770916" y="825500"/>
                </a:lnTo>
                <a:lnTo>
                  <a:pt x="772554" y="825500"/>
                </a:lnTo>
                <a:lnTo>
                  <a:pt x="773455" y="833992"/>
                </a:lnTo>
                <a:close/>
              </a:path>
              <a:path w="1003300" h="2286000">
                <a:moveTo>
                  <a:pt x="774405" y="826652"/>
                </a:moveTo>
                <a:lnTo>
                  <a:pt x="774120" y="825500"/>
                </a:lnTo>
                <a:lnTo>
                  <a:pt x="774455" y="825500"/>
                </a:lnTo>
                <a:lnTo>
                  <a:pt x="774405" y="826652"/>
                </a:lnTo>
                <a:close/>
              </a:path>
              <a:path w="1003300" h="2286000">
                <a:moveTo>
                  <a:pt x="775624" y="831567"/>
                </a:moveTo>
                <a:lnTo>
                  <a:pt x="774741" y="828004"/>
                </a:lnTo>
                <a:lnTo>
                  <a:pt x="774455" y="825500"/>
                </a:lnTo>
                <a:lnTo>
                  <a:pt x="775370" y="825500"/>
                </a:lnTo>
                <a:lnTo>
                  <a:pt x="775624" y="831567"/>
                </a:lnTo>
                <a:close/>
              </a:path>
              <a:path w="1003300" h="2286000">
                <a:moveTo>
                  <a:pt x="780643" y="838200"/>
                </a:moveTo>
                <a:lnTo>
                  <a:pt x="777991" y="838200"/>
                </a:lnTo>
                <a:lnTo>
                  <a:pt x="777446" y="825500"/>
                </a:lnTo>
                <a:lnTo>
                  <a:pt x="778280" y="825500"/>
                </a:lnTo>
                <a:lnTo>
                  <a:pt x="780643" y="838200"/>
                </a:lnTo>
                <a:close/>
              </a:path>
              <a:path w="1003300" h="2286000">
                <a:moveTo>
                  <a:pt x="807854" y="838200"/>
                </a:moveTo>
                <a:lnTo>
                  <a:pt x="805897" y="838200"/>
                </a:lnTo>
                <a:lnTo>
                  <a:pt x="805945" y="825500"/>
                </a:lnTo>
                <a:lnTo>
                  <a:pt x="807169" y="825500"/>
                </a:lnTo>
                <a:lnTo>
                  <a:pt x="807854" y="838200"/>
                </a:lnTo>
                <a:close/>
              </a:path>
              <a:path w="1003300" h="2286000">
                <a:moveTo>
                  <a:pt x="812303" y="838200"/>
                </a:moveTo>
                <a:lnTo>
                  <a:pt x="810286" y="838200"/>
                </a:lnTo>
                <a:lnTo>
                  <a:pt x="810079" y="825500"/>
                </a:lnTo>
                <a:lnTo>
                  <a:pt x="811677" y="825500"/>
                </a:lnTo>
                <a:lnTo>
                  <a:pt x="812303" y="838200"/>
                </a:lnTo>
                <a:close/>
              </a:path>
              <a:path w="1003300" h="2286000">
                <a:moveTo>
                  <a:pt x="821665" y="838200"/>
                </a:moveTo>
                <a:lnTo>
                  <a:pt x="812303" y="838200"/>
                </a:lnTo>
                <a:lnTo>
                  <a:pt x="812577" y="825500"/>
                </a:lnTo>
                <a:lnTo>
                  <a:pt x="821323" y="825500"/>
                </a:lnTo>
                <a:lnTo>
                  <a:pt x="821665" y="838200"/>
                </a:lnTo>
                <a:close/>
              </a:path>
              <a:path w="1003300" h="2286000">
                <a:moveTo>
                  <a:pt x="834275" y="838200"/>
                </a:moveTo>
                <a:lnTo>
                  <a:pt x="832435" y="838200"/>
                </a:lnTo>
                <a:lnTo>
                  <a:pt x="833939" y="825500"/>
                </a:lnTo>
                <a:lnTo>
                  <a:pt x="834621" y="825500"/>
                </a:lnTo>
                <a:lnTo>
                  <a:pt x="834275" y="838200"/>
                </a:lnTo>
                <a:close/>
              </a:path>
              <a:path w="1003300" h="2286000">
                <a:moveTo>
                  <a:pt x="842412" y="838200"/>
                </a:moveTo>
                <a:lnTo>
                  <a:pt x="842009" y="838200"/>
                </a:lnTo>
                <a:lnTo>
                  <a:pt x="842996" y="825500"/>
                </a:lnTo>
                <a:lnTo>
                  <a:pt x="842412" y="838200"/>
                </a:lnTo>
                <a:close/>
              </a:path>
              <a:path w="1003300" h="2286000">
                <a:moveTo>
                  <a:pt x="847777" y="838200"/>
                </a:moveTo>
                <a:lnTo>
                  <a:pt x="847608" y="838200"/>
                </a:lnTo>
                <a:lnTo>
                  <a:pt x="846147" y="825500"/>
                </a:lnTo>
                <a:lnTo>
                  <a:pt x="847119" y="825500"/>
                </a:lnTo>
                <a:lnTo>
                  <a:pt x="847777" y="838200"/>
                </a:lnTo>
                <a:close/>
              </a:path>
              <a:path w="1003300" h="2286000">
                <a:moveTo>
                  <a:pt x="849131" y="838200"/>
                </a:moveTo>
                <a:lnTo>
                  <a:pt x="847777" y="838200"/>
                </a:lnTo>
                <a:lnTo>
                  <a:pt x="847983" y="825500"/>
                </a:lnTo>
                <a:lnTo>
                  <a:pt x="849827" y="825500"/>
                </a:lnTo>
                <a:lnTo>
                  <a:pt x="849131" y="838200"/>
                </a:lnTo>
                <a:close/>
              </a:path>
              <a:path w="1003300" h="2286000">
                <a:moveTo>
                  <a:pt x="855418" y="838200"/>
                </a:moveTo>
                <a:lnTo>
                  <a:pt x="851906" y="838200"/>
                </a:lnTo>
                <a:lnTo>
                  <a:pt x="851288" y="825500"/>
                </a:lnTo>
                <a:lnTo>
                  <a:pt x="855098" y="825500"/>
                </a:lnTo>
                <a:lnTo>
                  <a:pt x="855498" y="827354"/>
                </a:lnTo>
                <a:lnTo>
                  <a:pt x="855418" y="838200"/>
                </a:lnTo>
                <a:close/>
              </a:path>
              <a:path w="1003300" h="2286000">
                <a:moveTo>
                  <a:pt x="855498" y="827354"/>
                </a:moveTo>
                <a:lnTo>
                  <a:pt x="855098" y="825500"/>
                </a:lnTo>
                <a:lnTo>
                  <a:pt x="855512" y="825500"/>
                </a:lnTo>
                <a:lnTo>
                  <a:pt x="855498" y="827354"/>
                </a:lnTo>
                <a:close/>
              </a:path>
              <a:path w="1003300" h="2286000">
                <a:moveTo>
                  <a:pt x="863403" y="838200"/>
                </a:moveTo>
                <a:lnTo>
                  <a:pt x="857835" y="838200"/>
                </a:lnTo>
                <a:lnTo>
                  <a:pt x="855638" y="828004"/>
                </a:lnTo>
                <a:lnTo>
                  <a:pt x="855512" y="825500"/>
                </a:lnTo>
                <a:lnTo>
                  <a:pt x="858575" y="825500"/>
                </a:lnTo>
                <a:lnTo>
                  <a:pt x="863403" y="838200"/>
                </a:lnTo>
                <a:close/>
              </a:path>
              <a:path w="1003300" h="2286000">
                <a:moveTo>
                  <a:pt x="553925" y="838200"/>
                </a:moveTo>
                <a:lnTo>
                  <a:pt x="548720" y="838200"/>
                </a:lnTo>
                <a:lnTo>
                  <a:pt x="556029" y="826168"/>
                </a:lnTo>
                <a:lnTo>
                  <a:pt x="553925" y="838200"/>
                </a:lnTo>
                <a:close/>
              </a:path>
              <a:path w="1003300" h="2286000">
                <a:moveTo>
                  <a:pt x="779249" y="850900"/>
                </a:moveTo>
                <a:lnTo>
                  <a:pt x="778511" y="850900"/>
                </a:lnTo>
                <a:lnTo>
                  <a:pt x="774005" y="835831"/>
                </a:lnTo>
                <a:lnTo>
                  <a:pt x="774405" y="826652"/>
                </a:lnTo>
                <a:lnTo>
                  <a:pt x="774713" y="827892"/>
                </a:lnTo>
                <a:lnTo>
                  <a:pt x="775901" y="838200"/>
                </a:lnTo>
                <a:lnTo>
                  <a:pt x="780302" y="838200"/>
                </a:lnTo>
                <a:lnTo>
                  <a:pt x="779249" y="850900"/>
                </a:lnTo>
                <a:close/>
              </a:path>
              <a:path w="1003300" h="2286000">
                <a:moveTo>
                  <a:pt x="644879" y="838200"/>
                </a:moveTo>
                <a:lnTo>
                  <a:pt x="643868" y="838200"/>
                </a:lnTo>
                <a:lnTo>
                  <a:pt x="644688" y="827892"/>
                </a:lnTo>
                <a:lnTo>
                  <a:pt x="644879" y="828494"/>
                </a:lnTo>
                <a:lnTo>
                  <a:pt x="644879" y="838200"/>
                </a:lnTo>
                <a:close/>
              </a:path>
              <a:path w="1003300" h="2286000">
                <a:moveTo>
                  <a:pt x="604925" y="838200"/>
                </a:moveTo>
                <a:lnTo>
                  <a:pt x="601846" y="838200"/>
                </a:lnTo>
                <a:lnTo>
                  <a:pt x="602555" y="829166"/>
                </a:lnTo>
                <a:lnTo>
                  <a:pt x="603653" y="830441"/>
                </a:lnTo>
                <a:lnTo>
                  <a:pt x="604925" y="838200"/>
                </a:lnTo>
                <a:close/>
              </a:path>
              <a:path w="1003300" h="2286000">
                <a:moveTo>
                  <a:pt x="777268" y="838200"/>
                </a:moveTo>
                <a:lnTo>
                  <a:pt x="775901" y="838200"/>
                </a:lnTo>
                <a:lnTo>
                  <a:pt x="775624" y="831567"/>
                </a:lnTo>
                <a:lnTo>
                  <a:pt x="777268" y="838200"/>
                </a:lnTo>
                <a:close/>
              </a:path>
              <a:path w="1003300" h="2286000">
                <a:moveTo>
                  <a:pt x="773902" y="838200"/>
                </a:moveTo>
                <a:lnTo>
                  <a:pt x="773455" y="833992"/>
                </a:lnTo>
                <a:lnTo>
                  <a:pt x="773913" y="835524"/>
                </a:lnTo>
                <a:lnTo>
                  <a:pt x="773902" y="838200"/>
                </a:lnTo>
                <a:close/>
              </a:path>
              <a:path w="1003300" h="2286000">
                <a:moveTo>
                  <a:pt x="482975" y="838200"/>
                </a:moveTo>
                <a:lnTo>
                  <a:pt x="480593" y="838200"/>
                </a:lnTo>
                <a:lnTo>
                  <a:pt x="482145" y="835156"/>
                </a:lnTo>
                <a:lnTo>
                  <a:pt x="482975" y="838200"/>
                </a:lnTo>
                <a:close/>
              </a:path>
              <a:path w="1003300" h="2286000">
                <a:moveTo>
                  <a:pt x="157684" y="838200"/>
                </a:moveTo>
                <a:lnTo>
                  <a:pt x="157434" y="838200"/>
                </a:lnTo>
                <a:lnTo>
                  <a:pt x="157883" y="835524"/>
                </a:lnTo>
                <a:lnTo>
                  <a:pt x="157684" y="838200"/>
                </a:lnTo>
                <a:close/>
              </a:path>
              <a:path w="1003300" h="2286000">
                <a:moveTo>
                  <a:pt x="404315" y="838200"/>
                </a:moveTo>
                <a:lnTo>
                  <a:pt x="403979" y="838200"/>
                </a:lnTo>
                <a:lnTo>
                  <a:pt x="403938" y="836677"/>
                </a:lnTo>
                <a:lnTo>
                  <a:pt x="404315" y="838200"/>
                </a:lnTo>
                <a:close/>
              </a:path>
              <a:path w="1003300" h="2286000">
                <a:moveTo>
                  <a:pt x="157590" y="850900"/>
                </a:moveTo>
                <a:lnTo>
                  <a:pt x="154257" y="850900"/>
                </a:lnTo>
                <a:lnTo>
                  <a:pt x="156863" y="838200"/>
                </a:lnTo>
                <a:lnTo>
                  <a:pt x="158046" y="838200"/>
                </a:lnTo>
                <a:lnTo>
                  <a:pt x="157590" y="850900"/>
                </a:lnTo>
                <a:close/>
              </a:path>
              <a:path w="1003300" h="2286000">
                <a:moveTo>
                  <a:pt x="164294" y="850900"/>
                </a:moveTo>
                <a:lnTo>
                  <a:pt x="160614" y="850900"/>
                </a:lnTo>
                <a:lnTo>
                  <a:pt x="159441" y="838200"/>
                </a:lnTo>
                <a:lnTo>
                  <a:pt x="162026" y="838200"/>
                </a:lnTo>
                <a:lnTo>
                  <a:pt x="164294" y="850900"/>
                </a:lnTo>
                <a:close/>
              </a:path>
              <a:path w="1003300" h="2286000">
                <a:moveTo>
                  <a:pt x="172166" y="850900"/>
                </a:moveTo>
                <a:lnTo>
                  <a:pt x="169982" y="850900"/>
                </a:lnTo>
                <a:lnTo>
                  <a:pt x="171294" y="838200"/>
                </a:lnTo>
                <a:lnTo>
                  <a:pt x="173307" y="838200"/>
                </a:lnTo>
                <a:lnTo>
                  <a:pt x="172166" y="850900"/>
                </a:lnTo>
                <a:close/>
              </a:path>
              <a:path w="1003300" h="2286000">
                <a:moveTo>
                  <a:pt x="195458" y="850900"/>
                </a:moveTo>
                <a:lnTo>
                  <a:pt x="188887" y="850900"/>
                </a:lnTo>
                <a:lnTo>
                  <a:pt x="186170" y="838200"/>
                </a:lnTo>
                <a:lnTo>
                  <a:pt x="195377" y="838200"/>
                </a:lnTo>
                <a:lnTo>
                  <a:pt x="195500" y="849516"/>
                </a:lnTo>
                <a:lnTo>
                  <a:pt x="195458" y="850900"/>
                </a:lnTo>
                <a:close/>
              </a:path>
              <a:path w="1003300" h="2286000">
                <a:moveTo>
                  <a:pt x="195539" y="850603"/>
                </a:moveTo>
                <a:lnTo>
                  <a:pt x="196542" y="838200"/>
                </a:lnTo>
                <a:lnTo>
                  <a:pt x="198919" y="838200"/>
                </a:lnTo>
                <a:lnTo>
                  <a:pt x="195539" y="850603"/>
                </a:lnTo>
                <a:close/>
              </a:path>
              <a:path w="1003300" h="2286000">
                <a:moveTo>
                  <a:pt x="199788" y="847810"/>
                </a:moveTo>
                <a:lnTo>
                  <a:pt x="199462" y="838200"/>
                </a:lnTo>
                <a:lnTo>
                  <a:pt x="200832" y="838200"/>
                </a:lnTo>
                <a:lnTo>
                  <a:pt x="200332" y="845454"/>
                </a:lnTo>
                <a:lnTo>
                  <a:pt x="200231" y="846460"/>
                </a:lnTo>
                <a:lnTo>
                  <a:pt x="199788" y="847810"/>
                </a:lnTo>
                <a:close/>
              </a:path>
              <a:path w="1003300" h="2286000">
                <a:moveTo>
                  <a:pt x="203706" y="850900"/>
                </a:moveTo>
                <a:lnTo>
                  <a:pt x="199956" y="850900"/>
                </a:lnTo>
                <a:lnTo>
                  <a:pt x="200271" y="846336"/>
                </a:lnTo>
                <a:lnTo>
                  <a:pt x="202939" y="838200"/>
                </a:lnTo>
                <a:lnTo>
                  <a:pt x="204406" y="838200"/>
                </a:lnTo>
                <a:lnTo>
                  <a:pt x="203706" y="850900"/>
                </a:lnTo>
                <a:close/>
              </a:path>
              <a:path w="1003300" h="2286000">
                <a:moveTo>
                  <a:pt x="211231" y="850900"/>
                </a:moveTo>
                <a:lnTo>
                  <a:pt x="206867" y="850900"/>
                </a:lnTo>
                <a:lnTo>
                  <a:pt x="209505" y="838200"/>
                </a:lnTo>
                <a:lnTo>
                  <a:pt x="210523" y="838200"/>
                </a:lnTo>
                <a:lnTo>
                  <a:pt x="211231" y="850900"/>
                </a:lnTo>
                <a:close/>
              </a:path>
              <a:path w="1003300" h="2286000">
                <a:moveTo>
                  <a:pt x="222370" y="850900"/>
                </a:moveTo>
                <a:lnTo>
                  <a:pt x="220268" y="850900"/>
                </a:lnTo>
                <a:lnTo>
                  <a:pt x="221092" y="838200"/>
                </a:lnTo>
                <a:lnTo>
                  <a:pt x="222590" y="838200"/>
                </a:lnTo>
                <a:lnTo>
                  <a:pt x="222868" y="839751"/>
                </a:lnTo>
                <a:lnTo>
                  <a:pt x="222370" y="850900"/>
                </a:lnTo>
                <a:close/>
              </a:path>
              <a:path w="1003300" h="2286000">
                <a:moveTo>
                  <a:pt x="222868" y="839751"/>
                </a:moveTo>
                <a:lnTo>
                  <a:pt x="222590" y="838200"/>
                </a:lnTo>
                <a:lnTo>
                  <a:pt x="222937" y="838200"/>
                </a:lnTo>
                <a:lnTo>
                  <a:pt x="222868" y="839751"/>
                </a:lnTo>
                <a:close/>
              </a:path>
              <a:path w="1003300" h="2286000">
                <a:moveTo>
                  <a:pt x="224865" y="850900"/>
                </a:moveTo>
                <a:lnTo>
                  <a:pt x="222929" y="840093"/>
                </a:lnTo>
                <a:lnTo>
                  <a:pt x="222937" y="838200"/>
                </a:lnTo>
                <a:lnTo>
                  <a:pt x="225858" y="838200"/>
                </a:lnTo>
                <a:lnTo>
                  <a:pt x="224865" y="850900"/>
                </a:lnTo>
                <a:close/>
              </a:path>
              <a:path w="1003300" h="2286000">
                <a:moveTo>
                  <a:pt x="227512" y="846460"/>
                </a:moveTo>
                <a:lnTo>
                  <a:pt x="228348" y="838200"/>
                </a:lnTo>
                <a:lnTo>
                  <a:pt x="229905" y="838200"/>
                </a:lnTo>
                <a:lnTo>
                  <a:pt x="229905" y="842336"/>
                </a:lnTo>
                <a:lnTo>
                  <a:pt x="227512" y="846460"/>
                </a:lnTo>
                <a:close/>
              </a:path>
              <a:path w="1003300" h="2286000">
                <a:moveTo>
                  <a:pt x="245906" y="850900"/>
                </a:moveTo>
                <a:lnTo>
                  <a:pt x="244253" y="850900"/>
                </a:lnTo>
                <a:lnTo>
                  <a:pt x="243481" y="838200"/>
                </a:lnTo>
                <a:lnTo>
                  <a:pt x="247009" y="838200"/>
                </a:lnTo>
                <a:lnTo>
                  <a:pt x="245906" y="850900"/>
                </a:lnTo>
                <a:close/>
              </a:path>
              <a:path w="1003300" h="2286000">
                <a:moveTo>
                  <a:pt x="254061" y="850900"/>
                </a:moveTo>
                <a:lnTo>
                  <a:pt x="248165" y="850900"/>
                </a:lnTo>
                <a:lnTo>
                  <a:pt x="248968" y="838200"/>
                </a:lnTo>
                <a:lnTo>
                  <a:pt x="254080" y="838200"/>
                </a:lnTo>
                <a:lnTo>
                  <a:pt x="254061" y="850900"/>
                </a:lnTo>
                <a:close/>
              </a:path>
              <a:path w="1003300" h="2286000">
                <a:moveTo>
                  <a:pt x="257276" y="850900"/>
                </a:moveTo>
                <a:lnTo>
                  <a:pt x="255193" y="850900"/>
                </a:lnTo>
                <a:lnTo>
                  <a:pt x="255357" y="838200"/>
                </a:lnTo>
                <a:lnTo>
                  <a:pt x="257260" y="838200"/>
                </a:lnTo>
                <a:lnTo>
                  <a:pt x="257276" y="850900"/>
                </a:lnTo>
                <a:close/>
              </a:path>
              <a:path w="1003300" h="2286000">
                <a:moveTo>
                  <a:pt x="308187" y="850900"/>
                </a:moveTo>
                <a:lnTo>
                  <a:pt x="306487" y="850900"/>
                </a:lnTo>
                <a:lnTo>
                  <a:pt x="306410" y="838200"/>
                </a:lnTo>
                <a:lnTo>
                  <a:pt x="308187" y="850900"/>
                </a:lnTo>
                <a:close/>
              </a:path>
              <a:path w="1003300" h="2286000">
                <a:moveTo>
                  <a:pt x="313210" y="850900"/>
                </a:moveTo>
                <a:lnTo>
                  <a:pt x="309009" y="850900"/>
                </a:lnTo>
                <a:lnTo>
                  <a:pt x="309009" y="838200"/>
                </a:lnTo>
                <a:lnTo>
                  <a:pt x="311879" y="838200"/>
                </a:lnTo>
                <a:lnTo>
                  <a:pt x="313210" y="850900"/>
                </a:lnTo>
                <a:close/>
              </a:path>
              <a:path w="1003300" h="2286000">
                <a:moveTo>
                  <a:pt x="319501" y="850900"/>
                </a:moveTo>
                <a:lnTo>
                  <a:pt x="318620" y="850900"/>
                </a:lnTo>
                <a:lnTo>
                  <a:pt x="316483" y="838200"/>
                </a:lnTo>
                <a:lnTo>
                  <a:pt x="317787" y="838200"/>
                </a:lnTo>
                <a:lnTo>
                  <a:pt x="319501" y="850900"/>
                </a:lnTo>
                <a:close/>
              </a:path>
              <a:path w="1003300" h="2286000">
                <a:moveTo>
                  <a:pt x="334848" y="850900"/>
                </a:moveTo>
                <a:lnTo>
                  <a:pt x="334202" y="838200"/>
                </a:lnTo>
                <a:lnTo>
                  <a:pt x="335114" y="838200"/>
                </a:lnTo>
                <a:lnTo>
                  <a:pt x="334848" y="850900"/>
                </a:lnTo>
                <a:close/>
              </a:path>
              <a:path w="1003300" h="2286000">
                <a:moveTo>
                  <a:pt x="338999" y="850900"/>
                </a:moveTo>
                <a:lnTo>
                  <a:pt x="336016" y="850900"/>
                </a:lnTo>
                <a:lnTo>
                  <a:pt x="335114" y="838200"/>
                </a:lnTo>
                <a:lnTo>
                  <a:pt x="337563" y="838200"/>
                </a:lnTo>
                <a:lnTo>
                  <a:pt x="338999" y="850900"/>
                </a:lnTo>
                <a:close/>
              </a:path>
              <a:path w="1003300" h="2286000">
                <a:moveTo>
                  <a:pt x="345702" y="850900"/>
                </a:moveTo>
                <a:lnTo>
                  <a:pt x="343932" y="850900"/>
                </a:lnTo>
                <a:lnTo>
                  <a:pt x="343245" y="838200"/>
                </a:lnTo>
                <a:lnTo>
                  <a:pt x="345524" y="838200"/>
                </a:lnTo>
                <a:lnTo>
                  <a:pt x="345702" y="850900"/>
                </a:lnTo>
                <a:close/>
              </a:path>
              <a:path w="1003300" h="2286000">
                <a:moveTo>
                  <a:pt x="373020" y="850900"/>
                </a:moveTo>
                <a:lnTo>
                  <a:pt x="371615" y="850900"/>
                </a:lnTo>
                <a:lnTo>
                  <a:pt x="375462" y="838200"/>
                </a:lnTo>
                <a:lnTo>
                  <a:pt x="376309" y="838200"/>
                </a:lnTo>
                <a:lnTo>
                  <a:pt x="373020" y="850900"/>
                </a:lnTo>
                <a:close/>
              </a:path>
              <a:path w="1003300" h="2286000">
                <a:moveTo>
                  <a:pt x="378729" y="845627"/>
                </a:moveTo>
                <a:lnTo>
                  <a:pt x="376309" y="838200"/>
                </a:lnTo>
                <a:lnTo>
                  <a:pt x="378212" y="838200"/>
                </a:lnTo>
                <a:lnTo>
                  <a:pt x="378729" y="845627"/>
                </a:lnTo>
                <a:close/>
              </a:path>
              <a:path w="1003300" h="2286000">
                <a:moveTo>
                  <a:pt x="382528" y="850900"/>
                </a:moveTo>
                <a:lnTo>
                  <a:pt x="380447" y="850900"/>
                </a:lnTo>
                <a:lnTo>
                  <a:pt x="379996" y="849516"/>
                </a:lnTo>
                <a:lnTo>
                  <a:pt x="379599" y="838200"/>
                </a:lnTo>
                <a:lnTo>
                  <a:pt x="382058" y="838200"/>
                </a:lnTo>
                <a:lnTo>
                  <a:pt x="382528" y="850900"/>
                </a:lnTo>
                <a:close/>
              </a:path>
              <a:path w="1003300" h="2286000">
                <a:moveTo>
                  <a:pt x="394988" y="850900"/>
                </a:moveTo>
                <a:lnTo>
                  <a:pt x="388643" y="850900"/>
                </a:lnTo>
                <a:lnTo>
                  <a:pt x="386776" y="838200"/>
                </a:lnTo>
                <a:lnTo>
                  <a:pt x="395909" y="838200"/>
                </a:lnTo>
                <a:lnTo>
                  <a:pt x="394988" y="850900"/>
                </a:lnTo>
                <a:close/>
              </a:path>
              <a:path w="1003300" h="2286000">
                <a:moveTo>
                  <a:pt x="402842" y="850900"/>
                </a:moveTo>
                <a:lnTo>
                  <a:pt x="400583" y="850900"/>
                </a:lnTo>
                <a:lnTo>
                  <a:pt x="398647" y="838200"/>
                </a:lnTo>
                <a:lnTo>
                  <a:pt x="402559" y="838200"/>
                </a:lnTo>
                <a:lnTo>
                  <a:pt x="402842" y="850900"/>
                </a:lnTo>
                <a:close/>
              </a:path>
              <a:path w="1003300" h="2286000">
                <a:moveTo>
                  <a:pt x="411865" y="850900"/>
                </a:moveTo>
                <a:lnTo>
                  <a:pt x="410696" y="850900"/>
                </a:lnTo>
                <a:lnTo>
                  <a:pt x="407885" y="838200"/>
                </a:lnTo>
                <a:lnTo>
                  <a:pt x="411540" y="838200"/>
                </a:lnTo>
                <a:lnTo>
                  <a:pt x="411865" y="850900"/>
                </a:lnTo>
                <a:close/>
              </a:path>
              <a:path w="1003300" h="2286000">
                <a:moveTo>
                  <a:pt x="416222" y="850900"/>
                </a:moveTo>
                <a:lnTo>
                  <a:pt x="416105" y="838200"/>
                </a:lnTo>
                <a:lnTo>
                  <a:pt x="417634" y="838200"/>
                </a:lnTo>
                <a:lnTo>
                  <a:pt x="416222" y="850900"/>
                </a:lnTo>
                <a:close/>
              </a:path>
              <a:path w="1003300" h="2286000">
                <a:moveTo>
                  <a:pt x="427021" y="850900"/>
                </a:moveTo>
                <a:lnTo>
                  <a:pt x="423464" y="838200"/>
                </a:lnTo>
                <a:lnTo>
                  <a:pt x="424224" y="838200"/>
                </a:lnTo>
                <a:lnTo>
                  <a:pt x="427021" y="850900"/>
                </a:lnTo>
                <a:close/>
              </a:path>
              <a:path w="1003300" h="2286000">
                <a:moveTo>
                  <a:pt x="432212" y="850900"/>
                </a:moveTo>
                <a:lnTo>
                  <a:pt x="429369" y="850900"/>
                </a:lnTo>
                <a:lnTo>
                  <a:pt x="429369" y="838200"/>
                </a:lnTo>
                <a:lnTo>
                  <a:pt x="432212" y="838200"/>
                </a:lnTo>
                <a:lnTo>
                  <a:pt x="432212" y="850900"/>
                </a:lnTo>
                <a:close/>
              </a:path>
              <a:path w="1003300" h="2286000">
                <a:moveTo>
                  <a:pt x="442142" y="850900"/>
                </a:moveTo>
                <a:lnTo>
                  <a:pt x="439361" y="850900"/>
                </a:lnTo>
                <a:lnTo>
                  <a:pt x="433164" y="838200"/>
                </a:lnTo>
                <a:lnTo>
                  <a:pt x="437063" y="838200"/>
                </a:lnTo>
                <a:lnTo>
                  <a:pt x="442142" y="850900"/>
                </a:lnTo>
                <a:close/>
              </a:path>
              <a:path w="1003300" h="2286000">
                <a:moveTo>
                  <a:pt x="469205" y="850900"/>
                </a:moveTo>
                <a:lnTo>
                  <a:pt x="466952" y="850900"/>
                </a:lnTo>
                <a:lnTo>
                  <a:pt x="467405" y="838200"/>
                </a:lnTo>
                <a:lnTo>
                  <a:pt x="469733" y="838200"/>
                </a:lnTo>
                <a:lnTo>
                  <a:pt x="469205" y="850900"/>
                </a:lnTo>
                <a:close/>
              </a:path>
              <a:path w="1003300" h="2286000">
                <a:moveTo>
                  <a:pt x="475938" y="850900"/>
                </a:moveTo>
                <a:lnTo>
                  <a:pt x="471023" y="850900"/>
                </a:lnTo>
                <a:lnTo>
                  <a:pt x="471530" y="838200"/>
                </a:lnTo>
                <a:lnTo>
                  <a:pt x="475183" y="838200"/>
                </a:lnTo>
                <a:lnTo>
                  <a:pt x="475938" y="850900"/>
                </a:lnTo>
                <a:close/>
              </a:path>
              <a:path w="1003300" h="2286000">
                <a:moveTo>
                  <a:pt x="477951" y="850900"/>
                </a:moveTo>
                <a:lnTo>
                  <a:pt x="475183" y="838200"/>
                </a:lnTo>
                <a:lnTo>
                  <a:pt x="477127" y="838200"/>
                </a:lnTo>
                <a:lnTo>
                  <a:pt x="477951" y="850900"/>
                </a:lnTo>
                <a:close/>
              </a:path>
              <a:path w="1003300" h="2286000">
                <a:moveTo>
                  <a:pt x="482974" y="850900"/>
                </a:moveTo>
                <a:lnTo>
                  <a:pt x="480033" y="850900"/>
                </a:lnTo>
                <a:lnTo>
                  <a:pt x="481414" y="838200"/>
                </a:lnTo>
                <a:lnTo>
                  <a:pt x="481568" y="838200"/>
                </a:lnTo>
                <a:lnTo>
                  <a:pt x="482974" y="850900"/>
                </a:lnTo>
                <a:close/>
              </a:path>
              <a:path w="1003300" h="2286000">
                <a:moveTo>
                  <a:pt x="488600" y="841470"/>
                </a:moveTo>
                <a:lnTo>
                  <a:pt x="488607" y="838200"/>
                </a:lnTo>
                <a:lnTo>
                  <a:pt x="489871" y="838200"/>
                </a:lnTo>
                <a:lnTo>
                  <a:pt x="488600" y="841470"/>
                </a:lnTo>
                <a:close/>
              </a:path>
              <a:path w="1003300" h="2286000">
                <a:moveTo>
                  <a:pt x="494095" y="850900"/>
                </a:moveTo>
                <a:lnTo>
                  <a:pt x="491258" y="850900"/>
                </a:lnTo>
                <a:lnTo>
                  <a:pt x="492530" y="838200"/>
                </a:lnTo>
                <a:lnTo>
                  <a:pt x="493575" y="838200"/>
                </a:lnTo>
                <a:lnTo>
                  <a:pt x="494009" y="839751"/>
                </a:lnTo>
                <a:lnTo>
                  <a:pt x="494095" y="850900"/>
                </a:lnTo>
                <a:close/>
              </a:path>
              <a:path w="1003300" h="2286000">
                <a:moveTo>
                  <a:pt x="494095" y="840057"/>
                </a:moveTo>
                <a:lnTo>
                  <a:pt x="493575" y="838200"/>
                </a:lnTo>
                <a:lnTo>
                  <a:pt x="494095" y="838200"/>
                </a:lnTo>
                <a:lnTo>
                  <a:pt x="494095" y="840057"/>
                </a:lnTo>
                <a:close/>
              </a:path>
              <a:path w="1003300" h="2286000">
                <a:moveTo>
                  <a:pt x="499727" y="850900"/>
                </a:moveTo>
                <a:lnTo>
                  <a:pt x="497126" y="850900"/>
                </a:lnTo>
                <a:lnTo>
                  <a:pt x="494105" y="840093"/>
                </a:lnTo>
                <a:lnTo>
                  <a:pt x="494095" y="838200"/>
                </a:lnTo>
                <a:lnTo>
                  <a:pt x="499683" y="838200"/>
                </a:lnTo>
                <a:lnTo>
                  <a:pt x="499727" y="850900"/>
                </a:lnTo>
                <a:close/>
              </a:path>
              <a:path w="1003300" h="2286000">
                <a:moveTo>
                  <a:pt x="503743" y="850900"/>
                </a:moveTo>
                <a:lnTo>
                  <a:pt x="501178" y="850900"/>
                </a:lnTo>
                <a:lnTo>
                  <a:pt x="501257" y="838200"/>
                </a:lnTo>
                <a:lnTo>
                  <a:pt x="503743" y="838200"/>
                </a:lnTo>
                <a:lnTo>
                  <a:pt x="503743" y="850900"/>
                </a:lnTo>
                <a:close/>
              </a:path>
              <a:path w="1003300" h="2286000">
                <a:moveTo>
                  <a:pt x="505855" y="850900"/>
                </a:moveTo>
                <a:lnTo>
                  <a:pt x="503743" y="850900"/>
                </a:lnTo>
                <a:lnTo>
                  <a:pt x="504926" y="838200"/>
                </a:lnTo>
                <a:lnTo>
                  <a:pt x="505855" y="850900"/>
                </a:lnTo>
                <a:close/>
              </a:path>
              <a:path w="1003300" h="2286000">
                <a:moveTo>
                  <a:pt x="520704" y="850900"/>
                </a:moveTo>
                <a:lnTo>
                  <a:pt x="517954" y="850900"/>
                </a:lnTo>
                <a:lnTo>
                  <a:pt x="517954" y="838200"/>
                </a:lnTo>
                <a:lnTo>
                  <a:pt x="522747" y="838200"/>
                </a:lnTo>
                <a:lnTo>
                  <a:pt x="520704" y="850900"/>
                </a:lnTo>
                <a:close/>
              </a:path>
              <a:path w="1003300" h="2286000">
                <a:moveTo>
                  <a:pt x="524956" y="850900"/>
                </a:moveTo>
                <a:lnTo>
                  <a:pt x="524488" y="838200"/>
                </a:lnTo>
                <a:lnTo>
                  <a:pt x="526481" y="838200"/>
                </a:lnTo>
                <a:lnTo>
                  <a:pt x="524956" y="850900"/>
                </a:lnTo>
                <a:close/>
              </a:path>
              <a:path w="1003300" h="2286000">
                <a:moveTo>
                  <a:pt x="554977" y="847863"/>
                </a:moveTo>
                <a:lnTo>
                  <a:pt x="547674" y="838200"/>
                </a:lnTo>
                <a:lnTo>
                  <a:pt x="557273" y="838200"/>
                </a:lnTo>
                <a:lnTo>
                  <a:pt x="557273" y="840093"/>
                </a:lnTo>
                <a:lnTo>
                  <a:pt x="554977" y="847863"/>
                </a:lnTo>
                <a:close/>
              </a:path>
              <a:path w="1003300" h="2286000">
                <a:moveTo>
                  <a:pt x="557989" y="850900"/>
                </a:moveTo>
                <a:lnTo>
                  <a:pt x="557273" y="850900"/>
                </a:lnTo>
                <a:lnTo>
                  <a:pt x="557374" y="839751"/>
                </a:lnTo>
                <a:lnTo>
                  <a:pt x="557832" y="838200"/>
                </a:lnTo>
                <a:lnTo>
                  <a:pt x="557989" y="850900"/>
                </a:lnTo>
                <a:close/>
              </a:path>
              <a:path w="1003300" h="2286000">
                <a:moveTo>
                  <a:pt x="559983" y="850900"/>
                </a:moveTo>
                <a:lnTo>
                  <a:pt x="557989" y="850900"/>
                </a:lnTo>
                <a:lnTo>
                  <a:pt x="559456" y="838200"/>
                </a:lnTo>
                <a:lnTo>
                  <a:pt x="564061" y="838200"/>
                </a:lnTo>
                <a:lnTo>
                  <a:pt x="559983" y="850900"/>
                </a:lnTo>
                <a:close/>
              </a:path>
              <a:path w="1003300" h="2286000">
                <a:moveTo>
                  <a:pt x="576292" y="850900"/>
                </a:moveTo>
                <a:lnTo>
                  <a:pt x="573059" y="850900"/>
                </a:lnTo>
                <a:lnTo>
                  <a:pt x="571460" y="838200"/>
                </a:lnTo>
                <a:lnTo>
                  <a:pt x="574394" y="838200"/>
                </a:lnTo>
                <a:lnTo>
                  <a:pt x="576292" y="850900"/>
                </a:lnTo>
                <a:close/>
              </a:path>
              <a:path w="1003300" h="2286000">
                <a:moveTo>
                  <a:pt x="584274" y="850900"/>
                </a:moveTo>
                <a:lnTo>
                  <a:pt x="581948" y="850900"/>
                </a:lnTo>
                <a:lnTo>
                  <a:pt x="581816" y="838200"/>
                </a:lnTo>
                <a:lnTo>
                  <a:pt x="583970" y="838200"/>
                </a:lnTo>
                <a:lnTo>
                  <a:pt x="584274" y="850900"/>
                </a:lnTo>
                <a:close/>
              </a:path>
              <a:path w="1003300" h="2286000">
                <a:moveTo>
                  <a:pt x="595896" y="850900"/>
                </a:moveTo>
                <a:lnTo>
                  <a:pt x="589945" y="850900"/>
                </a:lnTo>
                <a:lnTo>
                  <a:pt x="585686" y="838200"/>
                </a:lnTo>
                <a:lnTo>
                  <a:pt x="589362" y="838200"/>
                </a:lnTo>
                <a:lnTo>
                  <a:pt x="595485" y="845454"/>
                </a:lnTo>
                <a:lnTo>
                  <a:pt x="595896" y="850900"/>
                </a:lnTo>
                <a:close/>
              </a:path>
              <a:path w="1003300" h="2286000">
                <a:moveTo>
                  <a:pt x="595485" y="845454"/>
                </a:moveTo>
                <a:lnTo>
                  <a:pt x="589362" y="838200"/>
                </a:lnTo>
                <a:lnTo>
                  <a:pt x="594938" y="838200"/>
                </a:lnTo>
                <a:lnTo>
                  <a:pt x="595485" y="845454"/>
                </a:lnTo>
                <a:close/>
              </a:path>
              <a:path w="1003300" h="2286000">
                <a:moveTo>
                  <a:pt x="603395" y="850900"/>
                </a:moveTo>
                <a:lnTo>
                  <a:pt x="600082" y="850900"/>
                </a:lnTo>
                <a:lnTo>
                  <a:pt x="595485" y="845454"/>
                </a:lnTo>
                <a:lnTo>
                  <a:pt x="594938" y="838200"/>
                </a:lnTo>
                <a:lnTo>
                  <a:pt x="600922" y="838200"/>
                </a:lnTo>
                <a:lnTo>
                  <a:pt x="603395" y="850900"/>
                </a:lnTo>
                <a:close/>
              </a:path>
              <a:path w="1003300" h="2286000">
                <a:moveTo>
                  <a:pt x="612465" y="850900"/>
                </a:moveTo>
                <a:lnTo>
                  <a:pt x="606294" y="850900"/>
                </a:lnTo>
                <a:lnTo>
                  <a:pt x="604250" y="838200"/>
                </a:lnTo>
                <a:lnTo>
                  <a:pt x="611342" y="838200"/>
                </a:lnTo>
                <a:lnTo>
                  <a:pt x="612465" y="850900"/>
                </a:lnTo>
                <a:close/>
              </a:path>
              <a:path w="1003300" h="2286000">
                <a:moveTo>
                  <a:pt x="630915" y="850900"/>
                </a:moveTo>
                <a:lnTo>
                  <a:pt x="624348" y="850900"/>
                </a:lnTo>
                <a:lnTo>
                  <a:pt x="624294" y="838200"/>
                </a:lnTo>
                <a:lnTo>
                  <a:pt x="629067" y="838200"/>
                </a:lnTo>
                <a:lnTo>
                  <a:pt x="630915" y="850900"/>
                </a:lnTo>
                <a:close/>
              </a:path>
              <a:path w="1003300" h="2286000">
                <a:moveTo>
                  <a:pt x="639807" y="850900"/>
                </a:moveTo>
                <a:lnTo>
                  <a:pt x="638168" y="850900"/>
                </a:lnTo>
                <a:lnTo>
                  <a:pt x="637268" y="838200"/>
                </a:lnTo>
                <a:lnTo>
                  <a:pt x="639807" y="850900"/>
                </a:lnTo>
                <a:close/>
              </a:path>
              <a:path w="1003300" h="2286000">
                <a:moveTo>
                  <a:pt x="642833" y="850900"/>
                </a:moveTo>
                <a:lnTo>
                  <a:pt x="642074" y="850900"/>
                </a:lnTo>
                <a:lnTo>
                  <a:pt x="641897" y="838200"/>
                </a:lnTo>
                <a:lnTo>
                  <a:pt x="642632" y="838200"/>
                </a:lnTo>
                <a:lnTo>
                  <a:pt x="642833" y="850900"/>
                </a:lnTo>
                <a:close/>
              </a:path>
              <a:path w="1003300" h="2286000">
                <a:moveTo>
                  <a:pt x="655243" y="850900"/>
                </a:moveTo>
                <a:lnTo>
                  <a:pt x="649392" y="850900"/>
                </a:lnTo>
                <a:lnTo>
                  <a:pt x="648169" y="838200"/>
                </a:lnTo>
                <a:lnTo>
                  <a:pt x="658128" y="838200"/>
                </a:lnTo>
                <a:lnTo>
                  <a:pt x="655243" y="850900"/>
                </a:lnTo>
                <a:close/>
              </a:path>
              <a:path w="1003300" h="2286000">
                <a:moveTo>
                  <a:pt x="668250" y="850900"/>
                </a:moveTo>
                <a:lnTo>
                  <a:pt x="660777" y="850900"/>
                </a:lnTo>
                <a:lnTo>
                  <a:pt x="658324" y="838200"/>
                </a:lnTo>
                <a:lnTo>
                  <a:pt x="665617" y="838200"/>
                </a:lnTo>
                <a:lnTo>
                  <a:pt x="668250" y="850900"/>
                </a:lnTo>
                <a:close/>
              </a:path>
              <a:path w="1003300" h="2286000">
                <a:moveTo>
                  <a:pt x="679244" y="850900"/>
                </a:moveTo>
                <a:lnTo>
                  <a:pt x="668250" y="850900"/>
                </a:lnTo>
                <a:lnTo>
                  <a:pt x="668253" y="838200"/>
                </a:lnTo>
                <a:lnTo>
                  <a:pt x="676826" y="838200"/>
                </a:lnTo>
                <a:lnTo>
                  <a:pt x="679244" y="850900"/>
                </a:lnTo>
                <a:close/>
              </a:path>
              <a:path w="1003300" h="2286000">
                <a:moveTo>
                  <a:pt x="758691" y="850900"/>
                </a:moveTo>
                <a:lnTo>
                  <a:pt x="754600" y="850900"/>
                </a:lnTo>
                <a:lnTo>
                  <a:pt x="754101" y="838200"/>
                </a:lnTo>
                <a:lnTo>
                  <a:pt x="757350" y="838200"/>
                </a:lnTo>
                <a:lnTo>
                  <a:pt x="758691" y="850900"/>
                </a:lnTo>
                <a:close/>
              </a:path>
              <a:path w="1003300" h="2286000">
                <a:moveTo>
                  <a:pt x="767663" y="850900"/>
                </a:moveTo>
                <a:lnTo>
                  <a:pt x="766316" y="850900"/>
                </a:lnTo>
                <a:lnTo>
                  <a:pt x="766650" y="838200"/>
                </a:lnTo>
                <a:lnTo>
                  <a:pt x="767818" y="838200"/>
                </a:lnTo>
                <a:lnTo>
                  <a:pt x="767663" y="850900"/>
                </a:lnTo>
                <a:close/>
              </a:path>
              <a:path w="1003300" h="2286000">
                <a:moveTo>
                  <a:pt x="785554" y="850900"/>
                </a:moveTo>
                <a:lnTo>
                  <a:pt x="782815" y="850900"/>
                </a:lnTo>
                <a:lnTo>
                  <a:pt x="781340" y="838200"/>
                </a:lnTo>
                <a:lnTo>
                  <a:pt x="782718" y="838200"/>
                </a:lnTo>
                <a:lnTo>
                  <a:pt x="785554" y="850900"/>
                </a:lnTo>
                <a:close/>
              </a:path>
              <a:path w="1003300" h="2286000">
                <a:moveTo>
                  <a:pt x="786698" y="850900"/>
                </a:moveTo>
                <a:lnTo>
                  <a:pt x="785554" y="850900"/>
                </a:lnTo>
                <a:lnTo>
                  <a:pt x="783340" y="838200"/>
                </a:lnTo>
                <a:lnTo>
                  <a:pt x="786698" y="850900"/>
                </a:lnTo>
                <a:close/>
              </a:path>
              <a:path w="1003300" h="2286000">
                <a:moveTo>
                  <a:pt x="785288" y="838957"/>
                </a:moveTo>
                <a:lnTo>
                  <a:pt x="784963" y="838200"/>
                </a:lnTo>
                <a:lnTo>
                  <a:pt x="785137" y="838200"/>
                </a:lnTo>
                <a:lnTo>
                  <a:pt x="785288" y="838957"/>
                </a:lnTo>
                <a:close/>
              </a:path>
              <a:path w="1003300" h="2286000">
                <a:moveTo>
                  <a:pt x="810032" y="850900"/>
                </a:moveTo>
                <a:lnTo>
                  <a:pt x="805078" y="850900"/>
                </a:lnTo>
                <a:lnTo>
                  <a:pt x="802219" y="838200"/>
                </a:lnTo>
                <a:lnTo>
                  <a:pt x="810686" y="838200"/>
                </a:lnTo>
                <a:lnTo>
                  <a:pt x="810032" y="850900"/>
                </a:lnTo>
                <a:close/>
              </a:path>
              <a:path w="1003300" h="2286000">
                <a:moveTo>
                  <a:pt x="819243" y="850900"/>
                </a:moveTo>
                <a:lnTo>
                  <a:pt x="812218" y="850900"/>
                </a:lnTo>
                <a:lnTo>
                  <a:pt x="810950" y="838200"/>
                </a:lnTo>
                <a:lnTo>
                  <a:pt x="819245" y="838200"/>
                </a:lnTo>
                <a:lnTo>
                  <a:pt x="819243" y="850900"/>
                </a:lnTo>
                <a:close/>
              </a:path>
              <a:path w="1003300" h="2286000">
                <a:moveTo>
                  <a:pt x="845758" y="850900"/>
                </a:moveTo>
                <a:lnTo>
                  <a:pt x="844929" y="850900"/>
                </a:lnTo>
                <a:lnTo>
                  <a:pt x="846698" y="838200"/>
                </a:lnTo>
                <a:lnTo>
                  <a:pt x="848755" y="838200"/>
                </a:lnTo>
                <a:lnTo>
                  <a:pt x="845758" y="850900"/>
                </a:lnTo>
                <a:close/>
              </a:path>
              <a:path w="1003300" h="2286000">
                <a:moveTo>
                  <a:pt x="851450" y="850900"/>
                </a:moveTo>
                <a:lnTo>
                  <a:pt x="850212" y="850900"/>
                </a:lnTo>
                <a:lnTo>
                  <a:pt x="851481" y="838200"/>
                </a:lnTo>
                <a:lnTo>
                  <a:pt x="852630" y="838200"/>
                </a:lnTo>
                <a:lnTo>
                  <a:pt x="851450" y="850900"/>
                </a:lnTo>
                <a:close/>
              </a:path>
              <a:path w="1003300" h="2286000">
                <a:moveTo>
                  <a:pt x="866144" y="850900"/>
                </a:moveTo>
                <a:lnTo>
                  <a:pt x="856590" y="850900"/>
                </a:lnTo>
                <a:lnTo>
                  <a:pt x="855078" y="838200"/>
                </a:lnTo>
                <a:lnTo>
                  <a:pt x="865128" y="838200"/>
                </a:lnTo>
                <a:lnTo>
                  <a:pt x="866144" y="850900"/>
                </a:lnTo>
                <a:close/>
              </a:path>
              <a:path w="1003300" h="2286000">
                <a:moveTo>
                  <a:pt x="790401" y="850900"/>
                </a:moveTo>
                <a:lnTo>
                  <a:pt x="787657" y="850900"/>
                </a:lnTo>
                <a:lnTo>
                  <a:pt x="785288" y="838957"/>
                </a:lnTo>
                <a:lnTo>
                  <a:pt x="790401" y="850900"/>
                </a:lnTo>
                <a:close/>
              </a:path>
              <a:path w="1003300" h="2286000">
                <a:moveTo>
                  <a:pt x="557273" y="850900"/>
                </a:moveTo>
                <a:lnTo>
                  <a:pt x="554977" y="847863"/>
                </a:lnTo>
                <a:lnTo>
                  <a:pt x="557273" y="840093"/>
                </a:lnTo>
                <a:lnTo>
                  <a:pt x="557273" y="850900"/>
                </a:lnTo>
                <a:close/>
              </a:path>
              <a:path w="1003300" h="2286000">
                <a:moveTo>
                  <a:pt x="488579" y="850900"/>
                </a:moveTo>
                <a:lnTo>
                  <a:pt x="484933" y="850900"/>
                </a:lnTo>
                <a:lnTo>
                  <a:pt x="488600" y="841470"/>
                </a:lnTo>
                <a:lnTo>
                  <a:pt x="488579" y="850900"/>
                </a:lnTo>
                <a:close/>
              </a:path>
              <a:path w="1003300" h="2286000">
                <a:moveTo>
                  <a:pt x="380045" y="850900"/>
                </a:moveTo>
                <a:lnTo>
                  <a:pt x="379096" y="850900"/>
                </a:lnTo>
                <a:lnTo>
                  <a:pt x="378729" y="845627"/>
                </a:lnTo>
                <a:lnTo>
                  <a:pt x="379996" y="849516"/>
                </a:lnTo>
                <a:lnTo>
                  <a:pt x="380045" y="850900"/>
                </a:lnTo>
                <a:close/>
              </a:path>
              <a:path w="1003300" h="2286000">
                <a:moveTo>
                  <a:pt x="199956" y="850900"/>
                </a:moveTo>
                <a:lnTo>
                  <a:pt x="199788" y="847810"/>
                </a:lnTo>
                <a:lnTo>
                  <a:pt x="200271" y="846336"/>
                </a:lnTo>
                <a:lnTo>
                  <a:pt x="199956" y="850900"/>
                </a:lnTo>
                <a:close/>
              </a:path>
              <a:path w="1003300" h="2286000">
                <a:moveTo>
                  <a:pt x="227062" y="850900"/>
                </a:moveTo>
                <a:lnTo>
                  <a:pt x="224936" y="850900"/>
                </a:lnTo>
                <a:lnTo>
                  <a:pt x="227512" y="846460"/>
                </a:lnTo>
                <a:lnTo>
                  <a:pt x="227062" y="850900"/>
                </a:lnTo>
                <a:close/>
              </a:path>
              <a:path w="1003300" h="2286000">
                <a:moveTo>
                  <a:pt x="199892" y="850900"/>
                </a:moveTo>
                <a:lnTo>
                  <a:pt x="198775" y="850900"/>
                </a:lnTo>
                <a:lnTo>
                  <a:pt x="199788" y="847810"/>
                </a:lnTo>
                <a:lnTo>
                  <a:pt x="199892" y="850900"/>
                </a:lnTo>
                <a:close/>
              </a:path>
              <a:path w="1003300" h="2286000">
                <a:moveTo>
                  <a:pt x="557273" y="850900"/>
                </a:moveTo>
                <a:lnTo>
                  <a:pt x="554080" y="850900"/>
                </a:lnTo>
                <a:lnTo>
                  <a:pt x="554977" y="847863"/>
                </a:lnTo>
                <a:lnTo>
                  <a:pt x="557273" y="850900"/>
                </a:lnTo>
                <a:close/>
              </a:path>
              <a:path w="1003300" h="2286000">
                <a:moveTo>
                  <a:pt x="149164" y="863600"/>
                </a:moveTo>
                <a:lnTo>
                  <a:pt x="146851" y="863600"/>
                </a:lnTo>
                <a:lnTo>
                  <a:pt x="149197" y="850900"/>
                </a:lnTo>
                <a:lnTo>
                  <a:pt x="151676" y="850900"/>
                </a:lnTo>
                <a:lnTo>
                  <a:pt x="149164" y="863600"/>
                </a:lnTo>
                <a:close/>
              </a:path>
              <a:path w="1003300" h="2286000">
                <a:moveTo>
                  <a:pt x="154420" y="863600"/>
                </a:moveTo>
                <a:lnTo>
                  <a:pt x="153539" y="863600"/>
                </a:lnTo>
                <a:lnTo>
                  <a:pt x="152377" y="850900"/>
                </a:lnTo>
                <a:lnTo>
                  <a:pt x="154064" y="850900"/>
                </a:lnTo>
                <a:lnTo>
                  <a:pt x="154420" y="863600"/>
                </a:lnTo>
                <a:close/>
              </a:path>
              <a:path w="1003300" h="2286000">
                <a:moveTo>
                  <a:pt x="159754" y="863600"/>
                </a:moveTo>
                <a:lnTo>
                  <a:pt x="158949" y="863600"/>
                </a:lnTo>
                <a:lnTo>
                  <a:pt x="157607" y="850900"/>
                </a:lnTo>
                <a:lnTo>
                  <a:pt x="159653" y="850900"/>
                </a:lnTo>
                <a:lnTo>
                  <a:pt x="159754" y="863600"/>
                </a:lnTo>
                <a:close/>
              </a:path>
              <a:path w="1003300" h="2286000">
                <a:moveTo>
                  <a:pt x="196257" y="863600"/>
                </a:moveTo>
                <a:lnTo>
                  <a:pt x="190343" y="863600"/>
                </a:lnTo>
                <a:lnTo>
                  <a:pt x="190186" y="850900"/>
                </a:lnTo>
                <a:lnTo>
                  <a:pt x="196277" y="850900"/>
                </a:lnTo>
                <a:lnTo>
                  <a:pt x="196257" y="863600"/>
                </a:lnTo>
                <a:close/>
              </a:path>
              <a:path w="1003300" h="2286000">
                <a:moveTo>
                  <a:pt x="211432" y="863600"/>
                </a:moveTo>
                <a:lnTo>
                  <a:pt x="204827" y="863600"/>
                </a:lnTo>
                <a:lnTo>
                  <a:pt x="213322" y="850900"/>
                </a:lnTo>
                <a:lnTo>
                  <a:pt x="215310" y="850900"/>
                </a:lnTo>
                <a:lnTo>
                  <a:pt x="211432" y="863600"/>
                </a:lnTo>
                <a:close/>
              </a:path>
              <a:path w="1003300" h="2286000">
                <a:moveTo>
                  <a:pt x="217308" y="863600"/>
                </a:moveTo>
                <a:lnTo>
                  <a:pt x="213558" y="863600"/>
                </a:lnTo>
                <a:lnTo>
                  <a:pt x="218947" y="850900"/>
                </a:lnTo>
                <a:lnTo>
                  <a:pt x="219801" y="850900"/>
                </a:lnTo>
                <a:lnTo>
                  <a:pt x="217308" y="863600"/>
                </a:lnTo>
                <a:close/>
              </a:path>
              <a:path w="1003300" h="2286000">
                <a:moveTo>
                  <a:pt x="221858" y="863600"/>
                </a:moveTo>
                <a:lnTo>
                  <a:pt x="218924" y="863600"/>
                </a:lnTo>
                <a:lnTo>
                  <a:pt x="221785" y="850900"/>
                </a:lnTo>
                <a:lnTo>
                  <a:pt x="222982" y="850900"/>
                </a:lnTo>
                <a:lnTo>
                  <a:pt x="221858" y="863600"/>
                </a:lnTo>
                <a:close/>
              </a:path>
              <a:path w="1003300" h="2286000">
                <a:moveTo>
                  <a:pt x="255638" y="863600"/>
                </a:moveTo>
                <a:lnTo>
                  <a:pt x="241210" y="863600"/>
                </a:lnTo>
                <a:lnTo>
                  <a:pt x="244033" y="850900"/>
                </a:lnTo>
                <a:lnTo>
                  <a:pt x="256326" y="850900"/>
                </a:lnTo>
                <a:lnTo>
                  <a:pt x="255638" y="863600"/>
                </a:lnTo>
                <a:close/>
              </a:path>
              <a:path w="1003300" h="2286000">
                <a:moveTo>
                  <a:pt x="307587" y="863600"/>
                </a:moveTo>
                <a:lnTo>
                  <a:pt x="303645" y="863600"/>
                </a:lnTo>
                <a:lnTo>
                  <a:pt x="304348" y="850900"/>
                </a:lnTo>
                <a:lnTo>
                  <a:pt x="304690" y="850900"/>
                </a:lnTo>
                <a:lnTo>
                  <a:pt x="307587" y="863600"/>
                </a:lnTo>
                <a:close/>
              </a:path>
              <a:path w="1003300" h="2286000">
                <a:moveTo>
                  <a:pt x="313657" y="863600"/>
                </a:moveTo>
                <a:lnTo>
                  <a:pt x="308884" y="863600"/>
                </a:lnTo>
                <a:lnTo>
                  <a:pt x="307342" y="850900"/>
                </a:lnTo>
                <a:lnTo>
                  <a:pt x="309304" y="850900"/>
                </a:lnTo>
                <a:lnTo>
                  <a:pt x="313657" y="863600"/>
                </a:lnTo>
                <a:close/>
              </a:path>
              <a:path w="1003300" h="2286000">
                <a:moveTo>
                  <a:pt x="323441" y="863600"/>
                </a:moveTo>
                <a:lnTo>
                  <a:pt x="321123" y="863600"/>
                </a:lnTo>
                <a:lnTo>
                  <a:pt x="320361" y="850900"/>
                </a:lnTo>
                <a:lnTo>
                  <a:pt x="323048" y="850900"/>
                </a:lnTo>
                <a:lnTo>
                  <a:pt x="323441" y="863600"/>
                </a:lnTo>
                <a:close/>
              </a:path>
              <a:path w="1003300" h="2286000">
                <a:moveTo>
                  <a:pt x="343300" y="863600"/>
                </a:moveTo>
                <a:lnTo>
                  <a:pt x="340972" y="863600"/>
                </a:lnTo>
                <a:lnTo>
                  <a:pt x="340537" y="850900"/>
                </a:lnTo>
                <a:lnTo>
                  <a:pt x="343344" y="850900"/>
                </a:lnTo>
                <a:lnTo>
                  <a:pt x="343300" y="863600"/>
                </a:lnTo>
                <a:close/>
              </a:path>
              <a:path w="1003300" h="2286000">
                <a:moveTo>
                  <a:pt x="348533" y="863600"/>
                </a:moveTo>
                <a:lnTo>
                  <a:pt x="346284" y="863600"/>
                </a:lnTo>
                <a:lnTo>
                  <a:pt x="345958" y="850900"/>
                </a:lnTo>
                <a:lnTo>
                  <a:pt x="347541" y="850900"/>
                </a:lnTo>
                <a:lnTo>
                  <a:pt x="348533" y="863600"/>
                </a:lnTo>
                <a:close/>
              </a:path>
              <a:path w="1003300" h="2286000">
                <a:moveTo>
                  <a:pt x="356981" y="863600"/>
                </a:moveTo>
                <a:lnTo>
                  <a:pt x="352185" y="863600"/>
                </a:lnTo>
                <a:lnTo>
                  <a:pt x="351433" y="850900"/>
                </a:lnTo>
                <a:lnTo>
                  <a:pt x="355344" y="850900"/>
                </a:lnTo>
                <a:lnTo>
                  <a:pt x="356981" y="863600"/>
                </a:lnTo>
                <a:close/>
              </a:path>
              <a:path w="1003300" h="2286000">
                <a:moveTo>
                  <a:pt x="361169" y="863600"/>
                </a:moveTo>
                <a:lnTo>
                  <a:pt x="356981" y="863600"/>
                </a:lnTo>
                <a:lnTo>
                  <a:pt x="357963" y="850900"/>
                </a:lnTo>
                <a:lnTo>
                  <a:pt x="360452" y="850900"/>
                </a:lnTo>
                <a:lnTo>
                  <a:pt x="361169" y="863600"/>
                </a:lnTo>
                <a:close/>
              </a:path>
              <a:path w="1003300" h="2286000">
                <a:moveTo>
                  <a:pt x="363262" y="863600"/>
                </a:moveTo>
                <a:lnTo>
                  <a:pt x="362713" y="863600"/>
                </a:lnTo>
                <a:lnTo>
                  <a:pt x="362276" y="850900"/>
                </a:lnTo>
                <a:lnTo>
                  <a:pt x="364430" y="850900"/>
                </a:lnTo>
                <a:lnTo>
                  <a:pt x="363262" y="863600"/>
                </a:lnTo>
                <a:close/>
              </a:path>
              <a:path w="1003300" h="2286000">
                <a:moveTo>
                  <a:pt x="368801" y="861248"/>
                </a:moveTo>
                <a:lnTo>
                  <a:pt x="369094" y="850900"/>
                </a:lnTo>
                <a:lnTo>
                  <a:pt x="377260" y="850900"/>
                </a:lnTo>
                <a:lnTo>
                  <a:pt x="368801" y="861248"/>
                </a:lnTo>
                <a:close/>
              </a:path>
              <a:path w="1003300" h="2286000">
                <a:moveTo>
                  <a:pt x="390937" y="863600"/>
                </a:moveTo>
                <a:lnTo>
                  <a:pt x="384330" y="863600"/>
                </a:lnTo>
                <a:lnTo>
                  <a:pt x="384335" y="850900"/>
                </a:lnTo>
                <a:lnTo>
                  <a:pt x="393770" y="850900"/>
                </a:lnTo>
                <a:lnTo>
                  <a:pt x="390937" y="863600"/>
                </a:lnTo>
                <a:close/>
              </a:path>
              <a:path w="1003300" h="2286000">
                <a:moveTo>
                  <a:pt x="402454" y="863600"/>
                </a:moveTo>
                <a:lnTo>
                  <a:pt x="398723" y="863600"/>
                </a:lnTo>
                <a:lnTo>
                  <a:pt x="399327" y="850900"/>
                </a:lnTo>
                <a:lnTo>
                  <a:pt x="402642" y="850900"/>
                </a:lnTo>
                <a:lnTo>
                  <a:pt x="402454" y="863600"/>
                </a:lnTo>
                <a:close/>
              </a:path>
              <a:path w="1003300" h="2286000">
                <a:moveTo>
                  <a:pt x="429224" y="863600"/>
                </a:moveTo>
                <a:lnTo>
                  <a:pt x="427048" y="863600"/>
                </a:lnTo>
                <a:lnTo>
                  <a:pt x="426716" y="850900"/>
                </a:lnTo>
                <a:lnTo>
                  <a:pt x="427992" y="850900"/>
                </a:lnTo>
                <a:lnTo>
                  <a:pt x="429097" y="853195"/>
                </a:lnTo>
                <a:lnTo>
                  <a:pt x="429224" y="863600"/>
                </a:lnTo>
                <a:close/>
              </a:path>
              <a:path w="1003300" h="2286000">
                <a:moveTo>
                  <a:pt x="429097" y="853195"/>
                </a:moveTo>
                <a:lnTo>
                  <a:pt x="427992" y="850900"/>
                </a:lnTo>
                <a:lnTo>
                  <a:pt x="429069" y="850900"/>
                </a:lnTo>
                <a:lnTo>
                  <a:pt x="429097" y="853195"/>
                </a:lnTo>
                <a:close/>
              </a:path>
              <a:path w="1003300" h="2286000">
                <a:moveTo>
                  <a:pt x="434106" y="863600"/>
                </a:moveTo>
                <a:lnTo>
                  <a:pt x="429097" y="853195"/>
                </a:lnTo>
                <a:lnTo>
                  <a:pt x="429069" y="850900"/>
                </a:lnTo>
                <a:lnTo>
                  <a:pt x="431564" y="850900"/>
                </a:lnTo>
                <a:lnTo>
                  <a:pt x="434106" y="863600"/>
                </a:lnTo>
                <a:close/>
              </a:path>
              <a:path w="1003300" h="2286000">
                <a:moveTo>
                  <a:pt x="439072" y="863600"/>
                </a:moveTo>
                <a:lnTo>
                  <a:pt x="432828" y="850900"/>
                </a:lnTo>
                <a:lnTo>
                  <a:pt x="435110" y="850900"/>
                </a:lnTo>
                <a:lnTo>
                  <a:pt x="439072" y="863600"/>
                </a:lnTo>
                <a:close/>
              </a:path>
              <a:path w="1003300" h="2286000">
                <a:moveTo>
                  <a:pt x="480500" y="863600"/>
                </a:moveTo>
                <a:lnTo>
                  <a:pt x="476958" y="863600"/>
                </a:lnTo>
                <a:lnTo>
                  <a:pt x="476515" y="850900"/>
                </a:lnTo>
                <a:lnTo>
                  <a:pt x="480759" y="850900"/>
                </a:lnTo>
                <a:lnTo>
                  <a:pt x="480500" y="863600"/>
                </a:lnTo>
                <a:close/>
              </a:path>
              <a:path w="1003300" h="2286000">
                <a:moveTo>
                  <a:pt x="502795" y="863600"/>
                </a:moveTo>
                <a:lnTo>
                  <a:pt x="501056" y="863600"/>
                </a:lnTo>
                <a:lnTo>
                  <a:pt x="499767" y="850900"/>
                </a:lnTo>
                <a:lnTo>
                  <a:pt x="502795" y="850900"/>
                </a:lnTo>
                <a:lnTo>
                  <a:pt x="502795" y="863600"/>
                </a:lnTo>
                <a:close/>
              </a:path>
              <a:path w="1003300" h="2286000">
                <a:moveTo>
                  <a:pt x="513260" y="863600"/>
                </a:moveTo>
                <a:lnTo>
                  <a:pt x="512979" y="850900"/>
                </a:lnTo>
                <a:lnTo>
                  <a:pt x="515112" y="850900"/>
                </a:lnTo>
                <a:lnTo>
                  <a:pt x="513260" y="863600"/>
                </a:lnTo>
                <a:close/>
              </a:path>
              <a:path w="1003300" h="2286000">
                <a:moveTo>
                  <a:pt x="553557" y="863600"/>
                </a:moveTo>
                <a:lnTo>
                  <a:pt x="548763" y="863600"/>
                </a:lnTo>
                <a:lnTo>
                  <a:pt x="548748" y="850900"/>
                </a:lnTo>
                <a:lnTo>
                  <a:pt x="554009" y="850900"/>
                </a:lnTo>
                <a:lnTo>
                  <a:pt x="553557" y="863600"/>
                </a:lnTo>
                <a:close/>
              </a:path>
              <a:path w="1003300" h="2286000">
                <a:moveTo>
                  <a:pt x="562114" y="863600"/>
                </a:moveTo>
                <a:lnTo>
                  <a:pt x="559602" y="863600"/>
                </a:lnTo>
                <a:lnTo>
                  <a:pt x="559651" y="850900"/>
                </a:lnTo>
                <a:lnTo>
                  <a:pt x="560943" y="850900"/>
                </a:lnTo>
                <a:lnTo>
                  <a:pt x="562114" y="863600"/>
                </a:lnTo>
                <a:close/>
              </a:path>
              <a:path w="1003300" h="2286000">
                <a:moveTo>
                  <a:pt x="565326" y="856341"/>
                </a:moveTo>
                <a:lnTo>
                  <a:pt x="562840" y="850900"/>
                </a:lnTo>
                <a:lnTo>
                  <a:pt x="565326" y="850900"/>
                </a:lnTo>
                <a:lnTo>
                  <a:pt x="565326" y="856341"/>
                </a:lnTo>
                <a:close/>
              </a:path>
              <a:path w="1003300" h="2286000">
                <a:moveTo>
                  <a:pt x="585261" y="863600"/>
                </a:moveTo>
                <a:lnTo>
                  <a:pt x="580939" y="863600"/>
                </a:lnTo>
                <a:lnTo>
                  <a:pt x="577115" y="850900"/>
                </a:lnTo>
                <a:lnTo>
                  <a:pt x="584517" y="850900"/>
                </a:lnTo>
                <a:lnTo>
                  <a:pt x="585261" y="863600"/>
                </a:lnTo>
                <a:close/>
              </a:path>
              <a:path w="1003300" h="2286000">
                <a:moveTo>
                  <a:pt x="592773" y="863600"/>
                </a:moveTo>
                <a:lnTo>
                  <a:pt x="590719" y="863600"/>
                </a:lnTo>
                <a:lnTo>
                  <a:pt x="587069" y="850900"/>
                </a:lnTo>
                <a:lnTo>
                  <a:pt x="592773" y="850900"/>
                </a:lnTo>
                <a:lnTo>
                  <a:pt x="592773" y="863600"/>
                </a:lnTo>
                <a:close/>
              </a:path>
              <a:path w="1003300" h="2286000">
                <a:moveTo>
                  <a:pt x="605283" y="863600"/>
                </a:moveTo>
                <a:lnTo>
                  <a:pt x="595852" y="863600"/>
                </a:lnTo>
                <a:lnTo>
                  <a:pt x="595561" y="850900"/>
                </a:lnTo>
                <a:lnTo>
                  <a:pt x="603095" y="850900"/>
                </a:lnTo>
                <a:lnTo>
                  <a:pt x="605283" y="863600"/>
                </a:lnTo>
                <a:close/>
              </a:path>
              <a:path w="1003300" h="2286000">
                <a:moveTo>
                  <a:pt x="620411" y="853624"/>
                </a:moveTo>
                <a:lnTo>
                  <a:pt x="618567" y="850900"/>
                </a:lnTo>
                <a:lnTo>
                  <a:pt x="620327" y="850900"/>
                </a:lnTo>
                <a:lnTo>
                  <a:pt x="620411" y="853624"/>
                </a:lnTo>
                <a:close/>
              </a:path>
              <a:path w="1003300" h="2286000">
                <a:moveTo>
                  <a:pt x="624469" y="859618"/>
                </a:moveTo>
                <a:lnTo>
                  <a:pt x="620411" y="853624"/>
                </a:lnTo>
                <a:lnTo>
                  <a:pt x="620327" y="850900"/>
                </a:lnTo>
                <a:lnTo>
                  <a:pt x="624036" y="850900"/>
                </a:lnTo>
                <a:lnTo>
                  <a:pt x="624469" y="859618"/>
                </a:lnTo>
                <a:close/>
              </a:path>
              <a:path w="1003300" h="2286000">
                <a:moveTo>
                  <a:pt x="625333" y="860895"/>
                </a:moveTo>
                <a:lnTo>
                  <a:pt x="624469" y="859618"/>
                </a:lnTo>
                <a:lnTo>
                  <a:pt x="624036" y="850900"/>
                </a:lnTo>
                <a:lnTo>
                  <a:pt x="626301" y="850900"/>
                </a:lnTo>
                <a:lnTo>
                  <a:pt x="625333" y="860895"/>
                </a:lnTo>
                <a:close/>
              </a:path>
              <a:path w="1003300" h="2286000">
                <a:moveTo>
                  <a:pt x="627164" y="863600"/>
                </a:moveTo>
                <a:lnTo>
                  <a:pt x="625572" y="861248"/>
                </a:lnTo>
                <a:lnTo>
                  <a:pt x="625457" y="859618"/>
                </a:lnTo>
                <a:lnTo>
                  <a:pt x="626301" y="850900"/>
                </a:lnTo>
                <a:lnTo>
                  <a:pt x="626741" y="850900"/>
                </a:lnTo>
                <a:lnTo>
                  <a:pt x="627511" y="859618"/>
                </a:lnTo>
                <a:lnTo>
                  <a:pt x="627418" y="861248"/>
                </a:lnTo>
                <a:lnTo>
                  <a:pt x="627164" y="863600"/>
                </a:lnTo>
                <a:close/>
              </a:path>
              <a:path w="1003300" h="2286000">
                <a:moveTo>
                  <a:pt x="627548" y="860044"/>
                </a:moveTo>
                <a:lnTo>
                  <a:pt x="626741" y="850900"/>
                </a:lnTo>
                <a:lnTo>
                  <a:pt x="628536" y="850900"/>
                </a:lnTo>
                <a:lnTo>
                  <a:pt x="627548" y="860044"/>
                </a:lnTo>
                <a:close/>
              </a:path>
              <a:path w="1003300" h="2286000">
                <a:moveTo>
                  <a:pt x="648002" y="863600"/>
                </a:moveTo>
                <a:lnTo>
                  <a:pt x="642025" y="863600"/>
                </a:lnTo>
                <a:lnTo>
                  <a:pt x="643542" y="850900"/>
                </a:lnTo>
                <a:lnTo>
                  <a:pt x="650169" y="850900"/>
                </a:lnTo>
                <a:lnTo>
                  <a:pt x="648002" y="863600"/>
                </a:lnTo>
                <a:close/>
              </a:path>
              <a:path w="1003300" h="2286000">
                <a:moveTo>
                  <a:pt x="654714" y="863600"/>
                </a:moveTo>
                <a:lnTo>
                  <a:pt x="651160" y="863600"/>
                </a:lnTo>
                <a:lnTo>
                  <a:pt x="651979" y="850900"/>
                </a:lnTo>
                <a:lnTo>
                  <a:pt x="653622" y="850900"/>
                </a:lnTo>
                <a:lnTo>
                  <a:pt x="654714" y="863600"/>
                </a:lnTo>
                <a:close/>
              </a:path>
              <a:path w="1003300" h="2286000">
                <a:moveTo>
                  <a:pt x="662984" y="863600"/>
                </a:moveTo>
                <a:lnTo>
                  <a:pt x="656792" y="863600"/>
                </a:lnTo>
                <a:lnTo>
                  <a:pt x="657974" y="850900"/>
                </a:lnTo>
                <a:lnTo>
                  <a:pt x="661909" y="850900"/>
                </a:lnTo>
                <a:lnTo>
                  <a:pt x="662984" y="863600"/>
                </a:lnTo>
                <a:close/>
              </a:path>
              <a:path w="1003300" h="2286000">
                <a:moveTo>
                  <a:pt x="671363" y="863600"/>
                </a:moveTo>
                <a:lnTo>
                  <a:pt x="663998" y="863600"/>
                </a:lnTo>
                <a:lnTo>
                  <a:pt x="664219" y="850900"/>
                </a:lnTo>
                <a:lnTo>
                  <a:pt x="671073" y="850900"/>
                </a:lnTo>
                <a:lnTo>
                  <a:pt x="671363" y="863600"/>
                </a:lnTo>
                <a:close/>
              </a:path>
              <a:path w="1003300" h="2286000">
                <a:moveTo>
                  <a:pt x="676239" y="863600"/>
                </a:moveTo>
                <a:lnTo>
                  <a:pt x="674485" y="863600"/>
                </a:lnTo>
                <a:lnTo>
                  <a:pt x="675250" y="850900"/>
                </a:lnTo>
                <a:lnTo>
                  <a:pt x="677847" y="850900"/>
                </a:lnTo>
                <a:lnTo>
                  <a:pt x="676239" y="863600"/>
                </a:lnTo>
                <a:close/>
              </a:path>
              <a:path w="1003300" h="2286000">
                <a:moveTo>
                  <a:pt x="685783" y="863600"/>
                </a:moveTo>
                <a:lnTo>
                  <a:pt x="678758" y="863600"/>
                </a:lnTo>
                <a:lnTo>
                  <a:pt x="677847" y="850900"/>
                </a:lnTo>
                <a:lnTo>
                  <a:pt x="683445" y="850900"/>
                </a:lnTo>
                <a:lnTo>
                  <a:pt x="685783" y="863600"/>
                </a:lnTo>
                <a:close/>
              </a:path>
              <a:path w="1003300" h="2286000">
                <a:moveTo>
                  <a:pt x="763343" y="863600"/>
                </a:moveTo>
                <a:lnTo>
                  <a:pt x="756344" y="863600"/>
                </a:lnTo>
                <a:lnTo>
                  <a:pt x="754893" y="850900"/>
                </a:lnTo>
                <a:lnTo>
                  <a:pt x="761066" y="850900"/>
                </a:lnTo>
                <a:lnTo>
                  <a:pt x="763343" y="863600"/>
                </a:lnTo>
                <a:close/>
              </a:path>
              <a:path w="1003300" h="2286000">
                <a:moveTo>
                  <a:pt x="771585" y="863600"/>
                </a:moveTo>
                <a:lnTo>
                  <a:pt x="768092" y="863600"/>
                </a:lnTo>
                <a:lnTo>
                  <a:pt x="773851" y="850900"/>
                </a:lnTo>
                <a:lnTo>
                  <a:pt x="771585" y="863600"/>
                </a:lnTo>
                <a:close/>
              </a:path>
              <a:path w="1003300" h="2286000">
                <a:moveTo>
                  <a:pt x="792418" y="863600"/>
                </a:moveTo>
                <a:lnTo>
                  <a:pt x="786135" y="863600"/>
                </a:lnTo>
                <a:lnTo>
                  <a:pt x="784797" y="850900"/>
                </a:lnTo>
                <a:lnTo>
                  <a:pt x="790766" y="850900"/>
                </a:lnTo>
                <a:lnTo>
                  <a:pt x="792418" y="863600"/>
                </a:lnTo>
                <a:close/>
              </a:path>
              <a:path w="1003300" h="2286000">
                <a:moveTo>
                  <a:pt x="794556" y="863600"/>
                </a:moveTo>
                <a:lnTo>
                  <a:pt x="793113" y="863600"/>
                </a:lnTo>
                <a:lnTo>
                  <a:pt x="792810" y="850900"/>
                </a:lnTo>
                <a:lnTo>
                  <a:pt x="794053" y="850900"/>
                </a:lnTo>
                <a:lnTo>
                  <a:pt x="794556" y="863600"/>
                </a:lnTo>
                <a:close/>
              </a:path>
              <a:path w="1003300" h="2286000">
                <a:moveTo>
                  <a:pt x="798972" y="863600"/>
                </a:moveTo>
                <a:lnTo>
                  <a:pt x="794944" y="863600"/>
                </a:lnTo>
                <a:lnTo>
                  <a:pt x="795578" y="850900"/>
                </a:lnTo>
                <a:lnTo>
                  <a:pt x="796201" y="850900"/>
                </a:lnTo>
                <a:lnTo>
                  <a:pt x="797743" y="854383"/>
                </a:lnTo>
                <a:lnTo>
                  <a:pt x="798972" y="863600"/>
                </a:lnTo>
                <a:close/>
              </a:path>
              <a:path w="1003300" h="2286000">
                <a:moveTo>
                  <a:pt x="797743" y="854383"/>
                </a:moveTo>
                <a:lnTo>
                  <a:pt x="796201" y="850900"/>
                </a:lnTo>
                <a:lnTo>
                  <a:pt x="797279" y="850900"/>
                </a:lnTo>
                <a:lnTo>
                  <a:pt x="797743" y="854383"/>
                </a:lnTo>
                <a:close/>
              </a:path>
              <a:path w="1003300" h="2286000">
                <a:moveTo>
                  <a:pt x="801822" y="863600"/>
                </a:moveTo>
                <a:lnTo>
                  <a:pt x="797743" y="854383"/>
                </a:lnTo>
                <a:lnTo>
                  <a:pt x="797279" y="850900"/>
                </a:lnTo>
                <a:lnTo>
                  <a:pt x="799935" y="850900"/>
                </a:lnTo>
                <a:lnTo>
                  <a:pt x="801822" y="863600"/>
                </a:lnTo>
                <a:close/>
              </a:path>
              <a:path w="1003300" h="2286000">
                <a:moveTo>
                  <a:pt x="804710" y="863436"/>
                </a:moveTo>
                <a:lnTo>
                  <a:pt x="799935" y="850900"/>
                </a:lnTo>
                <a:lnTo>
                  <a:pt x="802372" y="850900"/>
                </a:lnTo>
                <a:lnTo>
                  <a:pt x="804710" y="863436"/>
                </a:lnTo>
                <a:close/>
              </a:path>
              <a:path w="1003300" h="2286000">
                <a:moveTo>
                  <a:pt x="805575" y="863600"/>
                </a:moveTo>
                <a:lnTo>
                  <a:pt x="804772" y="863600"/>
                </a:lnTo>
                <a:lnTo>
                  <a:pt x="804714" y="863436"/>
                </a:lnTo>
                <a:lnTo>
                  <a:pt x="802661" y="850900"/>
                </a:lnTo>
                <a:lnTo>
                  <a:pt x="806120" y="850900"/>
                </a:lnTo>
                <a:lnTo>
                  <a:pt x="805575" y="863600"/>
                </a:lnTo>
                <a:close/>
              </a:path>
              <a:path w="1003300" h="2286000">
                <a:moveTo>
                  <a:pt x="810977" y="863600"/>
                </a:moveTo>
                <a:lnTo>
                  <a:pt x="808099" y="863600"/>
                </a:lnTo>
                <a:lnTo>
                  <a:pt x="807161" y="850900"/>
                </a:lnTo>
                <a:lnTo>
                  <a:pt x="809016" y="850900"/>
                </a:lnTo>
                <a:lnTo>
                  <a:pt x="810977" y="863600"/>
                </a:lnTo>
                <a:close/>
              </a:path>
              <a:path w="1003300" h="2286000">
                <a:moveTo>
                  <a:pt x="812200" y="863600"/>
                </a:moveTo>
                <a:lnTo>
                  <a:pt x="812103" y="850900"/>
                </a:lnTo>
                <a:lnTo>
                  <a:pt x="813725" y="850900"/>
                </a:lnTo>
                <a:lnTo>
                  <a:pt x="812200" y="863600"/>
                </a:lnTo>
                <a:close/>
              </a:path>
              <a:path w="1003300" h="2286000">
                <a:moveTo>
                  <a:pt x="818284" y="863600"/>
                </a:moveTo>
                <a:lnTo>
                  <a:pt x="814473" y="863600"/>
                </a:lnTo>
                <a:lnTo>
                  <a:pt x="814473" y="850900"/>
                </a:lnTo>
                <a:lnTo>
                  <a:pt x="819033" y="850900"/>
                </a:lnTo>
                <a:lnTo>
                  <a:pt x="818284" y="863600"/>
                </a:lnTo>
                <a:close/>
              </a:path>
              <a:path w="1003300" h="2286000">
                <a:moveTo>
                  <a:pt x="827072" y="863600"/>
                </a:moveTo>
                <a:lnTo>
                  <a:pt x="826613" y="863600"/>
                </a:lnTo>
                <a:lnTo>
                  <a:pt x="825639" y="850900"/>
                </a:lnTo>
                <a:lnTo>
                  <a:pt x="827072" y="863600"/>
                </a:lnTo>
                <a:close/>
              </a:path>
              <a:path w="1003300" h="2286000">
                <a:moveTo>
                  <a:pt x="846270" y="876300"/>
                </a:moveTo>
                <a:lnTo>
                  <a:pt x="846443" y="867328"/>
                </a:lnTo>
                <a:lnTo>
                  <a:pt x="846548" y="863436"/>
                </a:lnTo>
                <a:lnTo>
                  <a:pt x="849109" y="850900"/>
                </a:lnTo>
                <a:lnTo>
                  <a:pt x="850364" y="850900"/>
                </a:lnTo>
                <a:lnTo>
                  <a:pt x="849265" y="863600"/>
                </a:lnTo>
                <a:lnTo>
                  <a:pt x="846270" y="876300"/>
                </a:lnTo>
                <a:close/>
              </a:path>
              <a:path w="1003300" h="2286000">
                <a:moveTo>
                  <a:pt x="852371" y="863600"/>
                </a:moveTo>
                <a:lnTo>
                  <a:pt x="851017" y="863600"/>
                </a:lnTo>
                <a:lnTo>
                  <a:pt x="850974" y="850900"/>
                </a:lnTo>
                <a:lnTo>
                  <a:pt x="852523" y="850900"/>
                </a:lnTo>
                <a:lnTo>
                  <a:pt x="852371" y="863600"/>
                </a:lnTo>
                <a:close/>
              </a:path>
              <a:path w="1003300" h="2286000">
                <a:moveTo>
                  <a:pt x="857233" y="863600"/>
                </a:moveTo>
                <a:lnTo>
                  <a:pt x="854752" y="863600"/>
                </a:lnTo>
                <a:lnTo>
                  <a:pt x="854457" y="850900"/>
                </a:lnTo>
                <a:lnTo>
                  <a:pt x="857324" y="850900"/>
                </a:lnTo>
                <a:lnTo>
                  <a:pt x="857233" y="863600"/>
                </a:lnTo>
                <a:close/>
              </a:path>
              <a:path w="1003300" h="2286000">
                <a:moveTo>
                  <a:pt x="868624" y="863600"/>
                </a:moveTo>
                <a:lnTo>
                  <a:pt x="859966" y="863600"/>
                </a:lnTo>
                <a:lnTo>
                  <a:pt x="859893" y="850900"/>
                </a:lnTo>
                <a:lnTo>
                  <a:pt x="868331" y="850900"/>
                </a:lnTo>
                <a:lnTo>
                  <a:pt x="868624" y="863600"/>
                </a:lnTo>
                <a:close/>
              </a:path>
              <a:path w="1003300" h="2286000">
                <a:moveTo>
                  <a:pt x="624666" y="863600"/>
                </a:moveTo>
                <a:lnTo>
                  <a:pt x="620720" y="863600"/>
                </a:lnTo>
                <a:lnTo>
                  <a:pt x="620411" y="853624"/>
                </a:lnTo>
                <a:lnTo>
                  <a:pt x="624469" y="859618"/>
                </a:lnTo>
                <a:lnTo>
                  <a:pt x="624666" y="863600"/>
                </a:lnTo>
                <a:close/>
              </a:path>
              <a:path w="1003300" h="2286000">
                <a:moveTo>
                  <a:pt x="568642" y="863600"/>
                </a:moveTo>
                <a:lnTo>
                  <a:pt x="565326" y="863600"/>
                </a:lnTo>
                <a:lnTo>
                  <a:pt x="565326" y="856341"/>
                </a:lnTo>
                <a:lnTo>
                  <a:pt x="568642" y="863600"/>
                </a:lnTo>
                <a:close/>
              </a:path>
              <a:path w="1003300" h="2286000">
                <a:moveTo>
                  <a:pt x="627862" y="863600"/>
                </a:moveTo>
                <a:lnTo>
                  <a:pt x="627164" y="863600"/>
                </a:lnTo>
                <a:lnTo>
                  <a:pt x="627548" y="860044"/>
                </a:lnTo>
                <a:lnTo>
                  <a:pt x="627862" y="863600"/>
                </a:lnTo>
                <a:close/>
              </a:path>
              <a:path w="1003300" h="2286000">
                <a:moveTo>
                  <a:pt x="627164" y="863600"/>
                </a:moveTo>
                <a:lnTo>
                  <a:pt x="625071" y="863600"/>
                </a:lnTo>
                <a:lnTo>
                  <a:pt x="625333" y="860895"/>
                </a:lnTo>
                <a:lnTo>
                  <a:pt x="627164" y="863600"/>
                </a:lnTo>
                <a:close/>
              </a:path>
              <a:path w="1003300" h="2286000">
                <a:moveTo>
                  <a:pt x="368735" y="863600"/>
                </a:moveTo>
                <a:lnTo>
                  <a:pt x="366879" y="863600"/>
                </a:lnTo>
                <a:lnTo>
                  <a:pt x="368801" y="861248"/>
                </a:lnTo>
                <a:lnTo>
                  <a:pt x="368735" y="863600"/>
                </a:lnTo>
                <a:close/>
              </a:path>
              <a:path w="1003300" h="2286000">
                <a:moveTo>
                  <a:pt x="144197" y="876300"/>
                </a:moveTo>
                <a:lnTo>
                  <a:pt x="142685" y="876300"/>
                </a:lnTo>
                <a:lnTo>
                  <a:pt x="143175" y="863600"/>
                </a:lnTo>
                <a:lnTo>
                  <a:pt x="144717" y="863600"/>
                </a:lnTo>
                <a:lnTo>
                  <a:pt x="144197" y="876300"/>
                </a:lnTo>
                <a:close/>
              </a:path>
              <a:path w="1003300" h="2286000">
                <a:moveTo>
                  <a:pt x="147625" y="876300"/>
                </a:moveTo>
                <a:lnTo>
                  <a:pt x="145612" y="876300"/>
                </a:lnTo>
                <a:lnTo>
                  <a:pt x="145612" y="863600"/>
                </a:lnTo>
                <a:lnTo>
                  <a:pt x="146296" y="863600"/>
                </a:lnTo>
                <a:lnTo>
                  <a:pt x="147625" y="876300"/>
                </a:lnTo>
                <a:close/>
              </a:path>
              <a:path w="1003300" h="2286000">
                <a:moveTo>
                  <a:pt x="193885" y="876300"/>
                </a:moveTo>
                <a:lnTo>
                  <a:pt x="187826" y="876300"/>
                </a:lnTo>
                <a:lnTo>
                  <a:pt x="188585" y="863600"/>
                </a:lnTo>
                <a:lnTo>
                  <a:pt x="194835" y="863600"/>
                </a:lnTo>
                <a:lnTo>
                  <a:pt x="193885" y="876300"/>
                </a:lnTo>
                <a:close/>
              </a:path>
              <a:path w="1003300" h="2286000">
                <a:moveTo>
                  <a:pt x="199744" y="876300"/>
                </a:moveTo>
                <a:lnTo>
                  <a:pt x="196747" y="876300"/>
                </a:lnTo>
                <a:lnTo>
                  <a:pt x="196747" y="863600"/>
                </a:lnTo>
                <a:lnTo>
                  <a:pt x="204267" y="863600"/>
                </a:lnTo>
                <a:lnTo>
                  <a:pt x="203991" y="866295"/>
                </a:lnTo>
                <a:lnTo>
                  <a:pt x="199744" y="876300"/>
                </a:lnTo>
                <a:close/>
              </a:path>
              <a:path w="1003300" h="2286000">
                <a:moveTo>
                  <a:pt x="203991" y="866295"/>
                </a:moveTo>
                <a:lnTo>
                  <a:pt x="204267" y="863600"/>
                </a:lnTo>
                <a:lnTo>
                  <a:pt x="205135" y="863600"/>
                </a:lnTo>
                <a:lnTo>
                  <a:pt x="203991" y="866295"/>
                </a:lnTo>
                <a:close/>
              </a:path>
              <a:path w="1003300" h="2286000">
                <a:moveTo>
                  <a:pt x="203447" y="871591"/>
                </a:moveTo>
                <a:lnTo>
                  <a:pt x="203991" y="866295"/>
                </a:lnTo>
                <a:lnTo>
                  <a:pt x="205135" y="863600"/>
                </a:lnTo>
                <a:lnTo>
                  <a:pt x="205745" y="863600"/>
                </a:lnTo>
                <a:lnTo>
                  <a:pt x="203447" y="871591"/>
                </a:lnTo>
                <a:close/>
              </a:path>
              <a:path w="1003300" h="2286000">
                <a:moveTo>
                  <a:pt x="212471" y="876300"/>
                </a:moveTo>
                <a:lnTo>
                  <a:pt x="202964" y="876300"/>
                </a:lnTo>
                <a:lnTo>
                  <a:pt x="203188" y="874123"/>
                </a:lnTo>
                <a:lnTo>
                  <a:pt x="208477" y="863600"/>
                </a:lnTo>
                <a:lnTo>
                  <a:pt x="211943" y="863600"/>
                </a:lnTo>
                <a:lnTo>
                  <a:pt x="212471" y="876300"/>
                </a:lnTo>
                <a:close/>
              </a:path>
              <a:path w="1003300" h="2286000">
                <a:moveTo>
                  <a:pt x="244415" y="876300"/>
                </a:moveTo>
                <a:lnTo>
                  <a:pt x="239610" y="876300"/>
                </a:lnTo>
                <a:lnTo>
                  <a:pt x="242164" y="863600"/>
                </a:lnTo>
                <a:lnTo>
                  <a:pt x="243921" y="863600"/>
                </a:lnTo>
                <a:lnTo>
                  <a:pt x="244415" y="876300"/>
                </a:lnTo>
                <a:close/>
              </a:path>
              <a:path w="1003300" h="2286000">
                <a:moveTo>
                  <a:pt x="247675" y="876300"/>
                </a:moveTo>
                <a:lnTo>
                  <a:pt x="245138" y="876300"/>
                </a:lnTo>
                <a:lnTo>
                  <a:pt x="243921" y="863600"/>
                </a:lnTo>
                <a:lnTo>
                  <a:pt x="248248" y="863600"/>
                </a:lnTo>
                <a:lnTo>
                  <a:pt x="247675" y="876300"/>
                </a:lnTo>
                <a:close/>
              </a:path>
              <a:path w="1003300" h="2286000">
                <a:moveTo>
                  <a:pt x="256830" y="876300"/>
                </a:moveTo>
                <a:lnTo>
                  <a:pt x="251218" y="876300"/>
                </a:lnTo>
                <a:lnTo>
                  <a:pt x="249842" y="863600"/>
                </a:lnTo>
                <a:lnTo>
                  <a:pt x="258098" y="863600"/>
                </a:lnTo>
                <a:lnTo>
                  <a:pt x="256830" y="876300"/>
                </a:lnTo>
                <a:close/>
              </a:path>
              <a:path w="1003300" h="2286000">
                <a:moveTo>
                  <a:pt x="298694" y="874324"/>
                </a:moveTo>
                <a:lnTo>
                  <a:pt x="300104" y="863600"/>
                </a:lnTo>
                <a:lnTo>
                  <a:pt x="301984" y="863600"/>
                </a:lnTo>
                <a:lnTo>
                  <a:pt x="298694" y="874324"/>
                </a:lnTo>
                <a:close/>
              </a:path>
              <a:path w="1003300" h="2286000">
                <a:moveTo>
                  <a:pt x="298434" y="876300"/>
                </a:moveTo>
                <a:lnTo>
                  <a:pt x="298694" y="874324"/>
                </a:lnTo>
                <a:lnTo>
                  <a:pt x="301984" y="863600"/>
                </a:lnTo>
                <a:lnTo>
                  <a:pt x="298434" y="876300"/>
                </a:lnTo>
                <a:close/>
              </a:path>
              <a:path w="1003300" h="2286000">
                <a:moveTo>
                  <a:pt x="302430" y="876300"/>
                </a:moveTo>
                <a:lnTo>
                  <a:pt x="298434" y="876300"/>
                </a:lnTo>
                <a:lnTo>
                  <a:pt x="301984" y="863600"/>
                </a:lnTo>
                <a:lnTo>
                  <a:pt x="304238" y="863600"/>
                </a:lnTo>
                <a:lnTo>
                  <a:pt x="302430" y="876300"/>
                </a:lnTo>
                <a:close/>
              </a:path>
              <a:path w="1003300" h="2286000">
                <a:moveTo>
                  <a:pt x="316176" y="876300"/>
                </a:moveTo>
                <a:lnTo>
                  <a:pt x="312990" y="876300"/>
                </a:lnTo>
                <a:lnTo>
                  <a:pt x="308693" y="863600"/>
                </a:lnTo>
                <a:lnTo>
                  <a:pt x="311886" y="863600"/>
                </a:lnTo>
                <a:lnTo>
                  <a:pt x="316176" y="876300"/>
                </a:lnTo>
                <a:close/>
              </a:path>
              <a:path w="1003300" h="2286000">
                <a:moveTo>
                  <a:pt x="363441" y="876300"/>
                </a:moveTo>
                <a:lnTo>
                  <a:pt x="362983" y="876300"/>
                </a:lnTo>
                <a:lnTo>
                  <a:pt x="363780" y="863600"/>
                </a:lnTo>
                <a:lnTo>
                  <a:pt x="365818" y="863600"/>
                </a:lnTo>
                <a:lnTo>
                  <a:pt x="363441" y="876300"/>
                </a:lnTo>
                <a:close/>
              </a:path>
              <a:path w="1003300" h="2286000">
                <a:moveTo>
                  <a:pt x="373891" y="876300"/>
                </a:moveTo>
                <a:lnTo>
                  <a:pt x="371451" y="876300"/>
                </a:lnTo>
                <a:lnTo>
                  <a:pt x="369793" y="863600"/>
                </a:lnTo>
                <a:lnTo>
                  <a:pt x="370382" y="863600"/>
                </a:lnTo>
                <a:lnTo>
                  <a:pt x="373891" y="876300"/>
                </a:lnTo>
                <a:close/>
              </a:path>
              <a:path w="1003300" h="2286000">
                <a:moveTo>
                  <a:pt x="380284" y="876300"/>
                </a:moveTo>
                <a:lnTo>
                  <a:pt x="378686" y="876300"/>
                </a:lnTo>
                <a:lnTo>
                  <a:pt x="378065" y="863600"/>
                </a:lnTo>
                <a:lnTo>
                  <a:pt x="378532" y="863600"/>
                </a:lnTo>
                <a:lnTo>
                  <a:pt x="380284" y="876300"/>
                </a:lnTo>
                <a:close/>
              </a:path>
              <a:path w="1003300" h="2286000">
                <a:moveTo>
                  <a:pt x="392641" y="876300"/>
                </a:moveTo>
                <a:lnTo>
                  <a:pt x="381970" y="876300"/>
                </a:lnTo>
                <a:lnTo>
                  <a:pt x="381970" y="863600"/>
                </a:lnTo>
                <a:lnTo>
                  <a:pt x="390406" y="863600"/>
                </a:lnTo>
                <a:lnTo>
                  <a:pt x="392641" y="876300"/>
                </a:lnTo>
                <a:close/>
              </a:path>
              <a:path w="1003300" h="2286000">
                <a:moveTo>
                  <a:pt x="398321" y="876300"/>
                </a:moveTo>
                <a:lnTo>
                  <a:pt x="394623" y="876300"/>
                </a:lnTo>
                <a:lnTo>
                  <a:pt x="393928" y="863600"/>
                </a:lnTo>
                <a:lnTo>
                  <a:pt x="398087" y="863600"/>
                </a:lnTo>
                <a:lnTo>
                  <a:pt x="398321" y="876300"/>
                </a:lnTo>
                <a:close/>
              </a:path>
              <a:path w="1003300" h="2286000">
                <a:moveTo>
                  <a:pt x="401861" y="876300"/>
                </a:moveTo>
                <a:lnTo>
                  <a:pt x="398421" y="876300"/>
                </a:lnTo>
                <a:lnTo>
                  <a:pt x="399411" y="863600"/>
                </a:lnTo>
                <a:lnTo>
                  <a:pt x="403669" y="863600"/>
                </a:lnTo>
                <a:lnTo>
                  <a:pt x="401861" y="876300"/>
                </a:lnTo>
                <a:close/>
              </a:path>
              <a:path w="1003300" h="2286000">
                <a:moveTo>
                  <a:pt x="412400" y="876300"/>
                </a:moveTo>
                <a:lnTo>
                  <a:pt x="408118" y="863600"/>
                </a:lnTo>
                <a:lnTo>
                  <a:pt x="412878" y="863600"/>
                </a:lnTo>
                <a:lnTo>
                  <a:pt x="412400" y="876300"/>
                </a:lnTo>
                <a:close/>
              </a:path>
              <a:path w="1003300" h="2286000">
                <a:moveTo>
                  <a:pt x="427770" y="876300"/>
                </a:moveTo>
                <a:lnTo>
                  <a:pt x="426820" y="876300"/>
                </a:lnTo>
                <a:lnTo>
                  <a:pt x="426044" y="863600"/>
                </a:lnTo>
                <a:lnTo>
                  <a:pt x="428564" y="863600"/>
                </a:lnTo>
                <a:lnTo>
                  <a:pt x="427770" y="876300"/>
                </a:lnTo>
                <a:close/>
              </a:path>
              <a:path w="1003300" h="2286000">
                <a:moveTo>
                  <a:pt x="437481" y="876300"/>
                </a:moveTo>
                <a:lnTo>
                  <a:pt x="434580" y="876300"/>
                </a:lnTo>
                <a:lnTo>
                  <a:pt x="434580" y="863600"/>
                </a:lnTo>
                <a:lnTo>
                  <a:pt x="434921" y="863600"/>
                </a:lnTo>
                <a:lnTo>
                  <a:pt x="437481" y="876300"/>
                </a:lnTo>
                <a:close/>
              </a:path>
              <a:path w="1003300" h="2286000">
                <a:moveTo>
                  <a:pt x="478850" y="876300"/>
                </a:moveTo>
                <a:lnTo>
                  <a:pt x="475689" y="876300"/>
                </a:lnTo>
                <a:lnTo>
                  <a:pt x="477107" y="863600"/>
                </a:lnTo>
                <a:lnTo>
                  <a:pt x="478616" y="863600"/>
                </a:lnTo>
                <a:lnTo>
                  <a:pt x="478850" y="876300"/>
                </a:lnTo>
                <a:close/>
              </a:path>
              <a:path w="1003300" h="2286000">
                <a:moveTo>
                  <a:pt x="485679" y="876300"/>
                </a:moveTo>
                <a:lnTo>
                  <a:pt x="482508" y="876300"/>
                </a:lnTo>
                <a:lnTo>
                  <a:pt x="479416" y="863600"/>
                </a:lnTo>
                <a:lnTo>
                  <a:pt x="485675" y="863600"/>
                </a:lnTo>
                <a:lnTo>
                  <a:pt x="485679" y="876300"/>
                </a:lnTo>
                <a:close/>
              </a:path>
              <a:path w="1003300" h="2286000">
                <a:moveTo>
                  <a:pt x="513611" y="876300"/>
                </a:moveTo>
                <a:lnTo>
                  <a:pt x="512270" y="876300"/>
                </a:lnTo>
                <a:lnTo>
                  <a:pt x="512270" y="863600"/>
                </a:lnTo>
                <a:lnTo>
                  <a:pt x="515747" y="863600"/>
                </a:lnTo>
                <a:lnTo>
                  <a:pt x="513611" y="876300"/>
                </a:lnTo>
                <a:close/>
              </a:path>
              <a:path w="1003300" h="2286000">
                <a:moveTo>
                  <a:pt x="555577" y="876300"/>
                </a:moveTo>
                <a:lnTo>
                  <a:pt x="552039" y="876300"/>
                </a:lnTo>
                <a:lnTo>
                  <a:pt x="545951" y="863600"/>
                </a:lnTo>
                <a:lnTo>
                  <a:pt x="550001" y="863600"/>
                </a:lnTo>
                <a:lnTo>
                  <a:pt x="555577" y="876300"/>
                </a:lnTo>
                <a:close/>
              </a:path>
              <a:path w="1003300" h="2286000">
                <a:moveTo>
                  <a:pt x="556606" y="876300"/>
                </a:moveTo>
                <a:lnTo>
                  <a:pt x="555630" y="876300"/>
                </a:lnTo>
                <a:lnTo>
                  <a:pt x="555623" y="863600"/>
                </a:lnTo>
                <a:lnTo>
                  <a:pt x="556571" y="863600"/>
                </a:lnTo>
                <a:lnTo>
                  <a:pt x="556606" y="876300"/>
                </a:lnTo>
                <a:close/>
              </a:path>
              <a:path w="1003300" h="2286000">
                <a:moveTo>
                  <a:pt x="559718" y="876300"/>
                </a:moveTo>
                <a:lnTo>
                  <a:pt x="558047" y="876300"/>
                </a:lnTo>
                <a:lnTo>
                  <a:pt x="557037" y="863600"/>
                </a:lnTo>
                <a:lnTo>
                  <a:pt x="559695" y="863600"/>
                </a:lnTo>
                <a:lnTo>
                  <a:pt x="559718" y="876300"/>
                </a:lnTo>
                <a:close/>
              </a:path>
              <a:path w="1003300" h="2286000">
                <a:moveTo>
                  <a:pt x="577123" y="876300"/>
                </a:moveTo>
                <a:lnTo>
                  <a:pt x="567691" y="876300"/>
                </a:lnTo>
                <a:lnTo>
                  <a:pt x="561930" y="863600"/>
                </a:lnTo>
                <a:lnTo>
                  <a:pt x="567372" y="863600"/>
                </a:lnTo>
                <a:lnTo>
                  <a:pt x="577215" y="875200"/>
                </a:lnTo>
                <a:lnTo>
                  <a:pt x="577123" y="876300"/>
                </a:lnTo>
                <a:close/>
              </a:path>
              <a:path w="1003300" h="2286000">
                <a:moveTo>
                  <a:pt x="579514" y="876300"/>
                </a:moveTo>
                <a:lnTo>
                  <a:pt x="578148" y="876300"/>
                </a:lnTo>
                <a:lnTo>
                  <a:pt x="577215" y="875200"/>
                </a:lnTo>
                <a:lnTo>
                  <a:pt x="578193" y="863600"/>
                </a:lnTo>
                <a:lnTo>
                  <a:pt x="578330" y="863600"/>
                </a:lnTo>
                <a:lnTo>
                  <a:pt x="579514" y="876300"/>
                </a:lnTo>
                <a:close/>
              </a:path>
              <a:path w="1003300" h="2286000">
                <a:moveTo>
                  <a:pt x="589360" y="876300"/>
                </a:moveTo>
                <a:lnTo>
                  <a:pt x="583064" y="876300"/>
                </a:lnTo>
                <a:lnTo>
                  <a:pt x="582236" y="863600"/>
                </a:lnTo>
                <a:lnTo>
                  <a:pt x="587325" y="863600"/>
                </a:lnTo>
                <a:lnTo>
                  <a:pt x="589360" y="876300"/>
                </a:lnTo>
                <a:close/>
              </a:path>
              <a:path w="1003300" h="2286000">
                <a:moveTo>
                  <a:pt x="595560" y="876300"/>
                </a:moveTo>
                <a:lnTo>
                  <a:pt x="589360" y="876300"/>
                </a:lnTo>
                <a:lnTo>
                  <a:pt x="589556" y="863600"/>
                </a:lnTo>
                <a:lnTo>
                  <a:pt x="591884" y="863600"/>
                </a:lnTo>
                <a:lnTo>
                  <a:pt x="595560" y="876300"/>
                </a:lnTo>
                <a:close/>
              </a:path>
              <a:path w="1003300" h="2286000">
                <a:moveTo>
                  <a:pt x="602193" y="876300"/>
                </a:moveTo>
                <a:lnTo>
                  <a:pt x="597402" y="876300"/>
                </a:lnTo>
                <a:lnTo>
                  <a:pt x="596986" y="863600"/>
                </a:lnTo>
                <a:lnTo>
                  <a:pt x="598915" y="863600"/>
                </a:lnTo>
                <a:lnTo>
                  <a:pt x="602193" y="876300"/>
                </a:lnTo>
                <a:close/>
              </a:path>
              <a:path w="1003300" h="2286000">
                <a:moveTo>
                  <a:pt x="619905" y="876300"/>
                </a:moveTo>
                <a:lnTo>
                  <a:pt x="607410" y="876300"/>
                </a:lnTo>
                <a:lnTo>
                  <a:pt x="605595" y="863600"/>
                </a:lnTo>
                <a:lnTo>
                  <a:pt x="612004" y="863600"/>
                </a:lnTo>
                <a:lnTo>
                  <a:pt x="619905" y="876300"/>
                </a:lnTo>
                <a:close/>
              </a:path>
              <a:path w="1003300" h="2286000">
                <a:moveTo>
                  <a:pt x="622615" y="876300"/>
                </a:moveTo>
                <a:lnTo>
                  <a:pt x="619905" y="876300"/>
                </a:lnTo>
                <a:lnTo>
                  <a:pt x="620375" y="863600"/>
                </a:lnTo>
                <a:lnTo>
                  <a:pt x="622615" y="863600"/>
                </a:lnTo>
                <a:lnTo>
                  <a:pt x="622615" y="876300"/>
                </a:lnTo>
                <a:close/>
              </a:path>
              <a:path w="1003300" h="2286000">
                <a:moveTo>
                  <a:pt x="627748" y="876300"/>
                </a:moveTo>
                <a:lnTo>
                  <a:pt x="624726" y="876300"/>
                </a:lnTo>
                <a:lnTo>
                  <a:pt x="623891" y="863600"/>
                </a:lnTo>
                <a:lnTo>
                  <a:pt x="626341" y="863600"/>
                </a:lnTo>
                <a:lnTo>
                  <a:pt x="627748" y="876300"/>
                </a:lnTo>
                <a:close/>
              </a:path>
              <a:path w="1003300" h="2286000">
                <a:moveTo>
                  <a:pt x="630546" y="876300"/>
                </a:moveTo>
                <a:lnTo>
                  <a:pt x="628084" y="876300"/>
                </a:lnTo>
                <a:lnTo>
                  <a:pt x="628720" y="863600"/>
                </a:lnTo>
                <a:lnTo>
                  <a:pt x="631502" y="863600"/>
                </a:lnTo>
                <a:lnTo>
                  <a:pt x="630546" y="876300"/>
                </a:lnTo>
                <a:close/>
              </a:path>
              <a:path w="1003300" h="2286000">
                <a:moveTo>
                  <a:pt x="633190" y="876300"/>
                </a:moveTo>
                <a:lnTo>
                  <a:pt x="632959" y="876300"/>
                </a:lnTo>
                <a:lnTo>
                  <a:pt x="631502" y="863600"/>
                </a:lnTo>
                <a:lnTo>
                  <a:pt x="633755" y="863600"/>
                </a:lnTo>
                <a:lnTo>
                  <a:pt x="633190" y="876300"/>
                </a:lnTo>
                <a:close/>
              </a:path>
              <a:path w="1003300" h="2286000">
                <a:moveTo>
                  <a:pt x="639194" y="876300"/>
                </a:moveTo>
                <a:lnTo>
                  <a:pt x="637995" y="876300"/>
                </a:lnTo>
                <a:lnTo>
                  <a:pt x="634628" y="863600"/>
                </a:lnTo>
                <a:lnTo>
                  <a:pt x="639194" y="863600"/>
                </a:lnTo>
                <a:lnTo>
                  <a:pt x="639194" y="876300"/>
                </a:lnTo>
                <a:close/>
              </a:path>
              <a:path w="1003300" h="2286000">
                <a:moveTo>
                  <a:pt x="644831" y="876300"/>
                </a:moveTo>
                <a:lnTo>
                  <a:pt x="643673" y="876300"/>
                </a:lnTo>
                <a:lnTo>
                  <a:pt x="644200" y="863600"/>
                </a:lnTo>
                <a:lnTo>
                  <a:pt x="649257" y="863600"/>
                </a:lnTo>
                <a:lnTo>
                  <a:pt x="644831" y="876300"/>
                </a:lnTo>
                <a:close/>
              </a:path>
              <a:path w="1003300" h="2286000">
                <a:moveTo>
                  <a:pt x="651980" y="876300"/>
                </a:moveTo>
                <a:lnTo>
                  <a:pt x="651128" y="876300"/>
                </a:lnTo>
                <a:lnTo>
                  <a:pt x="651466" y="863600"/>
                </a:lnTo>
                <a:lnTo>
                  <a:pt x="652205" y="863600"/>
                </a:lnTo>
                <a:lnTo>
                  <a:pt x="651980" y="876300"/>
                </a:lnTo>
                <a:close/>
              </a:path>
              <a:path w="1003300" h="2286000">
                <a:moveTo>
                  <a:pt x="669513" y="876300"/>
                </a:moveTo>
                <a:lnTo>
                  <a:pt x="659755" y="876300"/>
                </a:lnTo>
                <a:lnTo>
                  <a:pt x="658994" y="863600"/>
                </a:lnTo>
                <a:lnTo>
                  <a:pt x="669513" y="863600"/>
                </a:lnTo>
                <a:lnTo>
                  <a:pt x="669513" y="876300"/>
                </a:lnTo>
                <a:close/>
              </a:path>
              <a:path w="1003300" h="2286000">
                <a:moveTo>
                  <a:pt x="671766" y="876300"/>
                </a:moveTo>
                <a:lnTo>
                  <a:pt x="669653" y="876300"/>
                </a:lnTo>
                <a:lnTo>
                  <a:pt x="672216" y="863600"/>
                </a:lnTo>
                <a:lnTo>
                  <a:pt x="673919" y="863600"/>
                </a:lnTo>
                <a:lnTo>
                  <a:pt x="671766" y="876300"/>
                </a:lnTo>
                <a:close/>
              </a:path>
              <a:path w="1003300" h="2286000">
                <a:moveTo>
                  <a:pt x="673700" y="876300"/>
                </a:moveTo>
                <a:lnTo>
                  <a:pt x="673919" y="863600"/>
                </a:lnTo>
                <a:lnTo>
                  <a:pt x="674142" y="863600"/>
                </a:lnTo>
                <a:lnTo>
                  <a:pt x="674818" y="867328"/>
                </a:lnTo>
                <a:lnTo>
                  <a:pt x="673700" y="876300"/>
                </a:lnTo>
                <a:close/>
              </a:path>
              <a:path w="1003300" h="2286000">
                <a:moveTo>
                  <a:pt x="674818" y="867328"/>
                </a:moveTo>
                <a:lnTo>
                  <a:pt x="674142" y="863600"/>
                </a:lnTo>
                <a:lnTo>
                  <a:pt x="675283" y="863600"/>
                </a:lnTo>
                <a:lnTo>
                  <a:pt x="674818" y="867328"/>
                </a:lnTo>
                <a:close/>
              </a:path>
              <a:path w="1003300" h="2286000">
                <a:moveTo>
                  <a:pt x="679461" y="876300"/>
                </a:moveTo>
                <a:lnTo>
                  <a:pt x="676445" y="876300"/>
                </a:lnTo>
                <a:lnTo>
                  <a:pt x="674818" y="867328"/>
                </a:lnTo>
                <a:lnTo>
                  <a:pt x="675283" y="863600"/>
                </a:lnTo>
                <a:lnTo>
                  <a:pt x="680359" y="863600"/>
                </a:lnTo>
                <a:lnTo>
                  <a:pt x="679461" y="876300"/>
                </a:lnTo>
                <a:close/>
              </a:path>
              <a:path w="1003300" h="2286000">
                <a:moveTo>
                  <a:pt x="683341" y="876300"/>
                </a:moveTo>
                <a:lnTo>
                  <a:pt x="680997" y="876300"/>
                </a:lnTo>
                <a:lnTo>
                  <a:pt x="680359" y="863600"/>
                </a:lnTo>
                <a:lnTo>
                  <a:pt x="680919" y="863600"/>
                </a:lnTo>
                <a:lnTo>
                  <a:pt x="683341" y="876300"/>
                </a:lnTo>
                <a:close/>
              </a:path>
              <a:path w="1003300" h="2286000">
                <a:moveTo>
                  <a:pt x="687623" y="876300"/>
                </a:moveTo>
                <a:lnTo>
                  <a:pt x="683341" y="876300"/>
                </a:lnTo>
                <a:lnTo>
                  <a:pt x="683417" y="863600"/>
                </a:lnTo>
                <a:lnTo>
                  <a:pt x="686236" y="863600"/>
                </a:lnTo>
                <a:lnTo>
                  <a:pt x="687623" y="876300"/>
                </a:lnTo>
                <a:close/>
              </a:path>
              <a:path w="1003300" h="2286000">
                <a:moveTo>
                  <a:pt x="691938" y="876300"/>
                </a:moveTo>
                <a:lnTo>
                  <a:pt x="687623" y="876300"/>
                </a:lnTo>
                <a:lnTo>
                  <a:pt x="687939" y="863600"/>
                </a:lnTo>
                <a:lnTo>
                  <a:pt x="690355" y="863600"/>
                </a:lnTo>
                <a:lnTo>
                  <a:pt x="691938" y="876300"/>
                </a:lnTo>
                <a:close/>
              </a:path>
              <a:path w="1003300" h="2286000">
                <a:moveTo>
                  <a:pt x="760205" y="901700"/>
                </a:moveTo>
                <a:lnTo>
                  <a:pt x="754129" y="901700"/>
                </a:lnTo>
                <a:lnTo>
                  <a:pt x="754134" y="893025"/>
                </a:lnTo>
                <a:lnTo>
                  <a:pt x="754259" y="863600"/>
                </a:lnTo>
                <a:lnTo>
                  <a:pt x="765870" y="863600"/>
                </a:lnTo>
                <a:lnTo>
                  <a:pt x="765039" y="876300"/>
                </a:lnTo>
                <a:lnTo>
                  <a:pt x="756169" y="876300"/>
                </a:lnTo>
                <a:lnTo>
                  <a:pt x="756301" y="889000"/>
                </a:lnTo>
                <a:lnTo>
                  <a:pt x="757974" y="889000"/>
                </a:lnTo>
                <a:lnTo>
                  <a:pt x="760205" y="901700"/>
                </a:lnTo>
                <a:close/>
              </a:path>
              <a:path w="1003300" h="2286000">
                <a:moveTo>
                  <a:pt x="767556" y="876300"/>
                </a:moveTo>
                <a:lnTo>
                  <a:pt x="766772" y="876300"/>
                </a:lnTo>
                <a:lnTo>
                  <a:pt x="765870" y="863600"/>
                </a:lnTo>
                <a:lnTo>
                  <a:pt x="768093" y="863600"/>
                </a:lnTo>
                <a:lnTo>
                  <a:pt x="767556" y="876300"/>
                </a:lnTo>
                <a:close/>
              </a:path>
              <a:path w="1003300" h="2286000">
                <a:moveTo>
                  <a:pt x="775451" y="876300"/>
                </a:moveTo>
                <a:lnTo>
                  <a:pt x="774684" y="876300"/>
                </a:lnTo>
                <a:lnTo>
                  <a:pt x="775342" y="863600"/>
                </a:lnTo>
                <a:lnTo>
                  <a:pt x="775451" y="876300"/>
                </a:lnTo>
                <a:close/>
              </a:path>
              <a:path w="1003300" h="2286000">
                <a:moveTo>
                  <a:pt x="810786" y="876300"/>
                </a:moveTo>
                <a:lnTo>
                  <a:pt x="796497" y="876300"/>
                </a:lnTo>
                <a:lnTo>
                  <a:pt x="795857" y="863600"/>
                </a:lnTo>
                <a:lnTo>
                  <a:pt x="810706" y="863600"/>
                </a:lnTo>
                <a:lnTo>
                  <a:pt x="810786" y="876300"/>
                </a:lnTo>
                <a:close/>
              </a:path>
              <a:path w="1003300" h="2286000">
                <a:moveTo>
                  <a:pt x="821856" y="889000"/>
                </a:moveTo>
                <a:lnTo>
                  <a:pt x="811691" y="889000"/>
                </a:lnTo>
                <a:lnTo>
                  <a:pt x="812519" y="876300"/>
                </a:lnTo>
                <a:lnTo>
                  <a:pt x="810811" y="876300"/>
                </a:lnTo>
                <a:lnTo>
                  <a:pt x="811254" y="863600"/>
                </a:lnTo>
                <a:lnTo>
                  <a:pt x="820362" y="863600"/>
                </a:lnTo>
                <a:lnTo>
                  <a:pt x="820576" y="876300"/>
                </a:lnTo>
                <a:lnTo>
                  <a:pt x="821856" y="889000"/>
                </a:lnTo>
                <a:close/>
              </a:path>
              <a:path w="1003300" h="2286000">
                <a:moveTo>
                  <a:pt x="826227" y="876300"/>
                </a:moveTo>
                <a:lnTo>
                  <a:pt x="824968" y="863600"/>
                </a:lnTo>
                <a:lnTo>
                  <a:pt x="827225" y="863600"/>
                </a:lnTo>
                <a:lnTo>
                  <a:pt x="826227" y="876300"/>
                </a:lnTo>
                <a:close/>
              </a:path>
              <a:path w="1003300" h="2286000">
                <a:moveTo>
                  <a:pt x="852045" y="876300"/>
                </a:moveTo>
                <a:lnTo>
                  <a:pt x="849875" y="876300"/>
                </a:lnTo>
                <a:lnTo>
                  <a:pt x="851921" y="863600"/>
                </a:lnTo>
                <a:lnTo>
                  <a:pt x="853020" y="863600"/>
                </a:lnTo>
                <a:lnTo>
                  <a:pt x="852045" y="876300"/>
                </a:lnTo>
                <a:close/>
              </a:path>
              <a:path w="1003300" h="2286000">
                <a:moveTo>
                  <a:pt x="856510" y="876300"/>
                </a:moveTo>
                <a:lnTo>
                  <a:pt x="854996" y="876300"/>
                </a:lnTo>
                <a:lnTo>
                  <a:pt x="855425" y="863600"/>
                </a:lnTo>
                <a:lnTo>
                  <a:pt x="857406" y="863600"/>
                </a:lnTo>
                <a:lnTo>
                  <a:pt x="856510" y="876300"/>
                </a:lnTo>
                <a:close/>
              </a:path>
              <a:path w="1003300" h="2286000">
                <a:moveTo>
                  <a:pt x="859012" y="876300"/>
                </a:moveTo>
                <a:lnTo>
                  <a:pt x="857396" y="876300"/>
                </a:lnTo>
                <a:lnTo>
                  <a:pt x="858034" y="863600"/>
                </a:lnTo>
                <a:lnTo>
                  <a:pt x="859411" y="863600"/>
                </a:lnTo>
                <a:lnTo>
                  <a:pt x="859012" y="876300"/>
                </a:lnTo>
                <a:close/>
              </a:path>
              <a:path w="1003300" h="2286000">
                <a:moveTo>
                  <a:pt x="861203" y="869894"/>
                </a:moveTo>
                <a:lnTo>
                  <a:pt x="860210" y="863600"/>
                </a:lnTo>
                <a:lnTo>
                  <a:pt x="860981" y="863600"/>
                </a:lnTo>
                <a:lnTo>
                  <a:pt x="861203" y="869894"/>
                </a:lnTo>
                <a:close/>
              </a:path>
              <a:path w="1003300" h="2286000">
                <a:moveTo>
                  <a:pt x="873123" y="876300"/>
                </a:moveTo>
                <a:lnTo>
                  <a:pt x="863872" y="876300"/>
                </a:lnTo>
                <a:lnTo>
                  <a:pt x="864347" y="863600"/>
                </a:lnTo>
                <a:lnTo>
                  <a:pt x="870607" y="863600"/>
                </a:lnTo>
                <a:lnTo>
                  <a:pt x="873123" y="876300"/>
                </a:lnTo>
                <a:close/>
              </a:path>
              <a:path w="1003300" h="2286000">
                <a:moveTo>
                  <a:pt x="862213" y="876300"/>
                </a:moveTo>
                <a:lnTo>
                  <a:pt x="861430" y="876300"/>
                </a:lnTo>
                <a:lnTo>
                  <a:pt x="861203" y="869894"/>
                </a:lnTo>
                <a:lnTo>
                  <a:pt x="862213" y="876300"/>
                </a:lnTo>
                <a:close/>
              </a:path>
              <a:path w="1003300" h="2286000">
                <a:moveTo>
                  <a:pt x="202094" y="876300"/>
                </a:moveTo>
                <a:lnTo>
                  <a:pt x="203447" y="871591"/>
                </a:lnTo>
                <a:lnTo>
                  <a:pt x="203188" y="874123"/>
                </a:lnTo>
                <a:lnTo>
                  <a:pt x="202094" y="876300"/>
                </a:lnTo>
                <a:close/>
              </a:path>
              <a:path w="1003300" h="2286000">
                <a:moveTo>
                  <a:pt x="298434" y="876300"/>
                </a:moveTo>
                <a:lnTo>
                  <a:pt x="298088" y="876300"/>
                </a:lnTo>
                <a:lnTo>
                  <a:pt x="298694" y="874324"/>
                </a:lnTo>
                <a:lnTo>
                  <a:pt x="298434" y="876300"/>
                </a:lnTo>
                <a:close/>
              </a:path>
              <a:path w="1003300" h="2286000">
                <a:moveTo>
                  <a:pt x="578148" y="876300"/>
                </a:moveTo>
                <a:lnTo>
                  <a:pt x="577123" y="876300"/>
                </a:lnTo>
                <a:lnTo>
                  <a:pt x="577215" y="875200"/>
                </a:lnTo>
                <a:lnTo>
                  <a:pt x="578148" y="876300"/>
                </a:lnTo>
                <a:close/>
              </a:path>
              <a:path w="1003300" h="2286000">
                <a:moveTo>
                  <a:pt x="137687" y="889000"/>
                </a:moveTo>
                <a:lnTo>
                  <a:pt x="137085" y="889000"/>
                </a:lnTo>
                <a:lnTo>
                  <a:pt x="137085" y="876300"/>
                </a:lnTo>
                <a:lnTo>
                  <a:pt x="138772" y="876300"/>
                </a:lnTo>
                <a:lnTo>
                  <a:pt x="137687" y="889000"/>
                </a:lnTo>
                <a:close/>
              </a:path>
              <a:path w="1003300" h="2286000">
                <a:moveTo>
                  <a:pt x="143172" y="889000"/>
                </a:moveTo>
                <a:lnTo>
                  <a:pt x="140847" y="889000"/>
                </a:lnTo>
                <a:lnTo>
                  <a:pt x="139351" y="876300"/>
                </a:lnTo>
                <a:lnTo>
                  <a:pt x="139875" y="876300"/>
                </a:lnTo>
                <a:lnTo>
                  <a:pt x="143172" y="889000"/>
                </a:lnTo>
                <a:close/>
              </a:path>
              <a:path w="1003300" h="2286000">
                <a:moveTo>
                  <a:pt x="145587" y="889000"/>
                </a:moveTo>
                <a:lnTo>
                  <a:pt x="144575" y="889000"/>
                </a:lnTo>
                <a:lnTo>
                  <a:pt x="143795" y="876300"/>
                </a:lnTo>
                <a:lnTo>
                  <a:pt x="145557" y="876300"/>
                </a:lnTo>
                <a:lnTo>
                  <a:pt x="145587" y="889000"/>
                </a:lnTo>
                <a:close/>
              </a:path>
              <a:path w="1003300" h="2286000">
                <a:moveTo>
                  <a:pt x="196812" y="889000"/>
                </a:moveTo>
                <a:lnTo>
                  <a:pt x="185977" y="889000"/>
                </a:lnTo>
                <a:lnTo>
                  <a:pt x="186608" y="876300"/>
                </a:lnTo>
                <a:lnTo>
                  <a:pt x="196276" y="876300"/>
                </a:lnTo>
                <a:lnTo>
                  <a:pt x="196812" y="889000"/>
                </a:lnTo>
                <a:close/>
              </a:path>
              <a:path w="1003300" h="2286000">
                <a:moveTo>
                  <a:pt x="200690" y="889000"/>
                </a:moveTo>
                <a:lnTo>
                  <a:pt x="196812" y="889000"/>
                </a:lnTo>
                <a:lnTo>
                  <a:pt x="196993" y="876300"/>
                </a:lnTo>
                <a:lnTo>
                  <a:pt x="202184" y="876300"/>
                </a:lnTo>
                <a:lnTo>
                  <a:pt x="200690" y="889000"/>
                </a:lnTo>
                <a:close/>
              </a:path>
              <a:path w="1003300" h="2286000">
                <a:moveTo>
                  <a:pt x="203258" y="876528"/>
                </a:moveTo>
                <a:lnTo>
                  <a:pt x="203236" y="876300"/>
                </a:lnTo>
                <a:lnTo>
                  <a:pt x="203258" y="876528"/>
                </a:lnTo>
                <a:close/>
              </a:path>
              <a:path w="1003300" h="2286000">
                <a:moveTo>
                  <a:pt x="238909" y="889000"/>
                </a:moveTo>
                <a:lnTo>
                  <a:pt x="234006" y="889000"/>
                </a:lnTo>
                <a:lnTo>
                  <a:pt x="235297" y="876300"/>
                </a:lnTo>
                <a:lnTo>
                  <a:pt x="238909" y="876300"/>
                </a:lnTo>
                <a:lnTo>
                  <a:pt x="238909" y="889000"/>
                </a:lnTo>
                <a:close/>
              </a:path>
              <a:path w="1003300" h="2286000">
                <a:moveTo>
                  <a:pt x="243499" y="889000"/>
                </a:moveTo>
                <a:lnTo>
                  <a:pt x="238909" y="889000"/>
                </a:lnTo>
                <a:lnTo>
                  <a:pt x="240191" y="876300"/>
                </a:lnTo>
                <a:lnTo>
                  <a:pt x="246716" y="876300"/>
                </a:lnTo>
                <a:lnTo>
                  <a:pt x="243499" y="889000"/>
                </a:lnTo>
                <a:close/>
              </a:path>
              <a:path w="1003300" h="2286000">
                <a:moveTo>
                  <a:pt x="253592" y="889000"/>
                </a:moveTo>
                <a:lnTo>
                  <a:pt x="245677" y="889000"/>
                </a:lnTo>
                <a:lnTo>
                  <a:pt x="246778" y="876300"/>
                </a:lnTo>
                <a:lnTo>
                  <a:pt x="253592" y="876300"/>
                </a:lnTo>
                <a:lnTo>
                  <a:pt x="253592" y="889000"/>
                </a:lnTo>
                <a:close/>
              </a:path>
              <a:path w="1003300" h="2286000">
                <a:moveTo>
                  <a:pt x="258637" y="889000"/>
                </a:moveTo>
                <a:lnTo>
                  <a:pt x="255057" y="889000"/>
                </a:lnTo>
                <a:lnTo>
                  <a:pt x="255077" y="876300"/>
                </a:lnTo>
                <a:lnTo>
                  <a:pt x="258910" y="876300"/>
                </a:lnTo>
                <a:lnTo>
                  <a:pt x="258637" y="889000"/>
                </a:lnTo>
                <a:close/>
              </a:path>
              <a:path w="1003300" h="2286000">
                <a:moveTo>
                  <a:pt x="298432" y="889000"/>
                </a:moveTo>
                <a:lnTo>
                  <a:pt x="295413" y="889000"/>
                </a:lnTo>
                <a:lnTo>
                  <a:pt x="296993" y="876300"/>
                </a:lnTo>
                <a:lnTo>
                  <a:pt x="299375" y="876300"/>
                </a:lnTo>
                <a:lnTo>
                  <a:pt x="298432" y="889000"/>
                </a:lnTo>
                <a:close/>
              </a:path>
              <a:path w="1003300" h="2286000">
                <a:moveTo>
                  <a:pt x="305218" y="889000"/>
                </a:moveTo>
                <a:lnTo>
                  <a:pt x="302945" y="889000"/>
                </a:lnTo>
                <a:lnTo>
                  <a:pt x="300336" y="876300"/>
                </a:lnTo>
                <a:lnTo>
                  <a:pt x="304271" y="876300"/>
                </a:lnTo>
                <a:lnTo>
                  <a:pt x="305218" y="877725"/>
                </a:lnTo>
                <a:lnTo>
                  <a:pt x="305218" y="889000"/>
                </a:lnTo>
                <a:close/>
              </a:path>
              <a:path w="1003300" h="2286000">
                <a:moveTo>
                  <a:pt x="306551" y="879731"/>
                </a:moveTo>
                <a:lnTo>
                  <a:pt x="305218" y="877725"/>
                </a:lnTo>
                <a:lnTo>
                  <a:pt x="305218" y="876300"/>
                </a:lnTo>
                <a:lnTo>
                  <a:pt x="305409" y="876300"/>
                </a:lnTo>
                <a:lnTo>
                  <a:pt x="306551" y="879731"/>
                </a:lnTo>
                <a:close/>
              </a:path>
              <a:path w="1003300" h="2286000">
                <a:moveTo>
                  <a:pt x="307113" y="880577"/>
                </a:moveTo>
                <a:lnTo>
                  <a:pt x="306620" y="879835"/>
                </a:lnTo>
                <a:lnTo>
                  <a:pt x="306653" y="879384"/>
                </a:lnTo>
                <a:lnTo>
                  <a:pt x="307113" y="876300"/>
                </a:lnTo>
                <a:lnTo>
                  <a:pt x="307113" y="880577"/>
                </a:lnTo>
                <a:close/>
              </a:path>
              <a:path w="1003300" h="2286000">
                <a:moveTo>
                  <a:pt x="363521" y="889000"/>
                </a:moveTo>
                <a:lnTo>
                  <a:pt x="363521" y="876300"/>
                </a:lnTo>
                <a:lnTo>
                  <a:pt x="365271" y="876300"/>
                </a:lnTo>
                <a:lnTo>
                  <a:pt x="363521" y="889000"/>
                </a:lnTo>
                <a:close/>
              </a:path>
              <a:path w="1003300" h="2286000">
                <a:moveTo>
                  <a:pt x="372839" y="889000"/>
                </a:moveTo>
                <a:lnTo>
                  <a:pt x="370255" y="889000"/>
                </a:lnTo>
                <a:lnTo>
                  <a:pt x="372648" y="876300"/>
                </a:lnTo>
                <a:lnTo>
                  <a:pt x="377189" y="876300"/>
                </a:lnTo>
                <a:lnTo>
                  <a:pt x="372839" y="889000"/>
                </a:lnTo>
                <a:close/>
              </a:path>
              <a:path w="1003300" h="2286000">
                <a:moveTo>
                  <a:pt x="385928" y="889000"/>
                </a:moveTo>
                <a:lnTo>
                  <a:pt x="381810" y="889000"/>
                </a:lnTo>
                <a:lnTo>
                  <a:pt x="382754" y="876300"/>
                </a:lnTo>
                <a:lnTo>
                  <a:pt x="387541" y="876300"/>
                </a:lnTo>
                <a:lnTo>
                  <a:pt x="385928" y="889000"/>
                </a:lnTo>
                <a:close/>
              </a:path>
              <a:path w="1003300" h="2286000">
                <a:moveTo>
                  <a:pt x="392059" y="889000"/>
                </a:moveTo>
                <a:lnTo>
                  <a:pt x="389329" y="889000"/>
                </a:lnTo>
                <a:lnTo>
                  <a:pt x="388034" y="876300"/>
                </a:lnTo>
                <a:lnTo>
                  <a:pt x="392090" y="876300"/>
                </a:lnTo>
                <a:lnTo>
                  <a:pt x="392059" y="889000"/>
                </a:lnTo>
                <a:close/>
              </a:path>
              <a:path w="1003300" h="2286000">
                <a:moveTo>
                  <a:pt x="412790" y="901700"/>
                </a:moveTo>
                <a:lnTo>
                  <a:pt x="410065" y="889000"/>
                </a:lnTo>
                <a:lnTo>
                  <a:pt x="399597" y="889000"/>
                </a:lnTo>
                <a:lnTo>
                  <a:pt x="392860" y="876300"/>
                </a:lnTo>
                <a:lnTo>
                  <a:pt x="397371" y="876300"/>
                </a:lnTo>
                <a:lnTo>
                  <a:pt x="412790" y="889000"/>
                </a:lnTo>
                <a:lnTo>
                  <a:pt x="412790" y="901700"/>
                </a:lnTo>
                <a:close/>
              </a:path>
              <a:path w="1003300" h="2286000">
                <a:moveTo>
                  <a:pt x="419170" y="889000"/>
                </a:moveTo>
                <a:lnTo>
                  <a:pt x="417304" y="889000"/>
                </a:lnTo>
                <a:lnTo>
                  <a:pt x="417921" y="876300"/>
                </a:lnTo>
                <a:lnTo>
                  <a:pt x="418723" y="876300"/>
                </a:lnTo>
                <a:lnTo>
                  <a:pt x="419170" y="889000"/>
                </a:lnTo>
                <a:close/>
              </a:path>
              <a:path w="1003300" h="2286000">
                <a:moveTo>
                  <a:pt x="425917" y="889000"/>
                </a:moveTo>
                <a:lnTo>
                  <a:pt x="425518" y="889000"/>
                </a:lnTo>
                <a:lnTo>
                  <a:pt x="423419" y="876300"/>
                </a:lnTo>
                <a:lnTo>
                  <a:pt x="425917" y="889000"/>
                </a:lnTo>
                <a:close/>
              </a:path>
              <a:path w="1003300" h="2286000">
                <a:moveTo>
                  <a:pt x="433865" y="889000"/>
                </a:moveTo>
                <a:lnTo>
                  <a:pt x="431987" y="889000"/>
                </a:lnTo>
                <a:lnTo>
                  <a:pt x="431979" y="876300"/>
                </a:lnTo>
                <a:lnTo>
                  <a:pt x="433858" y="876300"/>
                </a:lnTo>
                <a:lnTo>
                  <a:pt x="433865" y="889000"/>
                </a:lnTo>
                <a:close/>
              </a:path>
              <a:path w="1003300" h="2286000">
                <a:moveTo>
                  <a:pt x="471211" y="881843"/>
                </a:moveTo>
                <a:lnTo>
                  <a:pt x="466505" y="876300"/>
                </a:lnTo>
                <a:lnTo>
                  <a:pt x="469304" y="876300"/>
                </a:lnTo>
                <a:lnTo>
                  <a:pt x="471211" y="881843"/>
                </a:lnTo>
                <a:close/>
              </a:path>
              <a:path w="1003300" h="2286000">
                <a:moveTo>
                  <a:pt x="481741" y="889000"/>
                </a:moveTo>
                <a:lnTo>
                  <a:pt x="478451" y="889000"/>
                </a:lnTo>
                <a:lnTo>
                  <a:pt x="478685" y="876300"/>
                </a:lnTo>
                <a:lnTo>
                  <a:pt x="479974" y="876300"/>
                </a:lnTo>
                <a:lnTo>
                  <a:pt x="481741" y="889000"/>
                </a:lnTo>
                <a:close/>
              </a:path>
              <a:path w="1003300" h="2286000">
                <a:moveTo>
                  <a:pt x="484794" y="888608"/>
                </a:moveTo>
                <a:lnTo>
                  <a:pt x="481551" y="876300"/>
                </a:lnTo>
                <a:lnTo>
                  <a:pt x="484794" y="876300"/>
                </a:lnTo>
                <a:lnTo>
                  <a:pt x="484794" y="888608"/>
                </a:lnTo>
                <a:close/>
              </a:path>
              <a:path w="1003300" h="2286000">
                <a:moveTo>
                  <a:pt x="512721" y="889000"/>
                </a:moveTo>
                <a:lnTo>
                  <a:pt x="511796" y="889000"/>
                </a:lnTo>
                <a:lnTo>
                  <a:pt x="511796" y="876300"/>
                </a:lnTo>
                <a:lnTo>
                  <a:pt x="514363" y="876300"/>
                </a:lnTo>
                <a:lnTo>
                  <a:pt x="512721" y="889000"/>
                </a:lnTo>
                <a:close/>
              </a:path>
              <a:path w="1003300" h="2286000">
                <a:moveTo>
                  <a:pt x="562121" y="889000"/>
                </a:moveTo>
                <a:lnTo>
                  <a:pt x="554740" y="889000"/>
                </a:lnTo>
                <a:lnTo>
                  <a:pt x="553248" y="876300"/>
                </a:lnTo>
                <a:lnTo>
                  <a:pt x="561342" y="876300"/>
                </a:lnTo>
                <a:lnTo>
                  <a:pt x="562121" y="889000"/>
                </a:lnTo>
                <a:close/>
              </a:path>
              <a:path w="1003300" h="2286000">
                <a:moveTo>
                  <a:pt x="567221" y="889000"/>
                </a:moveTo>
                <a:lnTo>
                  <a:pt x="565195" y="889000"/>
                </a:lnTo>
                <a:lnTo>
                  <a:pt x="566205" y="876300"/>
                </a:lnTo>
                <a:lnTo>
                  <a:pt x="567221" y="889000"/>
                </a:lnTo>
                <a:close/>
              </a:path>
              <a:path w="1003300" h="2286000">
                <a:moveTo>
                  <a:pt x="571938" y="889000"/>
                </a:moveTo>
                <a:lnTo>
                  <a:pt x="569226" y="889000"/>
                </a:lnTo>
                <a:lnTo>
                  <a:pt x="569684" y="876300"/>
                </a:lnTo>
                <a:lnTo>
                  <a:pt x="572863" y="876300"/>
                </a:lnTo>
                <a:lnTo>
                  <a:pt x="571938" y="889000"/>
                </a:lnTo>
                <a:close/>
              </a:path>
              <a:path w="1003300" h="2286000">
                <a:moveTo>
                  <a:pt x="578524" y="889000"/>
                </a:moveTo>
                <a:lnTo>
                  <a:pt x="578083" y="889000"/>
                </a:lnTo>
                <a:lnTo>
                  <a:pt x="578111" y="876300"/>
                </a:lnTo>
                <a:lnTo>
                  <a:pt x="579019" y="876300"/>
                </a:lnTo>
                <a:lnTo>
                  <a:pt x="578524" y="889000"/>
                </a:lnTo>
                <a:close/>
              </a:path>
              <a:path w="1003300" h="2286000">
                <a:moveTo>
                  <a:pt x="587089" y="889000"/>
                </a:moveTo>
                <a:lnTo>
                  <a:pt x="583082" y="889000"/>
                </a:lnTo>
                <a:lnTo>
                  <a:pt x="582157" y="876300"/>
                </a:lnTo>
                <a:lnTo>
                  <a:pt x="585667" y="876300"/>
                </a:lnTo>
                <a:lnTo>
                  <a:pt x="587089" y="879384"/>
                </a:lnTo>
                <a:lnTo>
                  <a:pt x="587089" y="889000"/>
                </a:lnTo>
                <a:close/>
              </a:path>
              <a:path w="1003300" h="2286000">
                <a:moveTo>
                  <a:pt x="587089" y="879384"/>
                </a:moveTo>
                <a:lnTo>
                  <a:pt x="585667" y="876300"/>
                </a:lnTo>
                <a:lnTo>
                  <a:pt x="587089" y="876300"/>
                </a:lnTo>
                <a:lnTo>
                  <a:pt x="587089" y="879384"/>
                </a:lnTo>
                <a:close/>
              </a:path>
              <a:path w="1003300" h="2286000">
                <a:moveTo>
                  <a:pt x="601423" y="889000"/>
                </a:moveTo>
                <a:lnTo>
                  <a:pt x="591519" y="889000"/>
                </a:lnTo>
                <a:lnTo>
                  <a:pt x="587089" y="879384"/>
                </a:lnTo>
                <a:lnTo>
                  <a:pt x="587089" y="876300"/>
                </a:lnTo>
                <a:lnTo>
                  <a:pt x="599481" y="876300"/>
                </a:lnTo>
                <a:lnTo>
                  <a:pt x="601423" y="889000"/>
                </a:lnTo>
                <a:close/>
              </a:path>
              <a:path w="1003300" h="2286000">
                <a:moveTo>
                  <a:pt x="605351" y="889000"/>
                </a:moveTo>
                <a:lnTo>
                  <a:pt x="601423" y="889000"/>
                </a:lnTo>
                <a:lnTo>
                  <a:pt x="601921" y="876300"/>
                </a:lnTo>
                <a:lnTo>
                  <a:pt x="604317" y="876300"/>
                </a:lnTo>
                <a:lnTo>
                  <a:pt x="605351" y="889000"/>
                </a:lnTo>
                <a:close/>
              </a:path>
              <a:path w="1003300" h="2286000">
                <a:moveTo>
                  <a:pt x="612684" y="889000"/>
                </a:moveTo>
                <a:lnTo>
                  <a:pt x="609452" y="889000"/>
                </a:lnTo>
                <a:lnTo>
                  <a:pt x="609638" y="876300"/>
                </a:lnTo>
                <a:lnTo>
                  <a:pt x="613111" y="876300"/>
                </a:lnTo>
                <a:lnTo>
                  <a:pt x="612684" y="889000"/>
                </a:lnTo>
                <a:close/>
              </a:path>
              <a:path w="1003300" h="2286000">
                <a:moveTo>
                  <a:pt x="621180" y="889000"/>
                </a:moveTo>
                <a:lnTo>
                  <a:pt x="619485" y="876300"/>
                </a:lnTo>
                <a:lnTo>
                  <a:pt x="620665" y="876300"/>
                </a:lnTo>
                <a:lnTo>
                  <a:pt x="621180" y="889000"/>
                </a:lnTo>
                <a:close/>
              </a:path>
              <a:path w="1003300" h="2286000">
                <a:moveTo>
                  <a:pt x="624509" y="889000"/>
                </a:moveTo>
                <a:lnTo>
                  <a:pt x="623088" y="889000"/>
                </a:lnTo>
                <a:lnTo>
                  <a:pt x="623088" y="876300"/>
                </a:lnTo>
                <a:lnTo>
                  <a:pt x="624509" y="876300"/>
                </a:lnTo>
                <a:lnTo>
                  <a:pt x="624509" y="889000"/>
                </a:lnTo>
                <a:close/>
              </a:path>
              <a:path w="1003300" h="2286000">
                <a:moveTo>
                  <a:pt x="652269" y="889000"/>
                </a:moveTo>
                <a:lnTo>
                  <a:pt x="647537" y="889000"/>
                </a:lnTo>
                <a:lnTo>
                  <a:pt x="652459" y="876300"/>
                </a:lnTo>
                <a:lnTo>
                  <a:pt x="657021" y="876300"/>
                </a:lnTo>
                <a:lnTo>
                  <a:pt x="652269" y="889000"/>
                </a:lnTo>
                <a:close/>
              </a:path>
              <a:path w="1003300" h="2286000">
                <a:moveTo>
                  <a:pt x="660296" y="889000"/>
                </a:moveTo>
                <a:lnTo>
                  <a:pt x="659061" y="889000"/>
                </a:lnTo>
                <a:lnTo>
                  <a:pt x="661137" y="876300"/>
                </a:lnTo>
                <a:lnTo>
                  <a:pt x="662859" y="876300"/>
                </a:lnTo>
                <a:lnTo>
                  <a:pt x="660296" y="889000"/>
                </a:lnTo>
                <a:close/>
              </a:path>
              <a:path w="1003300" h="2286000">
                <a:moveTo>
                  <a:pt x="666536" y="889000"/>
                </a:moveTo>
                <a:lnTo>
                  <a:pt x="666947" y="876300"/>
                </a:lnTo>
                <a:lnTo>
                  <a:pt x="668593" y="876300"/>
                </a:lnTo>
                <a:lnTo>
                  <a:pt x="666536" y="889000"/>
                </a:lnTo>
                <a:close/>
              </a:path>
              <a:path w="1003300" h="2286000">
                <a:moveTo>
                  <a:pt x="674726" y="889000"/>
                </a:moveTo>
                <a:lnTo>
                  <a:pt x="673289" y="889000"/>
                </a:lnTo>
                <a:lnTo>
                  <a:pt x="672254" y="876300"/>
                </a:lnTo>
                <a:lnTo>
                  <a:pt x="674726" y="876300"/>
                </a:lnTo>
                <a:lnTo>
                  <a:pt x="674726" y="889000"/>
                </a:lnTo>
                <a:close/>
              </a:path>
              <a:path w="1003300" h="2286000">
                <a:moveTo>
                  <a:pt x="679479" y="889000"/>
                </a:moveTo>
                <a:lnTo>
                  <a:pt x="676655" y="889000"/>
                </a:lnTo>
                <a:lnTo>
                  <a:pt x="676609" y="876300"/>
                </a:lnTo>
                <a:lnTo>
                  <a:pt x="678990" y="876300"/>
                </a:lnTo>
                <a:lnTo>
                  <a:pt x="679479" y="889000"/>
                </a:lnTo>
                <a:close/>
              </a:path>
              <a:path w="1003300" h="2286000">
                <a:moveTo>
                  <a:pt x="682711" y="889000"/>
                </a:moveTo>
                <a:lnTo>
                  <a:pt x="680274" y="889000"/>
                </a:lnTo>
                <a:lnTo>
                  <a:pt x="680432" y="876300"/>
                </a:lnTo>
                <a:lnTo>
                  <a:pt x="683326" y="876300"/>
                </a:lnTo>
                <a:lnTo>
                  <a:pt x="682711" y="889000"/>
                </a:lnTo>
                <a:close/>
              </a:path>
              <a:path w="1003300" h="2286000">
                <a:moveTo>
                  <a:pt x="690852" y="889000"/>
                </a:moveTo>
                <a:lnTo>
                  <a:pt x="685758" y="889000"/>
                </a:lnTo>
                <a:lnTo>
                  <a:pt x="686437" y="876300"/>
                </a:lnTo>
                <a:lnTo>
                  <a:pt x="689541" y="876300"/>
                </a:lnTo>
                <a:lnTo>
                  <a:pt x="690852" y="889000"/>
                </a:lnTo>
                <a:close/>
              </a:path>
              <a:path w="1003300" h="2286000">
                <a:moveTo>
                  <a:pt x="693201" y="889000"/>
                </a:moveTo>
                <a:lnTo>
                  <a:pt x="691133" y="889000"/>
                </a:lnTo>
                <a:lnTo>
                  <a:pt x="691244" y="876300"/>
                </a:lnTo>
                <a:lnTo>
                  <a:pt x="693201" y="876300"/>
                </a:lnTo>
                <a:lnTo>
                  <a:pt x="693201" y="889000"/>
                </a:lnTo>
                <a:close/>
              </a:path>
              <a:path w="1003300" h="2286000">
                <a:moveTo>
                  <a:pt x="697813" y="889000"/>
                </a:moveTo>
                <a:lnTo>
                  <a:pt x="696074" y="889000"/>
                </a:lnTo>
                <a:lnTo>
                  <a:pt x="693201" y="876300"/>
                </a:lnTo>
                <a:lnTo>
                  <a:pt x="695997" y="876300"/>
                </a:lnTo>
                <a:lnTo>
                  <a:pt x="697813" y="889000"/>
                </a:lnTo>
                <a:close/>
              </a:path>
              <a:path w="1003300" h="2286000">
                <a:moveTo>
                  <a:pt x="760038" y="889000"/>
                </a:moveTo>
                <a:lnTo>
                  <a:pt x="757696" y="889000"/>
                </a:lnTo>
                <a:lnTo>
                  <a:pt x="758063" y="876300"/>
                </a:lnTo>
                <a:lnTo>
                  <a:pt x="761797" y="876300"/>
                </a:lnTo>
                <a:lnTo>
                  <a:pt x="760038" y="889000"/>
                </a:lnTo>
                <a:close/>
              </a:path>
              <a:path w="1003300" h="2286000">
                <a:moveTo>
                  <a:pt x="764441" y="889000"/>
                </a:moveTo>
                <a:lnTo>
                  <a:pt x="762489" y="889000"/>
                </a:lnTo>
                <a:lnTo>
                  <a:pt x="761797" y="876300"/>
                </a:lnTo>
                <a:lnTo>
                  <a:pt x="764306" y="876300"/>
                </a:lnTo>
                <a:lnTo>
                  <a:pt x="764441" y="889000"/>
                </a:lnTo>
                <a:close/>
              </a:path>
              <a:path w="1003300" h="2286000">
                <a:moveTo>
                  <a:pt x="769348" y="889000"/>
                </a:moveTo>
                <a:lnTo>
                  <a:pt x="767911" y="889000"/>
                </a:lnTo>
                <a:lnTo>
                  <a:pt x="767113" y="876300"/>
                </a:lnTo>
                <a:lnTo>
                  <a:pt x="768919" y="876300"/>
                </a:lnTo>
                <a:lnTo>
                  <a:pt x="769348" y="889000"/>
                </a:lnTo>
                <a:close/>
              </a:path>
              <a:path w="1003300" h="2286000">
                <a:moveTo>
                  <a:pt x="772015" y="889000"/>
                </a:moveTo>
                <a:lnTo>
                  <a:pt x="771566" y="889000"/>
                </a:lnTo>
                <a:lnTo>
                  <a:pt x="769865" y="876300"/>
                </a:lnTo>
                <a:lnTo>
                  <a:pt x="771571" y="882991"/>
                </a:lnTo>
                <a:lnTo>
                  <a:pt x="772015" y="889000"/>
                </a:lnTo>
                <a:close/>
              </a:path>
              <a:path w="1003300" h="2286000">
                <a:moveTo>
                  <a:pt x="774981" y="889000"/>
                </a:moveTo>
                <a:lnTo>
                  <a:pt x="773102" y="889000"/>
                </a:lnTo>
                <a:lnTo>
                  <a:pt x="771571" y="882991"/>
                </a:lnTo>
                <a:lnTo>
                  <a:pt x="771076" y="876300"/>
                </a:lnTo>
                <a:lnTo>
                  <a:pt x="772115" y="876300"/>
                </a:lnTo>
                <a:lnTo>
                  <a:pt x="774981" y="889000"/>
                </a:lnTo>
                <a:close/>
              </a:path>
              <a:path w="1003300" h="2286000">
                <a:moveTo>
                  <a:pt x="777039" y="889000"/>
                </a:moveTo>
                <a:lnTo>
                  <a:pt x="773969" y="876300"/>
                </a:lnTo>
                <a:lnTo>
                  <a:pt x="774843" y="876300"/>
                </a:lnTo>
                <a:lnTo>
                  <a:pt x="777039" y="889000"/>
                </a:lnTo>
                <a:close/>
              </a:path>
              <a:path w="1003300" h="2286000">
                <a:moveTo>
                  <a:pt x="783789" y="889000"/>
                </a:moveTo>
                <a:lnTo>
                  <a:pt x="782064" y="889000"/>
                </a:lnTo>
                <a:lnTo>
                  <a:pt x="783187" y="876300"/>
                </a:lnTo>
                <a:lnTo>
                  <a:pt x="783789" y="889000"/>
                </a:lnTo>
                <a:close/>
              </a:path>
              <a:path w="1003300" h="2286000">
                <a:moveTo>
                  <a:pt x="811691" y="889000"/>
                </a:moveTo>
                <a:lnTo>
                  <a:pt x="808169" y="889000"/>
                </a:lnTo>
                <a:lnTo>
                  <a:pt x="807527" y="876300"/>
                </a:lnTo>
                <a:lnTo>
                  <a:pt x="808317" y="876300"/>
                </a:lnTo>
                <a:lnTo>
                  <a:pt x="811691" y="889000"/>
                </a:lnTo>
                <a:close/>
              </a:path>
              <a:path w="1003300" h="2286000">
                <a:moveTo>
                  <a:pt x="853775" y="889000"/>
                </a:moveTo>
                <a:lnTo>
                  <a:pt x="852093" y="889000"/>
                </a:lnTo>
                <a:lnTo>
                  <a:pt x="852306" y="876300"/>
                </a:lnTo>
                <a:lnTo>
                  <a:pt x="854295" y="876300"/>
                </a:lnTo>
                <a:lnTo>
                  <a:pt x="853775" y="889000"/>
                </a:lnTo>
                <a:close/>
              </a:path>
              <a:path w="1003300" h="2286000">
                <a:moveTo>
                  <a:pt x="861004" y="889000"/>
                </a:moveTo>
                <a:lnTo>
                  <a:pt x="858208" y="889000"/>
                </a:lnTo>
                <a:lnTo>
                  <a:pt x="859525" y="876300"/>
                </a:lnTo>
                <a:lnTo>
                  <a:pt x="861408" y="876300"/>
                </a:lnTo>
                <a:lnTo>
                  <a:pt x="861004" y="889000"/>
                </a:lnTo>
                <a:close/>
              </a:path>
              <a:path w="1003300" h="2286000">
                <a:moveTo>
                  <a:pt x="865369" y="889000"/>
                </a:moveTo>
                <a:lnTo>
                  <a:pt x="865191" y="889000"/>
                </a:lnTo>
                <a:lnTo>
                  <a:pt x="863463" y="876300"/>
                </a:lnTo>
                <a:lnTo>
                  <a:pt x="865832" y="876300"/>
                </a:lnTo>
                <a:lnTo>
                  <a:pt x="865369" y="889000"/>
                </a:lnTo>
                <a:close/>
              </a:path>
              <a:path w="1003300" h="2286000">
                <a:moveTo>
                  <a:pt x="877330" y="889000"/>
                </a:moveTo>
                <a:lnTo>
                  <a:pt x="867530" y="889000"/>
                </a:lnTo>
                <a:lnTo>
                  <a:pt x="868199" y="876300"/>
                </a:lnTo>
                <a:lnTo>
                  <a:pt x="875533" y="876300"/>
                </a:lnTo>
                <a:lnTo>
                  <a:pt x="877330" y="889000"/>
                </a:lnTo>
                <a:close/>
              </a:path>
              <a:path w="1003300" h="2286000">
                <a:moveTo>
                  <a:pt x="204448" y="889000"/>
                </a:moveTo>
                <a:lnTo>
                  <a:pt x="203334" y="889000"/>
                </a:lnTo>
                <a:lnTo>
                  <a:pt x="203258" y="876528"/>
                </a:lnTo>
                <a:lnTo>
                  <a:pt x="204448" y="889000"/>
                </a:lnTo>
                <a:close/>
              </a:path>
              <a:path w="1003300" h="2286000">
                <a:moveTo>
                  <a:pt x="307113" y="881420"/>
                </a:moveTo>
                <a:lnTo>
                  <a:pt x="306586" y="879835"/>
                </a:lnTo>
                <a:lnTo>
                  <a:pt x="307113" y="880577"/>
                </a:lnTo>
                <a:lnTo>
                  <a:pt x="307113" y="881420"/>
                </a:lnTo>
                <a:close/>
              </a:path>
              <a:path w="1003300" h="2286000">
                <a:moveTo>
                  <a:pt x="307113" y="889000"/>
                </a:moveTo>
                <a:lnTo>
                  <a:pt x="305218" y="889000"/>
                </a:lnTo>
                <a:lnTo>
                  <a:pt x="306586" y="879835"/>
                </a:lnTo>
                <a:lnTo>
                  <a:pt x="307113" y="881420"/>
                </a:lnTo>
                <a:lnTo>
                  <a:pt x="307113" y="889000"/>
                </a:lnTo>
                <a:close/>
              </a:path>
              <a:path w="1003300" h="2286000">
                <a:moveTo>
                  <a:pt x="312711" y="889000"/>
                </a:moveTo>
                <a:lnTo>
                  <a:pt x="309636" y="889000"/>
                </a:lnTo>
                <a:lnTo>
                  <a:pt x="307113" y="881420"/>
                </a:lnTo>
                <a:lnTo>
                  <a:pt x="307113" y="880577"/>
                </a:lnTo>
                <a:lnTo>
                  <a:pt x="312711" y="889000"/>
                </a:lnTo>
                <a:close/>
              </a:path>
              <a:path w="1003300" h="2286000">
                <a:moveTo>
                  <a:pt x="477288" y="889000"/>
                </a:moveTo>
                <a:lnTo>
                  <a:pt x="473674" y="889000"/>
                </a:lnTo>
                <a:lnTo>
                  <a:pt x="471211" y="881843"/>
                </a:lnTo>
                <a:lnTo>
                  <a:pt x="477288" y="889000"/>
                </a:lnTo>
                <a:close/>
              </a:path>
              <a:path w="1003300" h="2286000">
                <a:moveTo>
                  <a:pt x="773102" y="889000"/>
                </a:moveTo>
                <a:lnTo>
                  <a:pt x="772015" y="889000"/>
                </a:lnTo>
                <a:lnTo>
                  <a:pt x="771571" y="882991"/>
                </a:lnTo>
                <a:lnTo>
                  <a:pt x="773102" y="889000"/>
                </a:lnTo>
                <a:close/>
              </a:path>
              <a:path w="1003300" h="2286000">
                <a:moveTo>
                  <a:pt x="484897" y="889000"/>
                </a:moveTo>
                <a:lnTo>
                  <a:pt x="484794" y="888608"/>
                </a:lnTo>
                <a:lnTo>
                  <a:pt x="484897" y="889000"/>
                </a:lnTo>
                <a:close/>
              </a:path>
              <a:path w="1003300" h="2286000">
                <a:moveTo>
                  <a:pt x="135808" y="901700"/>
                </a:moveTo>
                <a:lnTo>
                  <a:pt x="133742" y="901700"/>
                </a:lnTo>
                <a:lnTo>
                  <a:pt x="134646" y="889000"/>
                </a:lnTo>
                <a:lnTo>
                  <a:pt x="136144" y="889000"/>
                </a:lnTo>
                <a:lnTo>
                  <a:pt x="135808" y="901700"/>
                </a:lnTo>
                <a:close/>
              </a:path>
              <a:path w="1003300" h="2286000">
                <a:moveTo>
                  <a:pt x="141993" y="901700"/>
                </a:moveTo>
                <a:lnTo>
                  <a:pt x="137305" y="901700"/>
                </a:lnTo>
                <a:lnTo>
                  <a:pt x="136511" y="889000"/>
                </a:lnTo>
                <a:lnTo>
                  <a:pt x="141441" y="889000"/>
                </a:lnTo>
                <a:lnTo>
                  <a:pt x="141993" y="901700"/>
                </a:lnTo>
                <a:close/>
              </a:path>
              <a:path w="1003300" h="2286000">
                <a:moveTo>
                  <a:pt x="188998" y="901700"/>
                </a:moveTo>
                <a:lnTo>
                  <a:pt x="180217" y="901700"/>
                </a:lnTo>
                <a:lnTo>
                  <a:pt x="182938" y="889000"/>
                </a:lnTo>
                <a:lnTo>
                  <a:pt x="192879" y="889000"/>
                </a:lnTo>
                <a:lnTo>
                  <a:pt x="188998" y="901700"/>
                </a:lnTo>
                <a:close/>
              </a:path>
              <a:path w="1003300" h="2286000">
                <a:moveTo>
                  <a:pt x="231772" y="901700"/>
                </a:moveTo>
                <a:lnTo>
                  <a:pt x="225706" y="901700"/>
                </a:lnTo>
                <a:lnTo>
                  <a:pt x="228427" y="889000"/>
                </a:lnTo>
                <a:lnTo>
                  <a:pt x="232065" y="889000"/>
                </a:lnTo>
                <a:lnTo>
                  <a:pt x="231772" y="901700"/>
                </a:lnTo>
                <a:close/>
              </a:path>
              <a:path w="1003300" h="2286000">
                <a:moveTo>
                  <a:pt x="236473" y="901700"/>
                </a:moveTo>
                <a:lnTo>
                  <a:pt x="233244" y="901700"/>
                </a:lnTo>
                <a:lnTo>
                  <a:pt x="235346" y="889000"/>
                </a:lnTo>
                <a:lnTo>
                  <a:pt x="238056" y="889000"/>
                </a:lnTo>
                <a:lnTo>
                  <a:pt x="236473" y="901700"/>
                </a:lnTo>
                <a:close/>
              </a:path>
              <a:path w="1003300" h="2286000">
                <a:moveTo>
                  <a:pt x="239887" y="901700"/>
                </a:moveTo>
                <a:lnTo>
                  <a:pt x="237638" y="901700"/>
                </a:lnTo>
                <a:lnTo>
                  <a:pt x="238056" y="889000"/>
                </a:lnTo>
                <a:lnTo>
                  <a:pt x="238851" y="889000"/>
                </a:lnTo>
                <a:lnTo>
                  <a:pt x="239887" y="901700"/>
                </a:lnTo>
                <a:close/>
              </a:path>
              <a:path w="1003300" h="2286000">
                <a:moveTo>
                  <a:pt x="243888" y="901700"/>
                </a:moveTo>
                <a:lnTo>
                  <a:pt x="240769" y="901700"/>
                </a:lnTo>
                <a:lnTo>
                  <a:pt x="241086" y="889000"/>
                </a:lnTo>
                <a:lnTo>
                  <a:pt x="246722" y="889000"/>
                </a:lnTo>
                <a:lnTo>
                  <a:pt x="243888" y="901700"/>
                </a:lnTo>
                <a:close/>
              </a:path>
              <a:path w="1003300" h="2286000">
                <a:moveTo>
                  <a:pt x="251951" y="901700"/>
                </a:moveTo>
                <a:lnTo>
                  <a:pt x="247280" y="901700"/>
                </a:lnTo>
                <a:lnTo>
                  <a:pt x="248892" y="889000"/>
                </a:lnTo>
                <a:lnTo>
                  <a:pt x="252087" y="889000"/>
                </a:lnTo>
                <a:lnTo>
                  <a:pt x="251951" y="901700"/>
                </a:lnTo>
                <a:close/>
              </a:path>
              <a:path w="1003300" h="2286000">
                <a:moveTo>
                  <a:pt x="257409" y="901700"/>
                </a:moveTo>
                <a:lnTo>
                  <a:pt x="253668" y="901700"/>
                </a:lnTo>
                <a:lnTo>
                  <a:pt x="254057" y="889000"/>
                </a:lnTo>
                <a:lnTo>
                  <a:pt x="257597" y="889000"/>
                </a:lnTo>
                <a:lnTo>
                  <a:pt x="257409" y="901700"/>
                </a:lnTo>
                <a:close/>
              </a:path>
              <a:path w="1003300" h="2286000">
                <a:moveTo>
                  <a:pt x="300608" y="901700"/>
                </a:moveTo>
                <a:lnTo>
                  <a:pt x="295071" y="901700"/>
                </a:lnTo>
                <a:lnTo>
                  <a:pt x="296169" y="889000"/>
                </a:lnTo>
                <a:lnTo>
                  <a:pt x="297983" y="889000"/>
                </a:lnTo>
                <a:lnTo>
                  <a:pt x="300608" y="901700"/>
                </a:lnTo>
                <a:close/>
              </a:path>
              <a:path w="1003300" h="2286000">
                <a:moveTo>
                  <a:pt x="310360" y="901700"/>
                </a:moveTo>
                <a:lnTo>
                  <a:pt x="301668" y="901700"/>
                </a:lnTo>
                <a:lnTo>
                  <a:pt x="302169" y="889000"/>
                </a:lnTo>
                <a:lnTo>
                  <a:pt x="306235" y="889000"/>
                </a:lnTo>
                <a:lnTo>
                  <a:pt x="310360" y="901700"/>
                </a:lnTo>
                <a:close/>
              </a:path>
              <a:path w="1003300" h="2286000">
                <a:moveTo>
                  <a:pt x="312306" y="890017"/>
                </a:moveTo>
                <a:lnTo>
                  <a:pt x="311850" y="889000"/>
                </a:lnTo>
                <a:lnTo>
                  <a:pt x="312342" y="889000"/>
                </a:lnTo>
                <a:lnTo>
                  <a:pt x="312306" y="890017"/>
                </a:lnTo>
                <a:close/>
              </a:path>
              <a:path w="1003300" h="2286000">
                <a:moveTo>
                  <a:pt x="361249" y="901700"/>
                </a:moveTo>
                <a:lnTo>
                  <a:pt x="357177" y="901700"/>
                </a:lnTo>
                <a:lnTo>
                  <a:pt x="356618" y="889000"/>
                </a:lnTo>
                <a:lnTo>
                  <a:pt x="358235" y="889000"/>
                </a:lnTo>
                <a:lnTo>
                  <a:pt x="361249" y="901700"/>
                </a:lnTo>
                <a:close/>
              </a:path>
              <a:path w="1003300" h="2286000">
                <a:moveTo>
                  <a:pt x="377123" y="901700"/>
                </a:moveTo>
                <a:lnTo>
                  <a:pt x="373950" y="901700"/>
                </a:lnTo>
                <a:lnTo>
                  <a:pt x="370801" y="889000"/>
                </a:lnTo>
                <a:lnTo>
                  <a:pt x="371576" y="889000"/>
                </a:lnTo>
                <a:lnTo>
                  <a:pt x="377123" y="901700"/>
                </a:lnTo>
                <a:close/>
              </a:path>
              <a:path w="1003300" h="2286000">
                <a:moveTo>
                  <a:pt x="393551" y="901700"/>
                </a:moveTo>
                <a:lnTo>
                  <a:pt x="385244" y="901700"/>
                </a:lnTo>
                <a:lnTo>
                  <a:pt x="385575" y="889000"/>
                </a:lnTo>
                <a:lnTo>
                  <a:pt x="391393" y="889000"/>
                </a:lnTo>
                <a:lnTo>
                  <a:pt x="393551" y="901700"/>
                </a:lnTo>
                <a:close/>
              </a:path>
              <a:path w="1003300" h="2286000">
                <a:moveTo>
                  <a:pt x="396881" y="901700"/>
                </a:moveTo>
                <a:lnTo>
                  <a:pt x="394768" y="901700"/>
                </a:lnTo>
                <a:lnTo>
                  <a:pt x="396158" y="889000"/>
                </a:lnTo>
                <a:lnTo>
                  <a:pt x="398250" y="889000"/>
                </a:lnTo>
                <a:lnTo>
                  <a:pt x="396881" y="901700"/>
                </a:lnTo>
                <a:close/>
              </a:path>
              <a:path w="1003300" h="2286000">
                <a:moveTo>
                  <a:pt x="407579" y="901700"/>
                </a:moveTo>
                <a:lnTo>
                  <a:pt x="404340" y="901700"/>
                </a:lnTo>
                <a:lnTo>
                  <a:pt x="400014" y="889000"/>
                </a:lnTo>
                <a:lnTo>
                  <a:pt x="403778" y="889000"/>
                </a:lnTo>
                <a:lnTo>
                  <a:pt x="407579" y="901700"/>
                </a:lnTo>
                <a:close/>
              </a:path>
              <a:path w="1003300" h="2286000">
                <a:moveTo>
                  <a:pt x="425580" y="901700"/>
                </a:moveTo>
                <a:lnTo>
                  <a:pt x="422895" y="889000"/>
                </a:lnTo>
                <a:lnTo>
                  <a:pt x="425580" y="889000"/>
                </a:lnTo>
                <a:lnTo>
                  <a:pt x="425580" y="901700"/>
                </a:lnTo>
                <a:close/>
              </a:path>
              <a:path w="1003300" h="2286000">
                <a:moveTo>
                  <a:pt x="429768" y="901700"/>
                </a:moveTo>
                <a:lnTo>
                  <a:pt x="427257" y="901700"/>
                </a:lnTo>
                <a:lnTo>
                  <a:pt x="426798" y="889000"/>
                </a:lnTo>
                <a:lnTo>
                  <a:pt x="427638" y="889000"/>
                </a:lnTo>
                <a:lnTo>
                  <a:pt x="429749" y="901160"/>
                </a:lnTo>
                <a:lnTo>
                  <a:pt x="429768" y="901700"/>
                </a:lnTo>
                <a:close/>
              </a:path>
              <a:path w="1003300" h="2286000">
                <a:moveTo>
                  <a:pt x="435142" y="901700"/>
                </a:moveTo>
                <a:lnTo>
                  <a:pt x="429843" y="901700"/>
                </a:lnTo>
                <a:lnTo>
                  <a:pt x="429870" y="901160"/>
                </a:lnTo>
                <a:lnTo>
                  <a:pt x="432164" y="889000"/>
                </a:lnTo>
                <a:lnTo>
                  <a:pt x="438169" y="889000"/>
                </a:lnTo>
                <a:lnTo>
                  <a:pt x="435142" y="901700"/>
                </a:lnTo>
                <a:close/>
              </a:path>
              <a:path w="1003300" h="2286000">
                <a:moveTo>
                  <a:pt x="447587" y="901700"/>
                </a:moveTo>
                <a:lnTo>
                  <a:pt x="446077" y="901700"/>
                </a:lnTo>
                <a:lnTo>
                  <a:pt x="443297" y="889000"/>
                </a:lnTo>
                <a:lnTo>
                  <a:pt x="445032" y="889000"/>
                </a:lnTo>
                <a:lnTo>
                  <a:pt x="447587" y="901700"/>
                </a:lnTo>
                <a:close/>
              </a:path>
              <a:path w="1003300" h="2286000">
                <a:moveTo>
                  <a:pt x="450668" y="890329"/>
                </a:moveTo>
                <a:lnTo>
                  <a:pt x="449197" y="889000"/>
                </a:lnTo>
                <a:lnTo>
                  <a:pt x="450424" y="889000"/>
                </a:lnTo>
                <a:lnTo>
                  <a:pt x="450668" y="890329"/>
                </a:lnTo>
                <a:close/>
              </a:path>
              <a:path w="1003300" h="2286000">
                <a:moveTo>
                  <a:pt x="462275" y="900692"/>
                </a:moveTo>
                <a:lnTo>
                  <a:pt x="450668" y="890329"/>
                </a:lnTo>
                <a:lnTo>
                  <a:pt x="450424" y="889000"/>
                </a:lnTo>
                <a:lnTo>
                  <a:pt x="460192" y="889000"/>
                </a:lnTo>
                <a:lnTo>
                  <a:pt x="462275" y="900692"/>
                </a:lnTo>
                <a:close/>
              </a:path>
              <a:path w="1003300" h="2286000">
                <a:moveTo>
                  <a:pt x="468178" y="901700"/>
                </a:moveTo>
                <a:lnTo>
                  <a:pt x="465944" y="901700"/>
                </a:lnTo>
                <a:lnTo>
                  <a:pt x="463187" y="889000"/>
                </a:lnTo>
                <a:lnTo>
                  <a:pt x="469205" y="889000"/>
                </a:lnTo>
                <a:lnTo>
                  <a:pt x="468178" y="901700"/>
                </a:lnTo>
                <a:close/>
              </a:path>
              <a:path w="1003300" h="2286000">
                <a:moveTo>
                  <a:pt x="472844" y="901700"/>
                </a:moveTo>
                <a:lnTo>
                  <a:pt x="468455" y="901700"/>
                </a:lnTo>
                <a:lnTo>
                  <a:pt x="471494" y="889000"/>
                </a:lnTo>
                <a:lnTo>
                  <a:pt x="471845" y="889000"/>
                </a:lnTo>
                <a:lnTo>
                  <a:pt x="472844" y="901700"/>
                </a:lnTo>
                <a:close/>
              </a:path>
              <a:path w="1003300" h="2286000">
                <a:moveTo>
                  <a:pt x="481329" y="901700"/>
                </a:moveTo>
                <a:lnTo>
                  <a:pt x="472976" y="901700"/>
                </a:lnTo>
                <a:lnTo>
                  <a:pt x="474911" y="889000"/>
                </a:lnTo>
                <a:lnTo>
                  <a:pt x="478058" y="889000"/>
                </a:lnTo>
                <a:lnTo>
                  <a:pt x="481329" y="901700"/>
                </a:lnTo>
                <a:close/>
              </a:path>
              <a:path w="1003300" h="2286000">
                <a:moveTo>
                  <a:pt x="489364" y="901700"/>
                </a:moveTo>
                <a:lnTo>
                  <a:pt x="483569" y="901700"/>
                </a:lnTo>
                <a:lnTo>
                  <a:pt x="478636" y="889000"/>
                </a:lnTo>
                <a:lnTo>
                  <a:pt x="483438" y="889000"/>
                </a:lnTo>
                <a:lnTo>
                  <a:pt x="489364" y="901700"/>
                </a:lnTo>
                <a:close/>
              </a:path>
              <a:path w="1003300" h="2286000">
                <a:moveTo>
                  <a:pt x="511241" y="901700"/>
                </a:moveTo>
                <a:lnTo>
                  <a:pt x="510843" y="889000"/>
                </a:lnTo>
                <a:lnTo>
                  <a:pt x="513387" y="889000"/>
                </a:lnTo>
                <a:lnTo>
                  <a:pt x="511241" y="901700"/>
                </a:lnTo>
                <a:close/>
              </a:path>
              <a:path w="1003300" h="2286000">
                <a:moveTo>
                  <a:pt x="517588" y="901700"/>
                </a:moveTo>
                <a:lnTo>
                  <a:pt x="515756" y="901700"/>
                </a:lnTo>
                <a:lnTo>
                  <a:pt x="513387" y="889000"/>
                </a:lnTo>
                <a:lnTo>
                  <a:pt x="513868" y="889000"/>
                </a:lnTo>
                <a:lnTo>
                  <a:pt x="517588" y="901700"/>
                </a:lnTo>
                <a:close/>
              </a:path>
              <a:path w="1003300" h="2286000">
                <a:moveTo>
                  <a:pt x="527166" y="901700"/>
                </a:moveTo>
                <a:lnTo>
                  <a:pt x="523908" y="901700"/>
                </a:lnTo>
                <a:lnTo>
                  <a:pt x="522891" y="889000"/>
                </a:lnTo>
                <a:lnTo>
                  <a:pt x="523833" y="889000"/>
                </a:lnTo>
                <a:lnTo>
                  <a:pt x="527166" y="901700"/>
                </a:lnTo>
                <a:close/>
              </a:path>
              <a:path w="1003300" h="2286000">
                <a:moveTo>
                  <a:pt x="531132" y="901700"/>
                </a:moveTo>
                <a:lnTo>
                  <a:pt x="528204" y="901700"/>
                </a:lnTo>
                <a:lnTo>
                  <a:pt x="528915" y="889000"/>
                </a:lnTo>
                <a:lnTo>
                  <a:pt x="531132" y="901700"/>
                </a:lnTo>
                <a:close/>
              </a:path>
              <a:path w="1003300" h="2286000">
                <a:moveTo>
                  <a:pt x="537515" y="901700"/>
                </a:moveTo>
                <a:lnTo>
                  <a:pt x="531185" y="901700"/>
                </a:lnTo>
                <a:lnTo>
                  <a:pt x="529997" y="889000"/>
                </a:lnTo>
                <a:lnTo>
                  <a:pt x="531692" y="889000"/>
                </a:lnTo>
                <a:lnTo>
                  <a:pt x="537515" y="901700"/>
                </a:lnTo>
                <a:close/>
              </a:path>
              <a:path w="1003300" h="2286000">
                <a:moveTo>
                  <a:pt x="539174" y="901700"/>
                </a:moveTo>
                <a:lnTo>
                  <a:pt x="537515" y="901700"/>
                </a:lnTo>
                <a:lnTo>
                  <a:pt x="531692" y="889000"/>
                </a:lnTo>
                <a:lnTo>
                  <a:pt x="531977" y="889000"/>
                </a:lnTo>
                <a:lnTo>
                  <a:pt x="539125" y="901155"/>
                </a:lnTo>
                <a:lnTo>
                  <a:pt x="539174" y="901700"/>
                </a:lnTo>
                <a:close/>
              </a:path>
              <a:path w="1003300" h="2286000">
                <a:moveTo>
                  <a:pt x="539125" y="901155"/>
                </a:moveTo>
                <a:lnTo>
                  <a:pt x="531977" y="889000"/>
                </a:lnTo>
                <a:lnTo>
                  <a:pt x="538044" y="889000"/>
                </a:lnTo>
                <a:lnTo>
                  <a:pt x="539125" y="901155"/>
                </a:lnTo>
                <a:close/>
              </a:path>
              <a:path w="1003300" h="2286000">
                <a:moveTo>
                  <a:pt x="549362" y="901700"/>
                </a:moveTo>
                <a:lnTo>
                  <a:pt x="546498" y="901700"/>
                </a:lnTo>
                <a:lnTo>
                  <a:pt x="544976" y="889000"/>
                </a:lnTo>
                <a:lnTo>
                  <a:pt x="547923" y="889000"/>
                </a:lnTo>
                <a:lnTo>
                  <a:pt x="549362" y="901700"/>
                </a:lnTo>
                <a:close/>
              </a:path>
              <a:path w="1003300" h="2286000">
                <a:moveTo>
                  <a:pt x="567568" y="901700"/>
                </a:moveTo>
                <a:lnTo>
                  <a:pt x="554731" y="901700"/>
                </a:lnTo>
                <a:lnTo>
                  <a:pt x="553715" y="889000"/>
                </a:lnTo>
                <a:lnTo>
                  <a:pt x="566963" y="889000"/>
                </a:lnTo>
                <a:lnTo>
                  <a:pt x="567568" y="901700"/>
                </a:lnTo>
                <a:close/>
              </a:path>
              <a:path w="1003300" h="2286000">
                <a:moveTo>
                  <a:pt x="570454" y="901700"/>
                </a:moveTo>
                <a:lnTo>
                  <a:pt x="568778" y="901700"/>
                </a:lnTo>
                <a:lnTo>
                  <a:pt x="570493" y="889000"/>
                </a:lnTo>
                <a:lnTo>
                  <a:pt x="570454" y="901700"/>
                </a:lnTo>
                <a:close/>
              </a:path>
              <a:path w="1003300" h="2286000">
                <a:moveTo>
                  <a:pt x="574229" y="901700"/>
                </a:moveTo>
                <a:lnTo>
                  <a:pt x="570454" y="901700"/>
                </a:lnTo>
                <a:lnTo>
                  <a:pt x="574124" y="889000"/>
                </a:lnTo>
                <a:lnTo>
                  <a:pt x="574229" y="901700"/>
                </a:lnTo>
                <a:close/>
              </a:path>
              <a:path w="1003300" h="2286000">
                <a:moveTo>
                  <a:pt x="594852" y="901700"/>
                </a:moveTo>
                <a:lnTo>
                  <a:pt x="581910" y="901700"/>
                </a:lnTo>
                <a:lnTo>
                  <a:pt x="581359" y="889000"/>
                </a:lnTo>
                <a:lnTo>
                  <a:pt x="589504" y="889000"/>
                </a:lnTo>
                <a:lnTo>
                  <a:pt x="594852" y="901700"/>
                </a:lnTo>
                <a:close/>
              </a:path>
              <a:path w="1003300" h="2286000">
                <a:moveTo>
                  <a:pt x="595087" y="889249"/>
                </a:moveTo>
                <a:lnTo>
                  <a:pt x="594989" y="889000"/>
                </a:lnTo>
                <a:lnTo>
                  <a:pt x="595087" y="889249"/>
                </a:lnTo>
                <a:close/>
              </a:path>
              <a:path w="1003300" h="2286000">
                <a:moveTo>
                  <a:pt x="606875" y="901700"/>
                </a:moveTo>
                <a:lnTo>
                  <a:pt x="603299" y="901700"/>
                </a:lnTo>
                <a:lnTo>
                  <a:pt x="603484" y="889000"/>
                </a:lnTo>
                <a:lnTo>
                  <a:pt x="604881" y="889000"/>
                </a:lnTo>
                <a:lnTo>
                  <a:pt x="606875" y="901700"/>
                </a:lnTo>
                <a:close/>
              </a:path>
              <a:path w="1003300" h="2286000">
                <a:moveTo>
                  <a:pt x="612078" y="901700"/>
                </a:moveTo>
                <a:lnTo>
                  <a:pt x="611795" y="901700"/>
                </a:lnTo>
                <a:lnTo>
                  <a:pt x="609044" y="889000"/>
                </a:lnTo>
                <a:lnTo>
                  <a:pt x="612078" y="901700"/>
                </a:lnTo>
                <a:close/>
              </a:path>
              <a:path w="1003300" h="2286000">
                <a:moveTo>
                  <a:pt x="614386" y="901700"/>
                </a:moveTo>
                <a:lnTo>
                  <a:pt x="613613" y="901700"/>
                </a:lnTo>
                <a:lnTo>
                  <a:pt x="613265" y="889000"/>
                </a:lnTo>
                <a:lnTo>
                  <a:pt x="614090" y="889000"/>
                </a:lnTo>
                <a:lnTo>
                  <a:pt x="614386" y="901700"/>
                </a:lnTo>
                <a:close/>
              </a:path>
              <a:path w="1003300" h="2286000">
                <a:moveTo>
                  <a:pt x="643482" y="901700"/>
                </a:moveTo>
                <a:lnTo>
                  <a:pt x="636889" y="901700"/>
                </a:lnTo>
                <a:lnTo>
                  <a:pt x="643211" y="889000"/>
                </a:lnTo>
                <a:lnTo>
                  <a:pt x="645341" y="889000"/>
                </a:lnTo>
                <a:lnTo>
                  <a:pt x="643482" y="901700"/>
                </a:lnTo>
                <a:close/>
              </a:path>
              <a:path w="1003300" h="2286000">
                <a:moveTo>
                  <a:pt x="651945" y="901700"/>
                </a:moveTo>
                <a:lnTo>
                  <a:pt x="648305" y="901700"/>
                </a:lnTo>
                <a:lnTo>
                  <a:pt x="652660" y="889000"/>
                </a:lnTo>
                <a:lnTo>
                  <a:pt x="652861" y="889000"/>
                </a:lnTo>
                <a:lnTo>
                  <a:pt x="651945" y="901700"/>
                </a:lnTo>
                <a:close/>
              </a:path>
              <a:path w="1003300" h="2286000">
                <a:moveTo>
                  <a:pt x="660921" y="898410"/>
                </a:moveTo>
                <a:lnTo>
                  <a:pt x="661757" y="889000"/>
                </a:lnTo>
                <a:lnTo>
                  <a:pt x="664593" y="889000"/>
                </a:lnTo>
                <a:lnTo>
                  <a:pt x="660921" y="898410"/>
                </a:lnTo>
                <a:close/>
              </a:path>
              <a:path w="1003300" h="2286000">
                <a:moveTo>
                  <a:pt x="670320" y="901700"/>
                </a:moveTo>
                <a:lnTo>
                  <a:pt x="668269" y="901700"/>
                </a:lnTo>
                <a:lnTo>
                  <a:pt x="669382" y="889000"/>
                </a:lnTo>
                <a:lnTo>
                  <a:pt x="671077" y="889000"/>
                </a:lnTo>
                <a:lnTo>
                  <a:pt x="670320" y="901700"/>
                </a:lnTo>
                <a:close/>
              </a:path>
              <a:path w="1003300" h="2286000">
                <a:moveTo>
                  <a:pt x="682399" y="901700"/>
                </a:moveTo>
                <a:lnTo>
                  <a:pt x="675801" y="901700"/>
                </a:lnTo>
                <a:lnTo>
                  <a:pt x="676542" y="889000"/>
                </a:lnTo>
                <a:lnTo>
                  <a:pt x="677931" y="889000"/>
                </a:lnTo>
                <a:lnTo>
                  <a:pt x="682399" y="901700"/>
                </a:lnTo>
                <a:close/>
              </a:path>
              <a:path w="1003300" h="2286000">
                <a:moveTo>
                  <a:pt x="685622" y="901700"/>
                </a:moveTo>
                <a:lnTo>
                  <a:pt x="682680" y="901700"/>
                </a:lnTo>
                <a:lnTo>
                  <a:pt x="683047" y="889000"/>
                </a:lnTo>
                <a:lnTo>
                  <a:pt x="685622" y="889000"/>
                </a:lnTo>
                <a:lnTo>
                  <a:pt x="685622" y="901700"/>
                </a:lnTo>
                <a:close/>
              </a:path>
              <a:path w="1003300" h="2286000">
                <a:moveTo>
                  <a:pt x="692641" y="901700"/>
                </a:moveTo>
                <a:lnTo>
                  <a:pt x="689356" y="901700"/>
                </a:lnTo>
                <a:lnTo>
                  <a:pt x="688540" y="889000"/>
                </a:lnTo>
                <a:lnTo>
                  <a:pt x="692469" y="889000"/>
                </a:lnTo>
                <a:lnTo>
                  <a:pt x="692641" y="901700"/>
                </a:lnTo>
                <a:close/>
              </a:path>
              <a:path w="1003300" h="2286000">
                <a:moveTo>
                  <a:pt x="699075" y="901700"/>
                </a:moveTo>
                <a:lnTo>
                  <a:pt x="694766" y="901700"/>
                </a:lnTo>
                <a:lnTo>
                  <a:pt x="695498" y="889000"/>
                </a:lnTo>
                <a:lnTo>
                  <a:pt x="698200" y="889000"/>
                </a:lnTo>
                <a:lnTo>
                  <a:pt x="699075" y="901700"/>
                </a:lnTo>
                <a:close/>
              </a:path>
              <a:path w="1003300" h="2286000">
                <a:moveTo>
                  <a:pt x="702694" y="901700"/>
                </a:moveTo>
                <a:lnTo>
                  <a:pt x="699519" y="901700"/>
                </a:lnTo>
                <a:lnTo>
                  <a:pt x="698987" y="889000"/>
                </a:lnTo>
                <a:lnTo>
                  <a:pt x="701245" y="889000"/>
                </a:lnTo>
                <a:lnTo>
                  <a:pt x="702694" y="901700"/>
                </a:lnTo>
                <a:close/>
              </a:path>
              <a:path w="1003300" h="2286000">
                <a:moveTo>
                  <a:pt x="765021" y="901700"/>
                </a:moveTo>
                <a:lnTo>
                  <a:pt x="764857" y="901700"/>
                </a:lnTo>
                <a:lnTo>
                  <a:pt x="761610" y="889000"/>
                </a:lnTo>
                <a:lnTo>
                  <a:pt x="764566" y="889000"/>
                </a:lnTo>
                <a:lnTo>
                  <a:pt x="765021" y="901700"/>
                </a:lnTo>
                <a:close/>
              </a:path>
              <a:path w="1003300" h="2286000">
                <a:moveTo>
                  <a:pt x="772122" y="901700"/>
                </a:moveTo>
                <a:lnTo>
                  <a:pt x="769575" y="901700"/>
                </a:lnTo>
                <a:lnTo>
                  <a:pt x="769147" y="889000"/>
                </a:lnTo>
                <a:lnTo>
                  <a:pt x="771246" y="889000"/>
                </a:lnTo>
                <a:lnTo>
                  <a:pt x="772122" y="901700"/>
                </a:lnTo>
                <a:close/>
              </a:path>
              <a:path w="1003300" h="2286000">
                <a:moveTo>
                  <a:pt x="782414" y="901700"/>
                </a:moveTo>
                <a:lnTo>
                  <a:pt x="776601" y="901700"/>
                </a:lnTo>
                <a:lnTo>
                  <a:pt x="776601" y="889000"/>
                </a:lnTo>
                <a:lnTo>
                  <a:pt x="781208" y="889000"/>
                </a:lnTo>
                <a:lnTo>
                  <a:pt x="782414" y="901700"/>
                </a:lnTo>
                <a:close/>
              </a:path>
              <a:path w="1003300" h="2286000">
                <a:moveTo>
                  <a:pt x="786773" y="901700"/>
                </a:moveTo>
                <a:lnTo>
                  <a:pt x="786039" y="901700"/>
                </a:lnTo>
                <a:lnTo>
                  <a:pt x="786039" y="889000"/>
                </a:lnTo>
                <a:lnTo>
                  <a:pt x="786987" y="889000"/>
                </a:lnTo>
                <a:lnTo>
                  <a:pt x="786773" y="901700"/>
                </a:lnTo>
                <a:close/>
              </a:path>
              <a:path w="1003300" h="2286000">
                <a:moveTo>
                  <a:pt x="813562" y="901700"/>
                </a:moveTo>
                <a:lnTo>
                  <a:pt x="812001" y="901700"/>
                </a:lnTo>
                <a:lnTo>
                  <a:pt x="811418" y="889000"/>
                </a:lnTo>
                <a:lnTo>
                  <a:pt x="813562" y="901700"/>
                </a:lnTo>
                <a:close/>
              </a:path>
              <a:path w="1003300" h="2286000">
                <a:moveTo>
                  <a:pt x="817370" y="901700"/>
                </a:moveTo>
                <a:lnTo>
                  <a:pt x="816274" y="901700"/>
                </a:lnTo>
                <a:lnTo>
                  <a:pt x="815914" y="889000"/>
                </a:lnTo>
                <a:lnTo>
                  <a:pt x="817289" y="900692"/>
                </a:lnTo>
                <a:lnTo>
                  <a:pt x="817370" y="901700"/>
                </a:lnTo>
                <a:close/>
              </a:path>
              <a:path w="1003300" h="2286000">
                <a:moveTo>
                  <a:pt x="824175" y="901700"/>
                </a:moveTo>
                <a:lnTo>
                  <a:pt x="817407" y="901700"/>
                </a:lnTo>
                <a:lnTo>
                  <a:pt x="817321" y="900692"/>
                </a:lnTo>
                <a:lnTo>
                  <a:pt x="816758" y="889000"/>
                </a:lnTo>
                <a:lnTo>
                  <a:pt x="823504" y="889000"/>
                </a:lnTo>
                <a:lnTo>
                  <a:pt x="824175" y="901700"/>
                </a:lnTo>
                <a:close/>
              </a:path>
              <a:path w="1003300" h="2286000">
                <a:moveTo>
                  <a:pt x="854209" y="901700"/>
                </a:moveTo>
                <a:lnTo>
                  <a:pt x="852345" y="901700"/>
                </a:lnTo>
                <a:lnTo>
                  <a:pt x="854411" y="889000"/>
                </a:lnTo>
                <a:lnTo>
                  <a:pt x="855951" y="889000"/>
                </a:lnTo>
                <a:lnTo>
                  <a:pt x="854209" y="901700"/>
                </a:lnTo>
                <a:close/>
              </a:path>
              <a:path w="1003300" h="2286000">
                <a:moveTo>
                  <a:pt x="858567" y="901700"/>
                </a:moveTo>
                <a:lnTo>
                  <a:pt x="857611" y="901700"/>
                </a:lnTo>
                <a:lnTo>
                  <a:pt x="857611" y="889000"/>
                </a:lnTo>
                <a:lnTo>
                  <a:pt x="859335" y="889000"/>
                </a:lnTo>
                <a:lnTo>
                  <a:pt x="858567" y="901700"/>
                </a:lnTo>
                <a:close/>
              </a:path>
              <a:path w="1003300" h="2286000">
                <a:moveTo>
                  <a:pt x="868761" y="901700"/>
                </a:moveTo>
                <a:lnTo>
                  <a:pt x="862885" y="901700"/>
                </a:lnTo>
                <a:lnTo>
                  <a:pt x="863616" y="889000"/>
                </a:lnTo>
                <a:lnTo>
                  <a:pt x="865367" y="889000"/>
                </a:lnTo>
                <a:lnTo>
                  <a:pt x="868761" y="901700"/>
                </a:lnTo>
                <a:close/>
              </a:path>
              <a:path w="1003300" h="2286000">
                <a:moveTo>
                  <a:pt x="870067" y="901700"/>
                </a:moveTo>
                <a:lnTo>
                  <a:pt x="868761" y="901700"/>
                </a:lnTo>
                <a:lnTo>
                  <a:pt x="868519" y="889000"/>
                </a:lnTo>
                <a:lnTo>
                  <a:pt x="871377" y="889000"/>
                </a:lnTo>
                <a:lnTo>
                  <a:pt x="870067" y="901700"/>
                </a:lnTo>
                <a:close/>
              </a:path>
              <a:path w="1003300" h="2286000">
                <a:moveTo>
                  <a:pt x="870067" y="901700"/>
                </a:moveTo>
                <a:lnTo>
                  <a:pt x="871377" y="889000"/>
                </a:lnTo>
                <a:lnTo>
                  <a:pt x="871345" y="890329"/>
                </a:lnTo>
                <a:lnTo>
                  <a:pt x="870067" y="901700"/>
                </a:lnTo>
                <a:close/>
              </a:path>
              <a:path w="1003300" h="2286000">
                <a:moveTo>
                  <a:pt x="871401" y="889826"/>
                </a:moveTo>
                <a:lnTo>
                  <a:pt x="871377" y="889000"/>
                </a:lnTo>
                <a:lnTo>
                  <a:pt x="871401" y="889826"/>
                </a:lnTo>
                <a:close/>
              </a:path>
              <a:path w="1003300" h="2286000">
                <a:moveTo>
                  <a:pt x="874635" y="901700"/>
                </a:moveTo>
                <a:lnTo>
                  <a:pt x="872447" y="901700"/>
                </a:lnTo>
                <a:lnTo>
                  <a:pt x="871494" y="889000"/>
                </a:lnTo>
                <a:lnTo>
                  <a:pt x="873756" y="889000"/>
                </a:lnTo>
                <a:lnTo>
                  <a:pt x="874635" y="893025"/>
                </a:lnTo>
                <a:lnTo>
                  <a:pt x="874635" y="901700"/>
                </a:lnTo>
                <a:close/>
              </a:path>
              <a:path w="1003300" h="2286000">
                <a:moveTo>
                  <a:pt x="874635" y="893025"/>
                </a:moveTo>
                <a:lnTo>
                  <a:pt x="873756" y="889000"/>
                </a:lnTo>
                <a:lnTo>
                  <a:pt x="874635" y="889000"/>
                </a:lnTo>
                <a:lnTo>
                  <a:pt x="874635" y="893025"/>
                </a:lnTo>
                <a:close/>
              </a:path>
              <a:path w="1003300" h="2286000">
                <a:moveTo>
                  <a:pt x="880744" y="901700"/>
                </a:moveTo>
                <a:lnTo>
                  <a:pt x="876527" y="901700"/>
                </a:lnTo>
                <a:lnTo>
                  <a:pt x="874635" y="893025"/>
                </a:lnTo>
                <a:lnTo>
                  <a:pt x="874635" y="889000"/>
                </a:lnTo>
                <a:lnTo>
                  <a:pt x="880331" y="889000"/>
                </a:lnTo>
                <a:lnTo>
                  <a:pt x="880744" y="901700"/>
                </a:lnTo>
                <a:close/>
              </a:path>
              <a:path w="1003300" h="2286000">
                <a:moveTo>
                  <a:pt x="450909" y="891644"/>
                </a:moveTo>
                <a:lnTo>
                  <a:pt x="449222" y="889039"/>
                </a:lnTo>
                <a:lnTo>
                  <a:pt x="450668" y="890329"/>
                </a:lnTo>
                <a:lnTo>
                  <a:pt x="450909" y="891644"/>
                </a:lnTo>
                <a:close/>
              </a:path>
              <a:path w="1003300" h="2286000">
                <a:moveTo>
                  <a:pt x="599974" y="901700"/>
                </a:moveTo>
                <a:lnTo>
                  <a:pt x="594852" y="901700"/>
                </a:lnTo>
                <a:lnTo>
                  <a:pt x="595087" y="889249"/>
                </a:lnTo>
                <a:lnTo>
                  <a:pt x="599974" y="901700"/>
                </a:lnTo>
                <a:close/>
              </a:path>
              <a:path w="1003300" h="2286000">
                <a:moveTo>
                  <a:pt x="871753" y="901700"/>
                </a:moveTo>
                <a:lnTo>
                  <a:pt x="870067" y="901700"/>
                </a:lnTo>
                <a:lnTo>
                  <a:pt x="871401" y="889826"/>
                </a:lnTo>
                <a:lnTo>
                  <a:pt x="871753" y="901700"/>
                </a:lnTo>
                <a:close/>
              </a:path>
              <a:path w="1003300" h="2286000">
                <a:moveTo>
                  <a:pt x="317535" y="901700"/>
                </a:moveTo>
                <a:lnTo>
                  <a:pt x="311883" y="901700"/>
                </a:lnTo>
                <a:lnTo>
                  <a:pt x="312306" y="890017"/>
                </a:lnTo>
                <a:lnTo>
                  <a:pt x="317535" y="901700"/>
                </a:lnTo>
                <a:close/>
              </a:path>
              <a:path w="1003300" h="2286000">
                <a:moveTo>
                  <a:pt x="457420" y="901700"/>
                </a:moveTo>
                <a:lnTo>
                  <a:pt x="452754" y="901700"/>
                </a:lnTo>
                <a:lnTo>
                  <a:pt x="450909" y="891644"/>
                </a:lnTo>
                <a:lnTo>
                  <a:pt x="457420" y="901700"/>
                </a:lnTo>
                <a:close/>
              </a:path>
              <a:path w="1003300" h="2286000">
                <a:moveTo>
                  <a:pt x="660629" y="901700"/>
                </a:moveTo>
                <a:lnTo>
                  <a:pt x="659637" y="901700"/>
                </a:lnTo>
                <a:lnTo>
                  <a:pt x="660921" y="898410"/>
                </a:lnTo>
                <a:lnTo>
                  <a:pt x="660629" y="901700"/>
                </a:lnTo>
                <a:close/>
              </a:path>
              <a:path w="1003300" h="2286000">
                <a:moveTo>
                  <a:pt x="463403" y="901700"/>
                </a:moveTo>
                <a:lnTo>
                  <a:pt x="462454" y="901700"/>
                </a:lnTo>
                <a:lnTo>
                  <a:pt x="462275" y="900692"/>
                </a:lnTo>
                <a:lnTo>
                  <a:pt x="463403" y="901700"/>
                </a:lnTo>
                <a:close/>
              </a:path>
              <a:path w="1003300" h="2286000">
                <a:moveTo>
                  <a:pt x="539446" y="901700"/>
                </a:moveTo>
                <a:lnTo>
                  <a:pt x="539174" y="901700"/>
                </a:lnTo>
                <a:lnTo>
                  <a:pt x="539125" y="901155"/>
                </a:lnTo>
                <a:lnTo>
                  <a:pt x="539446" y="901700"/>
                </a:lnTo>
                <a:close/>
              </a:path>
              <a:path w="1003300" h="2286000">
                <a:moveTo>
                  <a:pt x="817407" y="901700"/>
                </a:moveTo>
                <a:lnTo>
                  <a:pt x="817344" y="901160"/>
                </a:lnTo>
                <a:lnTo>
                  <a:pt x="817407" y="901700"/>
                </a:lnTo>
                <a:close/>
              </a:path>
              <a:path w="1003300" h="2286000">
                <a:moveTo>
                  <a:pt x="429843" y="901700"/>
                </a:moveTo>
                <a:lnTo>
                  <a:pt x="429807" y="901493"/>
                </a:lnTo>
                <a:lnTo>
                  <a:pt x="429843" y="901700"/>
                </a:lnTo>
                <a:close/>
              </a:path>
              <a:path w="1003300" h="2286000">
                <a:moveTo>
                  <a:pt x="132998" y="914400"/>
                </a:moveTo>
                <a:lnTo>
                  <a:pt x="130923" y="914400"/>
                </a:lnTo>
                <a:lnTo>
                  <a:pt x="131231" y="901700"/>
                </a:lnTo>
                <a:lnTo>
                  <a:pt x="133050" y="901700"/>
                </a:lnTo>
                <a:lnTo>
                  <a:pt x="132998" y="914400"/>
                </a:lnTo>
                <a:close/>
              </a:path>
              <a:path w="1003300" h="2286000">
                <a:moveTo>
                  <a:pt x="136044" y="914400"/>
                </a:moveTo>
                <a:lnTo>
                  <a:pt x="134967" y="914400"/>
                </a:lnTo>
                <a:lnTo>
                  <a:pt x="133628" y="901700"/>
                </a:lnTo>
                <a:lnTo>
                  <a:pt x="135875" y="901700"/>
                </a:lnTo>
                <a:lnTo>
                  <a:pt x="136044" y="914400"/>
                </a:lnTo>
                <a:close/>
              </a:path>
              <a:path w="1003300" h="2286000">
                <a:moveTo>
                  <a:pt x="138848" y="914400"/>
                </a:moveTo>
                <a:lnTo>
                  <a:pt x="136929" y="914400"/>
                </a:lnTo>
                <a:lnTo>
                  <a:pt x="139018" y="901700"/>
                </a:lnTo>
                <a:lnTo>
                  <a:pt x="141450" y="901700"/>
                </a:lnTo>
                <a:lnTo>
                  <a:pt x="138848" y="914400"/>
                </a:lnTo>
                <a:close/>
              </a:path>
              <a:path w="1003300" h="2286000">
                <a:moveTo>
                  <a:pt x="175352" y="914400"/>
                </a:moveTo>
                <a:lnTo>
                  <a:pt x="169760" y="914400"/>
                </a:lnTo>
                <a:lnTo>
                  <a:pt x="174389" y="901700"/>
                </a:lnTo>
                <a:lnTo>
                  <a:pt x="175947" y="901700"/>
                </a:lnTo>
                <a:lnTo>
                  <a:pt x="175352" y="914400"/>
                </a:lnTo>
                <a:close/>
              </a:path>
              <a:path w="1003300" h="2286000">
                <a:moveTo>
                  <a:pt x="180550" y="914400"/>
                </a:moveTo>
                <a:lnTo>
                  <a:pt x="177701" y="914400"/>
                </a:lnTo>
                <a:lnTo>
                  <a:pt x="178542" y="901700"/>
                </a:lnTo>
                <a:lnTo>
                  <a:pt x="181603" y="901700"/>
                </a:lnTo>
                <a:lnTo>
                  <a:pt x="180550" y="914400"/>
                </a:lnTo>
                <a:close/>
              </a:path>
              <a:path w="1003300" h="2286000">
                <a:moveTo>
                  <a:pt x="185405" y="914400"/>
                </a:moveTo>
                <a:lnTo>
                  <a:pt x="181108" y="914400"/>
                </a:lnTo>
                <a:lnTo>
                  <a:pt x="181603" y="901700"/>
                </a:lnTo>
                <a:lnTo>
                  <a:pt x="185405" y="901700"/>
                </a:lnTo>
                <a:lnTo>
                  <a:pt x="185405" y="914400"/>
                </a:lnTo>
                <a:close/>
              </a:path>
              <a:path w="1003300" h="2286000">
                <a:moveTo>
                  <a:pt x="224410" y="914400"/>
                </a:moveTo>
                <a:lnTo>
                  <a:pt x="218515" y="914400"/>
                </a:lnTo>
                <a:lnTo>
                  <a:pt x="220583" y="901700"/>
                </a:lnTo>
                <a:lnTo>
                  <a:pt x="225399" y="901700"/>
                </a:lnTo>
                <a:lnTo>
                  <a:pt x="224410" y="914400"/>
                </a:lnTo>
                <a:close/>
              </a:path>
              <a:path w="1003300" h="2286000">
                <a:moveTo>
                  <a:pt x="229057" y="914400"/>
                </a:moveTo>
                <a:lnTo>
                  <a:pt x="227013" y="914400"/>
                </a:lnTo>
                <a:lnTo>
                  <a:pt x="229135" y="901700"/>
                </a:lnTo>
                <a:lnTo>
                  <a:pt x="230810" y="901700"/>
                </a:lnTo>
                <a:lnTo>
                  <a:pt x="229057" y="914400"/>
                </a:lnTo>
                <a:close/>
              </a:path>
              <a:path w="1003300" h="2286000">
                <a:moveTo>
                  <a:pt x="233178" y="914400"/>
                </a:moveTo>
                <a:lnTo>
                  <a:pt x="231043" y="901700"/>
                </a:lnTo>
                <a:lnTo>
                  <a:pt x="232891" y="901700"/>
                </a:lnTo>
                <a:lnTo>
                  <a:pt x="233178" y="914400"/>
                </a:lnTo>
                <a:close/>
              </a:path>
              <a:path w="1003300" h="2286000">
                <a:moveTo>
                  <a:pt x="236479" y="914400"/>
                </a:moveTo>
                <a:lnTo>
                  <a:pt x="233178" y="914400"/>
                </a:lnTo>
                <a:lnTo>
                  <a:pt x="234495" y="901700"/>
                </a:lnTo>
                <a:lnTo>
                  <a:pt x="237916" y="901700"/>
                </a:lnTo>
                <a:lnTo>
                  <a:pt x="236479" y="914400"/>
                </a:lnTo>
                <a:close/>
              </a:path>
              <a:path w="1003300" h="2286000">
                <a:moveTo>
                  <a:pt x="243629" y="914400"/>
                </a:moveTo>
                <a:lnTo>
                  <a:pt x="241745" y="914400"/>
                </a:lnTo>
                <a:lnTo>
                  <a:pt x="241745" y="901700"/>
                </a:lnTo>
                <a:lnTo>
                  <a:pt x="242036" y="901700"/>
                </a:lnTo>
                <a:lnTo>
                  <a:pt x="243629" y="914400"/>
                </a:lnTo>
                <a:close/>
              </a:path>
              <a:path w="1003300" h="2286000">
                <a:moveTo>
                  <a:pt x="248555" y="914400"/>
                </a:moveTo>
                <a:lnTo>
                  <a:pt x="243629" y="914400"/>
                </a:lnTo>
                <a:lnTo>
                  <a:pt x="243793" y="901700"/>
                </a:lnTo>
                <a:lnTo>
                  <a:pt x="248336" y="901700"/>
                </a:lnTo>
                <a:lnTo>
                  <a:pt x="248555" y="914400"/>
                </a:lnTo>
                <a:close/>
              </a:path>
              <a:path w="1003300" h="2286000">
                <a:moveTo>
                  <a:pt x="255262" y="914400"/>
                </a:moveTo>
                <a:lnTo>
                  <a:pt x="251699" y="914400"/>
                </a:lnTo>
                <a:lnTo>
                  <a:pt x="252970" y="901700"/>
                </a:lnTo>
                <a:lnTo>
                  <a:pt x="255633" y="901700"/>
                </a:lnTo>
                <a:lnTo>
                  <a:pt x="255262" y="914400"/>
                </a:lnTo>
                <a:close/>
              </a:path>
              <a:path w="1003300" h="2286000">
                <a:moveTo>
                  <a:pt x="296315" y="914400"/>
                </a:moveTo>
                <a:lnTo>
                  <a:pt x="294077" y="914400"/>
                </a:lnTo>
                <a:lnTo>
                  <a:pt x="294079" y="901700"/>
                </a:lnTo>
                <a:lnTo>
                  <a:pt x="297617" y="901700"/>
                </a:lnTo>
                <a:lnTo>
                  <a:pt x="296315" y="914400"/>
                </a:lnTo>
                <a:close/>
              </a:path>
              <a:path w="1003300" h="2286000">
                <a:moveTo>
                  <a:pt x="302280" y="914400"/>
                </a:moveTo>
                <a:lnTo>
                  <a:pt x="298151" y="914400"/>
                </a:lnTo>
                <a:lnTo>
                  <a:pt x="299753" y="901700"/>
                </a:lnTo>
                <a:lnTo>
                  <a:pt x="301903" y="901700"/>
                </a:lnTo>
                <a:lnTo>
                  <a:pt x="302280" y="914400"/>
                </a:lnTo>
                <a:close/>
              </a:path>
              <a:path w="1003300" h="2286000">
                <a:moveTo>
                  <a:pt x="305017" y="914400"/>
                </a:moveTo>
                <a:lnTo>
                  <a:pt x="302814" y="914400"/>
                </a:lnTo>
                <a:lnTo>
                  <a:pt x="302544" y="901700"/>
                </a:lnTo>
                <a:lnTo>
                  <a:pt x="305133" y="901700"/>
                </a:lnTo>
                <a:lnTo>
                  <a:pt x="305648" y="902363"/>
                </a:lnTo>
                <a:lnTo>
                  <a:pt x="305701" y="902539"/>
                </a:lnTo>
                <a:lnTo>
                  <a:pt x="305017" y="914400"/>
                </a:lnTo>
                <a:close/>
              </a:path>
              <a:path w="1003300" h="2286000">
                <a:moveTo>
                  <a:pt x="305707" y="902440"/>
                </a:moveTo>
                <a:lnTo>
                  <a:pt x="305133" y="901700"/>
                </a:lnTo>
                <a:lnTo>
                  <a:pt x="305750" y="901700"/>
                </a:lnTo>
                <a:lnTo>
                  <a:pt x="305707" y="902440"/>
                </a:lnTo>
                <a:close/>
              </a:path>
              <a:path w="1003300" h="2286000">
                <a:moveTo>
                  <a:pt x="309322" y="907109"/>
                </a:moveTo>
                <a:lnTo>
                  <a:pt x="305783" y="902539"/>
                </a:lnTo>
                <a:lnTo>
                  <a:pt x="305750" y="901700"/>
                </a:lnTo>
                <a:lnTo>
                  <a:pt x="308728" y="901700"/>
                </a:lnTo>
                <a:lnTo>
                  <a:pt x="309322" y="907109"/>
                </a:lnTo>
                <a:close/>
              </a:path>
              <a:path w="1003300" h="2286000">
                <a:moveTo>
                  <a:pt x="312324" y="910985"/>
                </a:moveTo>
                <a:lnTo>
                  <a:pt x="310671" y="908851"/>
                </a:lnTo>
                <a:lnTo>
                  <a:pt x="309751" y="901700"/>
                </a:lnTo>
                <a:lnTo>
                  <a:pt x="312324" y="901700"/>
                </a:lnTo>
                <a:lnTo>
                  <a:pt x="312324" y="910985"/>
                </a:lnTo>
                <a:close/>
              </a:path>
              <a:path w="1003300" h="2286000">
                <a:moveTo>
                  <a:pt x="363790" y="914400"/>
                </a:moveTo>
                <a:lnTo>
                  <a:pt x="359996" y="914400"/>
                </a:lnTo>
                <a:lnTo>
                  <a:pt x="357567" y="901700"/>
                </a:lnTo>
                <a:lnTo>
                  <a:pt x="364398" y="901700"/>
                </a:lnTo>
                <a:lnTo>
                  <a:pt x="363790" y="914400"/>
                </a:lnTo>
                <a:close/>
              </a:path>
              <a:path w="1003300" h="2286000">
                <a:moveTo>
                  <a:pt x="383640" y="914400"/>
                </a:moveTo>
                <a:lnTo>
                  <a:pt x="380259" y="914400"/>
                </a:lnTo>
                <a:lnTo>
                  <a:pt x="375908" y="901700"/>
                </a:lnTo>
                <a:lnTo>
                  <a:pt x="378582" y="901700"/>
                </a:lnTo>
                <a:lnTo>
                  <a:pt x="383640" y="914400"/>
                </a:lnTo>
                <a:close/>
              </a:path>
              <a:path w="1003300" h="2286000">
                <a:moveTo>
                  <a:pt x="392225" y="914400"/>
                </a:moveTo>
                <a:lnTo>
                  <a:pt x="387800" y="914400"/>
                </a:lnTo>
                <a:lnTo>
                  <a:pt x="389373" y="901700"/>
                </a:lnTo>
                <a:lnTo>
                  <a:pt x="391357" y="901700"/>
                </a:lnTo>
                <a:lnTo>
                  <a:pt x="392225" y="914400"/>
                </a:lnTo>
                <a:close/>
              </a:path>
              <a:path w="1003300" h="2286000">
                <a:moveTo>
                  <a:pt x="399185" y="914400"/>
                </a:moveTo>
                <a:lnTo>
                  <a:pt x="397585" y="901700"/>
                </a:lnTo>
                <a:lnTo>
                  <a:pt x="398816" y="901700"/>
                </a:lnTo>
                <a:lnTo>
                  <a:pt x="399185" y="914400"/>
                </a:lnTo>
                <a:close/>
              </a:path>
              <a:path w="1003300" h="2286000">
                <a:moveTo>
                  <a:pt x="402194" y="914400"/>
                </a:moveTo>
                <a:lnTo>
                  <a:pt x="399425" y="914400"/>
                </a:lnTo>
                <a:lnTo>
                  <a:pt x="401255" y="901700"/>
                </a:lnTo>
                <a:lnTo>
                  <a:pt x="403040" y="901700"/>
                </a:lnTo>
                <a:lnTo>
                  <a:pt x="402194" y="914400"/>
                </a:lnTo>
                <a:close/>
              </a:path>
              <a:path w="1003300" h="2286000">
                <a:moveTo>
                  <a:pt x="411558" y="914400"/>
                </a:moveTo>
                <a:lnTo>
                  <a:pt x="404798" y="914400"/>
                </a:lnTo>
                <a:lnTo>
                  <a:pt x="403718" y="901700"/>
                </a:lnTo>
                <a:lnTo>
                  <a:pt x="411558" y="914400"/>
                </a:lnTo>
                <a:close/>
              </a:path>
              <a:path w="1003300" h="2286000">
                <a:moveTo>
                  <a:pt x="461661" y="905631"/>
                </a:moveTo>
                <a:lnTo>
                  <a:pt x="460635" y="901700"/>
                </a:lnTo>
                <a:lnTo>
                  <a:pt x="461465" y="901700"/>
                </a:lnTo>
                <a:lnTo>
                  <a:pt x="461661" y="905631"/>
                </a:lnTo>
                <a:close/>
              </a:path>
              <a:path w="1003300" h="2286000">
                <a:moveTo>
                  <a:pt x="479556" y="914400"/>
                </a:moveTo>
                <a:lnTo>
                  <a:pt x="471310" y="914400"/>
                </a:lnTo>
                <a:lnTo>
                  <a:pt x="468870" y="901700"/>
                </a:lnTo>
                <a:lnTo>
                  <a:pt x="479242" y="901700"/>
                </a:lnTo>
                <a:lnTo>
                  <a:pt x="479556" y="914400"/>
                </a:lnTo>
                <a:close/>
              </a:path>
              <a:path w="1003300" h="2286000">
                <a:moveTo>
                  <a:pt x="486525" y="914400"/>
                </a:moveTo>
                <a:lnTo>
                  <a:pt x="486098" y="914400"/>
                </a:lnTo>
                <a:lnTo>
                  <a:pt x="482591" y="901700"/>
                </a:lnTo>
                <a:lnTo>
                  <a:pt x="485981" y="901700"/>
                </a:lnTo>
                <a:lnTo>
                  <a:pt x="486525" y="914400"/>
                </a:lnTo>
                <a:close/>
              </a:path>
              <a:path w="1003300" h="2286000">
                <a:moveTo>
                  <a:pt x="516559" y="911327"/>
                </a:moveTo>
                <a:lnTo>
                  <a:pt x="507735" y="901700"/>
                </a:lnTo>
                <a:lnTo>
                  <a:pt x="511941" y="901700"/>
                </a:lnTo>
                <a:lnTo>
                  <a:pt x="516559" y="911327"/>
                </a:lnTo>
                <a:close/>
              </a:path>
              <a:path w="1003300" h="2286000">
                <a:moveTo>
                  <a:pt x="523743" y="914400"/>
                </a:moveTo>
                <a:lnTo>
                  <a:pt x="520469" y="914400"/>
                </a:lnTo>
                <a:lnTo>
                  <a:pt x="517677" y="901700"/>
                </a:lnTo>
                <a:lnTo>
                  <a:pt x="522855" y="901700"/>
                </a:lnTo>
                <a:lnTo>
                  <a:pt x="523743" y="914400"/>
                </a:lnTo>
                <a:close/>
              </a:path>
              <a:path w="1003300" h="2286000">
                <a:moveTo>
                  <a:pt x="525534" y="914400"/>
                </a:moveTo>
                <a:lnTo>
                  <a:pt x="522855" y="901700"/>
                </a:lnTo>
                <a:lnTo>
                  <a:pt x="525534" y="901700"/>
                </a:lnTo>
                <a:lnTo>
                  <a:pt x="525534" y="914400"/>
                </a:lnTo>
                <a:close/>
              </a:path>
              <a:path w="1003300" h="2286000">
                <a:moveTo>
                  <a:pt x="531318" y="914400"/>
                </a:moveTo>
                <a:lnTo>
                  <a:pt x="527814" y="914400"/>
                </a:lnTo>
                <a:lnTo>
                  <a:pt x="527976" y="901700"/>
                </a:lnTo>
                <a:lnTo>
                  <a:pt x="531194" y="901700"/>
                </a:lnTo>
                <a:lnTo>
                  <a:pt x="531318" y="914400"/>
                </a:lnTo>
                <a:close/>
              </a:path>
              <a:path w="1003300" h="2286000">
                <a:moveTo>
                  <a:pt x="535435" y="914400"/>
                </a:moveTo>
                <a:lnTo>
                  <a:pt x="533914" y="914400"/>
                </a:lnTo>
                <a:lnTo>
                  <a:pt x="534854" y="901700"/>
                </a:lnTo>
                <a:lnTo>
                  <a:pt x="535435" y="914400"/>
                </a:lnTo>
                <a:close/>
              </a:path>
              <a:path w="1003300" h="2286000">
                <a:moveTo>
                  <a:pt x="541460" y="914400"/>
                </a:moveTo>
                <a:lnTo>
                  <a:pt x="535538" y="901700"/>
                </a:lnTo>
                <a:lnTo>
                  <a:pt x="536219" y="901700"/>
                </a:lnTo>
                <a:lnTo>
                  <a:pt x="541460" y="914400"/>
                </a:lnTo>
                <a:close/>
              </a:path>
              <a:path w="1003300" h="2286000">
                <a:moveTo>
                  <a:pt x="561679" y="914400"/>
                </a:moveTo>
                <a:lnTo>
                  <a:pt x="552354" y="914400"/>
                </a:lnTo>
                <a:lnTo>
                  <a:pt x="551701" y="901700"/>
                </a:lnTo>
                <a:lnTo>
                  <a:pt x="559040" y="901700"/>
                </a:lnTo>
                <a:lnTo>
                  <a:pt x="561679" y="914400"/>
                </a:lnTo>
                <a:close/>
              </a:path>
              <a:path w="1003300" h="2286000">
                <a:moveTo>
                  <a:pt x="576417" y="914400"/>
                </a:moveTo>
                <a:lnTo>
                  <a:pt x="567709" y="914400"/>
                </a:lnTo>
                <a:lnTo>
                  <a:pt x="559040" y="901700"/>
                </a:lnTo>
                <a:lnTo>
                  <a:pt x="571904" y="901700"/>
                </a:lnTo>
                <a:lnTo>
                  <a:pt x="576417" y="914400"/>
                </a:lnTo>
                <a:close/>
              </a:path>
              <a:path w="1003300" h="2286000">
                <a:moveTo>
                  <a:pt x="577746" y="914400"/>
                </a:moveTo>
                <a:lnTo>
                  <a:pt x="576417" y="914400"/>
                </a:lnTo>
                <a:lnTo>
                  <a:pt x="574107" y="901700"/>
                </a:lnTo>
                <a:lnTo>
                  <a:pt x="575716" y="901700"/>
                </a:lnTo>
                <a:lnTo>
                  <a:pt x="577746" y="914400"/>
                </a:lnTo>
                <a:close/>
              </a:path>
              <a:path w="1003300" h="2286000">
                <a:moveTo>
                  <a:pt x="586819" y="914400"/>
                </a:moveTo>
                <a:lnTo>
                  <a:pt x="582949" y="914400"/>
                </a:lnTo>
                <a:lnTo>
                  <a:pt x="582577" y="901700"/>
                </a:lnTo>
                <a:lnTo>
                  <a:pt x="586745" y="901700"/>
                </a:lnTo>
                <a:lnTo>
                  <a:pt x="586819" y="914400"/>
                </a:lnTo>
                <a:close/>
              </a:path>
              <a:path w="1003300" h="2286000">
                <a:moveTo>
                  <a:pt x="592029" y="914400"/>
                </a:moveTo>
                <a:lnTo>
                  <a:pt x="589192" y="914400"/>
                </a:lnTo>
                <a:lnTo>
                  <a:pt x="588795" y="901700"/>
                </a:lnTo>
                <a:lnTo>
                  <a:pt x="591762" y="901700"/>
                </a:lnTo>
                <a:lnTo>
                  <a:pt x="592029" y="914400"/>
                </a:lnTo>
                <a:close/>
              </a:path>
              <a:path w="1003300" h="2286000">
                <a:moveTo>
                  <a:pt x="601354" y="914400"/>
                </a:moveTo>
                <a:lnTo>
                  <a:pt x="598237" y="914400"/>
                </a:lnTo>
                <a:lnTo>
                  <a:pt x="599182" y="901700"/>
                </a:lnTo>
                <a:lnTo>
                  <a:pt x="601641" y="901700"/>
                </a:lnTo>
                <a:lnTo>
                  <a:pt x="601354" y="914400"/>
                </a:lnTo>
                <a:close/>
              </a:path>
              <a:path w="1003300" h="2286000">
                <a:moveTo>
                  <a:pt x="611120" y="914400"/>
                </a:moveTo>
                <a:lnTo>
                  <a:pt x="609973" y="914400"/>
                </a:lnTo>
                <a:lnTo>
                  <a:pt x="605245" y="901700"/>
                </a:lnTo>
                <a:lnTo>
                  <a:pt x="609004" y="901700"/>
                </a:lnTo>
                <a:lnTo>
                  <a:pt x="611120" y="914400"/>
                </a:lnTo>
                <a:close/>
              </a:path>
              <a:path w="1003300" h="2286000">
                <a:moveTo>
                  <a:pt x="639027" y="914400"/>
                </a:moveTo>
                <a:lnTo>
                  <a:pt x="638551" y="914400"/>
                </a:lnTo>
                <a:lnTo>
                  <a:pt x="641455" y="901700"/>
                </a:lnTo>
                <a:lnTo>
                  <a:pt x="644857" y="901700"/>
                </a:lnTo>
                <a:lnTo>
                  <a:pt x="639027" y="914400"/>
                </a:lnTo>
                <a:close/>
              </a:path>
              <a:path w="1003300" h="2286000">
                <a:moveTo>
                  <a:pt x="652033" y="914400"/>
                </a:moveTo>
                <a:lnTo>
                  <a:pt x="650582" y="914400"/>
                </a:lnTo>
                <a:lnTo>
                  <a:pt x="652436" y="901700"/>
                </a:lnTo>
                <a:lnTo>
                  <a:pt x="656092" y="901700"/>
                </a:lnTo>
                <a:lnTo>
                  <a:pt x="652033" y="914400"/>
                </a:lnTo>
                <a:close/>
              </a:path>
              <a:path w="1003300" h="2286000">
                <a:moveTo>
                  <a:pt x="662641" y="914400"/>
                </a:moveTo>
                <a:lnTo>
                  <a:pt x="661818" y="914400"/>
                </a:lnTo>
                <a:lnTo>
                  <a:pt x="662853" y="901700"/>
                </a:lnTo>
                <a:lnTo>
                  <a:pt x="665358" y="901700"/>
                </a:lnTo>
                <a:lnTo>
                  <a:pt x="662641" y="914400"/>
                </a:lnTo>
                <a:close/>
              </a:path>
              <a:path w="1003300" h="2286000">
                <a:moveTo>
                  <a:pt x="675878" y="914400"/>
                </a:moveTo>
                <a:lnTo>
                  <a:pt x="671496" y="914400"/>
                </a:lnTo>
                <a:lnTo>
                  <a:pt x="669420" y="901700"/>
                </a:lnTo>
                <a:lnTo>
                  <a:pt x="674041" y="901700"/>
                </a:lnTo>
                <a:lnTo>
                  <a:pt x="675878" y="914400"/>
                </a:lnTo>
                <a:close/>
              </a:path>
              <a:path w="1003300" h="2286000">
                <a:moveTo>
                  <a:pt x="679611" y="914400"/>
                </a:moveTo>
                <a:lnTo>
                  <a:pt x="677836" y="914400"/>
                </a:lnTo>
                <a:lnTo>
                  <a:pt x="678203" y="901700"/>
                </a:lnTo>
                <a:lnTo>
                  <a:pt x="680809" y="901700"/>
                </a:lnTo>
                <a:lnTo>
                  <a:pt x="679611" y="914400"/>
                </a:lnTo>
                <a:close/>
              </a:path>
              <a:path w="1003300" h="2286000">
                <a:moveTo>
                  <a:pt x="688176" y="914400"/>
                </a:moveTo>
                <a:lnTo>
                  <a:pt x="685201" y="914400"/>
                </a:lnTo>
                <a:lnTo>
                  <a:pt x="680809" y="901700"/>
                </a:lnTo>
                <a:lnTo>
                  <a:pt x="689879" y="901700"/>
                </a:lnTo>
                <a:lnTo>
                  <a:pt x="688176" y="914400"/>
                </a:lnTo>
                <a:close/>
              </a:path>
              <a:path w="1003300" h="2286000">
                <a:moveTo>
                  <a:pt x="698516" y="914400"/>
                </a:moveTo>
                <a:lnTo>
                  <a:pt x="693031" y="914400"/>
                </a:lnTo>
                <a:lnTo>
                  <a:pt x="693127" y="901700"/>
                </a:lnTo>
                <a:lnTo>
                  <a:pt x="696480" y="901700"/>
                </a:lnTo>
                <a:lnTo>
                  <a:pt x="698516" y="914400"/>
                </a:lnTo>
                <a:close/>
              </a:path>
              <a:path w="1003300" h="2286000">
                <a:moveTo>
                  <a:pt x="705213" y="914400"/>
                </a:moveTo>
                <a:lnTo>
                  <a:pt x="698794" y="914400"/>
                </a:lnTo>
                <a:lnTo>
                  <a:pt x="698624" y="901700"/>
                </a:lnTo>
                <a:lnTo>
                  <a:pt x="704717" y="901700"/>
                </a:lnTo>
                <a:lnTo>
                  <a:pt x="705213" y="914400"/>
                </a:lnTo>
                <a:close/>
              </a:path>
              <a:path w="1003300" h="2286000">
                <a:moveTo>
                  <a:pt x="765334" y="914400"/>
                </a:moveTo>
                <a:lnTo>
                  <a:pt x="756496" y="914400"/>
                </a:lnTo>
                <a:lnTo>
                  <a:pt x="756327" y="901700"/>
                </a:lnTo>
                <a:lnTo>
                  <a:pt x="763632" y="901700"/>
                </a:lnTo>
                <a:lnTo>
                  <a:pt x="765334" y="914400"/>
                </a:lnTo>
                <a:close/>
              </a:path>
              <a:path w="1003300" h="2286000">
                <a:moveTo>
                  <a:pt x="768102" y="914400"/>
                </a:moveTo>
                <a:lnTo>
                  <a:pt x="767453" y="914400"/>
                </a:lnTo>
                <a:lnTo>
                  <a:pt x="766552" y="901700"/>
                </a:lnTo>
                <a:lnTo>
                  <a:pt x="768102" y="914400"/>
                </a:lnTo>
                <a:close/>
              </a:path>
              <a:path w="1003300" h="2286000">
                <a:moveTo>
                  <a:pt x="780453" y="914400"/>
                </a:moveTo>
                <a:lnTo>
                  <a:pt x="778757" y="914400"/>
                </a:lnTo>
                <a:lnTo>
                  <a:pt x="776830" y="901700"/>
                </a:lnTo>
                <a:lnTo>
                  <a:pt x="777258" y="901700"/>
                </a:lnTo>
                <a:lnTo>
                  <a:pt x="780453" y="914400"/>
                </a:lnTo>
                <a:close/>
              </a:path>
              <a:path w="1003300" h="2286000">
                <a:moveTo>
                  <a:pt x="783346" y="914400"/>
                </a:moveTo>
                <a:lnTo>
                  <a:pt x="781860" y="901700"/>
                </a:lnTo>
                <a:lnTo>
                  <a:pt x="783613" y="901700"/>
                </a:lnTo>
                <a:lnTo>
                  <a:pt x="783346" y="914400"/>
                </a:lnTo>
                <a:close/>
              </a:path>
              <a:path w="1003300" h="2286000">
                <a:moveTo>
                  <a:pt x="789136" y="914400"/>
                </a:moveTo>
                <a:lnTo>
                  <a:pt x="787273" y="914400"/>
                </a:lnTo>
                <a:lnTo>
                  <a:pt x="785668" y="901700"/>
                </a:lnTo>
                <a:lnTo>
                  <a:pt x="788365" y="901700"/>
                </a:lnTo>
                <a:lnTo>
                  <a:pt x="789136" y="914400"/>
                </a:lnTo>
                <a:close/>
              </a:path>
              <a:path w="1003300" h="2286000">
                <a:moveTo>
                  <a:pt x="817304" y="912065"/>
                </a:moveTo>
                <a:lnTo>
                  <a:pt x="814646" y="901700"/>
                </a:lnTo>
                <a:lnTo>
                  <a:pt x="816866" y="901700"/>
                </a:lnTo>
                <a:lnTo>
                  <a:pt x="817304" y="912065"/>
                </a:lnTo>
                <a:close/>
              </a:path>
              <a:path w="1003300" h="2286000">
                <a:moveTo>
                  <a:pt x="822473" y="914400"/>
                </a:moveTo>
                <a:lnTo>
                  <a:pt x="821708" y="914400"/>
                </a:lnTo>
                <a:lnTo>
                  <a:pt x="820954" y="901700"/>
                </a:lnTo>
                <a:lnTo>
                  <a:pt x="822473" y="914400"/>
                </a:lnTo>
                <a:close/>
              </a:path>
              <a:path w="1003300" h="2286000">
                <a:moveTo>
                  <a:pt x="826820" y="914400"/>
                </a:moveTo>
                <a:lnTo>
                  <a:pt x="822538" y="914400"/>
                </a:lnTo>
                <a:lnTo>
                  <a:pt x="822549" y="901700"/>
                </a:lnTo>
                <a:lnTo>
                  <a:pt x="826522" y="901700"/>
                </a:lnTo>
                <a:lnTo>
                  <a:pt x="826820" y="914400"/>
                </a:lnTo>
                <a:close/>
              </a:path>
              <a:path w="1003300" h="2286000">
                <a:moveTo>
                  <a:pt x="831174" y="902363"/>
                </a:moveTo>
                <a:lnTo>
                  <a:pt x="830944" y="901700"/>
                </a:lnTo>
                <a:lnTo>
                  <a:pt x="831180" y="901700"/>
                </a:lnTo>
                <a:lnTo>
                  <a:pt x="831174" y="902363"/>
                </a:lnTo>
                <a:close/>
              </a:path>
              <a:path w="1003300" h="2286000">
                <a:moveTo>
                  <a:pt x="835346" y="914400"/>
                </a:moveTo>
                <a:lnTo>
                  <a:pt x="831235" y="902539"/>
                </a:lnTo>
                <a:lnTo>
                  <a:pt x="831180" y="901700"/>
                </a:lnTo>
                <a:lnTo>
                  <a:pt x="832920" y="901700"/>
                </a:lnTo>
                <a:lnTo>
                  <a:pt x="835346" y="914400"/>
                </a:lnTo>
                <a:close/>
              </a:path>
              <a:path w="1003300" h="2286000">
                <a:moveTo>
                  <a:pt x="854317" y="914400"/>
                </a:moveTo>
                <a:lnTo>
                  <a:pt x="853930" y="914400"/>
                </a:lnTo>
                <a:lnTo>
                  <a:pt x="854458" y="901700"/>
                </a:lnTo>
                <a:lnTo>
                  <a:pt x="855694" y="901700"/>
                </a:lnTo>
                <a:lnTo>
                  <a:pt x="854317" y="914400"/>
                </a:lnTo>
                <a:close/>
              </a:path>
              <a:path w="1003300" h="2286000">
                <a:moveTo>
                  <a:pt x="864623" y="914400"/>
                </a:moveTo>
                <a:lnTo>
                  <a:pt x="862348" y="914400"/>
                </a:lnTo>
                <a:lnTo>
                  <a:pt x="863114" y="901700"/>
                </a:lnTo>
                <a:lnTo>
                  <a:pt x="865162" y="901700"/>
                </a:lnTo>
                <a:lnTo>
                  <a:pt x="864623" y="914400"/>
                </a:lnTo>
                <a:close/>
              </a:path>
              <a:path w="1003300" h="2286000">
                <a:moveTo>
                  <a:pt x="873766" y="914400"/>
                </a:moveTo>
                <a:lnTo>
                  <a:pt x="868910" y="914400"/>
                </a:lnTo>
                <a:lnTo>
                  <a:pt x="867378" y="901700"/>
                </a:lnTo>
                <a:lnTo>
                  <a:pt x="873209" y="901700"/>
                </a:lnTo>
                <a:lnTo>
                  <a:pt x="873766" y="914400"/>
                </a:lnTo>
                <a:close/>
              </a:path>
              <a:path w="1003300" h="2286000">
                <a:moveTo>
                  <a:pt x="879990" y="914400"/>
                </a:moveTo>
                <a:lnTo>
                  <a:pt x="875635" y="914400"/>
                </a:lnTo>
                <a:lnTo>
                  <a:pt x="875103" y="901700"/>
                </a:lnTo>
                <a:lnTo>
                  <a:pt x="878955" y="901700"/>
                </a:lnTo>
                <a:lnTo>
                  <a:pt x="879990" y="914400"/>
                </a:lnTo>
                <a:close/>
              </a:path>
              <a:path w="1003300" h="2286000">
                <a:moveTo>
                  <a:pt x="884453" y="914400"/>
                </a:moveTo>
                <a:lnTo>
                  <a:pt x="880200" y="914400"/>
                </a:lnTo>
                <a:lnTo>
                  <a:pt x="878955" y="901700"/>
                </a:lnTo>
                <a:lnTo>
                  <a:pt x="882366" y="901700"/>
                </a:lnTo>
                <a:lnTo>
                  <a:pt x="884453" y="914400"/>
                </a:lnTo>
                <a:close/>
              </a:path>
              <a:path w="1003300" h="2286000">
                <a:moveTo>
                  <a:pt x="832011" y="914400"/>
                </a:moveTo>
                <a:lnTo>
                  <a:pt x="831069" y="914400"/>
                </a:lnTo>
                <a:lnTo>
                  <a:pt x="831174" y="902363"/>
                </a:lnTo>
                <a:lnTo>
                  <a:pt x="831235" y="902539"/>
                </a:lnTo>
                <a:lnTo>
                  <a:pt x="832011" y="914400"/>
                </a:lnTo>
                <a:close/>
              </a:path>
              <a:path w="1003300" h="2286000">
                <a:moveTo>
                  <a:pt x="463950" y="914400"/>
                </a:moveTo>
                <a:lnTo>
                  <a:pt x="462097" y="914400"/>
                </a:lnTo>
                <a:lnTo>
                  <a:pt x="461661" y="905631"/>
                </a:lnTo>
                <a:lnTo>
                  <a:pt x="463950" y="914400"/>
                </a:lnTo>
                <a:close/>
              </a:path>
              <a:path w="1003300" h="2286000">
                <a:moveTo>
                  <a:pt x="311386" y="914400"/>
                </a:moveTo>
                <a:lnTo>
                  <a:pt x="310124" y="914400"/>
                </a:lnTo>
                <a:lnTo>
                  <a:pt x="309322" y="907109"/>
                </a:lnTo>
                <a:lnTo>
                  <a:pt x="310671" y="908851"/>
                </a:lnTo>
                <a:lnTo>
                  <a:pt x="311386" y="914400"/>
                </a:lnTo>
                <a:close/>
              </a:path>
              <a:path w="1003300" h="2286000">
                <a:moveTo>
                  <a:pt x="314968" y="914400"/>
                </a:moveTo>
                <a:lnTo>
                  <a:pt x="312324" y="914400"/>
                </a:lnTo>
                <a:lnTo>
                  <a:pt x="312324" y="910985"/>
                </a:lnTo>
                <a:lnTo>
                  <a:pt x="314968" y="914400"/>
                </a:lnTo>
                <a:close/>
              </a:path>
              <a:path w="1003300" h="2286000">
                <a:moveTo>
                  <a:pt x="519375" y="914400"/>
                </a:moveTo>
                <a:lnTo>
                  <a:pt x="518033" y="914400"/>
                </a:lnTo>
                <a:lnTo>
                  <a:pt x="516559" y="911327"/>
                </a:lnTo>
                <a:lnTo>
                  <a:pt x="519375" y="914400"/>
                </a:lnTo>
                <a:close/>
              </a:path>
              <a:path w="1003300" h="2286000">
                <a:moveTo>
                  <a:pt x="817903" y="914400"/>
                </a:moveTo>
                <a:lnTo>
                  <a:pt x="817403" y="914400"/>
                </a:lnTo>
                <a:lnTo>
                  <a:pt x="817304" y="912065"/>
                </a:lnTo>
                <a:lnTo>
                  <a:pt x="817903" y="914400"/>
                </a:lnTo>
                <a:close/>
              </a:path>
              <a:path w="1003300" h="2286000">
                <a:moveTo>
                  <a:pt x="130187" y="927100"/>
                </a:moveTo>
                <a:lnTo>
                  <a:pt x="129379" y="927100"/>
                </a:lnTo>
                <a:lnTo>
                  <a:pt x="130167" y="914400"/>
                </a:lnTo>
                <a:lnTo>
                  <a:pt x="130806" y="914400"/>
                </a:lnTo>
                <a:lnTo>
                  <a:pt x="130187" y="927100"/>
                </a:lnTo>
                <a:close/>
              </a:path>
              <a:path w="1003300" h="2286000">
                <a:moveTo>
                  <a:pt x="132865" y="927100"/>
                </a:moveTo>
                <a:lnTo>
                  <a:pt x="132681" y="927100"/>
                </a:lnTo>
                <a:lnTo>
                  <a:pt x="131107" y="914400"/>
                </a:lnTo>
                <a:lnTo>
                  <a:pt x="133284" y="914400"/>
                </a:lnTo>
                <a:lnTo>
                  <a:pt x="132865" y="927100"/>
                </a:lnTo>
                <a:close/>
              </a:path>
              <a:path w="1003300" h="2286000">
                <a:moveTo>
                  <a:pt x="138102" y="927100"/>
                </a:moveTo>
                <a:lnTo>
                  <a:pt x="132937" y="927100"/>
                </a:lnTo>
                <a:lnTo>
                  <a:pt x="137766" y="914400"/>
                </a:lnTo>
                <a:lnTo>
                  <a:pt x="141761" y="914400"/>
                </a:lnTo>
                <a:lnTo>
                  <a:pt x="138102" y="927100"/>
                </a:lnTo>
                <a:close/>
              </a:path>
              <a:path w="1003300" h="2286000">
                <a:moveTo>
                  <a:pt x="161683" y="927100"/>
                </a:moveTo>
                <a:lnTo>
                  <a:pt x="159843" y="927100"/>
                </a:lnTo>
                <a:lnTo>
                  <a:pt x="160467" y="914400"/>
                </a:lnTo>
                <a:lnTo>
                  <a:pt x="161446" y="914400"/>
                </a:lnTo>
                <a:lnTo>
                  <a:pt x="161683" y="927100"/>
                </a:lnTo>
                <a:close/>
              </a:path>
              <a:path w="1003300" h="2286000">
                <a:moveTo>
                  <a:pt x="167204" y="927100"/>
                </a:moveTo>
                <a:lnTo>
                  <a:pt x="166988" y="927100"/>
                </a:lnTo>
                <a:lnTo>
                  <a:pt x="166588" y="914400"/>
                </a:lnTo>
                <a:lnTo>
                  <a:pt x="171510" y="914400"/>
                </a:lnTo>
                <a:lnTo>
                  <a:pt x="167204" y="927100"/>
                </a:lnTo>
                <a:close/>
              </a:path>
              <a:path w="1003300" h="2286000">
                <a:moveTo>
                  <a:pt x="176485" y="927100"/>
                </a:moveTo>
                <a:lnTo>
                  <a:pt x="173142" y="927100"/>
                </a:lnTo>
                <a:lnTo>
                  <a:pt x="174434" y="914400"/>
                </a:lnTo>
                <a:lnTo>
                  <a:pt x="176819" y="914400"/>
                </a:lnTo>
                <a:lnTo>
                  <a:pt x="176485" y="927100"/>
                </a:lnTo>
                <a:close/>
              </a:path>
              <a:path w="1003300" h="2286000">
                <a:moveTo>
                  <a:pt x="218888" y="927100"/>
                </a:moveTo>
                <a:lnTo>
                  <a:pt x="213989" y="927100"/>
                </a:lnTo>
                <a:lnTo>
                  <a:pt x="215224" y="914400"/>
                </a:lnTo>
                <a:lnTo>
                  <a:pt x="218610" y="914400"/>
                </a:lnTo>
                <a:lnTo>
                  <a:pt x="218888" y="927100"/>
                </a:lnTo>
                <a:close/>
              </a:path>
              <a:path w="1003300" h="2286000">
                <a:moveTo>
                  <a:pt x="224048" y="927100"/>
                </a:moveTo>
                <a:lnTo>
                  <a:pt x="219729" y="927100"/>
                </a:lnTo>
                <a:lnTo>
                  <a:pt x="218610" y="914400"/>
                </a:lnTo>
                <a:lnTo>
                  <a:pt x="222464" y="914400"/>
                </a:lnTo>
                <a:lnTo>
                  <a:pt x="224048" y="927100"/>
                </a:lnTo>
                <a:close/>
              </a:path>
              <a:path w="1003300" h="2286000">
                <a:moveTo>
                  <a:pt x="228355" y="927100"/>
                </a:moveTo>
                <a:lnTo>
                  <a:pt x="227399" y="927100"/>
                </a:lnTo>
                <a:lnTo>
                  <a:pt x="227723" y="914400"/>
                </a:lnTo>
                <a:lnTo>
                  <a:pt x="229545" y="914400"/>
                </a:lnTo>
                <a:lnTo>
                  <a:pt x="228355" y="927100"/>
                </a:lnTo>
                <a:close/>
              </a:path>
              <a:path w="1003300" h="2286000">
                <a:moveTo>
                  <a:pt x="231316" y="927100"/>
                </a:moveTo>
                <a:lnTo>
                  <a:pt x="231111" y="927100"/>
                </a:lnTo>
                <a:lnTo>
                  <a:pt x="230948" y="914400"/>
                </a:lnTo>
                <a:lnTo>
                  <a:pt x="233275" y="914400"/>
                </a:lnTo>
                <a:lnTo>
                  <a:pt x="231316" y="927100"/>
                </a:lnTo>
                <a:close/>
              </a:path>
              <a:path w="1003300" h="2286000">
                <a:moveTo>
                  <a:pt x="234297" y="927100"/>
                </a:moveTo>
                <a:lnTo>
                  <a:pt x="233275" y="914400"/>
                </a:lnTo>
                <a:lnTo>
                  <a:pt x="234753" y="914400"/>
                </a:lnTo>
                <a:lnTo>
                  <a:pt x="234297" y="927100"/>
                </a:lnTo>
                <a:close/>
              </a:path>
              <a:path w="1003300" h="2286000">
                <a:moveTo>
                  <a:pt x="238550" y="927100"/>
                </a:moveTo>
                <a:lnTo>
                  <a:pt x="235890" y="927100"/>
                </a:lnTo>
                <a:lnTo>
                  <a:pt x="238434" y="914400"/>
                </a:lnTo>
                <a:lnTo>
                  <a:pt x="239952" y="914400"/>
                </a:lnTo>
                <a:lnTo>
                  <a:pt x="238550" y="927100"/>
                </a:lnTo>
                <a:close/>
              </a:path>
              <a:path w="1003300" h="2286000">
                <a:moveTo>
                  <a:pt x="245272" y="927100"/>
                </a:moveTo>
                <a:lnTo>
                  <a:pt x="243640" y="927100"/>
                </a:lnTo>
                <a:lnTo>
                  <a:pt x="243640" y="914400"/>
                </a:lnTo>
                <a:lnTo>
                  <a:pt x="247000" y="914400"/>
                </a:lnTo>
                <a:lnTo>
                  <a:pt x="246408" y="923423"/>
                </a:lnTo>
                <a:lnTo>
                  <a:pt x="245272" y="927100"/>
                </a:lnTo>
                <a:close/>
              </a:path>
              <a:path w="1003300" h="2286000">
                <a:moveTo>
                  <a:pt x="251724" y="927100"/>
                </a:moveTo>
                <a:lnTo>
                  <a:pt x="246167" y="927100"/>
                </a:lnTo>
                <a:lnTo>
                  <a:pt x="246408" y="923423"/>
                </a:lnTo>
                <a:lnTo>
                  <a:pt x="249196" y="914400"/>
                </a:lnTo>
                <a:lnTo>
                  <a:pt x="251724" y="914400"/>
                </a:lnTo>
                <a:lnTo>
                  <a:pt x="251724" y="927100"/>
                </a:lnTo>
                <a:close/>
              </a:path>
              <a:path w="1003300" h="2286000">
                <a:moveTo>
                  <a:pt x="297790" y="927100"/>
                </a:moveTo>
                <a:lnTo>
                  <a:pt x="296689" y="927100"/>
                </a:lnTo>
                <a:lnTo>
                  <a:pt x="296689" y="914400"/>
                </a:lnTo>
                <a:lnTo>
                  <a:pt x="296823" y="914400"/>
                </a:lnTo>
                <a:lnTo>
                  <a:pt x="297790" y="927100"/>
                </a:lnTo>
                <a:close/>
              </a:path>
              <a:path w="1003300" h="2286000">
                <a:moveTo>
                  <a:pt x="303893" y="927100"/>
                </a:moveTo>
                <a:lnTo>
                  <a:pt x="301618" y="927100"/>
                </a:lnTo>
                <a:lnTo>
                  <a:pt x="301581" y="914400"/>
                </a:lnTo>
                <a:lnTo>
                  <a:pt x="303456" y="914400"/>
                </a:lnTo>
                <a:lnTo>
                  <a:pt x="303893" y="927100"/>
                </a:lnTo>
                <a:close/>
              </a:path>
              <a:path w="1003300" h="2286000">
                <a:moveTo>
                  <a:pt x="315847" y="927100"/>
                </a:moveTo>
                <a:lnTo>
                  <a:pt x="306209" y="927100"/>
                </a:lnTo>
                <a:lnTo>
                  <a:pt x="306158" y="914400"/>
                </a:lnTo>
                <a:lnTo>
                  <a:pt x="316517" y="914400"/>
                </a:lnTo>
                <a:lnTo>
                  <a:pt x="315847" y="927100"/>
                </a:lnTo>
                <a:close/>
              </a:path>
              <a:path w="1003300" h="2286000">
                <a:moveTo>
                  <a:pt x="328515" y="927100"/>
                </a:moveTo>
                <a:lnTo>
                  <a:pt x="327797" y="927100"/>
                </a:lnTo>
                <a:lnTo>
                  <a:pt x="327278" y="914400"/>
                </a:lnTo>
                <a:lnTo>
                  <a:pt x="329930" y="914400"/>
                </a:lnTo>
                <a:lnTo>
                  <a:pt x="328515" y="927100"/>
                </a:lnTo>
                <a:close/>
              </a:path>
              <a:path w="1003300" h="2286000">
                <a:moveTo>
                  <a:pt x="355976" y="927100"/>
                </a:moveTo>
                <a:lnTo>
                  <a:pt x="352119" y="927100"/>
                </a:lnTo>
                <a:lnTo>
                  <a:pt x="351213" y="914400"/>
                </a:lnTo>
                <a:lnTo>
                  <a:pt x="352124" y="914400"/>
                </a:lnTo>
                <a:lnTo>
                  <a:pt x="355976" y="927100"/>
                </a:lnTo>
                <a:close/>
              </a:path>
              <a:path w="1003300" h="2286000">
                <a:moveTo>
                  <a:pt x="364708" y="927100"/>
                </a:moveTo>
                <a:lnTo>
                  <a:pt x="363457" y="927100"/>
                </a:lnTo>
                <a:lnTo>
                  <a:pt x="361114" y="914400"/>
                </a:lnTo>
                <a:lnTo>
                  <a:pt x="364480" y="914400"/>
                </a:lnTo>
                <a:lnTo>
                  <a:pt x="364708" y="927100"/>
                </a:lnTo>
                <a:close/>
              </a:path>
              <a:path w="1003300" h="2286000">
                <a:moveTo>
                  <a:pt x="370589" y="927100"/>
                </a:moveTo>
                <a:lnTo>
                  <a:pt x="368807" y="927100"/>
                </a:lnTo>
                <a:lnTo>
                  <a:pt x="366445" y="914400"/>
                </a:lnTo>
                <a:lnTo>
                  <a:pt x="370589" y="914400"/>
                </a:lnTo>
                <a:lnTo>
                  <a:pt x="370589" y="927100"/>
                </a:lnTo>
                <a:close/>
              </a:path>
              <a:path w="1003300" h="2286000">
                <a:moveTo>
                  <a:pt x="382852" y="922284"/>
                </a:moveTo>
                <a:lnTo>
                  <a:pt x="378824" y="914400"/>
                </a:lnTo>
                <a:lnTo>
                  <a:pt x="382593" y="914400"/>
                </a:lnTo>
                <a:lnTo>
                  <a:pt x="382852" y="922284"/>
                </a:lnTo>
                <a:close/>
              </a:path>
              <a:path w="1003300" h="2286000">
                <a:moveTo>
                  <a:pt x="390921" y="927100"/>
                </a:moveTo>
                <a:lnTo>
                  <a:pt x="389576" y="927100"/>
                </a:lnTo>
                <a:lnTo>
                  <a:pt x="389868" y="914400"/>
                </a:lnTo>
                <a:lnTo>
                  <a:pt x="390921" y="927100"/>
                </a:lnTo>
                <a:close/>
              </a:path>
              <a:path w="1003300" h="2286000">
                <a:moveTo>
                  <a:pt x="396743" y="927100"/>
                </a:moveTo>
                <a:lnTo>
                  <a:pt x="390921" y="927100"/>
                </a:lnTo>
                <a:lnTo>
                  <a:pt x="391650" y="914400"/>
                </a:lnTo>
                <a:lnTo>
                  <a:pt x="392662" y="914400"/>
                </a:lnTo>
                <a:lnTo>
                  <a:pt x="396743" y="927100"/>
                </a:lnTo>
                <a:close/>
              </a:path>
              <a:path w="1003300" h="2286000">
                <a:moveTo>
                  <a:pt x="410040" y="927100"/>
                </a:moveTo>
                <a:lnTo>
                  <a:pt x="404593" y="927100"/>
                </a:lnTo>
                <a:lnTo>
                  <a:pt x="404402" y="914400"/>
                </a:lnTo>
                <a:lnTo>
                  <a:pt x="406486" y="914400"/>
                </a:lnTo>
                <a:lnTo>
                  <a:pt x="410040" y="927100"/>
                </a:lnTo>
                <a:close/>
              </a:path>
              <a:path w="1003300" h="2286000">
                <a:moveTo>
                  <a:pt x="427948" y="927100"/>
                </a:moveTo>
                <a:lnTo>
                  <a:pt x="422857" y="927100"/>
                </a:lnTo>
                <a:lnTo>
                  <a:pt x="421020" y="914400"/>
                </a:lnTo>
                <a:lnTo>
                  <a:pt x="422180" y="914400"/>
                </a:lnTo>
                <a:lnTo>
                  <a:pt x="427948" y="927100"/>
                </a:lnTo>
                <a:close/>
              </a:path>
              <a:path w="1003300" h="2286000">
                <a:moveTo>
                  <a:pt x="430887" y="927100"/>
                </a:moveTo>
                <a:lnTo>
                  <a:pt x="429792" y="927100"/>
                </a:lnTo>
                <a:lnTo>
                  <a:pt x="428261" y="914400"/>
                </a:lnTo>
                <a:lnTo>
                  <a:pt x="429384" y="914400"/>
                </a:lnTo>
                <a:lnTo>
                  <a:pt x="430887" y="927100"/>
                </a:lnTo>
                <a:close/>
              </a:path>
              <a:path w="1003300" h="2286000">
                <a:moveTo>
                  <a:pt x="440279" y="919087"/>
                </a:moveTo>
                <a:lnTo>
                  <a:pt x="437209" y="914400"/>
                </a:lnTo>
                <a:lnTo>
                  <a:pt x="438911" y="914400"/>
                </a:lnTo>
                <a:lnTo>
                  <a:pt x="440279" y="919087"/>
                </a:lnTo>
                <a:close/>
              </a:path>
              <a:path w="1003300" h="2286000">
                <a:moveTo>
                  <a:pt x="444040" y="920156"/>
                </a:moveTo>
                <a:lnTo>
                  <a:pt x="440533" y="914400"/>
                </a:lnTo>
                <a:lnTo>
                  <a:pt x="444185" y="914400"/>
                </a:lnTo>
                <a:lnTo>
                  <a:pt x="444040" y="920156"/>
                </a:lnTo>
                <a:close/>
              </a:path>
              <a:path w="1003300" h="2286000">
                <a:moveTo>
                  <a:pt x="453201" y="927100"/>
                </a:moveTo>
                <a:lnTo>
                  <a:pt x="451691" y="927100"/>
                </a:lnTo>
                <a:lnTo>
                  <a:pt x="449508" y="914400"/>
                </a:lnTo>
                <a:lnTo>
                  <a:pt x="449796" y="914400"/>
                </a:lnTo>
                <a:lnTo>
                  <a:pt x="453201" y="927100"/>
                </a:lnTo>
                <a:close/>
              </a:path>
              <a:path w="1003300" h="2286000">
                <a:moveTo>
                  <a:pt x="455399" y="927100"/>
                </a:moveTo>
                <a:lnTo>
                  <a:pt x="453628" y="927100"/>
                </a:lnTo>
                <a:lnTo>
                  <a:pt x="454747" y="914400"/>
                </a:lnTo>
                <a:lnTo>
                  <a:pt x="454914" y="914400"/>
                </a:lnTo>
                <a:lnTo>
                  <a:pt x="455399" y="927100"/>
                </a:lnTo>
                <a:close/>
              </a:path>
              <a:path w="1003300" h="2286000">
                <a:moveTo>
                  <a:pt x="460689" y="920308"/>
                </a:moveTo>
                <a:lnTo>
                  <a:pt x="456693" y="914400"/>
                </a:lnTo>
                <a:lnTo>
                  <a:pt x="459306" y="914400"/>
                </a:lnTo>
                <a:lnTo>
                  <a:pt x="460689" y="920308"/>
                </a:lnTo>
                <a:close/>
              </a:path>
              <a:path w="1003300" h="2286000">
                <a:moveTo>
                  <a:pt x="472611" y="915407"/>
                </a:moveTo>
                <a:lnTo>
                  <a:pt x="472628" y="914400"/>
                </a:lnTo>
                <a:lnTo>
                  <a:pt x="473148" y="914400"/>
                </a:lnTo>
                <a:lnTo>
                  <a:pt x="472611" y="915407"/>
                </a:lnTo>
                <a:close/>
              </a:path>
              <a:path w="1003300" h="2286000">
                <a:moveTo>
                  <a:pt x="482669" y="927100"/>
                </a:moveTo>
                <a:lnTo>
                  <a:pt x="479767" y="927100"/>
                </a:lnTo>
                <a:lnTo>
                  <a:pt x="483048" y="914400"/>
                </a:lnTo>
                <a:lnTo>
                  <a:pt x="482669" y="927100"/>
                </a:lnTo>
                <a:close/>
              </a:path>
              <a:path w="1003300" h="2286000">
                <a:moveTo>
                  <a:pt x="523005" y="927100"/>
                </a:moveTo>
                <a:lnTo>
                  <a:pt x="522540" y="927100"/>
                </a:lnTo>
                <a:lnTo>
                  <a:pt x="516797" y="914400"/>
                </a:lnTo>
                <a:lnTo>
                  <a:pt x="523005" y="927100"/>
                </a:lnTo>
                <a:close/>
              </a:path>
              <a:path w="1003300" h="2286000">
                <a:moveTo>
                  <a:pt x="542389" y="927100"/>
                </a:moveTo>
                <a:lnTo>
                  <a:pt x="538048" y="927100"/>
                </a:lnTo>
                <a:lnTo>
                  <a:pt x="537300" y="914400"/>
                </a:lnTo>
                <a:lnTo>
                  <a:pt x="542410" y="926931"/>
                </a:lnTo>
                <a:lnTo>
                  <a:pt x="542389" y="927100"/>
                </a:lnTo>
                <a:close/>
              </a:path>
              <a:path w="1003300" h="2286000">
                <a:moveTo>
                  <a:pt x="548593" y="927100"/>
                </a:moveTo>
                <a:lnTo>
                  <a:pt x="542479" y="927100"/>
                </a:lnTo>
                <a:lnTo>
                  <a:pt x="542410" y="926931"/>
                </a:lnTo>
                <a:lnTo>
                  <a:pt x="543997" y="914400"/>
                </a:lnTo>
                <a:lnTo>
                  <a:pt x="548870" y="914400"/>
                </a:lnTo>
                <a:lnTo>
                  <a:pt x="548593" y="927100"/>
                </a:lnTo>
                <a:close/>
              </a:path>
              <a:path w="1003300" h="2286000">
                <a:moveTo>
                  <a:pt x="550716" y="927100"/>
                </a:moveTo>
                <a:lnTo>
                  <a:pt x="549290" y="927100"/>
                </a:lnTo>
                <a:lnTo>
                  <a:pt x="549708" y="914400"/>
                </a:lnTo>
                <a:lnTo>
                  <a:pt x="549926" y="914400"/>
                </a:lnTo>
                <a:lnTo>
                  <a:pt x="550716" y="927100"/>
                </a:lnTo>
                <a:close/>
              </a:path>
              <a:path w="1003300" h="2286000">
                <a:moveTo>
                  <a:pt x="569082" y="927100"/>
                </a:moveTo>
                <a:lnTo>
                  <a:pt x="561063" y="927100"/>
                </a:lnTo>
                <a:lnTo>
                  <a:pt x="561063" y="914400"/>
                </a:lnTo>
                <a:lnTo>
                  <a:pt x="571757" y="914400"/>
                </a:lnTo>
                <a:lnTo>
                  <a:pt x="569082" y="927100"/>
                </a:lnTo>
                <a:close/>
              </a:path>
              <a:path w="1003300" h="2286000">
                <a:moveTo>
                  <a:pt x="593516" y="927100"/>
                </a:moveTo>
                <a:lnTo>
                  <a:pt x="583093" y="927100"/>
                </a:lnTo>
                <a:lnTo>
                  <a:pt x="578149" y="914400"/>
                </a:lnTo>
                <a:lnTo>
                  <a:pt x="590947" y="914400"/>
                </a:lnTo>
                <a:lnTo>
                  <a:pt x="593516" y="927100"/>
                </a:lnTo>
                <a:close/>
              </a:path>
              <a:path w="1003300" h="2286000">
                <a:moveTo>
                  <a:pt x="598590" y="927100"/>
                </a:moveTo>
                <a:lnTo>
                  <a:pt x="593516" y="927100"/>
                </a:lnTo>
                <a:lnTo>
                  <a:pt x="595389" y="914400"/>
                </a:lnTo>
                <a:lnTo>
                  <a:pt x="600541" y="914400"/>
                </a:lnTo>
                <a:lnTo>
                  <a:pt x="598590" y="927100"/>
                </a:lnTo>
                <a:close/>
              </a:path>
              <a:path w="1003300" h="2286000">
                <a:moveTo>
                  <a:pt x="607367" y="927100"/>
                </a:moveTo>
                <a:lnTo>
                  <a:pt x="605474" y="927100"/>
                </a:lnTo>
                <a:lnTo>
                  <a:pt x="602718" y="914400"/>
                </a:lnTo>
                <a:lnTo>
                  <a:pt x="606671" y="914400"/>
                </a:lnTo>
                <a:lnTo>
                  <a:pt x="607367" y="927100"/>
                </a:lnTo>
                <a:close/>
              </a:path>
              <a:path w="1003300" h="2286000">
                <a:moveTo>
                  <a:pt x="626266" y="927100"/>
                </a:moveTo>
                <a:lnTo>
                  <a:pt x="624736" y="927100"/>
                </a:lnTo>
                <a:lnTo>
                  <a:pt x="615912" y="914400"/>
                </a:lnTo>
                <a:lnTo>
                  <a:pt x="619988" y="914400"/>
                </a:lnTo>
                <a:lnTo>
                  <a:pt x="626266" y="927100"/>
                </a:lnTo>
                <a:close/>
              </a:path>
              <a:path w="1003300" h="2286000">
                <a:moveTo>
                  <a:pt x="643458" y="919232"/>
                </a:moveTo>
                <a:lnTo>
                  <a:pt x="643458" y="914400"/>
                </a:lnTo>
                <a:lnTo>
                  <a:pt x="645134" y="914400"/>
                </a:lnTo>
                <a:lnTo>
                  <a:pt x="643458" y="919232"/>
                </a:lnTo>
                <a:close/>
              </a:path>
              <a:path w="1003300" h="2286000">
                <a:moveTo>
                  <a:pt x="654159" y="917879"/>
                </a:moveTo>
                <a:lnTo>
                  <a:pt x="654504" y="914400"/>
                </a:lnTo>
                <a:lnTo>
                  <a:pt x="655301" y="914400"/>
                </a:lnTo>
                <a:lnTo>
                  <a:pt x="654159" y="917879"/>
                </a:lnTo>
                <a:close/>
              </a:path>
              <a:path w="1003300" h="2286000">
                <a:moveTo>
                  <a:pt x="669265" y="927100"/>
                </a:moveTo>
                <a:lnTo>
                  <a:pt x="665723" y="927100"/>
                </a:lnTo>
                <a:lnTo>
                  <a:pt x="665723" y="914400"/>
                </a:lnTo>
                <a:lnTo>
                  <a:pt x="668494" y="914400"/>
                </a:lnTo>
                <a:lnTo>
                  <a:pt x="669265" y="927100"/>
                </a:lnTo>
                <a:close/>
              </a:path>
              <a:path w="1003300" h="2286000">
                <a:moveTo>
                  <a:pt x="683934" y="927100"/>
                </a:moveTo>
                <a:lnTo>
                  <a:pt x="673737" y="927100"/>
                </a:lnTo>
                <a:lnTo>
                  <a:pt x="674308" y="914400"/>
                </a:lnTo>
                <a:lnTo>
                  <a:pt x="684196" y="914400"/>
                </a:lnTo>
                <a:lnTo>
                  <a:pt x="683934" y="927100"/>
                </a:lnTo>
                <a:close/>
              </a:path>
              <a:path w="1003300" h="2286000">
                <a:moveTo>
                  <a:pt x="692282" y="927100"/>
                </a:moveTo>
                <a:lnTo>
                  <a:pt x="687038" y="927100"/>
                </a:lnTo>
                <a:lnTo>
                  <a:pt x="687038" y="914400"/>
                </a:lnTo>
                <a:lnTo>
                  <a:pt x="694970" y="914400"/>
                </a:lnTo>
                <a:lnTo>
                  <a:pt x="692282" y="927100"/>
                </a:lnTo>
                <a:close/>
              </a:path>
              <a:path w="1003300" h="2286000">
                <a:moveTo>
                  <a:pt x="707942" y="927100"/>
                </a:moveTo>
                <a:lnTo>
                  <a:pt x="694805" y="927100"/>
                </a:lnTo>
                <a:lnTo>
                  <a:pt x="695981" y="914400"/>
                </a:lnTo>
                <a:lnTo>
                  <a:pt x="707435" y="914400"/>
                </a:lnTo>
                <a:lnTo>
                  <a:pt x="707942" y="927100"/>
                </a:lnTo>
                <a:close/>
              </a:path>
              <a:path w="1003300" h="2286000">
                <a:moveTo>
                  <a:pt x="763607" y="927100"/>
                </a:moveTo>
                <a:lnTo>
                  <a:pt x="760505" y="927100"/>
                </a:lnTo>
                <a:lnTo>
                  <a:pt x="758313" y="914400"/>
                </a:lnTo>
                <a:lnTo>
                  <a:pt x="763281" y="914400"/>
                </a:lnTo>
                <a:lnTo>
                  <a:pt x="763607" y="927100"/>
                </a:lnTo>
                <a:close/>
              </a:path>
              <a:path w="1003300" h="2286000">
                <a:moveTo>
                  <a:pt x="765167" y="927100"/>
                </a:moveTo>
                <a:lnTo>
                  <a:pt x="764967" y="927100"/>
                </a:lnTo>
                <a:lnTo>
                  <a:pt x="764146" y="914400"/>
                </a:lnTo>
                <a:lnTo>
                  <a:pt x="764284" y="914400"/>
                </a:lnTo>
                <a:lnTo>
                  <a:pt x="764504" y="915010"/>
                </a:lnTo>
                <a:lnTo>
                  <a:pt x="765167" y="927100"/>
                </a:lnTo>
                <a:close/>
              </a:path>
              <a:path w="1003300" h="2286000">
                <a:moveTo>
                  <a:pt x="766488" y="920507"/>
                </a:moveTo>
                <a:lnTo>
                  <a:pt x="764504" y="915010"/>
                </a:lnTo>
                <a:lnTo>
                  <a:pt x="764471" y="914400"/>
                </a:lnTo>
                <a:lnTo>
                  <a:pt x="765491" y="914400"/>
                </a:lnTo>
                <a:lnTo>
                  <a:pt x="766488" y="920507"/>
                </a:lnTo>
                <a:close/>
              </a:path>
              <a:path w="1003300" h="2286000">
                <a:moveTo>
                  <a:pt x="794302" y="917307"/>
                </a:moveTo>
                <a:lnTo>
                  <a:pt x="793402" y="914400"/>
                </a:lnTo>
                <a:lnTo>
                  <a:pt x="794128" y="914400"/>
                </a:lnTo>
                <a:lnTo>
                  <a:pt x="794302" y="917307"/>
                </a:lnTo>
                <a:close/>
              </a:path>
              <a:path w="1003300" h="2286000">
                <a:moveTo>
                  <a:pt x="823171" y="927100"/>
                </a:moveTo>
                <a:lnTo>
                  <a:pt x="822783" y="927100"/>
                </a:lnTo>
                <a:lnTo>
                  <a:pt x="819600" y="914400"/>
                </a:lnTo>
                <a:lnTo>
                  <a:pt x="821971" y="914400"/>
                </a:lnTo>
                <a:lnTo>
                  <a:pt x="823171" y="927100"/>
                </a:lnTo>
                <a:close/>
              </a:path>
              <a:path w="1003300" h="2286000">
                <a:moveTo>
                  <a:pt x="833452" y="927100"/>
                </a:moveTo>
                <a:lnTo>
                  <a:pt x="825712" y="927100"/>
                </a:lnTo>
                <a:lnTo>
                  <a:pt x="823681" y="914400"/>
                </a:lnTo>
                <a:lnTo>
                  <a:pt x="831456" y="914400"/>
                </a:lnTo>
                <a:lnTo>
                  <a:pt x="832699" y="919347"/>
                </a:lnTo>
                <a:lnTo>
                  <a:pt x="833452" y="927100"/>
                </a:lnTo>
                <a:close/>
              </a:path>
              <a:path w="1003300" h="2286000">
                <a:moveTo>
                  <a:pt x="832699" y="919347"/>
                </a:moveTo>
                <a:lnTo>
                  <a:pt x="831456" y="914400"/>
                </a:lnTo>
                <a:lnTo>
                  <a:pt x="832219" y="914400"/>
                </a:lnTo>
                <a:lnTo>
                  <a:pt x="832699" y="919347"/>
                </a:lnTo>
                <a:close/>
              </a:path>
              <a:path w="1003300" h="2286000">
                <a:moveTo>
                  <a:pt x="839546" y="927100"/>
                </a:moveTo>
                <a:lnTo>
                  <a:pt x="834648" y="927100"/>
                </a:lnTo>
                <a:lnTo>
                  <a:pt x="832699" y="919347"/>
                </a:lnTo>
                <a:lnTo>
                  <a:pt x="832219" y="914400"/>
                </a:lnTo>
                <a:lnTo>
                  <a:pt x="835212" y="914400"/>
                </a:lnTo>
                <a:lnTo>
                  <a:pt x="839546" y="927100"/>
                </a:lnTo>
                <a:close/>
              </a:path>
              <a:path w="1003300" h="2286000">
                <a:moveTo>
                  <a:pt x="844713" y="932361"/>
                </a:moveTo>
                <a:lnTo>
                  <a:pt x="842843" y="927100"/>
                </a:lnTo>
                <a:lnTo>
                  <a:pt x="839791" y="914400"/>
                </a:lnTo>
                <a:lnTo>
                  <a:pt x="842850" y="927100"/>
                </a:lnTo>
                <a:lnTo>
                  <a:pt x="843649" y="927100"/>
                </a:lnTo>
                <a:lnTo>
                  <a:pt x="844713" y="932361"/>
                </a:lnTo>
                <a:close/>
              </a:path>
              <a:path w="1003300" h="2286000">
                <a:moveTo>
                  <a:pt x="863812" y="927100"/>
                </a:moveTo>
                <a:lnTo>
                  <a:pt x="860234" y="927100"/>
                </a:lnTo>
                <a:lnTo>
                  <a:pt x="865265" y="914400"/>
                </a:lnTo>
                <a:lnTo>
                  <a:pt x="865938" y="914400"/>
                </a:lnTo>
                <a:lnTo>
                  <a:pt x="863812" y="927100"/>
                </a:lnTo>
                <a:close/>
              </a:path>
              <a:path w="1003300" h="2286000">
                <a:moveTo>
                  <a:pt x="869951" y="927100"/>
                </a:moveTo>
                <a:lnTo>
                  <a:pt x="867683" y="927100"/>
                </a:lnTo>
                <a:lnTo>
                  <a:pt x="866163" y="914400"/>
                </a:lnTo>
                <a:lnTo>
                  <a:pt x="869641" y="914400"/>
                </a:lnTo>
                <a:lnTo>
                  <a:pt x="869951" y="927100"/>
                </a:lnTo>
                <a:close/>
              </a:path>
              <a:path w="1003300" h="2286000">
                <a:moveTo>
                  <a:pt x="870418" y="927100"/>
                </a:moveTo>
                <a:lnTo>
                  <a:pt x="869951" y="927100"/>
                </a:lnTo>
                <a:lnTo>
                  <a:pt x="870641" y="914400"/>
                </a:lnTo>
                <a:lnTo>
                  <a:pt x="872484" y="914400"/>
                </a:lnTo>
                <a:lnTo>
                  <a:pt x="870418" y="927100"/>
                </a:lnTo>
                <a:close/>
              </a:path>
              <a:path w="1003300" h="2286000">
                <a:moveTo>
                  <a:pt x="877030" y="927100"/>
                </a:moveTo>
                <a:lnTo>
                  <a:pt x="874156" y="927100"/>
                </a:lnTo>
                <a:lnTo>
                  <a:pt x="874156" y="914400"/>
                </a:lnTo>
                <a:lnTo>
                  <a:pt x="875590" y="914400"/>
                </a:lnTo>
                <a:lnTo>
                  <a:pt x="877030" y="927100"/>
                </a:lnTo>
                <a:close/>
              </a:path>
              <a:path w="1003300" h="2286000">
                <a:moveTo>
                  <a:pt x="882212" y="927100"/>
                </a:moveTo>
                <a:lnTo>
                  <a:pt x="878100" y="927100"/>
                </a:lnTo>
                <a:lnTo>
                  <a:pt x="879173" y="914400"/>
                </a:lnTo>
                <a:lnTo>
                  <a:pt x="881964" y="914400"/>
                </a:lnTo>
                <a:lnTo>
                  <a:pt x="882212" y="927100"/>
                </a:lnTo>
                <a:close/>
              </a:path>
              <a:path w="1003300" h="2286000">
                <a:moveTo>
                  <a:pt x="886732" y="927100"/>
                </a:moveTo>
                <a:lnTo>
                  <a:pt x="882305" y="927100"/>
                </a:lnTo>
                <a:lnTo>
                  <a:pt x="882825" y="914400"/>
                </a:lnTo>
                <a:lnTo>
                  <a:pt x="886408" y="914400"/>
                </a:lnTo>
                <a:lnTo>
                  <a:pt x="886732" y="927100"/>
                </a:lnTo>
                <a:close/>
              </a:path>
              <a:path w="1003300" h="2286000">
                <a:moveTo>
                  <a:pt x="472406" y="927100"/>
                </a:moveTo>
                <a:lnTo>
                  <a:pt x="466370" y="927100"/>
                </a:lnTo>
                <a:lnTo>
                  <a:pt x="472611" y="915407"/>
                </a:lnTo>
                <a:lnTo>
                  <a:pt x="472406" y="927100"/>
                </a:lnTo>
                <a:close/>
              </a:path>
              <a:path w="1003300" h="2286000">
                <a:moveTo>
                  <a:pt x="797331" y="927100"/>
                </a:moveTo>
                <a:lnTo>
                  <a:pt x="794886" y="927100"/>
                </a:lnTo>
                <a:lnTo>
                  <a:pt x="794302" y="917307"/>
                </a:lnTo>
                <a:lnTo>
                  <a:pt x="797331" y="927100"/>
                </a:lnTo>
                <a:close/>
              </a:path>
              <a:path w="1003300" h="2286000">
                <a:moveTo>
                  <a:pt x="653245" y="927100"/>
                </a:moveTo>
                <a:lnTo>
                  <a:pt x="651132" y="927100"/>
                </a:lnTo>
                <a:lnTo>
                  <a:pt x="654159" y="917879"/>
                </a:lnTo>
                <a:lnTo>
                  <a:pt x="653245" y="927100"/>
                </a:lnTo>
                <a:close/>
              </a:path>
              <a:path w="1003300" h="2286000">
                <a:moveTo>
                  <a:pt x="443866" y="927100"/>
                </a:moveTo>
                <a:lnTo>
                  <a:pt x="442618" y="927100"/>
                </a:lnTo>
                <a:lnTo>
                  <a:pt x="440279" y="919087"/>
                </a:lnTo>
                <a:lnTo>
                  <a:pt x="443927" y="924657"/>
                </a:lnTo>
                <a:lnTo>
                  <a:pt x="443866" y="927100"/>
                </a:lnTo>
                <a:close/>
              </a:path>
              <a:path w="1003300" h="2286000">
                <a:moveTo>
                  <a:pt x="643458" y="927100"/>
                </a:moveTo>
                <a:lnTo>
                  <a:pt x="640730" y="927100"/>
                </a:lnTo>
                <a:lnTo>
                  <a:pt x="643458" y="919232"/>
                </a:lnTo>
                <a:lnTo>
                  <a:pt x="643458" y="927100"/>
                </a:lnTo>
                <a:close/>
              </a:path>
              <a:path w="1003300" h="2286000">
                <a:moveTo>
                  <a:pt x="448271" y="927100"/>
                </a:moveTo>
                <a:lnTo>
                  <a:pt x="445527" y="927100"/>
                </a:lnTo>
                <a:lnTo>
                  <a:pt x="443927" y="924657"/>
                </a:lnTo>
                <a:lnTo>
                  <a:pt x="444040" y="920156"/>
                </a:lnTo>
                <a:lnTo>
                  <a:pt x="448271" y="927100"/>
                </a:lnTo>
                <a:close/>
              </a:path>
              <a:path w="1003300" h="2286000">
                <a:moveTo>
                  <a:pt x="465282" y="927100"/>
                </a:moveTo>
                <a:lnTo>
                  <a:pt x="462279" y="927100"/>
                </a:lnTo>
                <a:lnTo>
                  <a:pt x="460689" y="920308"/>
                </a:lnTo>
                <a:lnTo>
                  <a:pt x="465282" y="927100"/>
                </a:lnTo>
                <a:close/>
              </a:path>
              <a:path w="1003300" h="2286000">
                <a:moveTo>
                  <a:pt x="768866" y="927100"/>
                </a:moveTo>
                <a:lnTo>
                  <a:pt x="767564" y="927100"/>
                </a:lnTo>
                <a:lnTo>
                  <a:pt x="766488" y="920507"/>
                </a:lnTo>
                <a:lnTo>
                  <a:pt x="768866" y="927100"/>
                </a:lnTo>
                <a:close/>
              </a:path>
              <a:path w="1003300" h="2286000">
                <a:moveTo>
                  <a:pt x="385312" y="927100"/>
                </a:moveTo>
                <a:lnTo>
                  <a:pt x="383010" y="927100"/>
                </a:lnTo>
                <a:lnTo>
                  <a:pt x="382852" y="922284"/>
                </a:lnTo>
                <a:lnTo>
                  <a:pt x="385312" y="927100"/>
                </a:lnTo>
                <a:close/>
              </a:path>
              <a:path w="1003300" h="2286000">
                <a:moveTo>
                  <a:pt x="246167" y="927100"/>
                </a:moveTo>
                <a:lnTo>
                  <a:pt x="245272" y="927100"/>
                </a:lnTo>
                <a:lnTo>
                  <a:pt x="246408" y="923423"/>
                </a:lnTo>
                <a:lnTo>
                  <a:pt x="246167" y="927100"/>
                </a:lnTo>
                <a:close/>
              </a:path>
              <a:path w="1003300" h="2286000">
                <a:moveTo>
                  <a:pt x="542479" y="927100"/>
                </a:moveTo>
                <a:lnTo>
                  <a:pt x="542410" y="926931"/>
                </a:lnTo>
                <a:lnTo>
                  <a:pt x="542479" y="927100"/>
                </a:lnTo>
                <a:close/>
              </a:path>
              <a:path w="1003300" h="2286000">
                <a:moveTo>
                  <a:pt x="129050" y="939800"/>
                </a:moveTo>
                <a:lnTo>
                  <a:pt x="126085" y="939800"/>
                </a:lnTo>
                <a:lnTo>
                  <a:pt x="128606" y="927100"/>
                </a:lnTo>
                <a:lnTo>
                  <a:pt x="128811" y="927100"/>
                </a:lnTo>
                <a:lnTo>
                  <a:pt x="129050" y="939800"/>
                </a:lnTo>
                <a:close/>
              </a:path>
              <a:path w="1003300" h="2286000">
                <a:moveTo>
                  <a:pt x="133325" y="939800"/>
                </a:moveTo>
                <a:lnTo>
                  <a:pt x="132895" y="939800"/>
                </a:lnTo>
                <a:lnTo>
                  <a:pt x="130728" y="927100"/>
                </a:lnTo>
                <a:lnTo>
                  <a:pt x="138256" y="927100"/>
                </a:lnTo>
                <a:lnTo>
                  <a:pt x="133325" y="939800"/>
                </a:lnTo>
                <a:close/>
              </a:path>
              <a:path w="1003300" h="2286000">
                <a:moveTo>
                  <a:pt x="158602" y="939800"/>
                </a:moveTo>
                <a:lnTo>
                  <a:pt x="155541" y="939800"/>
                </a:lnTo>
                <a:lnTo>
                  <a:pt x="156320" y="927100"/>
                </a:lnTo>
                <a:lnTo>
                  <a:pt x="158041" y="927100"/>
                </a:lnTo>
                <a:lnTo>
                  <a:pt x="158602" y="939800"/>
                </a:lnTo>
                <a:close/>
              </a:path>
              <a:path w="1003300" h="2286000">
                <a:moveTo>
                  <a:pt x="160887" y="937812"/>
                </a:moveTo>
                <a:lnTo>
                  <a:pt x="160121" y="927100"/>
                </a:lnTo>
                <a:lnTo>
                  <a:pt x="161810" y="927100"/>
                </a:lnTo>
                <a:lnTo>
                  <a:pt x="160887" y="937812"/>
                </a:lnTo>
                <a:close/>
              </a:path>
              <a:path w="1003300" h="2286000">
                <a:moveTo>
                  <a:pt x="162633" y="939800"/>
                </a:moveTo>
                <a:lnTo>
                  <a:pt x="161030" y="939800"/>
                </a:lnTo>
                <a:lnTo>
                  <a:pt x="160963" y="938871"/>
                </a:lnTo>
                <a:lnTo>
                  <a:pt x="164096" y="927100"/>
                </a:lnTo>
                <a:lnTo>
                  <a:pt x="167370" y="927100"/>
                </a:lnTo>
                <a:lnTo>
                  <a:pt x="162633" y="939800"/>
                </a:lnTo>
                <a:close/>
              </a:path>
              <a:path w="1003300" h="2286000">
                <a:moveTo>
                  <a:pt x="172614" y="939800"/>
                </a:moveTo>
                <a:lnTo>
                  <a:pt x="168678" y="939800"/>
                </a:lnTo>
                <a:lnTo>
                  <a:pt x="169949" y="927100"/>
                </a:lnTo>
                <a:lnTo>
                  <a:pt x="172614" y="927100"/>
                </a:lnTo>
                <a:lnTo>
                  <a:pt x="172614" y="939800"/>
                </a:lnTo>
                <a:close/>
              </a:path>
              <a:path w="1003300" h="2286000">
                <a:moveTo>
                  <a:pt x="175017" y="939800"/>
                </a:moveTo>
                <a:lnTo>
                  <a:pt x="172914" y="939800"/>
                </a:lnTo>
                <a:lnTo>
                  <a:pt x="174136" y="927100"/>
                </a:lnTo>
                <a:lnTo>
                  <a:pt x="175698" y="927100"/>
                </a:lnTo>
                <a:lnTo>
                  <a:pt x="175017" y="939800"/>
                </a:lnTo>
                <a:close/>
              </a:path>
              <a:path w="1003300" h="2286000">
                <a:moveTo>
                  <a:pt x="213716" y="939800"/>
                </a:moveTo>
                <a:lnTo>
                  <a:pt x="208663" y="939800"/>
                </a:lnTo>
                <a:lnTo>
                  <a:pt x="211188" y="927100"/>
                </a:lnTo>
                <a:lnTo>
                  <a:pt x="215758" y="927100"/>
                </a:lnTo>
                <a:lnTo>
                  <a:pt x="213716" y="939800"/>
                </a:lnTo>
                <a:close/>
              </a:path>
              <a:path w="1003300" h="2286000">
                <a:moveTo>
                  <a:pt x="229965" y="939800"/>
                </a:moveTo>
                <a:lnTo>
                  <a:pt x="226556" y="939800"/>
                </a:lnTo>
                <a:lnTo>
                  <a:pt x="227091" y="927100"/>
                </a:lnTo>
                <a:lnTo>
                  <a:pt x="229516" y="927100"/>
                </a:lnTo>
                <a:lnTo>
                  <a:pt x="229965" y="939800"/>
                </a:lnTo>
                <a:close/>
              </a:path>
              <a:path w="1003300" h="2286000">
                <a:moveTo>
                  <a:pt x="241183" y="928414"/>
                </a:moveTo>
                <a:lnTo>
                  <a:pt x="241282" y="927100"/>
                </a:lnTo>
                <a:lnTo>
                  <a:pt x="241522" y="927100"/>
                </a:lnTo>
                <a:lnTo>
                  <a:pt x="241183" y="928414"/>
                </a:lnTo>
                <a:close/>
              </a:path>
              <a:path w="1003300" h="2286000">
                <a:moveTo>
                  <a:pt x="247476" y="939800"/>
                </a:moveTo>
                <a:lnTo>
                  <a:pt x="242672" y="939800"/>
                </a:lnTo>
                <a:lnTo>
                  <a:pt x="247257" y="927100"/>
                </a:lnTo>
                <a:lnTo>
                  <a:pt x="247850" y="927100"/>
                </a:lnTo>
                <a:lnTo>
                  <a:pt x="247476" y="939800"/>
                </a:lnTo>
                <a:close/>
              </a:path>
              <a:path w="1003300" h="2286000">
                <a:moveTo>
                  <a:pt x="293618" y="939800"/>
                </a:moveTo>
                <a:lnTo>
                  <a:pt x="291319" y="939800"/>
                </a:lnTo>
                <a:lnTo>
                  <a:pt x="290212" y="927100"/>
                </a:lnTo>
                <a:lnTo>
                  <a:pt x="291281" y="927100"/>
                </a:lnTo>
                <a:lnTo>
                  <a:pt x="293618" y="939800"/>
                </a:lnTo>
                <a:close/>
              </a:path>
              <a:path w="1003300" h="2286000">
                <a:moveTo>
                  <a:pt x="300949" y="939800"/>
                </a:moveTo>
                <a:lnTo>
                  <a:pt x="299553" y="939800"/>
                </a:lnTo>
                <a:lnTo>
                  <a:pt x="295990" y="927100"/>
                </a:lnTo>
                <a:lnTo>
                  <a:pt x="300788" y="927100"/>
                </a:lnTo>
                <a:lnTo>
                  <a:pt x="300949" y="939800"/>
                </a:lnTo>
                <a:close/>
              </a:path>
              <a:path w="1003300" h="2286000">
                <a:moveTo>
                  <a:pt x="325770" y="936107"/>
                </a:moveTo>
                <a:lnTo>
                  <a:pt x="321281" y="927100"/>
                </a:lnTo>
                <a:lnTo>
                  <a:pt x="322687" y="927100"/>
                </a:lnTo>
                <a:lnTo>
                  <a:pt x="325770" y="936107"/>
                </a:lnTo>
                <a:close/>
              </a:path>
              <a:path w="1003300" h="2286000">
                <a:moveTo>
                  <a:pt x="333656" y="935329"/>
                </a:moveTo>
                <a:lnTo>
                  <a:pt x="333252" y="927100"/>
                </a:lnTo>
                <a:lnTo>
                  <a:pt x="333608" y="927100"/>
                </a:lnTo>
                <a:lnTo>
                  <a:pt x="333656" y="935329"/>
                </a:lnTo>
                <a:close/>
              </a:path>
              <a:path w="1003300" h="2286000">
                <a:moveTo>
                  <a:pt x="337143" y="939800"/>
                </a:moveTo>
                <a:lnTo>
                  <a:pt x="333876" y="939800"/>
                </a:lnTo>
                <a:lnTo>
                  <a:pt x="333863" y="938871"/>
                </a:lnTo>
                <a:lnTo>
                  <a:pt x="336149" y="927100"/>
                </a:lnTo>
                <a:lnTo>
                  <a:pt x="336629" y="927100"/>
                </a:lnTo>
                <a:lnTo>
                  <a:pt x="337143" y="939800"/>
                </a:lnTo>
                <a:close/>
              </a:path>
              <a:path w="1003300" h="2286000">
                <a:moveTo>
                  <a:pt x="355468" y="939800"/>
                </a:moveTo>
                <a:lnTo>
                  <a:pt x="340597" y="939800"/>
                </a:lnTo>
                <a:lnTo>
                  <a:pt x="339974" y="927100"/>
                </a:lnTo>
                <a:lnTo>
                  <a:pt x="349408" y="927100"/>
                </a:lnTo>
                <a:lnTo>
                  <a:pt x="355468" y="939800"/>
                </a:lnTo>
                <a:close/>
              </a:path>
              <a:path w="1003300" h="2286000">
                <a:moveTo>
                  <a:pt x="362310" y="933783"/>
                </a:moveTo>
                <a:lnTo>
                  <a:pt x="357385" y="927100"/>
                </a:lnTo>
                <a:lnTo>
                  <a:pt x="361008" y="927100"/>
                </a:lnTo>
                <a:lnTo>
                  <a:pt x="362310" y="933783"/>
                </a:lnTo>
                <a:close/>
              </a:path>
              <a:path w="1003300" h="2286000">
                <a:moveTo>
                  <a:pt x="371810" y="939800"/>
                </a:moveTo>
                <a:lnTo>
                  <a:pt x="370662" y="939800"/>
                </a:lnTo>
                <a:lnTo>
                  <a:pt x="366639" y="927100"/>
                </a:lnTo>
                <a:lnTo>
                  <a:pt x="369729" y="927100"/>
                </a:lnTo>
                <a:lnTo>
                  <a:pt x="371810" y="939800"/>
                </a:lnTo>
                <a:close/>
              </a:path>
              <a:path w="1003300" h="2286000">
                <a:moveTo>
                  <a:pt x="377474" y="939800"/>
                </a:moveTo>
                <a:lnTo>
                  <a:pt x="372396" y="939800"/>
                </a:lnTo>
                <a:lnTo>
                  <a:pt x="374716" y="927100"/>
                </a:lnTo>
                <a:lnTo>
                  <a:pt x="376192" y="927100"/>
                </a:lnTo>
                <a:lnTo>
                  <a:pt x="377474" y="939800"/>
                </a:lnTo>
                <a:close/>
              </a:path>
              <a:path w="1003300" h="2286000">
                <a:moveTo>
                  <a:pt x="380171" y="939800"/>
                </a:moveTo>
                <a:lnTo>
                  <a:pt x="377474" y="939800"/>
                </a:lnTo>
                <a:lnTo>
                  <a:pt x="378530" y="927100"/>
                </a:lnTo>
                <a:lnTo>
                  <a:pt x="380171" y="939800"/>
                </a:lnTo>
                <a:close/>
              </a:path>
              <a:path w="1003300" h="2286000">
                <a:moveTo>
                  <a:pt x="387735" y="939800"/>
                </a:moveTo>
                <a:lnTo>
                  <a:pt x="385905" y="927100"/>
                </a:lnTo>
                <a:lnTo>
                  <a:pt x="391942" y="927100"/>
                </a:lnTo>
                <a:lnTo>
                  <a:pt x="387735" y="939800"/>
                </a:lnTo>
                <a:close/>
              </a:path>
              <a:path w="1003300" h="2286000">
                <a:moveTo>
                  <a:pt x="397514" y="939800"/>
                </a:moveTo>
                <a:lnTo>
                  <a:pt x="392983" y="939800"/>
                </a:lnTo>
                <a:lnTo>
                  <a:pt x="395240" y="927100"/>
                </a:lnTo>
                <a:lnTo>
                  <a:pt x="398030" y="927100"/>
                </a:lnTo>
                <a:lnTo>
                  <a:pt x="397514" y="939800"/>
                </a:lnTo>
                <a:close/>
              </a:path>
              <a:path w="1003300" h="2286000">
                <a:moveTo>
                  <a:pt x="399329" y="930515"/>
                </a:moveTo>
                <a:lnTo>
                  <a:pt x="398030" y="927100"/>
                </a:lnTo>
                <a:lnTo>
                  <a:pt x="399416" y="927100"/>
                </a:lnTo>
                <a:lnTo>
                  <a:pt x="399329" y="930515"/>
                </a:lnTo>
                <a:close/>
              </a:path>
              <a:path w="1003300" h="2286000">
                <a:moveTo>
                  <a:pt x="403477" y="939800"/>
                </a:moveTo>
                <a:lnTo>
                  <a:pt x="402861" y="939800"/>
                </a:lnTo>
                <a:lnTo>
                  <a:pt x="402507" y="927100"/>
                </a:lnTo>
                <a:lnTo>
                  <a:pt x="404796" y="927100"/>
                </a:lnTo>
                <a:lnTo>
                  <a:pt x="403477" y="939800"/>
                </a:lnTo>
                <a:close/>
              </a:path>
              <a:path w="1003300" h="2286000">
                <a:moveTo>
                  <a:pt x="413620" y="939800"/>
                </a:moveTo>
                <a:lnTo>
                  <a:pt x="405442" y="939800"/>
                </a:lnTo>
                <a:lnTo>
                  <a:pt x="405949" y="927100"/>
                </a:lnTo>
                <a:lnTo>
                  <a:pt x="409124" y="927100"/>
                </a:lnTo>
                <a:lnTo>
                  <a:pt x="413620" y="939800"/>
                </a:lnTo>
                <a:close/>
              </a:path>
              <a:path w="1003300" h="2286000">
                <a:moveTo>
                  <a:pt x="428682" y="939306"/>
                </a:moveTo>
                <a:lnTo>
                  <a:pt x="425192" y="927100"/>
                </a:lnTo>
                <a:lnTo>
                  <a:pt x="426053" y="927100"/>
                </a:lnTo>
                <a:lnTo>
                  <a:pt x="428682" y="939306"/>
                </a:lnTo>
                <a:close/>
              </a:path>
              <a:path w="1003300" h="2286000">
                <a:moveTo>
                  <a:pt x="434094" y="939800"/>
                </a:moveTo>
                <a:lnTo>
                  <a:pt x="433867" y="939800"/>
                </a:lnTo>
                <a:lnTo>
                  <a:pt x="429983" y="927100"/>
                </a:lnTo>
                <a:lnTo>
                  <a:pt x="432162" y="927100"/>
                </a:lnTo>
                <a:lnTo>
                  <a:pt x="434094" y="939800"/>
                </a:lnTo>
                <a:close/>
              </a:path>
              <a:path w="1003300" h="2286000">
                <a:moveTo>
                  <a:pt x="483738" y="939800"/>
                </a:moveTo>
                <a:lnTo>
                  <a:pt x="483608" y="939800"/>
                </a:lnTo>
                <a:lnTo>
                  <a:pt x="479220" y="927100"/>
                </a:lnTo>
                <a:lnTo>
                  <a:pt x="482277" y="927100"/>
                </a:lnTo>
                <a:lnTo>
                  <a:pt x="483738" y="939800"/>
                </a:lnTo>
                <a:close/>
              </a:path>
              <a:path w="1003300" h="2286000">
                <a:moveTo>
                  <a:pt x="489421" y="939800"/>
                </a:moveTo>
                <a:lnTo>
                  <a:pt x="486896" y="939800"/>
                </a:lnTo>
                <a:lnTo>
                  <a:pt x="483327" y="927100"/>
                </a:lnTo>
                <a:lnTo>
                  <a:pt x="489232" y="927100"/>
                </a:lnTo>
                <a:lnTo>
                  <a:pt x="489421" y="939800"/>
                </a:lnTo>
                <a:close/>
              </a:path>
              <a:path w="1003300" h="2286000">
                <a:moveTo>
                  <a:pt x="508450" y="939800"/>
                </a:moveTo>
                <a:lnTo>
                  <a:pt x="507570" y="939800"/>
                </a:lnTo>
                <a:lnTo>
                  <a:pt x="508386" y="927100"/>
                </a:lnTo>
                <a:lnTo>
                  <a:pt x="508450" y="939800"/>
                </a:lnTo>
                <a:close/>
              </a:path>
              <a:path w="1003300" h="2286000">
                <a:moveTo>
                  <a:pt x="518041" y="939800"/>
                </a:moveTo>
                <a:lnTo>
                  <a:pt x="512129" y="939800"/>
                </a:lnTo>
                <a:lnTo>
                  <a:pt x="512375" y="927100"/>
                </a:lnTo>
                <a:lnTo>
                  <a:pt x="514710" y="927100"/>
                </a:lnTo>
                <a:lnTo>
                  <a:pt x="518041" y="939800"/>
                </a:lnTo>
                <a:close/>
              </a:path>
              <a:path w="1003300" h="2286000">
                <a:moveTo>
                  <a:pt x="523322" y="939800"/>
                </a:moveTo>
                <a:lnTo>
                  <a:pt x="523515" y="927100"/>
                </a:lnTo>
                <a:lnTo>
                  <a:pt x="525270" y="927100"/>
                </a:lnTo>
                <a:lnTo>
                  <a:pt x="523322" y="939800"/>
                </a:lnTo>
                <a:close/>
              </a:path>
              <a:path w="1003300" h="2286000">
                <a:moveTo>
                  <a:pt x="553753" y="939800"/>
                </a:moveTo>
                <a:lnTo>
                  <a:pt x="552340" y="939800"/>
                </a:lnTo>
                <a:lnTo>
                  <a:pt x="551115" y="927100"/>
                </a:lnTo>
                <a:lnTo>
                  <a:pt x="553753" y="939800"/>
                </a:lnTo>
                <a:close/>
              </a:path>
              <a:path w="1003300" h="2286000">
                <a:moveTo>
                  <a:pt x="562177" y="939800"/>
                </a:moveTo>
                <a:lnTo>
                  <a:pt x="561403" y="939800"/>
                </a:lnTo>
                <a:lnTo>
                  <a:pt x="563579" y="927100"/>
                </a:lnTo>
                <a:lnTo>
                  <a:pt x="565351" y="927100"/>
                </a:lnTo>
                <a:lnTo>
                  <a:pt x="562177" y="939800"/>
                </a:lnTo>
                <a:close/>
              </a:path>
              <a:path w="1003300" h="2286000">
                <a:moveTo>
                  <a:pt x="567729" y="929489"/>
                </a:moveTo>
                <a:lnTo>
                  <a:pt x="566131" y="927100"/>
                </a:lnTo>
                <a:lnTo>
                  <a:pt x="567248" y="927100"/>
                </a:lnTo>
                <a:lnTo>
                  <a:pt x="567729" y="929489"/>
                </a:lnTo>
                <a:close/>
              </a:path>
              <a:path w="1003300" h="2286000">
                <a:moveTo>
                  <a:pt x="578116" y="939800"/>
                </a:moveTo>
                <a:lnTo>
                  <a:pt x="576714" y="939800"/>
                </a:lnTo>
                <a:lnTo>
                  <a:pt x="577192" y="927100"/>
                </a:lnTo>
                <a:lnTo>
                  <a:pt x="578116" y="939800"/>
                </a:lnTo>
                <a:close/>
              </a:path>
              <a:path w="1003300" h="2286000">
                <a:moveTo>
                  <a:pt x="583801" y="939800"/>
                </a:moveTo>
                <a:lnTo>
                  <a:pt x="582034" y="939800"/>
                </a:lnTo>
                <a:lnTo>
                  <a:pt x="581430" y="927100"/>
                </a:lnTo>
                <a:lnTo>
                  <a:pt x="583801" y="927100"/>
                </a:lnTo>
                <a:lnTo>
                  <a:pt x="583801" y="939800"/>
                </a:lnTo>
                <a:close/>
              </a:path>
              <a:path w="1003300" h="2286000">
                <a:moveTo>
                  <a:pt x="589659" y="939800"/>
                </a:moveTo>
                <a:lnTo>
                  <a:pt x="588110" y="939800"/>
                </a:lnTo>
                <a:lnTo>
                  <a:pt x="585312" y="927100"/>
                </a:lnTo>
                <a:lnTo>
                  <a:pt x="588625" y="927100"/>
                </a:lnTo>
                <a:lnTo>
                  <a:pt x="589659" y="939800"/>
                </a:lnTo>
                <a:close/>
              </a:path>
              <a:path w="1003300" h="2286000">
                <a:moveTo>
                  <a:pt x="597841" y="939800"/>
                </a:moveTo>
                <a:lnTo>
                  <a:pt x="596562" y="939800"/>
                </a:lnTo>
                <a:lnTo>
                  <a:pt x="591738" y="927100"/>
                </a:lnTo>
                <a:lnTo>
                  <a:pt x="600160" y="927100"/>
                </a:lnTo>
                <a:lnTo>
                  <a:pt x="597841" y="939800"/>
                </a:lnTo>
                <a:close/>
              </a:path>
              <a:path w="1003300" h="2286000">
                <a:moveTo>
                  <a:pt x="615181" y="939800"/>
                </a:moveTo>
                <a:lnTo>
                  <a:pt x="602428" y="939800"/>
                </a:lnTo>
                <a:lnTo>
                  <a:pt x="600160" y="927100"/>
                </a:lnTo>
                <a:lnTo>
                  <a:pt x="615659" y="927100"/>
                </a:lnTo>
                <a:lnTo>
                  <a:pt x="615181" y="939800"/>
                </a:lnTo>
                <a:close/>
              </a:path>
              <a:path w="1003300" h="2286000">
                <a:moveTo>
                  <a:pt x="627019" y="939800"/>
                </a:moveTo>
                <a:lnTo>
                  <a:pt x="624553" y="939800"/>
                </a:lnTo>
                <a:lnTo>
                  <a:pt x="624681" y="927100"/>
                </a:lnTo>
                <a:lnTo>
                  <a:pt x="626280" y="927100"/>
                </a:lnTo>
                <a:lnTo>
                  <a:pt x="627019" y="939800"/>
                </a:lnTo>
                <a:close/>
              </a:path>
              <a:path w="1003300" h="2286000">
                <a:moveTo>
                  <a:pt x="639846" y="939800"/>
                </a:moveTo>
                <a:lnTo>
                  <a:pt x="639112" y="939800"/>
                </a:lnTo>
                <a:lnTo>
                  <a:pt x="634198" y="927100"/>
                </a:lnTo>
                <a:lnTo>
                  <a:pt x="637835" y="927100"/>
                </a:lnTo>
                <a:lnTo>
                  <a:pt x="639846" y="939800"/>
                </a:lnTo>
                <a:close/>
              </a:path>
              <a:path w="1003300" h="2286000">
                <a:moveTo>
                  <a:pt x="645203" y="939800"/>
                </a:moveTo>
                <a:lnTo>
                  <a:pt x="639846" y="939800"/>
                </a:lnTo>
                <a:lnTo>
                  <a:pt x="642141" y="927100"/>
                </a:lnTo>
                <a:lnTo>
                  <a:pt x="644007" y="927100"/>
                </a:lnTo>
                <a:lnTo>
                  <a:pt x="645203" y="939800"/>
                </a:lnTo>
                <a:close/>
              </a:path>
              <a:path w="1003300" h="2286000">
                <a:moveTo>
                  <a:pt x="651037" y="939800"/>
                </a:moveTo>
                <a:lnTo>
                  <a:pt x="649251" y="939800"/>
                </a:lnTo>
                <a:lnTo>
                  <a:pt x="647963" y="927100"/>
                </a:lnTo>
                <a:lnTo>
                  <a:pt x="651037" y="927100"/>
                </a:lnTo>
                <a:lnTo>
                  <a:pt x="651037" y="939800"/>
                </a:lnTo>
                <a:close/>
              </a:path>
              <a:path w="1003300" h="2286000">
                <a:moveTo>
                  <a:pt x="655134" y="939800"/>
                </a:moveTo>
                <a:lnTo>
                  <a:pt x="652340" y="939800"/>
                </a:lnTo>
                <a:lnTo>
                  <a:pt x="652738" y="927100"/>
                </a:lnTo>
                <a:lnTo>
                  <a:pt x="653159" y="927100"/>
                </a:lnTo>
                <a:lnTo>
                  <a:pt x="655134" y="939800"/>
                </a:lnTo>
                <a:close/>
              </a:path>
              <a:path w="1003300" h="2286000">
                <a:moveTo>
                  <a:pt x="658616" y="928457"/>
                </a:moveTo>
                <a:lnTo>
                  <a:pt x="658616" y="927100"/>
                </a:lnTo>
                <a:lnTo>
                  <a:pt x="659033" y="927100"/>
                </a:lnTo>
                <a:lnTo>
                  <a:pt x="658616" y="928457"/>
                </a:lnTo>
                <a:close/>
              </a:path>
              <a:path w="1003300" h="2286000">
                <a:moveTo>
                  <a:pt x="662780" y="939800"/>
                </a:moveTo>
                <a:lnTo>
                  <a:pt x="660213" y="939800"/>
                </a:lnTo>
                <a:lnTo>
                  <a:pt x="660846" y="927100"/>
                </a:lnTo>
                <a:lnTo>
                  <a:pt x="661625" y="927100"/>
                </a:lnTo>
                <a:lnTo>
                  <a:pt x="662780" y="939800"/>
                </a:lnTo>
                <a:close/>
              </a:path>
              <a:path w="1003300" h="2286000">
                <a:moveTo>
                  <a:pt x="668802" y="939800"/>
                </a:moveTo>
                <a:lnTo>
                  <a:pt x="662780" y="939800"/>
                </a:lnTo>
                <a:lnTo>
                  <a:pt x="662949" y="927100"/>
                </a:lnTo>
                <a:lnTo>
                  <a:pt x="669759" y="927100"/>
                </a:lnTo>
                <a:lnTo>
                  <a:pt x="668802" y="939800"/>
                </a:lnTo>
                <a:close/>
              </a:path>
              <a:path w="1003300" h="2286000">
                <a:moveTo>
                  <a:pt x="672328" y="939800"/>
                </a:moveTo>
                <a:lnTo>
                  <a:pt x="671850" y="939800"/>
                </a:lnTo>
                <a:lnTo>
                  <a:pt x="671407" y="927100"/>
                </a:lnTo>
                <a:lnTo>
                  <a:pt x="673677" y="927100"/>
                </a:lnTo>
                <a:lnTo>
                  <a:pt x="672328" y="939800"/>
                </a:lnTo>
                <a:close/>
              </a:path>
              <a:path w="1003300" h="2286000">
                <a:moveTo>
                  <a:pt x="678412" y="939800"/>
                </a:moveTo>
                <a:lnTo>
                  <a:pt x="672994" y="939800"/>
                </a:lnTo>
                <a:lnTo>
                  <a:pt x="673845" y="927100"/>
                </a:lnTo>
                <a:lnTo>
                  <a:pt x="677837" y="927100"/>
                </a:lnTo>
                <a:lnTo>
                  <a:pt x="678412" y="939800"/>
                </a:lnTo>
                <a:close/>
              </a:path>
              <a:path w="1003300" h="2286000">
                <a:moveTo>
                  <a:pt x="684853" y="939800"/>
                </a:moveTo>
                <a:lnTo>
                  <a:pt x="683234" y="939800"/>
                </a:lnTo>
                <a:lnTo>
                  <a:pt x="683092" y="927100"/>
                </a:lnTo>
                <a:lnTo>
                  <a:pt x="688303" y="927100"/>
                </a:lnTo>
                <a:lnTo>
                  <a:pt x="684853" y="939800"/>
                </a:lnTo>
                <a:close/>
              </a:path>
              <a:path w="1003300" h="2286000">
                <a:moveTo>
                  <a:pt x="689082" y="939800"/>
                </a:moveTo>
                <a:lnTo>
                  <a:pt x="688303" y="927100"/>
                </a:lnTo>
                <a:lnTo>
                  <a:pt x="688764" y="927100"/>
                </a:lnTo>
                <a:lnTo>
                  <a:pt x="689082" y="939800"/>
                </a:lnTo>
                <a:close/>
              </a:path>
              <a:path w="1003300" h="2286000">
                <a:moveTo>
                  <a:pt x="692909" y="939800"/>
                </a:moveTo>
                <a:lnTo>
                  <a:pt x="690011" y="939800"/>
                </a:lnTo>
                <a:lnTo>
                  <a:pt x="690028" y="927100"/>
                </a:lnTo>
                <a:lnTo>
                  <a:pt x="695159" y="927100"/>
                </a:lnTo>
                <a:lnTo>
                  <a:pt x="692909" y="939800"/>
                </a:lnTo>
                <a:close/>
              </a:path>
              <a:path w="1003300" h="2286000">
                <a:moveTo>
                  <a:pt x="708484" y="939800"/>
                </a:moveTo>
                <a:lnTo>
                  <a:pt x="695838" y="939800"/>
                </a:lnTo>
                <a:lnTo>
                  <a:pt x="696848" y="927100"/>
                </a:lnTo>
                <a:lnTo>
                  <a:pt x="708139" y="927100"/>
                </a:lnTo>
                <a:lnTo>
                  <a:pt x="708484" y="939800"/>
                </a:lnTo>
                <a:close/>
              </a:path>
              <a:path w="1003300" h="2286000">
                <a:moveTo>
                  <a:pt x="768689" y="939800"/>
                </a:moveTo>
                <a:lnTo>
                  <a:pt x="765494" y="939800"/>
                </a:lnTo>
                <a:lnTo>
                  <a:pt x="763819" y="927100"/>
                </a:lnTo>
                <a:lnTo>
                  <a:pt x="767748" y="927100"/>
                </a:lnTo>
                <a:lnTo>
                  <a:pt x="768689" y="939800"/>
                </a:lnTo>
                <a:close/>
              </a:path>
              <a:path w="1003300" h="2286000">
                <a:moveTo>
                  <a:pt x="773273" y="939800"/>
                </a:moveTo>
                <a:lnTo>
                  <a:pt x="768331" y="927100"/>
                </a:lnTo>
                <a:lnTo>
                  <a:pt x="772143" y="927100"/>
                </a:lnTo>
                <a:lnTo>
                  <a:pt x="773273" y="939800"/>
                </a:lnTo>
                <a:close/>
              </a:path>
              <a:path w="1003300" h="2286000">
                <a:moveTo>
                  <a:pt x="776135" y="939800"/>
                </a:moveTo>
                <a:lnTo>
                  <a:pt x="775810" y="939800"/>
                </a:lnTo>
                <a:lnTo>
                  <a:pt x="774504" y="927100"/>
                </a:lnTo>
                <a:lnTo>
                  <a:pt x="774952" y="927100"/>
                </a:lnTo>
                <a:lnTo>
                  <a:pt x="776135" y="939800"/>
                </a:lnTo>
                <a:close/>
              </a:path>
              <a:path w="1003300" h="2286000">
                <a:moveTo>
                  <a:pt x="782651" y="939800"/>
                </a:moveTo>
                <a:lnTo>
                  <a:pt x="780142" y="939800"/>
                </a:lnTo>
                <a:lnTo>
                  <a:pt x="778877" y="927100"/>
                </a:lnTo>
                <a:lnTo>
                  <a:pt x="781073" y="927100"/>
                </a:lnTo>
                <a:lnTo>
                  <a:pt x="782651" y="939800"/>
                </a:lnTo>
                <a:close/>
              </a:path>
              <a:path w="1003300" h="2286000">
                <a:moveTo>
                  <a:pt x="784660" y="939800"/>
                </a:moveTo>
                <a:lnTo>
                  <a:pt x="783197" y="927100"/>
                </a:lnTo>
                <a:lnTo>
                  <a:pt x="786880" y="927100"/>
                </a:lnTo>
                <a:lnTo>
                  <a:pt x="784660" y="939800"/>
                </a:lnTo>
                <a:close/>
              </a:path>
              <a:path w="1003300" h="2286000">
                <a:moveTo>
                  <a:pt x="793100" y="939800"/>
                </a:moveTo>
                <a:lnTo>
                  <a:pt x="788408" y="927100"/>
                </a:lnTo>
                <a:lnTo>
                  <a:pt x="790336" y="927100"/>
                </a:lnTo>
                <a:lnTo>
                  <a:pt x="793100" y="939800"/>
                </a:lnTo>
                <a:close/>
              </a:path>
              <a:path w="1003300" h="2286000">
                <a:moveTo>
                  <a:pt x="805672" y="939800"/>
                </a:moveTo>
                <a:lnTo>
                  <a:pt x="803716" y="939800"/>
                </a:lnTo>
                <a:lnTo>
                  <a:pt x="800760" y="927100"/>
                </a:lnTo>
                <a:lnTo>
                  <a:pt x="804936" y="927100"/>
                </a:lnTo>
                <a:lnTo>
                  <a:pt x="805672" y="939800"/>
                </a:lnTo>
                <a:close/>
              </a:path>
              <a:path w="1003300" h="2286000">
                <a:moveTo>
                  <a:pt x="807833" y="939800"/>
                </a:moveTo>
                <a:lnTo>
                  <a:pt x="807112" y="939800"/>
                </a:lnTo>
                <a:lnTo>
                  <a:pt x="806555" y="927100"/>
                </a:lnTo>
                <a:lnTo>
                  <a:pt x="807788" y="927100"/>
                </a:lnTo>
                <a:lnTo>
                  <a:pt x="807833" y="939800"/>
                </a:lnTo>
                <a:close/>
              </a:path>
              <a:path w="1003300" h="2286000">
                <a:moveTo>
                  <a:pt x="811148" y="939800"/>
                </a:moveTo>
                <a:lnTo>
                  <a:pt x="809517" y="939800"/>
                </a:lnTo>
                <a:lnTo>
                  <a:pt x="808682" y="927100"/>
                </a:lnTo>
                <a:lnTo>
                  <a:pt x="809652" y="927100"/>
                </a:lnTo>
                <a:lnTo>
                  <a:pt x="811148" y="939800"/>
                </a:lnTo>
                <a:close/>
              </a:path>
              <a:path w="1003300" h="2286000">
                <a:moveTo>
                  <a:pt x="815378" y="939800"/>
                </a:moveTo>
                <a:lnTo>
                  <a:pt x="813485" y="939800"/>
                </a:lnTo>
                <a:lnTo>
                  <a:pt x="813968" y="927100"/>
                </a:lnTo>
                <a:lnTo>
                  <a:pt x="815378" y="939800"/>
                </a:lnTo>
                <a:close/>
              </a:path>
              <a:path w="1003300" h="2286000">
                <a:moveTo>
                  <a:pt x="822043" y="939800"/>
                </a:moveTo>
                <a:lnTo>
                  <a:pt x="819464" y="939800"/>
                </a:lnTo>
                <a:lnTo>
                  <a:pt x="819345" y="927100"/>
                </a:lnTo>
                <a:lnTo>
                  <a:pt x="820459" y="927100"/>
                </a:lnTo>
                <a:lnTo>
                  <a:pt x="822043" y="939800"/>
                </a:lnTo>
                <a:close/>
              </a:path>
              <a:path w="1003300" h="2286000">
                <a:moveTo>
                  <a:pt x="827656" y="932828"/>
                </a:moveTo>
                <a:lnTo>
                  <a:pt x="823863" y="927100"/>
                </a:lnTo>
                <a:lnTo>
                  <a:pt x="826860" y="927100"/>
                </a:lnTo>
                <a:lnTo>
                  <a:pt x="827656" y="932828"/>
                </a:lnTo>
                <a:close/>
              </a:path>
              <a:path w="1003300" h="2286000">
                <a:moveTo>
                  <a:pt x="837285" y="939800"/>
                </a:moveTo>
                <a:lnTo>
                  <a:pt x="832272" y="939800"/>
                </a:lnTo>
                <a:lnTo>
                  <a:pt x="831124" y="938065"/>
                </a:lnTo>
                <a:lnTo>
                  <a:pt x="831568" y="927100"/>
                </a:lnTo>
                <a:lnTo>
                  <a:pt x="836231" y="927100"/>
                </a:lnTo>
                <a:lnTo>
                  <a:pt x="837285" y="939800"/>
                </a:lnTo>
                <a:close/>
              </a:path>
              <a:path w="1003300" h="2286000">
                <a:moveTo>
                  <a:pt x="839198" y="932019"/>
                </a:moveTo>
                <a:lnTo>
                  <a:pt x="836282" y="927100"/>
                </a:lnTo>
                <a:lnTo>
                  <a:pt x="837825" y="927100"/>
                </a:lnTo>
                <a:lnTo>
                  <a:pt x="839198" y="932019"/>
                </a:lnTo>
                <a:close/>
              </a:path>
              <a:path w="1003300" h="2286000">
                <a:moveTo>
                  <a:pt x="862984" y="939800"/>
                </a:moveTo>
                <a:lnTo>
                  <a:pt x="862141" y="939800"/>
                </a:lnTo>
                <a:lnTo>
                  <a:pt x="866166" y="927100"/>
                </a:lnTo>
                <a:lnTo>
                  <a:pt x="866768" y="927100"/>
                </a:lnTo>
                <a:lnTo>
                  <a:pt x="866872" y="927598"/>
                </a:lnTo>
                <a:lnTo>
                  <a:pt x="862984" y="939800"/>
                </a:lnTo>
                <a:close/>
              </a:path>
              <a:path w="1003300" h="2286000">
                <a:moveTo>
                  <a:pt x="866872" y="927598"/>
                </a:moveTo>
                <a:lnTo>
                  <a:pt x="866768" y="927100"/>
                </a:lnTo>
                <a:lnTo>
                  <a:pt x="867030" y="927100"/>
                </a:lnTo>
                <a:lnTo>
                  <a:pt x="866872" y="927598"/>
                </a:lnTo>
                <a:close/>
              </a:path>
              <a:path w="1003300" h="2286000">
                <a:moveTo>
                  <a:pt x="869443" y="939800"/>
                </a:moveTo>
                <a:lnTo>
                  <a:pt x="866872" y="927598"/>
                </a:lnTo>
                <a:lnTo>
                  <a:pt x="867030" y="927100"/>
                </a:lnTo>
                <a:lnTo>
                  <a:pt x="868725" y="927100"/>
                </a:lnTo>
                <a:lnTo>
                  <a:pt x="869443" y="939800"/>
                </a:lnTo>
                <a:close/>
              </a:path>
              <a:path w="1003300" h="2286000">
                <a:moveTo>
                  <a:pt x="878421" y="939800"/>
                </a:moveTo>
                <a:lnTo>
                  <a:pt x="870707" y="939800"/>
                </a:lnTo>
                <a:lnTo>
                  <a:pt x="870806" y="927100"/>
                </a:lnTo>
                <a:lnTo>
                  <a:pt x="878421" y="927100"/>
                </a:lnTo>
                <a:lnTo>
                  <a:pt x="878421" y="939800"/>
                </a:lnTo>
                <a:close/>
              </a:path>
              <a:path w="1003300" h="2286000">
                <a:moveTo>
                  <a:pt x="886630" y="939800"/>
                </a:moveTo>
                <a:lnTo>
                  <a:pt x="879998" y="939800"/>
                </a:lnTo>
                <a:lnTo>
                  <a:pt x="878421" y="927100"/>
                </a:lnTo>
                <a:lnTo>
                  <a:pt x="887415" y="927100"/>
                </a:lnTo>
                <a:lnTo>
                  <a:pt x="886630" y="939800"/>
                </a:lnTo>
                <a:close/>
              </a:path>
              <a:path w="1003300" h="2286000">
                <a:moveTo>
                  <a:pt x="240325" y="939800"/>
                </a:moveTo>
                <a:lnTo>
                  <a:pt x="238247" y="939800"/>
                </a:lnTo>
                <a:lnTo>
                  <a:pt x="241183" y="928414"/>
                </a:lnTo>
                <a:lnTo>
                  <a:pt x="240325" y="939800"/>
                </a:lnTo>
                <a:close/>
              </a:path>
              <a:path w="1003300" h="2286000">
                <a:moveTo>
                  <a:pt x="658616" y="939800"/>
                </a:moveTo>
                <a:lnTo>
                  <a:pt x="655134" y="939800"/>
                </a:lnTo>
                <a:lnTo>
                  <a:pt x="658616" y="928457"/>
                </a:lnTo>
                <a:lnTo>
                  <a:pt x="658616" y="939800"/>
                </a:lnTo>
                <a:close/>
              </a:path>
              <a:path w="1003300" h="2286000">
                <a:moveTo>
                  <a:pt x="574627" y="939800"/>
                </a:moveTo>
                <a:lnTo>
                  <a:pt x="569809" y="939800"/>
                </a:lnTo>
                <a:lnTo>
                  <a:pt x="567729" y="929489"/>
                </a:lnTo>
                <a:lnTo>
                  <a:pt x="574627" y="939800"/>
                </a:lnTo>
                <a:close/>
              </a:path>
              <a:path w="1003300" h="2286000">
                <a:moveTo>
                  <a:pt x="402848" y="939800"/>
                </a:moveTo>
                <a:lnTo>
                  <a:pt x="399092" y="939800"/>
                </a:lnTo>
                <a:lnTo>
                  <a:pt x="399329" y="930515"/>
                </a:lnTo>
                <a:lnTo>
                  <a:pt x="402848" y="939800"/>
                </a:lnTo>
                <a:close/>
              </a:path>
              <a:path w="1003300" h="2286000">
                <a:moveTo>
                  <a:pt x="843809" y="939800"/>
                </a:moveTo>
                <a:lnTo>
                  <a:pt x="841368" y="939800"/>
                </a:lnTo>
                <a:lnTo>
                  <a:pt x="839198" y="932019"/>
                </a:lnTo>
                <a:lnTo>
                  <a:pt x="843809" y="939800"/>
                </a:lnTo>
                <a:close/>
              </a:path>
              <a:path w="1003300" h="2286000">
                <a:moveTo>
                  <a:pt x="847357" y="939800"/>
                </a:moveTo>
                <a:lnTo>
                  <a:pt x="846217" y="939800"/>
                </a:lnTo>
                <a:lnTo>
                  <a:pt x="844713" y="932361"/>
                </a:lnTo>
                <a:lnTo>
                  <a:pt x="847357" y="939800"/>
                </a:lnTo>
                <a:close/>
              </a:path>
              <a:path w="1003300" h="2286000">
                <a:moveTo>
                  <a:pt x="831053" y="939800"/>
                </a:moveTo>
                <a:lnTo>
                  <a:pt x="828625" y="939800"/>
                </a:lnTo>
                <a:lnTo>
                  <a:pt x="827656" y="932828"/>
                </a:lnTo>
                <a:lnTo>
                  <a:pt x="831124" y="938065"/>
                </a:lnTo>
                <a:lnTo>
                  <a:pt x="831053" y="939800"/>
                </a:lnTo>
                <a:close/>
              </a:path>
              <a:path w="1003300" h="2286000">
                <a:moveTo>
                  <a:pt x="366743" y="939800"/>
                </a:moveTo>
                <a:lnTo>
                  <a:pt x="363482" y="939800"/>
                </a:lnTo>
                <a:lnTo>
                  <a:pt x="362310" y="933783"/>
                </a:lnTo>
                <a:lnTo>
                  <a:pt x="366743" y="939800"/>
                </a:lnTo>
                <a:close/>
              </a:path>
              <a:path w="1003300" h="2286000">
                <a:moveTo>
                  <a:pt x="333683" y="939800"/>
                </a:moveTo>
                <a:lnTo>
                  <a:pt x="333656" y="935329"/>
                </a:lnTo>
                <a:lnTo>
                  <a:pt x="333778" y="937812"/>
                </a:lnTo>
                <a:lnTo>
                  <a:pt x="333683" y="939800"/>
                </a:lnTo>
                <a:close/>
              </a:path>
              <a:path w="1003300" h="2286000">
                <a:moveTo>
                  <a:pt x="327610" y="939800"/>
                </a:moveTo>
                <a:lnTo>
                  <a:pt x="327034" y="939800"/>
                </a:lnTo>
                <a:lnTo>
                  <a:pt x="325770" y="936107"/>
                </a:lnTo>
                <a:lnTo>
                  <a:pt x="327610" y="939800"/>
                </a:lnTo>
                <a:close/>
              </a:path>
              <a:path w="1003300" h="2286000">
                <a:moveTo>
                  <a:pt x="160716" y="939800"/>
                </a:moveTo>
                <a:lnTo>
                  <a:pt x="160887" y="937812"/>
                </a:lnTo>
                <a:lnTo>
                  <a:pt x="160847" y="939306"/>
                </a:lnTo>
                <a:lnTo>
                  <a:pt x="160716" y="939800"/>
                </a:lnTo>
                <a:close/>
              </a:path>
              <a:path w="1003300" h="2286000">
                <a:moveTo>
                  <a:pt x="832272" y="939800"/>
                </a:moveTo>
                <a:lnTo>
                  <a:pt x="831053" y="939800"/>
                </a:lnTo>
                <a:lnTo>
                  <a:pt x="831124" y="938065"/>
                </a:lnTo>
                <a:lnTo>
                  <a:pt x="832272" y="939800"/>
                </a:lnTo>
                <a:close/>
              </a:path>
              <a:path w="1003300" h="2286000">
                <a:moveTo>
                  <a:pt x="428823" y="939800"/>
                </a:moveTo>
                <a:lnTo>
                  <a:pt x="428682" y="939306"/>
                </a:lnTo>
                <a:lnTo>
                  <a:pt x="428823" y="939800"/>
                </a:lnTo>
                <a:close/>
              </a:path>
              <a:path w="1003300" h="2286000">
                <a:moveTo>
                  <a:pt x="127673" y="952500"/>
                </a:moveTo>
                <a:lnTo>
                  <a:pt x="123774" y="952500"/>
                </a:lnTo>
                <a:lnTo>
                  <a:pt x="124104" y="939800"/>
                </a:lnTo>
                <a:lnTo>
                  <a:pt x="127368" y="939800"/>
                </a:lnTo>
                <a:lnTo>
                  <a:pt x="127673" y="952500"/>
                </a:lnTo>
                <a:close/>
              </a:path>
              <a:path w="1003300" h="2286000">
                <a:moveTo>
                  <a:pt x="135502" y="952500"/>
                </a:moveTo>
                <a:lnTo>
                  <a:pt x="132831" y="952500"/>
                </a:lnTo>
                <a:lnTo>
                  <a:pt x="135138" y="939800"/>
                </a:lnTo>
                <a:lnTo>
                  <a:pt x="135502" y="952500"/>
                </a:lnTo>
                <a:close/>
              </a:path>
              <a:path w="1003300" h="2286000">
                <a:moveTo>
                  <a:pt x="169565" y="952500"/>
                </a:moveTo>
                <a:lnTo>
                  <a:pt x="164559" y="952500"/>
                </a:lnTo>
                <a:lnTo>
                  <a:pt x="165146" y="939800"/>
                </a:lnTo>
                <a:lnTo>
                  <a:pt x="169616" y="939800"/>
                </a:lnTo>
                <a:lnTo>
                  <a:pt x="169565" y="952500"/>
                </a:lnTo>
                <a:close/>
              </a:path>
              <a:path w="1003300" h="2286000">
                <a:moveTo>
                  <a:pt x="201416" y="952500"/>
                </a:moveTo>
                <a:lnTo>
                  <a:pt x="198053" y="952500"/>
                </a:lnTo>
                <a:lnTo>
                  <a:pt x="197616" y="939800"/>
                </a:lnTo>
                <a:lnTo>
                  <a:pt x="202629" y="939800"/>
                </a:lnTo>
                <a:lnTo>
                  <a:pt x="201416" y="952500"/>
                </a:lnTo>
                <a:close/>
              </a:path>
              <a:path w="1003300" h="2286000">
                <a:moveTo>
                  <a:pt x="206958" y="946736"/>
                </a:moveTo>
                <a:lnTo>
                  <a:pt x="207439" y="939800"/>
                </a:lnTo>
                <a:lnTo>
                  <a:pt x="211803" y="939800"/>
                </a:lnTo>
                <a:lnTo>
                  <a:pt x="206958" y="946736"/>
                </a:lnTo>
                <a:close/>
              </a:path>
              <a:path w="1003300" h="2286000">
                <a:moveTo>
                  <a:pt x="217514" y="952500"/>
                </a:moveTo>
                <a:lnTo>
                  <a:pt x="216033" y="952500"/>
                </a:lnTo>
                <a:lnTo>
                  <a:pt x="218584" y="939800"/>
                </a:lnTo>
                <a:lnTo>
                  <a:pt x="220286" y="939800"/>
                </a:lnTo>
                <a:lnTo>
                  <a:pt x="217514" y="952500"/>
                </a:lnTo>
                <a:close/>
              </a:path>
              <a:path w="1003300" h="2286000">
                <a:moveTo>
                  <a:pt x="222607" y="952500"/>
                </a:moveTo>
                <a:lnTo>
                  <a:pt x="220933" y="952500"/>
                </a:lnTo>
                <a:lnTo>
                  <a:pt x="220933" y="939800"/>
                </a:lnTo>
                <a:lnTo>
                  <a:pt x="222607" y="952500"/>
                </a:lnTo>
                <a:close/>
              </a:path>
              <a:path w="1003300" h="2286000">
                <a:moveTo>
                  <a:pt x="226649" y="952500"/>
                </a:moveTo>
                <a:lnTo>
                  <a:pt x="225461" y="952500"/>
                </a:lnTo>
                <a:lnTo>
                  <a:pt x="226536" y="939800"/>
                </a:lnTo>
                <a:lnTo>
                  <a:pt x="227685" y="939800"/>
                </a:lnTo>
                <a:lnTo>
                  <a:pt x="226649" y="952500"/>
                </a:lnTo>
                <a:close/>
              </a:path>
              <a:path w="1003300" h="2286000">
                <a:moveTo>
                  <a:pt x="231213" y="952500"/>
                </a:moveTo>
                <a:lnTo>
                  <a:pt x="230523" y="952500"/>
                </a:lnTo>
                <a:lnTo>
                  <a:pt x="230895" y="939800"/>
                </a:lnTo>
                <a:lnTo>
                  <a:pt x="237058" y="939800"/>
                </a:lnTo>
                <a:lnTo>
                  <a:pt x="231213" y="952500"/>
                </a:lnTo>
                <a:close/>
              </a:path>
              <a:path w="1003300" h="2286000">
                <a:moveTo>
                  <a:pt x="241551" y="952500"/>
                </a:moveTo>
                <a:lnTo>
                  <a:pt x="235216" y="952500"/>
                </a:lnTo>
                <a:lnTo>
                  <a:pt x="238937" y="939800"/>
                </a:lnTo>
                <a:lnTo>
                  <a:pt x="242250" y="939800"/>
                </a:lnTo>
                <a:lnTo>
                  <a:pt x="241551" y="952500"/>
                </a:lnTo>
                <a:close/>
              </a:path>
              <a:path w="1003300" h="2286000">
                <a:moveTo>
                  <a:pt x="285745" y="952500"/>
                </a:moveTo>
                <a:lnTo>
                  <a:pt x="283908" y="952500"/>
                </a:lnTo>
                <a:lnTo>
                  <a:pt x="283908" y="939800"/>
                </a:lnTo>
                <a:lnTo>
                  <a:pt x="286122" y="939800"/>
                </a:lnTo>
                <a:lnTo>
                  <a:pt x="285745" y="952500"/>
                </a:lnTo>
                <a:close/>
              </a:path>
              <a:path w="1003300" h="2286000">
                <a:moveTo>
                  <a:pt x="290436" y="952500"/>
                </a:moveTo>
                <a:lnTo>
                  <a:pt x="286747" y="952500"/>
                </a:lnTo>
                <a:lnTo>
                  <a:pt x="286747" y="939800"/>
                </a:lnTo>
                <a:lnTo>
                  <a:pt x="288690" y="939800"/>
                </a:lnTo>
                <a:lnTo>
                  <a:pt x="290436" y="952500"/>
                </a:lnTo>
                <a:close/>
              </a:path>
              <a:path w="1003300" h="2286000">
                <a:moveTo>
                  <a:pt x="346680" y="949755"/>
                </a:moveTo>
                <a:lnTo>
                  <a:pt x="344049" y="939800"/>
                </a:lnTo>
                <a:lnTo>
                  <a:pt x="345983" y="939800"/>
                </a:lnTo>
                <a:lnTo>
                  <a:pt x="346680" y="949755"/>
                </a:lnTo>
                <a:close/>
              </a:path>
              <a:path w="1003300" h="2286000">
                <a:moveTo>
                  <a:pt x="350033" y="952500"/>
                </a:moveTo>
                <a:lnTo>
                  <a:pt x="347406" y="952500"/>
                </a:lnTo>
                <a:lnTo>
                  <a:pt x="347921" y="939800"/>
                </a:lnTo>
                <a:lnTo>
                  <a:pt x="349910" y="939800"/>
                </a:lnTo>
                <a:lnTo>
                  <a:pt x="350033" y="952500"/>
                </a:lnTo>
                <a:close/>
              </a:path>
              <a:path w="1003300" h="2286000">
                <a:moveTo>
                  <a:pt x="366364" y="952500"/>
                </a:moveTo>
                <a:lnTo>
                  <a:pt x="359835" y="952500"/>
                </a:lnTo>
                <a:lnTo>
                  <a:pt x="352918" y="939800"/>
                </a:lnTo>
                <a:lnTo>
                  <a:pt x="366364" y="939800"/>
                </a:lnTo>
                <a:lnTo>
                  <a:pt x="366364" y="952500"/>
                </a:lnTo>
                <a:close/>
              </a:path>
              <a:path w="1003300" h="2286000">
                <a:moveTo>
                  <a:pt x="379690" y="949120"/>
                </a:moveTo>
                <a:lnTo>
                  <a:pt x="371958" y="939800"/>
                </a:lnTo>
                <a:lnTo>
                  <a:pt x="375911" y="939800"/>
                </a:lnTo>
                <a:lnTo>
                  <a:pt x="379690" y="949120"/>
                </a:lnTo>
                <a:close/>
              </a:path>
              <a:path w="1003300" h="2286000">
                <a:moveTo>
                  <a:pt x="389875" y="952500"/>
                </a:moveTo>
                <a:lnTo>
                  <a:pt x="388464" y="939800"/>
                </a:lnTo>
                <a:lnTo>
                  <a:pt x="390411" y="939800"/>
                </a:lnTo>
                <a:lnTo>
                  <a:pt x="389875" y="952500"/>
                </a:lnTo>
                <a:close/>
              </a:path>
              <a:path w="1003300" h="2286000">
                <a:moveTo>
                  <a:pt x="399441" y="952500"/>
                </a:moveTo>
                <a:lnTo>
                  <a:pt x="392719" y="952500"/>
                </a:lnTo>
                <a:lnTo>
                  <a:pt x="393008" y="939800"/>
                </a:lnTo>
                <a:lnTo>
                  <a:pt x="399289" y="939800"/>
                </a:lnTo>
                <a:lnTo>
                  <a:pt x="399441" y="952500"/>
                </a:lnTo>
                <a:close/>
              </a:path>
              <a:path w="1003300" h="2286000">
                <a:moveTo>
                  <a:pt x="407633" y="952500"/>
                </a:moveTo>
                <a:lnTo>
                  <a:pt x="405395" y="952500"/>
                </a:lnTo>
                <a:lnTo>
                  <a:pt x="401463" y="939800"/>
                </a:lnTo>
                <a:lnTo>
                  <a:pt x="408509" y="939800"/>
                </a:lnTo>
                <a:lnTo>
                  <a:pt x="407633" y="952500"/>
                </a:lnTo>
                <a:close/>
              </a:path>
              <a:path w="1003300" h="2286000">
                <a:moveTo>
                  <a:pt x="416142" y="952500"/>
                </a:moveTo>
                <a:lnTo>
                  <a:pt x="415652" y="952500"/>
                </a:lnTo>
                <a:lnTo>
                  <a:pt x="410785" y="939800"/>
                </a:lnTo>
                <a:lnTo>
                  <a:pt x="411596" y="939800"/>
                </a:lnTo>
                <a:lnTo>
                  <a:pt x="416142" y="952500"/>
                </a:lnTo>
                <a:close/>
              </a:path>
              <a:path w="1003300" h="2286000">
                <a:moveTo>
                  <a:pt x="424845" y="943404"/>
                </a:moveTo>
                <a:lnTo>
                  <a:pt x="421750" y="939800"/>
                </a:lnTo>
                <a:lnTo>
                  <a:pt x="423803" y="939800"/>
                </a:lnTo>
                <a:lnTo>
                  <a:pt x="424845" y="943404"/>
                </a:lnTo>
                <a:close/>
              </a:path>
              <a:path w="1003300" h="2286000">
                <a:moveTo>
                  <a:pt x="427487" y="946482"/>
                </a:moveTo>
                <a:lnTo>
                  <a:pt x="424845" y="943404"/>
                </a:lnTo>
                <a:lnTo>
                  <a:pt x="423803" y="939800"/>
                </a:lnTo>
                <a:lnTo>
                  <a:pt x="426540" y="939800"/>
                </a:lnTo>
                <a:lnTo>
                  <a:pt x="427487" y="946482"/>
                </a:lnTo>
                <a:close/>
              </a:path>
              <a:path w="1003300" h="2286000">
                <a:moveTo>
                  <a:pt x="432073" y="951823"/>
                </a:moveTo>
                <a:lnTo>
                  <a:pt x="427487" y="946482"/>
                </a:lnTo>
                <a:lnTo>
                  <a:pt x="426540" y="939800"/>
                </a:lnTo>
                <a:lnTo>
                  <a:pt x="431738" y="939800"/>
                </a:lnTo>
                <a:lnTo>
                  <a:pt x="432073" y="951823"/>
                </a:lnTo>
                <a:close/>
              </a:path>
              <a:path w="1003300" h="2286000">
                <a:moveTo>
                  <a:pt x="477110" y="952500"/>
                </a:moveTo>
                <a:lnTo>
                  <a:pt x="473425" y="939800"/>
                </a:lnTo>
                <a:lnTo>
                  <a:pt x="476156" y="939800"/>
                </a:lnTo>
                <a:lnTo>
                  <a:pt x="477110" y="952500"/>
                </a:lnTo>
                <a:close/>
              </a:path>
              <a:path w="1003300" h="2286000">
                <a:moveTo>
                  <a:pt x="483806" y="943630"/>
                </a:moveTo>
                <a:lnTo>
                  <a:pt x="481835" y="939800"/>
                </a:lnTo>
                <a:lnTo>
                  <a:pt x="482567" y="939800"/>
                </a:lnTo>
                <a:lnTo>
                  <a:pt x="483806" y="943630"/>
                </a:lnTo>
                <a:close/>
              </a:path>
              <a:path w="1003300" h="2286000">
                <a:moveTo>
                  <a:pt x="507479" y="952500"/>
                </a:moveTo>
                <a:lnTo>
                  <a:pt x="505990" y="952500"/>
                </a:lnTo>
                <a:lnTo>
                  <a:pt x="507068" y="939800"/>
                </a:lnTo>
                <a:lnTo>
                  <a:pt x="507479" y="952500"/>
                </a:lnTo>
                <a:close/>
              </a:path>
              <a:path w="1003300" h="2286000">
                <a:moveTo>
                  <a:pt x="513073" y="952500"/>
                </a:moveTo>
                <a:lnTo>
                  <a:pt x="509679" y="952500"/>
                </a:lnTo>
                <a:lnTo>
                  <a:pt x="509376" y="939800"/>
                </a:lnTo>
                <a:lnTo>
                  <a:pt x="513073" y="952500"/>
                </a:lnTo>
                <a:close/>
              </a:path>
              <a:path w="1003300" h="2286000">
                <a:moveTo>
                  <a:pt x="561870" y="952500"/>
                </a:moveTo>
                <a:lnTo>
                  <a:pt x="555041" y="952500"/>
                </a:lnTo>
                <a:lnTo>
                  <a:pt x="555442" y="939800"/>
                </a:lnTo>
                <a:lnTo>
                  <a:pt x="560068" y="939800"/>
                </a:lnTo>
                <a:lnTo>
                  <a:pt x="561870" y="952500"/>
                </a:lnTo>
                <a:close/>
              </a:path>
              <a:path w="1003300" h="2286000">
                <a:moveTo>
                  <a:pt x="566242" y="952500"/>
                </a:moveTo>
                <a:lnTo>
                  <a:pt x="561870" y="952500"/>
                </a:lnTo>
                <a:lnTo>
                  <a:pt x="561454" y="939800"/>
                </a:lnTo>
                <a:lnTo>
                  <a:pt x="565387" y="939800"/>
                </a:lnTo>
                <a:lnTo>
                  <a:pt x="566242" y="952500"/>
                </a:lnTo>
                <a:close/>
              </a:path>
              <a:path w="1003300" h="2286000">
                <a:moveTo>
                  <a:pt x="573626" y="952500"/>
                </a:moveTo>
                <a:lnTo>
                  <a:pt x="571294" y="952500"/>
                </a:lnTo>
                <a:lnTo>
                  <a:pt x="567051" y="939800"/>
                </a:lnTo>
                <a:lnTo>
                  <a:pt x="571027" y="939800"/>
                </a:lnTo>
                <a:lnTo>
                  <a:pt x="573626" y="952500"/>
                </a:lnTo>
                <a:close/>
              </a:path>
              <a:path w="1003300" h="2286000">
                <a:moveTo>
                  <a:pt x="584551" y="952500"/>
                </a:moveTo>
                <a:lnTo>
                  <a:pt x="582499" y="952500"/>
                </a:lnTo>
                <a:lnTo>
                  <a:pt x="583108" y="939800"/>
                </a:lnTo>
                <a:lnTo>
                  <a:pt x="585436" y="939800"/>
                </a:lnTo>
                <a:lnTo>
                  <a:pt x="584551" y="952500"/>
                </a:lnTo>
                <a:close/>
              </a:path>
              <a:path w="1003300" h="2286000">
                <a:moveTo>
                  <a:pt x="591743" y="952500"/>
                </a:moveTo>
                <a:lnTo>
                  <a:pt x="589613" y="952500"/>
                </a:lnTo>
                <a:lnTo>
                  <a:pt x="585436" y="939800"/>
                </a:lnTo>
                <a:lnTo>
                  <a:pt x="588131" y="939800"/>
                </a:lnTo>
                <a:lnTo>
                  <a:pt x="591743" y="952500"/>
                </a:lnTo>
                <a:close/>
              </a:path>
              <a:path w="1003300" h="2286000">
                <a:moveTo>
                  <a:pt x="599031" y="952500"/>
                </a:moveTo>
                <a:lnTo>
                  <a:pt x="593717" y="952500"/>
                </a:lnTo>
                <a:lnTo>
                  <a:pt x="593717" y="939800"/>
                </a:lnTo>
                <a:lnTo>
                  <a:pt x="598758" y="939800"/>
                </a:lnTo>
                <a:lnTo>
                  <a:pt x="599031" y="952500"/>
                </a:lnTo>
                <a:close/>
              </a:path>
              <a:path w="1003300" h="2286000">
                <a:moveTo>
                  <a:pt x="606886" y="952500"/>
                </a:moveTo>
                <a:lnTo>
                  <a:pt x="604963" y="952500"/>
                </a:lnTo>
                <a:lnTo>
                  <a:pt x="604776" y="939800"/>
                </a:lnTo>
                <a:lnTo>
                  <a:pt x="608403" y="939800"/>
                </a:lnTo>
                <a:lnTo>
                  <a:pt x="606886" y="952500"/>
                </a:lnTo>
                <a:close/>
              </a:path>
              <a:path w="1003300" h="2286000">
                <a:moveTo>
                  <a:pt x="615614" y="952500"/>
                </a:moveTo>
                <a:lnTo>
                  <a:pt x="613643" y="952500"/>
                </a:lnTo>
                <a:lnTo>
                  <a:pt x="613587" y="939800"/>
                </a:lnTo>
                <a:lnTo>
                  <a:pt x="616833" y="939800"/>
                </a:lnTo>
                <a:lnTo>
                  <a:pt x="615614" y="952500"/>
                </a:lnTo>
                <a:close/>
              </a:path>
              <a:path w="1003300" h="2286000">
                <a:moveTo>
                  <a:pt x="632118" y="952500"/>
                </a:moveTo>
                <a:lnTo>
                  <a:pt x="631657" y="952500"/>
                </a:lnTo>
                <a:lnTo>
                  <a:pt x="625692" y="939800"/>
                </a:lnTo>
                <a:lnTo>
                  <a:pt x="632781" y="939800"/>
                </a:lnTo>
                <a:lnTo>
                  <a:pt x="632118" y="952500"/>
                </a:lnTo>
                <a:close/>
              </a:path>
              <a:path w="1003300" h="2286000">
                <a:moveTo>
                  <a:pt x="658143" y="952500"/>
                </a:moveTo>
                <a:lnTo>
                  <a:pt x="640172" y="952500"/>
                </a:lnTo>
                <a:lnTo>
                  <a:pt x="643673" y="939800"/>
                </a:lnTo>
                <a:lnTo>
                  <a:pt x="658143" y="939800"/>
                </a:lnTo>
                <a:lnTo>
                  <a:pt x="658143" y="952500"/>
                </a:lnTo>
                <a:close/>
              </a:path>
              <a:path w="1003300" h="2286000">
                <a:moveTo>
                  <a:pt x="666317" y="952500"/>
                </a:moveTo>
                <a:lnTo>
                  <a:pt x="664064" y="952500"/>
                </a:lnTo>
                <a:lnTo>
                  <a:pt x="664064" y="939800"/>
                </a:lnTo>
                <a:lnTo>
                  <a:pt x="665759" y="939800"/>
                </a:lnTo>
                <a:lnTo>
                  <a:pt x="666317" y="952500"/>
                </a:lnTo>
                <a:close/>
              </a:path>
              <a:path w="1003300" h="2286000">
                <a:moveTo>
                  <a:pt x="688459" y="952500"/>
                </a:moveTo>
                <a:lnTo>
                  <a:pt x="667460" y="952500"/>
                </a:lnTo>
                <a:lnTo>
                  <a:pt x="667821" y="939800"/>
                </a:lnTo>
                <a:lnTo>
                  <a:pt x="688490" y="939800"/>
                </a:lnTo>
                <a:lnTo>
                  <a:pt x="688459" y="952500"/>
                </a:lnTo>
                <a:close/>
              </a:path>
              <a:path w="1003300" h="2286000">
                <a:moveTo>
                  <a:pt x="693696" y="952500"/>
                </a:moveTo>
                <a:lnTo>
                  <a:pt x="689545" y="952500"/>
                </a:lnTo>
                <a:lnTo>
                  <a:pt x="688508" y="939800"/>
                </a:lnTo>
                <a:lnTo>
                  <a:pt x="693340" y="939800"/>
                </a:lnTo>
                <a:lnTo>
                  <a:pt x="693696" y="952500"/>
                </a:lnTo>
                <a:close/>
              </a:path>
              <a:path w="1003300" h="2286000">
                <a:moveTo>
                  <a:pt x="713859" y="952500"/>
                </a:moveTo>
                <a:lnTo>
                  <a:pt x="695642" y="952500"/>
                </a:lnTo>
                <a:lnTo>
                  <a:pt x="694767" y="939800"/>
                </a:lnTo>
                <a:lnTo>
                  <a:pt x="712614" y="939800"/>
                </a:lnTo>
                <a:lnTo>
                  <a:pt x="713859" y="952500"/>
                </a:lnTo>
                <a:close/>
              </a:path>
              <a:path w="1003300" h="2286000">
                <a:moveTo>
                  <a:pt x="779796" y="952500"/>
                </a:moveTo>
                <a:lnTo>
                  <a:pt x="770440" y="952500"/>
                </a:lnTo>
                <a:lnTo>
                  <a:pt x="769447" y="939800"/>
                </a:lnTo>
                <a:lnTo>
                  <a:pt x="772813" y="939800"/>
                </a:lnTo>
                <a:lnTo>
                  <a:pt x="779796" y="952500"/>
                </a:lnTo>
                <a:close/>
              </a:path>
              <a:path w="1003300" h="2286000">
                <a:moveTo>
                  <a:pt x="783374" y="952500"/>
                </a:moveTo>
                <a:lnTo>
                  <a:pt x="780870" y="952500"/>
                </a:lnTo>
                <a:lnTo>
                  <a:pt x="781803" y="939800"/>
                </a:lnTo>
                <a:lnTo>
                  <a:pt x="783374" y="952500"/>
                </a:lnTo>
                <a:close/>
              </a:path>
              <a:path w="1003300" h="2286000">
                <a:moveTo>
                  <a:pt x="793785" y="952500"/>
                </a:moveTo>
                <a:lnTo>
                  <a:pt x="792547" y="952500"/>
                </a:lnTo>
                <a:lnTo>
                  <a:pt x="792519" y="939800"/>
                </a:lnTo>
                <a:lnTo>
                  <a:pt x="793779" y="939800"/>
                </a:lnTo>
                <a:lnTo>
                  <a:pt x="793785" y="952500"/>
                </a:lnTo>
                <a:close/>
              </a:path>
              <a:path w="1003300" h="2286000">
                <a:moveTo>
                  <a:pt x="795917" y="952500"/>
                </a:moveTo>
                <a:lnTo>
                  <a:pt x="794069" y="952500"/>
                </a:lnTo>
                <a:lnTo>
                  <a:pt x="795246" y="939800"/>
                </a:lnTo>
                <a:lnTo>
                  <a:pt x="797398" y="939800"/>
                </a:lnTo>
                <a:lnTo>
                  <a:pt x="795917" y="952500"/>
                </a:lnTo>
                <a:close/>
              </a:path>
              <a:path w="1003300" h="2286000">
                <a:moveTo>
                  <a:pt x="800922" y="952500"/>
                </a:moveTo>
                <a:lnTo>
                  <a:pt x="797355" y="952500"/>
                </a:lnTo>
                <a:lnTo>
                  <a:pt x="798117" y="939800"/>
                </a:lnTo>
                <a:lnTo>
                  <a:pt x="798361" y="939800"/>
                </a:lnTo>
                <a:lnTo>
                  <a:pt x="800922" y="952500"/>
                </a:lnTo>
                <a:close/>
              </a:path>
              <a:path w="1003300" h="2286000">
                <a:moveTo>
                  <a:pt x="816017" y="952500"/>
                </a:moveTo>
                <a:lnTo>
                  <a:pt x="813755" y="952500"/>
                </a:lnTo>
                <a:lnTo>
                  <a:pt x="809824" y="939800"/>
                </a:lnTo>
                <a:lnTo>
                  <a:pt x="812794" y="939800"/>
                </a:lnTo>
                <a:lnTo>
                  <a:pt x="816017" y="952500"/>
                </a:lnTo>
                <a:close/>
              </a:path>
              <a:path w="1003300" h="2286000">
                <a:moveTo>
                  <a:pt x="835806" y="952500"/>
                </a:moveTo>
                <a:lnTo>
                  <a:pt x="832433" y="952500"/>
                </a:lnTo>
                <a:lnTo>
                  <a:pt x="830146" y="939800"/>
                </a:lnTo>
                <a:lnTo>
                  <a:pt x="835806" y="952500"/>
                </a:lnTo>
                <a:close/>
              </a:path>
              <a:path w="1003300" h="2286000">
                <a:moveTo>
                  <a:pt x="843754" y="952500"/>
                </a:moveTo>
                <a:lnTo>
                  <a:pt x="837823" y="952500"/>
                </a:lnTo>
                <a:lnTo>
                  <a:pt x="835706" y="939800"/>
                </a:lnTo>
                <a:lnTo>
                  <a:pt x="842165" y="939800"/>
                </a:lnTo>
                <a:lnTo>
                  <a:pt x="843754" y="952500"/>
                </a:lnTo>
                <a:close/>
              </a:path>
              <a:path w="1003300" h="2286000">
                <a:moveTo>
                  <a:pt x="848471" y="952500"/>
                </a:moveTo>
                <a:lnTo>
                  <a:pt x="846870" y="952500"/>
                </a:lnTo>
                <a:lnTo>
                  <a:pt x="843809" y="939800"/>
                </a:lnTo>
                <a:lnTo>
                  <a:pt x="844273" y="939800"/>
                </a:lnTo>
                <a:lnTo>
                  <a:pt x="848471" y="952500"/>
                </a:lnTo>
                <a:close/>
              </a:path>
              <a:path w="1003300" h="2286000">
                <a:moveTo>
                  <a:pt x="851291" y="952500"/>
                </a:moveTo>
                <a:lnTo>
                  <a:pt x="850665" y="952500"/>
                </a:lnTo>
                <a:lnTo>
                  <a:pt x="846856" y="939800"/>
                </a:lnTo>
                <a:lnTo>
                  <a:pt x="848057" y="939800"/>
                </a:lnTo>
                <a:lnTo>
                  <a:pt x="851291" y="952500"/>
                </a:lnTo>
                <a:close/>
              </a:path>
              <a:path w="1003300" h="2286000">
                <a:moveTo>
                  <a:pt x="862357" y="952500"/>
                </a:moveTo>
                <a:lnTo>
                  <a:pt x="859733" y="952500"/>
                </a:lnTo>
                <a:lnTo>
                  <a:pt x="859252" y="939800"/>
                </a:lnTo>
                <a:lnTo>
                  <a:pt x="860281" y="939800"/>
                </a:lnTo>
                <a:lnTo>
                  <a:pt x="862357" y="952500"/>
                </a:lnTo>
                <a:close/>
              </a:path>
              <a:path w="1003300" h="2286000">
                <a:moveTo>
                  <a:pt x="866230" y="940850"/>
                </a:moveTo>
                <a:lnTo>
                  <a:pt x="865993" y="939800"/>
                </a:lnTo>
                <a:lnTo>
                  <a:pt x="866150" y="939800"/>
                </a:lnTo>
                <a:lnTo>
                  <a:pt x="866230" y="940850"/>
                </a:lnTo>
                <a:close/>
              </a:path>
              <a:path w="1003300" h="2286000">
                <a:moveTo>
                  <a:pt x="886719" y="952500"/>
                </a:moveTo>
                <a:lnTo>
                  <a:pt x="874631" y="952500"/>
                </a:lnTo>
                <a:lnTo>
                  <a:pt x="874612" y="939800"/>
                </a:lnTo>
                <a:lnTo>
                  <a:pt x="886434" y="939800"/>
                </a:lnTo>
                <a:lnTo>
                  <a:pt x="886719" y="952500"/>
                </a:lnTo>
                <a:close/>
              </a:path>
              <a:path w="1003300" h="2286000">
                <a:moveTo>
                  <a:pt x="868865" y="952500"/>
                </a:moveTo>
                <a:lnTo>
                  <a:pt x="867121" y="952500"/>
                </a:lnTo>
                <a:lnTo>
                  <a:pt x="866230" y="940850"/>
                </a:lnTo>
                <a:lnTo>
                  <a:pt x="868865" y="952500"/>
                </a:lnTo>
                <a:close/>
              </a:path>
              <a:path w="1003300" h="2286000">
                <a:moveTo>
                  <a:pt x="428340" y="952500"/>
                </a:moveTo>
                <a:lnTo>
                  <a:pt x="427472" y="952500"/>
                </a:lnTo>
                <a:lnTo>
                  <a:pt x="424845" y="943404"/>
                </a:lnTo>
                <a:lnTo>
                  <a:pt x="427487" y="946482"/>
                </a:lnTo>
                <a:lnTo>
                  <a:pt x="428340" y="952500"/>
                </a:lnTo>
                <a:close/>
              </a:path>
              <a:path w="1003300" h="2286000">
                <a:moveTo>
                  <a:pt x="488370" y="952500"/>
                </a:moveTo>
                <a:lnTo>
                  <a:pt x="486674" y="952500"/>
                </a:lnTo>
                <a:lnTo>
                  <a:pt x="483806" y="943630"/>
                </a:lnTo>
                <a:lnTo>
                  <a:pt x="488370" y="952500"/>
                </a:lnTo>
                <a:close/>
              </a:path>
              <a:path w="1003300" h="2286000">
                <a:moveTo>
                  <a:pt x="206559" y="952500"/>
                </a:moveTo>
                <a:lnTo>
                  <a:pt x="202933" y="952500"/>
                </a:lnTo>
                <a:lnTo>
                  <a:pt x="206958" y="946736"/>
                </a:lnTo>
                <a:lnTo>
                  <a:pt x="206559" y="952500"/>
                </a:lnTo>
                <a:close/>
              </a:path>
              <a:path w="1003300" h="2286000">
                <a:moveTo>
                  <a:pt x="382493" y="952500"/>
                </a:moveTo>
                <a:lnTo>
                  <a:pt x="381060" y="952500"/>
                </a:lnTo>
                <a:lnTo>
                  <a:pt x="379690" y="949120"/>
                </a:lnTo>
                <a:lnTo>
                  <a:pt x="382493" y="952500"/>
                </a:lnTo>
                <a:close/>
              </a:path>
              <a:path w="1003300" h="2286000">
                <a:moveTo>
                  <a:pt x="351631" y="965200"/>
                </a:moveTo>
                <a:lnTo>
                  <a:pt x="349215" y="965199"/>
                </a:lnTo>
                <a:lnTo>
                  <a:pt x="346872" y="952500"/>
                </a:lnTo>
                <a:lnTo>
                  <a:pt x="346680" y="949755"/>
                </a:lnTo>
                <a:lnTo>
                  <a:pt x="347406" y="952500"/>
                </a:lnTo>
                <a:lnTo>
                  <a:pt x="350772" y="952500"/>
                </a:lnTo>
                <a:lnTo>
                  <a:pt x="351631" y="965200"/>
                </a:lnTo>
                <a:close/>
              </a:path>
              <a:path w="1003300" h="2286000">
                <a:moveTo>
                  <a:pt x="432654" y="952500"/>
                </a:moveTo>
                <a:lnTo>
                  <a:pt x="432092" y="952500"/>
                </a:lnTo>
                <a:lnTo>
                  <a:pt x="432073" y="951823"/>
                </a:lnTo>
                <a:lnTo>
                  <a:pt x="432654" y="952500"/>
                </a:lnTo>
                <a:close/>
              </a:path>
              <a:path w="1003300" h="2286000">
                <a:moveTo>
                  <a:pt x="124844" y="965200"/>
                </a:moveTo>
                <a:lnTo>
                  <a:pt x="122078" y="965200"/>
                </a:lnTo>
                <a:lnTo>
                  <a:pt x="122169" y="952500"/>
                </a:lnTo>
                <a:lnTo>
                  <a:pt x="125385" y="952500"/>
                </a:lnTo>
                <a:lnTo>
                  <a:pt x="124844" y="965200"/>
                </a:lnTo>
                <a:close/>
              </a:path>
              <a:path w="1003300" h="2286000">
                <a:moveTo>
                  <a:pt x="132332" y="965200"/>
                </a:moveTo>
                <a:lnTo>
                  <a:pt x="129828" y="965200"/>
                </a:lnTo>
                <a:lnTo>
                  <a:pt x="130081" y="952500"/>
                </a:lnTo>
                <a:lnTo>
                  <a:pt x="133030" y="952500"/>
                </a:lnTo>
                <a:lnTo>
                  <a:pt x="132332" y="965200"/>
                </a:lnTo>
                <a:close/>
              </a:path>
              <a:path w="1003300" h="2286000">
                <a:moveTo>
                  <a:pt x="155525" y="965200"/>
                </a:moveTo>
                <a:lnTo>
                  <a:pt x="153840" y="965200"/>
                </a:lnTo>
                <a:lnTo>
                  <a:pt x="154101" y="952500"/>
                </a:lnTo>
                <a:lnTo>
                  <a:pt x="155525" y="952500"/>
                </a:lnTo>
                <a:lnTo>
                  <a:pt x="155525" y="965200"/>
                </a:lnTo>
                <a:close/>
              </a:path>
              <a:path w="1003300" h="2286000">
                <a:moveTo>
                  <a:pt x="162844" y="965200"/>
                </a:moveTo>
                <a:lnTo>
                  <a:pt x="160741" y="965200"/>
                </a:lnTo>
                <a:lnTo>
                  <a:pt x="161667" y="952500"/>
                </a:lnTo>
                <a:lnTo>
                  <a:pt x="163726" y="952500"/>
                </a:lnTo>
                <a:lnTo>
                  <a:pt x="162844" y="965200"/>
                </a:lnTo>
                <a:close/>
              </a:path>
              <a:path w="1003300" h="2286000">
                <a:moveTo>
                  <a:pt x="196869" y="965200"/>
                </a:moveTo>
                <a:lnTo>
                  <a:pt x="187434" y="965200"/>
                </a:lnTo>
                <a:lnTo>
                  <a:pt x="187699" y="952500"/>
                </a:lnTo>
                <a:lnTo>
                  <a:pt x="197713" y="952500"/>
                </a:lnTo>
                <a:lnTo>
                  <a:pt x="196869" y="965200"/>
                </a:lnTo>
                <a:close/>
              </a:path>
              <a:path w="1003300" h="2286000">
                <a:moveTo>
                  <a:pt x="220459" y="965200"/>
                </a:moveTo>
                <a:lnTo>
                  <a:pt x="219071" y="965200"/>
                </a:lnTo>
                <a:lnTo>
                  <a:pt x="219415" y="952500"/>
                </a:lnTo>
                <a:lnTo>
                  <a:pt x="220459" y="952500"/>
                </a:lnTo>
                <a:lnTo>
                  <a:pt x="220459" y="965200"/>
                </a:lnTo>
                <a:close/>
              </a:path>
              <a:path w="1003300" h="2286000">
                <a:moveTo>
                  <a:pt x="226922" y="965200"/>
                </a:moveTo>
                <a:lnTo>
                  <a:pt x="220897" y="965200"/>
                </a:lnTo>
                <a:lnTo>
                  <a:pt x="225602" y="952500"/>
                </a:lnTo>
                <a:lnTo>
                  <a:pt x="227490" y="952500"/>
                </a:lnTo>
                <a:lnTo>
                  <a:pt x="226922" y="965200"/>
                </a:lnTo>
                <a:close/>
              </a:path>
              <a:path w="1003300" h="2286000">
                <a:moveTo>
                  <a:pt x="235301" y="954508"/>
                </a:moveTo>
                <a:lnTo>
                  <a:pt x="235330" y="952500"/>
                </a:lnTo>
                <a:lnTo>
                  <a:pt x="236423" y="952500"/>
                </a:lnTo>
                <a:lnTo>
                  <a:pt x="235301" y="954508"/>
                </a:lnTo>
                <a:close/>
              </a:path>
              <a:path w="1003300" h="2286000">
                <a:moveTo>
                  <a:pt x="285252" y="965200"/>
                </a:moveTo>
                <a:lnTo>
                  <a:pt x="283187" y="965200"/>
                </a:lnTo>
                <a:lnTo>
                  <a:pt x="283187" y="952500"/>
                </a:lnTo>
                <a:lnTo>
                  <a:pt x="284788" y="952500"/>
                </a:lnTo>
                <a:lnTo>
                  <a:pt x="285252" y="965200"/>
                </a:lnTo>
                <a:close/>
              </a:path>
              <a:path w="1003300" h="2286000">
                <a:moveTo>
                  <a:pt x="321163" y="965200"/>
                </a:moveTo>
                <a:lnTo>
                  <a:pt x="318263" y="965200"/>
                </a:lnTo>
                <a:lnTo>
                  <a:pt x="320922" y="952500"/>
                </a:lnTo>
                <a:lnTo>
                  <a:pt x="321163" y="965200"/>
                </a:lnTo>
                <a:close/>
              </a:path>
              <a:path w="1003300" h="2286000">
                <a:moveTo>
                  <a:pt x="370367" y="965200"/>
                </a:moveTo>
                <a:lnTo>
                  <a:pt x="367212" y="965199"/>
                </a:lnTo>
                <a:lnTo>
                  <a:pt x="365949" y="952500"/>
                </a:lnTo>
                <a:lnTo>
                  <a:pt x="368686" y="952500"/>
                </a:lnTo>
                <a:lnTo>
                  <a:pt x="370367" y="965200"/>
                </a:lnTo>
                <a:close/>
              </a:path>
              <a:path w="1003300" h="2286000">
                <a:moveTo>
                  <a:pt x="377538" y="965200"/>
                </a:moveTo>
                <a:lnTo>
                  <a:pt x="373836" y="965199"/>
                </a:lnTo>
                <a:lnTo>
                  <a:pt x="368741" y="952500"/>
                </a:lnTo>
                <a:lnTo>
                  <a:pt x="377765" y="952500"/>
                </a:lnTo>
                <a:lnTo>
                  <a:pt x="377538" y="965200"/>
                </a:lnTo>
                <a:close/>
              </a:path>
              <a:path w="1003300" h="2286000">
                <a:moveTo>
                  <a:pt x="382721" y="965200"/>
                </a:moveTo>
                <a:lnTo>
                  <a:pt x="380360" y="965199"/>
                </a:lnTo>
                <a:lnTo>
                  <a:pt x="378753" y="952500"/>
                </a:lnTo>
                <a:lnTo>
                  <a:pt x="378999" y="952500"/>
                </a:lnTo>
                <a:lnTo>
                  <a:pt x="382721" y="965200"/>
                </a:lnTo>
                <a:close/>
              </a:path>
              <a:path w="1003300" h="2286000">
                <a:moveTo>
                  <a:pt x="387005" y="965200"/>
                </a:moveTo>
                <a:lnTo>
                  <a:pt x="385903" y="965199"/>
                </a:lnTo>
                <a:lnTo>
                  <a:pt x="380771" y="952500"/>
                </a:lnTo>
                <a:lnTo>
                  <a:pt x="383978" y="952500"/>
                </a:lnTo>
                <a:lnTo>
                  <a:pt x="387005" y="965200"/>
                </a:lnTo>
                <a:close/>
              </a:path>
              <a:path w="1003300" h="2286000">
                <a:moveTo>
                  <a:pt x="396009" y="965200"/>
                </a:moveTo>
                <a:lnTo>
                  <a:pt x="391112" y="965200"/>
                </a:lnTo>
                <a:lnTo>
                  <a:pt x="392049" y="952500"/>
                </a:lnTo>
                <a:lnTo>
                  <a:pt x="396662" y="952500"/>
                </a:lnTo>
                <a:lnTo>
                  <a:pt x="396009" y="965200"/>
                </a:lnTo>
                <a:close/>
              </a:path>
              <a:path w="1003300" h="2286000">
                <a:moveTo>
                  <a:pt x="409488" y="965200"/>
                </a:moveTo>
                <a:lnTo>
                  <a:pt x="406654" y="965199"/>
                </a:lnTo>
                <a:lnTo>
                  <a:pt x="402836" y="952500"/>
                </a:lnTo>
                <a:lnTo>
                  <a:pt x="410735" y="952500"/>
                </a:lnTo>
                <a:lnTo>
                  <a:pt x="409488" y="965200"/>
                </a:lnTo>
                <a:close/>
              </a:path>
              <a:path w="1003300" h="2286000">
                <a:moveTo>
                  <a:pt x="417286" y="965200"/>
                </a:moveTo>
                <a:lnTo>
                  <a:pt x="417053" y="965199"/>
                </a:lnTo>
                <a:lnTo>
                  <a:pt x="413916" y="952500"/>
                </a:lnTo>
                <a:lnTo>
                  <a:pt x="414801" y="952500"/>
                </a:lnTo>
                <a:lnTo>
                  <a:pt x="417286" y="965200"/>
                </a:lnTo>
                <a:close/>
              </a:path>
              <a:path w="1003300" h="2286000">
                <a:moveTo>
                  <a:pt x="425622" y="965200"/>
                </a:moveTo>
                <a:lnTo>
                  <a:pt x="424541" y="965199"/>
                </a:lnTo>
                <a:lnTo>
                  <a:pt x="423093" y="952500"/>
                </a:lnTo>
                <a:lnTo>
                  <a:pt x="423974" y="952500"/>
                </a:lnTo>
                <a:lnTo>
                  <a:pt x="425622" y="965200"/>
                </a:lnTo>
                <a:close/>
              </a:path>
              <a:path w="1003300" h="2286000">
                <a:moveTo>
                  <a:pt x="432252" y="965200"/>
                </a:moveTo>
                <a:lnTo>
                  <a:pt x="430233" y="965199"/>
                </a:lnTo>
                <a:lnTo>
                  <a:pt x="428334" y="952500"/>
                </a:lnTo>
                <a:lnTo>
                  <a:pt x="432252" y="965200"/>
                </a:lnTo>
                <a:close/>
              </a:path>
              <a:path w="1003300" h="2286000">
                <a:moveTo>
                  <a:pt x="466761" y="965200"/>
                </a:moveTo>
                <a:lnTo>
                  <a:pt x="465372" y="965200"/>
                </a:lnTo>
                <a:lnTo>
                  <a:pt x="465372" y="952500"/>
                </a:lnTo>
                <a:lnTo>
                  <a:pt x="467171" y="952500"/>
                </a:lnTo>
                <a:lnTo>
                  <a:pt x="466761" y="965200"/>
                </a:lnTo>
                <a:close/>
              </a:path>
              <a:path w="1003300" h="2286000">
                <a:moveTo>
                  <a:pt x="479641" y="965200"/>
                </a:moveTo>
                <a:lnTo>
                  <a:pt x="477625" y="965200"/>
                </a:lnTo>
                <a:lnTo>
                  <a:pt x="477497" y="952500"/>
                </a:lnTo>
                <a:lnTo>
                  <a:pt x="479641" y="965200"/>
                </a:lnTo>
                <a:close/>
              </a:path>
              <a:path w="1003300" h="2286000">
                <a:moveTo>
                  <a:pt x="484339" y="965200"/>
                </a:moveTo>
                <a:lnTo>
                  <a:pt x="482022" y="965200"/>
                </a:lnTo>
                <a:lnTo>
                  <a:pt x="482368" y="952500"/>
                </a:lnTo>
                <a:lnTo>
                  <a:pt x="482806" y="952500"/>
                </a:lnTo>
                <a:lnTo>
                  <a:pt x="483619" y="954000"/>
                </a:lnTo>
                <a:lnTo>
                  <a:pt x="484339" y="965200"/>
                </a:lnTo>
                <a:close/>
              </a:path>
              <a:path w="1003300" h="2286000">
                <a:moveTo>
                  <a:pt x="483619" y="954000"/>
                </a:moveTo>
                <a:lnTo>
                  <a:pt x="482806" y="952500"/>
                </a:lnTo>
                <a:lnTo>
                  <a:pt x="483522" y="952500"/>
                </a:lnTo>
                <a:lnTo>
                  <a:pt x="483619" y="954000"/>
                </a:lnTo>
                <a:close/>
              </a:path>
              <a:path w="1003300" h="2286000">
                <a:moveTo>
                  <a:pt x="492354" y="965200"/>
                </a:moveTo>
                <a:lnTo>
                  <a:pt x="489686" y="965199"/>
                </a:lnTo>
                <a:lnTo>
                  <a:pt x="483619" y="954000"/>
                </a:lnTo>
                <a:lnTo>
                  <a:pt x="483522" y="952500"/>
                </a:lnTo>
                <a:lnTo>
                  <a:pt x="487222" y="952500"/>
                </a:lnTo>
                <a:lnTo>
                  <a:pt x="492354" y="965200"/>
                </a:lnTo>
                <a:close/>
              </a:path>
              <a:path w="1003300" h="2286000">
                <a:moveTo>
                  <a:pt x="508234" y="965200"/>
                </a:moveTo>
                <a:lnTo>
                  <a:pt x="506357" y="965200"/>
                </a:lnTo>
                <a:lnTo>
                  <a:pt x="506357" y="952500"/>
                </a:lnTo>
                <a:lnTo>
                  <a:pt x="508234" y="958393"/>
                </a:lnTo>
                <a:lnTo>
                  <a:pt x="508234" y="965200"/>
                </a:lnTo>
                <a:close/>
              </a:path>
              <a:path w="1003300" h="2286000">
                <a:moveTo>
                  <a:pt x="508234" y="958393"/>
                </a:moveTo>
                <a:lnTo>
                  <a:pt x="506431" y="952500"/>
                </a:lnTo>
                <a:lnTo>
                  <a:pt x="508234" y="952500"/>
                </a:lnTo>
                <a:lnTo>
                  <a:pt x="508234" y="958393"/>
                </a:lnTo>
                <a:close/>
              </a:path>
              <a:path w="1003300" h="2286000">
                <a:moveTo>
                  <a:pt x="513174" y="965200"/>
                </a:moveTo>
                <a:lnTo>
                  <a:pt x="510317" y="965199"/>
                </a:lnTo>
                <a:lnTo>
                  <a:pt x="508234" y="958393"/>
                </a:lnTo>
                <a:lnTo>
                  <a:pt x="508234" y="952500"/>
                </a:lnTo>
                <a:lnTo>
                  <a:pt x="511055" y="952500"/>
                </a:lnTo>
                <a:lnTo>
                  <a:pt x="513174" y="965200"/>
                </a:lnTo>
                <a:close/>
              </a:path>
              <a:path w="1003300" h="2286000">
                <a:moveTo>
                  <a:pt x="550640" y="965200"/>
                </a:moveTo>
                <a:lnTo>
                  <a:pt x="547804" y="965200"/>
                </a:lnTo>
                <a:lnTo>
                  <a:pt x="548469" y="952500"/>
                </a:lnTo>
                <a:lnTo>
                  <a:pt x="550220" y="952500"/>
                </a:lnTo>
                <a:lnTo>
                  <a:pt x="550640" y="965200"/>
                </a:lnTo>
                <a:close/>
              </a:path>
              <a:path w="1003300" h="2286000">
                <a:moveTo>
                  <a:pt x="565965" y="965200"/>
                </a:moveTo>
                <a:lnTo>
                  <a:pt x="564224" y="965199"/>
                </a:lnTo>
                <a:lnTo>
                  <a:pt x="556257" y="952500"/>
                </a:lnTo>
                <a:lnTo>
                  <a:pt x="565486" y="952500"/>
                </a:lnTo>
                <a:lnTo>
                  <a:pt x="565965" y="965200"/>
                </a:lnTo>
                <a:close/>
              </a:path>
              <a:path w="1003300" h="2286000">
                <a:moveTo>
                  <a:pt x="570167" y="965200"/>
                </a:moveTo>
                <a:lnTo>
                  <a:pt x="568881" y="965199"/>
                </a:lnTo>
                <a:lnTo>
                  <a:pt x="565664" y="952500"/>
                </a:lnTo>
                <a:lnTo>
                  <a:pt x="567331" y="952500"/>
                </a:lnTo>
                <a:lnTo>
                  <a:pt x="570167" y="965200"/>
                </a:lnTo>
                <a:close/>
              </a:path>
              <a:path w="1003300" h="2286000">
                <a:moveTo>
                  <a:pt x="576668" y="965200"/>
                </a:moveTo>
                <a:lnTo>
                  <a:pt x="575550" y="965200"/>
                </a:lnTo>
                <a:lnTo>
                  <a:pt x="575016" y="952500"/>
                </a:lnTo>
                <a:lnTo>
                  <a:pt x="576668" y="952500"/>
                </a:lnTo>
                <a:lnTo>
                  <a:pt x="576668" y="965200"/>
                </a:lnTo>
                <a:close/>
              </a:path>
              <a:path w="1003300" h="2286000">
                <a:moveTo>
                  <a:pt x="596618" y="965200"/>
                </a:moveTo>
                <a:lnTo>
                  <a:pt x="589154" y="965199"/>
                </a:lnTo>
                <a:lnTo>
                  <a:pt x="587811" y="952500"/>
                </a:lnTo>
                <a:lnTo>
                  <a:pt x="595725" y="952500"/>
                </a:lnTo>
                <a:lnTo>
                  <a:pt x="596618" y="965200"/>
                </a:lnTo>
                <a:close/>
              </a:path>
              <a:path w="1003300" h="2286000">
                <a:moveTo>
                  <a:pt x="599402" y="965200"/>
                </a:moveTo>
                <a:lnTo>
                  <a:pt x="598092" y="965200"/>
                </a:lnTo>
                <a:lnTo>
                  <a:pt x="597217" y="952500"/>
                </a:lnTo>
                <a:lnTo>
                  <a:pt x="599402" y="952500"/>
                </a:lnTo>
                <a:lnTo>
                  <a:pt x="599402" y="965200"/>
                </a:lnTo>
                <a:close/>
              </a:path>
              <a:path w="1003300" h="2286000">
                <a:moveTo>
                  <a:pt x="617503" y="965200"/>
                </a:moveTo>
                <a:lnTo>
                  <a:pt x="614572" y="965200"/>
                </a:lnTo>
                <a:lnTo>
                  <a:pt x="614694" y="952500"/>
                </a:lnTo>
                <a:lnTo>
                  <a:pt x="617089" y="952500"/>
                </a:lnTo>
                <a:lnTo>
                  <a:pt x="617503" y="965200"/>
                </a:lnTo>
                <a:close/>
              </a:path>
              <a:path w="1003300" h="2286000">
                <a:moveTo>
                  <a:pt x="635639" y="965200"/>
                </a:moveTo>
                <a:lnTo>
                  <a:pt x="624101" y="965200"/>
                </a:lnTo>
                <a:lnTo>
                  <a:pt x="624674" y="952500"/>
                </a:lnTo>
                <a:lnTo>
                  <a:pt x="638739" y="952500"/>
                </a:lnTo>
                <a:lnTo>
                  <a:pt x="635639" y="965200"/>
                </a:lnTo>
                <a:close/>
              </a:path>
              <a:path w="1003300" h="2286000">
                <a:moveTo>
                  <a:pt x="638747" y="965199"/>
                </a:moveTo>
                <a:lnTo>
                  <a:pt x="638739" y="952500"/>
                </a:lnTo>
                <a:lnTo>
                  <a:pt x="640618" y="952500"/>
                </a:lnTo>
                <a:lnTo>
                  <a:pt x="639677" y="963434"/>
                </a:lnTo>
                <a:lnTo>
                  <a:pt x="638747" y="965199"/>
                </a:lnTo>
                <a:close/>
              </a:path>
              <a:path w="1003300" h="2286000">
                <a:moveTo>
                  <a:pt x="641222" y="960502"/>
                </a:moveTo>
                <a:lnTo>
                  <a:pt x="640618" y="952500"/>
                </a:lnTo>
                <a:lnTo>
                  <a:pt x="641832" y="952500"/>
                </a:lnTo>
                <a:lnTo>
                  <a:pt x="641689" y="959616"/>
                </a:lnTo>
                <a:lnTo>
                  <a:pt x="641222" y="960502"/>
                </a:lnTo>
                <a:close/>
              </a:path>
              <a:path w="1003300" h="2286000">
                <a:moveTo>
                  <a:pt x="653387" y="965200"/>
                </a:moveTo>
                <a:lnTo>
                  <a:pt x="641576" y="965200"/>
                </a:lnTo>
                <a:lnTo>
                  <a:pt x="641689" y="959616"/>
                </a:lnTo>
                <a:lnTo>
                  <a:pt x="645439" y="952500"/>
                </a:lnTo>
                <a:lnTo>
                  <a:pt x="652685" y="952500"/>
                </a:lnTo>
                <a:lnTo>
                  <a:pt x="653387" y="965200"/>
                </a:lnTo>
                <a:close/>
              </a:path>
              <a:path w="1003300" h="2286000">
                <a:moveTo>
                  <a:pt x="661336" y="965200"/>
                </a:moveTo>
                <a:lnTo>
                  <a:pt x="656053" y="965200"/>
                </a:lnTo>
                <a:lnTo>
                  <a:pt x="656005" y="952500"/>
                </a:lnTo>
                <a:lnTo>
                  <a:pt x="660455" y="952500"/>
                </a:lnTo>
                <a:lnTo>
                  <a:pt x="661336" y="965200"/>
                </a:lnTo>
                <a:close/>
              </a:path>
              <a:path w="1003300" h="2286000">
                <a:moveTo>
                  <a:pt x="665763" y="965200"/>
                </a:moveTo>
                <a:lnTo>
                  <a:pt x="663497" y="965200"/>
                </a:lnTo>
                <a:lnTo>
                  <a:pt x="663193" y="952500"/>
                </a:lnTo>
                <a:lnTo>
                  <a:pt x="665942" y="952500"/>
                </a:lnTo>
                <a:lnTo>
                  <a:pt x="665763" y="965200"/>
                </a:lnTo>
                <a:close/>
              </a:path>
              <a:path w="1003300" h="2286000">
                <a:moveTo>
                  <a:pt x="666239" y="1003300"/>
                </a:moveTo>
                <a:lnTo>
                  <a:pt x="664306" y="1003300"/>
                </a:lnTo>
                <a:lnTo>
                  <a:pt x="661345" y="990600"/>
                </a:lnTo>
                <a:lnTo>
                  <a:pt x="666693" y="990600"/>
                </a:lnTo>
                <a:lnTo>
                  <a:pt x="667157" y="977900"/>
                </a:lnTo>
                <a:lnTo>
                  <a:pt x="667465" y="965200"/>
                </a:lnTo>
                <a:lnTo>
                  <a:pt x="668427" y="965200"/>
                </a:lnTo>
                <a:lnTo>
                  <a:pt x="669249" y="952500"/>
                </a:lnTo>
                <a:lnTo>
                  <a:pt x="670942" y="952500"/>
                </a:lnTo>
                <a:lnTo>
                  <a:pt x="669040" y="965199"/>
                </a:lnTo>
                <a:lnTo>
                  <a:pt x="669040" y="977900"/>
                </a:lnTo>
                <a:lnTo>
                  <a:pt x="668029" y="977900"/>
                </a:lnTo>
                <a:lnTo>
                  <a:pt x="666239" y="1003300"/>
                </a:lnTo>
                <a:close/>
              </a:path>
              <a:path w="1003300" h="2286000">
                <a:moveTo>
                  <a:pt x="683970" y="965200"/>
                </a:moveTo>
                <a:lnTo>
                  <a:pt x="673298" y="965199"/>
                </a:lnTo>
                <a:lnTo>
                  <a:pt x="671914" y="952500"/>
                </a:lnTo>
                <a:lnTo>
                  <a:pt x="682292" y="952500"/>
                </a:lnTo>
                <a:lnTo>
                  <a:pt x="683970" y="965200"/>
                </a:lnTo>
                <a:close/>
              </a:path>
              <a:path w="1003300" h="2286000">
                <a:moveTo>
                  <a:pt x="690356" y="965200"/>
                </a:moveTo>
                <a:lnTo>
                  <a:pt x="687102" y="965200"/>
                </a:lnTo>
                <a:lnTo>
                  <a:pt x="687167" y="952500"/>
                </a:lnTo>
                <a:lnTo>
                  <a:pt x="689929" y="952500"/>
                </a:lnTo>
                <a:lnTo>
                  <a:pt x="690356" y="965200"/>
                </a:lnTo>
                <a:close/>
              </a:path>
              <a:path w="1003300" h="2286000">
                <a:moveTo>
                  <a:pt x="693035" y="965200"/>
                </a:moveTo>
                <a:lnTo>
                  <a:pt x="691235" y="952500"/>
                </a:lnTo>
                <a:lnTo>
                  <a:pt x="692797" y="952500"/>
                </a:lnTo>
                <a:lnTo>
                  <a:pt x="693035" y="965200"/>
                </a:lnTo>
                <a:close/>
              </a:path>
              <a:path w="1003300" h="2286000">
                <a:moveTo>
                  <a:pt x="697225" y="965200"/>
                </a:moveTo>
                <a:lnTo>
                  <a:pt x="695614" y="965199"/>
                </a:lnTo>
                <a:lnTo>
                  <a:pt x="693825" y="952500"/>
                </a:lnTo>
                <a:lnTo>
                  <a:pt x="697225" y="965200"/>
                </a:lnTo>
                <a:close/>
              </a:path>
              <a:path w="1003300" h="2286000">
                <a:moveTo>
                  <a:pt x="700136" y="965200"/>
                </a:moveTo>
                <a:lnTo>
                  <a:pt x="697225" y="965200"/>
                </a:lnTo>
                <a:lnTo>
                  <a:pt x="697708" y="952500"/>
                </a:lnTo>
                <a:lnTo>
                  <a:pt x="699724" y="952500"/>
                </a:lnTo>
                <a:lnTo>
                  <a:pt x="700136" y="965200"/>
                </a:lnTo>
                <a:close/>
              </a:path>
              <a:path w="1003300" h="2286000">
                <a:moveTo>
                  <a:pt x="709204" y="965200"/>
                </a:moveTo>
                <a:lnTo>
                  <a:pt x="701234" y="965200"/>
                </a:lnTo>
                <a:lnTo>
                  <a:pt x="700396" y="952500"/>
                </a:lnTo>
                <a:lnTo>
                  <a:pt x="706477" y="952500"/>
                </a:lnTo>
                <a:lnTo>
                  <a:pt x="709204" y="965200"/>
                </a:lnTo>
                <a:close/>
              </a:path>
              <a:path w="1003300" h="2286000">
                <a:moveTo>
                  <a:pt x="712160" y="965200"/>
                </a:moveTo>
                <a:lnTo>
                  <a:pt x="709752" y="965200"/>
                </a:lnTo>
                <a:lnTo>
                  <a:pt x="708850" y="952500"/>
                </a:lnTo>
                <a:lnTo>
                  <a:pt x="711382" y="952500"/>
                </a:lnTo>
                <a:lnTo>
                  <a:pt x="712160" y="965200"/>
                </a:lnTo>
                <a:close/>
              </a:path>
              <a:path w="1003300" h="2286000">
                <a:moveTo>
                  <a:pt x="717870" y="965200"/>
                </a:moveTo>
                <a:lnTo>
                  <a:pt x="713545" y="965200"/>
                </a:lnTo>
                <a:lnTo>
                  <a:pt x="713301" y="952500"/>
                </a:lnTo>
                <a:lnTo>
                  <a:pt x="717502" y="952500"/>
                </a:lnTo>
                <a:lnTo>
                  <a:pt x="717870" y="965200"/>
                </a:lnTo>
                <a:close/>
              </a:path>
              <a:path w="1003300" h="2286000">
                <a:moveTo>
                  <a:pt x="781959" y="965200"/>
                </a:moveTo>
                <a:lnTo>
                  <a:pt x="778538" y="965199"/>
                </a:lnTo>
                <a:lnTo>
                  <a:pt x="775091" y="952500"/>
                </a:lnTo>
                <a:lnTo>
                  <a:pt x="780294" y="952500"/>
                </a:lnTo>
                <a:lnTo>
                  <a:pt x="781959" y="965200"/>
                </a:lnTo>
                <a:close/>
              </a:path>
              <a:path w="1003300" h="2286000">
                <a:moveTo>
                  <a:pt x="783834" y="960896"/>
                </a:moveTo>
                <a:lnTo>
                  <a:pt x="781171" y="952500"/>
                </a:lnTo>
                <a:lnTo>
                  <a:pt x="783295" y="952500"/>
                </a:lnTo>
                <a:lnTo>
                  <a:pt x="783834" y="960896"/>
                </a:lnTo>
                <a:close/>
              </a:path>
              <a:path w="1003300" h="2286000">
                <a:moveTo>
                  <a:pt x="822039" y="965200"/>
                </a:moveTo>
                <a:lnTo>
                  <a:pt x="818324" y="965200"/>
                </a:lnTo>
                <a:lnTo>
                  <a:pt x="817454" y="952500"/>
                </a:lnTo>
                <a:lnTo>
                  <a:pt x="819235" y="952500"/>
                </a:lnTo>
                <a:lnTo>
                  <a:pt x="822039" y="965200"/>
                </a:lnTo>
                <a:close/>
              </a:path>
              <a:path w="1003300" h="2286000">
                <a:moveTo>
                  <a:pt x="831281" y="965200"/>
                </a:moveTo>
                <a:lnTo>
                  <a:pt x="829298" y="965200"/>
                </a:lnTo>
                <a:lnTo>
                  <a:pt x="829635" y="952500"/>
                </a:lnTo>
                <a:lnTo>
                  <a:pt x="830908" y="952500"/>
                </a:lnTo>
                <a:lnTo>
                  <a:pt x="831281" y="965200"/>
                </a:lnTo>
                <a:close/>
              </a:path>
              <a:path w="1003300" h="2286000">
                <a:moveTo>
                  <a:pt x="840532" y="965200"/>
                </a:moveTo>
                <a:lnTo>
                  <a:pt x="839550" y="965199"/>
                </a:lnTo>
                <a:lnTo>
                  <a:pt x="837711" y="952500"/>
                </a:lnTo>
                <a:lnTo>
                  <a:pt x="839671" y="952500"/>
                </a:lnTo>
                <a:lnTo>
                  <a:pt x="839943" y="954000"/>
                </a:lnTo>
                <a:lnTo>
                  <a:pt x="839993" y="954508"/>
                </a:lnTo>
                <a:lnTo>
                  <a:pt x="840532" y="965200"/>
                </a:lnTo>
                <a:close/>
              </a:path>
              <a:path w="1003300" h="2286000">
                <a:moveTo>
                  <a:pt x="839977" y="954189"/>
                </a:moveTo>
                <a:lnTo>
                  <a:pt x="839671" y="952500"/>
                </a:lnTo>
                <a:lnTo>
                  <a:pt x="839892" y="952500"/>
                </a:lnTo>
                <a:lnTo>
                  <a:pt x="839977" y="954189"/>
                </a:lnTo>
                <a:close/>
              </a:path>
              <a:path w="1003300" h="2286000">
                <a:moveTo>
                  <a:pt x="849290" y="965200"/>
                </a:moveTo>
                <a:lnTo>
                  <a:pt x="841973" y="965199"/>
                </a:lnTo>
                <a:lnTo>
                  <a:pt x="839977" y="954189"/>
                </a:lnTo>
                <a:lnTo>
                  <a:pt x="839892" y="952500"/>
                </a:lnTo>
                <a:lnTo>
                  <a:pt x="847237" y="952500"/>
                </a:lnTo>
                <a:lnTo>
                  <a:pt x="849290" y="965200"/>
                </a:lnTo>
                <a:close/>
              </a:path>
              <a:path w="1003300" h="2286000">
                <a:moveTo>
                  <a:pt x="857208" y="965200"/>
                </a:moveTo>
                <a:lnTo>
                  <a:pt x="853821" y="965199"/>
                </a:lnTo>
                <a:lnTo>
                  <a:pt x="852408" y="952500"/>
                </a:lnTo>
                <a:lnTo>
                  <a:pt x="854566" y="952500"/>
                </a:lnTo>
                <a:lnTo>
                  <a:pt x="857208" y="965200"/>
                </a:lnTo>
                <a:close/>
              </a:path>
              <a:path w="1003300" h="2286000">
                <a:moveTo>
                  <a:pt x="860217" y="965200"/>
                </a:moveTo>
                <a:lnTo>
                  <a:pt x="858046" y="965199"/>
                </a:lnTo>
                <a:lnTo>
                  <a:pt x="856528" y="952500"/>
                </a:lnTo>
                <a:lnTo>
                  <a:pt x="857736" y="952500"/>
                </a:lnTo>
                <a:lnTo>
                  <a:pt x="860217" y="965200"/>
                </a:lnTo>
                <a:close/>
              </a:path>
              <a:path w="1003300" h="2286000">
                <a:moveTo>
                  <a:pt x="866663" y="965200"/>
                </a:moveTo>
                <a:lnTo>
                  <a:pt x="865571" y="965199"/>
                </a:lnTo>
                <a:lnTo>
                  <a:pt x="863825" y="952500"/>
                </a:lnTo>
                <a:lnTo>
                  <a:pt x="864697" y="952500"/>
                </a:lnTo>
                <a:lnTo>
                  <a:pt x="866663" y="965200"/>
                </a:lnTo>
                <a:close/>
              </a:path>
              <a:path w="1003300" h="2286000">
                <a:moveTo>
                  <a:pt x="873262" y="965200"/>
                </a:moveTo>
                <a:lnTo>
                  <a:pt x="870203" y="965200"/>
                </a:lnTo>
                <a:lnTo>
                  <a:pt x="870299" y="952500"/>
                </a:lnTo>
                <a:lnTo>
                  <a:pt x="870593" y="952500"/>
                </a:lnTo>
                <a:lnTo>
                  <a:pt x="873262" y="965200"/>
                </a:lnTo>
                <a:close/>
              </a:path>
              <a:path w="1003300" h="2286000">
                <a:moveTo>
                  <a:pt x="877430" y="965200"/>
                </a:moveTo>
                <a:lnTo>
                  <a:pt x="875023" y="965200"/>
                </a:lnTo>
                <a:lnTo>
                  <a:pt x="874420" y="952500"/>
                </a:lnTo>
                <a:lnTo>
                  <a:pt x="878931" y="952500"/>
                </a:lnTo>
                <a:lnTo>
                  <a:pt x="877430" y="965200"/>
                </a:lnTo>
                <a:close/>
              </a:path>
              <a:path w="1003300" h="2286000">
                <a:moveTo>
                  <a:pt x="880595" y="965200"/>
                </a:moveTo>
                <a:lnTo>
                  <a:pt x="879122" y="965200"/>
                </a:lnTo>
                <a:lnTo>
                  <a:pt x="878931" y="952500"/>
                </a:lnTo>
                <a:lnTo>
                  <a:pt x="879472" y="952500"/>
                </a:lnTo>
                <a:lnTo>
                  <a:pt x="880595" y="965200"/>
                </a:lnTo>
                <a:close/>
              </a:path>
              <a:path w="1003300" h="2286000">
                <a:moveTo>
                  <a:pt x="887132" y="965200"/>
                </a:moveTo>
                <a:lnTo>
                  <a:pt x="881058" y="965200"/>
                </a:lnTo>
                <a:lnTo>
                  <a:pt x="881895" y="952500"/>
                </a:lnTo>
                <a:lnTo>
                  <a:pt x="886928" y="952500"/>
                </a:lnTo>
                <a:lnTo>
                  <a:pt x="887132" y="965200"/>
                </a:lnTo>
                <a:close/>
              </a:path>
              <a:path w="1003300" h="2286000">
                <a:moveTo>
                  <a:pt x="235144" y="965200"/>
                </a:moveTo>
                <a:lnTo>
                  <a:pt x="229329" y="965200"/>
                </a:lnTo>
                <a:lnTo>
                  <a:pt x="235301" y="954508"/>
                </a:lnTo>
                <a:lnTo>
                  <a:pt x="235144" y="965200"/>
                </a:lnTo>
                <a:close/>
              </a:path>
              <a:path w="1003300" h="2286000">
                <a:moveTo>
                  <a:pt x="641576" y="965200"/>
                </a:moveTo>
                <a:lnTo>
                  <a:pt x="641222" y="960502"/>
                </a:lnTo>
                <a:lnTo>
                  <a:pt x="641689" y="959616"/>
                </a:lnTo>
                <a:lnTo>
                  <a:pt x="641576" y="965200"/>
                </a:lnTo>
                <a:close/>
              </a:path>
              <a:path w="1003300" h="2286000">
                <a:moveTo>
                  <a:pt x="641576" y="965200"/>
                </a:moveTo>
                <a:lnTo>
                  <a:pt x="639525" y="965200"/>
                </a:lnTo>
                <a:lnTo>
                  <a:pt x="639677" y="963434"/>
                </a:lnTo>
                <a:lnTo>
                  <a:pt x="641222" y="960502"/>
                </a:lnTo>
                <a:lnTo>
                  <a:pt x="641576" y="965200"/>
                </a:lnTo>
                <a:close/>
              </a:path>
              <a:path w="1003300" h="2286000">
                <a:moveTo>
                  <a:pt x="785199" y="965200"/>
                </a:moveTo>
                <a:lnTo>
                  <a:pt x="784110" y="965200"/>
                </a:lnTo>
                <a:lnTo>
                  <a:pt x="783834" y="960896"/>
                </a:lnTo>
                <a:lnTo>
                  <a:pt x="785199" y="965200"/>
                </a:lnTo>
                <a:close/>
              </a:path>
              <a:path w="1003300" h="2286000">
                <a:moveTo>
                  <a:pt x="639525" y="965200"/>
                </a:moveTo>
                <a:lnTo>
                  <a:pt x="638747" y="965199"/>
                </a:lnTo>
                <a:lnTo>
                  <a:pt x="639677" y="963434"/>
                </a:lnTo>
                <a:lnTo>
                  <a:pt x="639525" y="965200"/>
                </a:lnTo>
                <a:close/>
              </a:path>
              <a:path w="1003300" h="2286000">
                <a:moveTo>
                  <a:pt x="121492" y="977900"/>
                </a:moveTo>
                <a:lnTo>
                  <a:pt x="120358" y="977900"/>
                </a:lnTo>
                <a:lnTo>
                  <a:pt x="120672" y="965200"/>
                </a:lnTo>
                <a:lnTo>
                  <a:pt x="122504" y="965200"/>
                </a:lnTo>
                <a:lnTo>
                  <a:pt x="121492" y="977900"/>
                </a:lnTo>
                <a:close/>
              </a:path>
              <a:path w="1003300" h="2286000">
                <a:moveTo>
                  <a:pt x="130301" y="977900"/>
                </a:moveTo>
                <a:lnTo>
                  <a:pt x="128222" y="977900"/>
                </a:lnTo>
                <a:lnTo>
                  <a:pt x="128113" y="965200"/>
                </a:lnTo>
                <a:lnTo>
                  <a:pt x="131064" y="965200"/>
                </a:lnTo>
                <a:lnTo>
                  <a:pt x="130301" y="977900"/>
                </a:lnTo>
                <a:close/>
              </a:path>
              <a:path w="1003300" h="2286000">
                <a:moveTo>
                  <a:pt x="158151" y="977900"/>
                </a:moveTo>
                <a:lnTo>
                  <a:pt x="157766" y="977900"/>
                </a:lnTo>
                <a:lnTo>
                  <a:pt x="156472" y="965200"/>
                </a:lnTo>
                <a:lnTo>
                  <a:pt x="160196" y="965200"/>
                </a:lnTo>
                <a:lnTo>
                  <a:pt x="158151" y="977900"/>
                </a:lnTo>
                <a:close/>
              </a:path>
              <a:path w="1003300" h="2286000">
                <a:moveTo>
                  <a:pt x="181790" y="977900"/>
                </a:moveTo>
                <a:lnTo>
                  <a:pt x="179162" y="977900"/>
                </a:lnTo>
                <a:lnTo>
                  <a:pt x="179042" y="965200"/>
                </a:lnTo>
                <a:lnTo>
                  <a:pt x="182264" y="965200"/>
                </a:lnTo>
                <a:lnTo>
                  <a:pt x="181790" y="977900"/>
                </a:lnTo>
                <a:close/>
              </a:path>
              <a:path w="1003300" h="2286000">
                <a:moveTo>
                  <a:pt x="188882" y="977900"/>
                </a:moveTo>
                <a:lnTo>
                  <a:pt x="183395" y="977900"/>
                </a:lnTo>
                <a:lnTo>
                  <a:pt x="185027" y="965200"/>
                </a:lnTo>
                <a:lnTo>
                  <a:pt x="190436" y="965200"/>
                </a:lnTo>
                <a:lnTo>
                  <a:pt x="188882" y="977900"/>
                </a:lnTo>
                <a:close/>
              </a:path>
              <a:path w="1003300" h="2286000">
                <a:moveTo>
                  <a:pt x="217722" y="977900"/>
                </a:moveTo>
                <a:lnTo>
                  <a:pt x="213923" y="977900"/>
                </a:lnTo>
                <a:lnTo>
                  <a:pt x="215089" y="965200"/>
                </a:lnTo>
                <a:lnTo>
                  <a:pt x="222881" y="965200"/>
                </a:lnTo>
                <a:lnTo>
                  <a:pt x="217722" y="977900"/>
                </a:lnTo>
                <a:close/>
              </a:path>
              <a:path w="1003300" h="2286000">
                <a:moveTo>
                  <a:pt x="224544" y="977900"/>
                </a:moveTo>
                <a:lnTo>
                  <a:pt x="221946" y="977900"/>
                </a:lnTo>
                <a:lnTo>
                  <a:pt x="224412" y="965200"/>
                </a:lnTo>
                <a:lnTo>
                  <a:pt x="226538" y="965200"/>
                </a:lnTo>
                <a:lnTo>
                  <a:pt x="224544" y="977900"/>
                </a:lnTo>
                <a:close/>
              </a:path>
              <a:path w="1003300" h="2286000">
                <a:moveTo>
                  <a:pt x="229715" y="977900"/>
                </a:moveTo>
                <a:lnTo>
                  <a:pt x="226277" y="977900"/>
                </a:lnTo>
                <a:lnTo>
                  <a:pt x="226538" y="965200"/>
                </a:lnTo>
                <a:lnTo>
                  <a:pt x="230263" y="965200"/>
                </a:lnTo>
                <a:lnTo>
                  <a:pt x="229715" y="977900"/>
                </a:lnTo>
                <a:close/>
              </a:path>
              <a:path w="1003300" h="2286000">
                <a:moveTo>
                  <a:pt x="285443" y="977900"/>
                </a:moveTo>
                <a:lnTo>
                  <a:pt x="282868" y="977900"/>
                </a:lnTo>
                <a:lnTo>
                  <a:pt x="281460" y="965200"/>
                </a:lnTo>
                <a:lnTo>
                  <a:pt x="285208" y="965200"/>
                </a:lnTo>
                <a:lnTo>
                  <a:pt x="285443" y="977900"/>
                </a:lnTo>
                <a:close/>
              </a:path>
              <a:path w="1003300" h="2286000">
                <a:moveTo>
                  <a:pt x="295408" y="977900"/>
                </a:moveTo>
                <a:lnTo>
                  <a:pt x="293875" y="977900"/>
                </a:lnTo>
                <a:lnTo>
                  <a:pt x="293225" y="965200"/>
                </a:lnTo>
                <a:lnTo>
                  <a:pt x="294104" y="965200"/>
                </a:lnTo>
                <a:lnTo>
                  <a:pt x="295408" y="977900"/>
                </a:lnTo>
                <a:close/>
              </a:path>
              <a:path w="1003300" h="2286000">
                <a:moveTo>
                  <a:pt x="310152" y="977900"/>
                </a:moveTo>
                <a:lnTo>
                  <a:pt x="307022" y="977900"/>
                </a:lnTo>
                <a:lnTo>
                  <a:pt x="309992" y="965200"/>
                </a:lnTo>
                <a:lnTo>
                  <a:pt x="311473" y="965200"/>
                </a:lnTo>
                <a:lnTo>
                  <a:pt x="310152" y="977900"/>
                </a:lnTo>
                <a:close/>
              </a:path>
              <a:path w="1003300" h="2286000">
                <a:moveTo>
                  <a:pt x="353063" y="990600"/>
                </a:moveTo>
                <a:lnTo>
                  <a:pt x="351114" y="990600"/>
                </a:lnTo>
                <a:lnTo>
                  <a:pt x="351137" y="973293"/>
                </a:lnTo>
                <a:lnTo>
                  <a:pt x="350937" y="965200"/>
                </a:lnTo>
                <a:lnTo>
                  <a:pt x="351967" y="965200"/>
                </a:lnTo>
                <a:lnTo>
                  <a:pt x="352708" y="977829"/>
                </a:lnTo>
                <a:lnTo>
                  <a:pt x="353063" y="990600"/>
                </a:lnTo>
                <a:close/>
              </a:path>
              <a:path w="1003300" h="2286000">
                <a:moveTo>
                  <a:pt x="359459" y="1003300"/>
                </a:moveTo>
                <a:lnTo>
                  <a:pt x="357812" y="1003300"/>
                </a:lnTo>
                <a:lnTo>
                  <a:pt x="357138" y="979190"/>
                </a:lnTo>
                <a:lnTo>
                  <a:pt x="356914" y="965200"/>
                </a:lnTo>
                <a:lnTo>
                  <a:pt x="358522" y="965200"/>
                </a:lnTo>
                <a:lnTo>
                  <a:pt x="359219" y="990600"/>
                </a:lnTo>
                <a:lnTo>
                  <a:pt x="359459" y="1003300"/>
                </a:lnTo>
                <a:close/>
              </a:path>
              <a:path w="1003300" h="2286000">
                <a:moveTo>
                  <a:pt x="363976" y="977900"/>
                </a:moveTo>
                <a:lnTo>
                  <a:pt x="362868" y="977900"/>
                </a:lnTo>
                <a:lnTo>
                  <a:pt x="360660" y="965200"/>
                </a:lnTo>
                <a:lnTo>
                  <a:pt x="364642" y="965200"/>
                </a:lnTo>
                <a:lnTo>
                  <a:pt x="363976" y="977900"/>
                </a:lnTo>
                <a:close/>
              </a:path>
              <a:path w="1003300" h="2286000">
                <a:moveTo>
                  <a:pt x="370581" y="990600"/>
                </a:moveTo>
                <a:lnTo>
                  <a:pt x="369715" y="990600"/>
                </a:lnTo>
                <a:lnTo>
                  <a:pt x="368258" y="977900"/>
                </a:lnTo>
                <a:lnTo>
                  <a:pt x="365979" y="977900"/>
                </a:lnTo>
                <a:lnTo>
                  <a:pt x="368212" y="965200"/>
                </a:lnTo>
                <a:lnTo>
                  <a:pt x="370267" y="977829"/>
                </a:lnTo>
                <a:lnTo>
                  <a:pt x="370581" y="990600"/>
                </a:lnTo>
                <a:close/>
              </a:path>
              <a:path w="1003300" h="2286000">
                <a:moveTo>
                  <a:pt x="378986" y="977900"/>
                </a:moveTo>
                <a:lnTo>
                  <a:pt x="374969" y="977900"/>
                </a:lnTo>
                <a:lnTo>
                  <a:pt x="370366" y="965200"/>
                </a:lnTo>
                <a:lnTo>
                  <a:pt x="376603" y="965200"/>
                </a:lnTo>
                <a:lnTo>
                  <a:pt x="378986" y="977900"/>
                </a:lnTo>
                <a:close/>
              </a:path>
              <a:path w="1003300" h="2286000">
                <a:moveTo>
                  <a:pt x="391443" y="977900"/>
                </a:moveTo>
                <a:lnTo>
                  <a:pt x="380291" y="977900"/>
                </a:lnTo>
                <a:lnTo>
                  <a:pt x="376603" y="965200"/>
                </a:lnTo>
                <a:lnTo>
                  <a:pt x="391443" y="965200"/>
                </a:lnTo>
                <a:lnTo>
                  <a:pt x="391443" y="977900"/>
                </a:lnTo>
                <a:close/>
              </a:path>
              <a:path w="1003300" h="2286000">
                <a:moveTo>
                  <a:pt x="395120" y="977900"/>
                </a:moveTo>
                <a:lnTo>
                  <a:pt x="394148" y="977900"/>
                </a:lnTo>
                <a:lnTo>
                  <a:pt x="392736" y="965200"/>
                </a:lnTo>
                <a:lnTo>
                  <a:pt x="396751" y="965200"/>
                </a:lnTo>
                <a:lnTo>
                  <a:pt x="396656" y="968514"/>
                </a:lnTo>
                <a:lnTo>
                  <a:pt x="395120" y="977900"/>
                </a:lnTo>
                <a:close/>
              </a:path>
              <a:path w="1003300" h="2286000">
                <a:moveTo>
                  <a:pt x="397001" y="966405"/>
                </a:moveTo>
                <a:lnTo>
                  <a:pt x="396818" y="965200"/>
                </a:lnTo>
                <a:lnTo>
                  <a:pt x="397192" y="965200"/>
                </a:lnTo>
                <a:lnTo>
                  <a:pt x="397001" y="966405"/>
                </a:lnTo>
                <a:close/>
              </a:path>
              <a:path w="1003300" h="2286000">
                <a:moveTo>
                  <a:pt x="407995" y="977900"/>
                </a:moveTo>
                <a:lnTo>
                  <a:pt x="405737" y="977900"/>
                </a:lnTo>
                <a:lnTo>
                  <a:pt x="402462" y="965200"/>
                </a:lnTo>
                <a:lnTo>
                  <a:pt x="406719" y="965200"/>
                </a:lnTo>
                <a:lnTo>
                  <a:pt x="407995" y="977900"/>
                </a:lnTo>
                <a:close/>
              </a:path>
              <a:path w="1003300" h="2286000">
                <a:moveTo>
                  <a:pt x="409905" y="977900"/>
                </a:moveTo>
                <a:lnTo>
                  <a:pt x="407995" y="977900"/>
                </a:lnTo>
                <a:lnTo>
                  <a:pt x="409018" y="965200"/>
                </a:lnTo>
                <a:lnTo>
                  <a:pt x="409905" y="977900"/>
                </a:lnTo>
                <a:close/>
              </a:path>
              <a:path w="1003300" h="2286000">
                <a:moveTo>
                  <a:pt x="420516" y="971513"/>
                </a:moveTo>
                <a:lnTo>
                  <a:pt x="414685" y="965200"/>
                </a:lnTo>
                <a:lnTo>
                  <a:pt x="420662" y="965200"/>
                </a:lnTo>
                <a:lnTo>
                  <a:pt x="420516" y="971513"/>
                </a:lnTo>
                <a:close/>
              </a:path>
              <a:path w="1003300" h="2286000">
                <a:moveTo>
                  <a:pt x="421997" y="973116"/>
                </a:moveTo>
                <a:lnTo>
                  <a:pt x="421260" y="972318"/>
                </a:lnTo>
                <a:lnTo>
                  <a:pt x="420662" y="965200"/>
                </a:lnTo>
                <a:lnTo>
                  <a:pt x="422440" y="965200"/>
                </a:lnTo>
                <a:lnTo>
                  <a:pt x="421997" y="973116"/>
                </a:lnTo>
                <a:close/>
              </a:path>
              <a:path w="1003300" h="2286000">
                <a:moveTo>
                  <a:pt x="427167" y="977900"/>
                </a:moveTo>
                <a:lnTo>
                  <a:pt x="426416" y="977900"/>
                </a:lnTo>
                <a:lnTo>
                  <a:pt x="425640" y="965200"/>
                </a:lnTo>
                <a:lnTo>
                  <a:pt x="427476" y="965200"/>
                </a:lnTo>
                <a:lnTo>
                  <a:pt x="427167" y="977900"/>
                </a:lnTo>
                <a:close/>
              </a:path>
              <a:path w="1003300" h="2286000">
                <a:moveTo>
                  <a:pt x="433272" y="977900"/>
                </a:moveTo>
                <a:lnTo>
                  <a:pt x="427485" y="977900"/>
                </a:lnTo>
                <a:lnTo>
                  <a:pt x="427910" y="965200"/>
                </a:lnTo>
                <a:lnTo>
                  <a:pt x="433272" y="977900"/>
                </a:lnTo>
                <a:close/>
              </a:path>
              <a:path w="1003300" h="2286000">
                <a:moveTo>
                  <a:pt x="442426" y="977900"/>
                </a:moveTo>
                <a:lnTo>
                  <a:pt x="441807" y="977900"/>
                </a:lnTo>
                <a:lnTo>
                  <a:pt x="436826" y="965200"/>
                </a:lnTo>
                <a:lnTo>
                  <a:pt x="441990" y="965200"/>
                </a:lnTo>
                <a:lnTo>
                  <a:pt x="442426" y="977900"/>
                </a:lnTo>
                <a:close/>
              </a:path>
              <a:path w="1003300" h="2286000">
                <a:moveTo>
                  <a:pt x="451960" y="977900"/>
                </a:moveTo>
                <a:lnTo>
                  <a:pt x="449902" y="977900"/>
                </a:lnTo>
                <a:lnTo>
                  <a:pt x="447371" y="965200"/>
                </a:lnTo>
                <a:lnTo>
                  <a:pt x="448703" y="965200"/>
                </a:lnTo>
                <a:lnTo>
                  <a:pt x="451960" y="977900"/>
                </a:lnTo>
                <a:close/>
              </a:path>
              <a:path w="1003300" h="2286000">
                <a:moveTo>
                  <a:pt x="462691" y="977900"/>
                </a:moveTo>
                <a:lnTo>
                  <a:pt x="459383" y="977900"/>
                </a:lnTo>
                <a:lnTo>
                  <a:pt x="457793" y="965200"/>
                </a:lnTo>
                <a:lnTo>
                  <a:pt x="458976" y="965200"/>
                </a:lnTo>
                <a:lnTo>
                  <a:pt x="462691" y="977900"/>
                </a:lnTo>
                <a:close/>
              </a:path>
              <a:path w="1003300" h="2286000">
                <a:moveTo>
                  <a:pt x="467955" y="977900"/>
                </a:moveTo>
                <a:lnTo>
                  <a:pt x="466594" y="977900"/>
                </a:lnTo>
                <a:lnTo>
                  <a:pt x="466493" y="965200"/>
                </a:lnTo>
                <a:lnTo>
                  <a:pt x="467955" y="977900"/>
                </a:lnTo>
                <a:close/>
              </a:path>
              <a:path w="1003300" h="2286000">
                <a:moveTo>
                  <a:pt x="474187" y="973293"/>
                </a:moveTo>
                <a:lnTo>
                  <a:pt x="469935" y="965200"/>
                </a:lnTo>
                <a:lnTo>
                  <a:pt x="473917" y="965200"/>
                </a:lnTo>
                <a:lnTo>
                  <a:pt x="474187" y="973293"/>
                </a:lnTo>
                <a:close/>
              </a:path>
              <a:path w="1003300" h="2286000">
                <a:moveTo>
                  <a:pt x="479673" y="977900"/>
                </a:moveTo>
                <a:lnTo>
                  <a:pt x="476744" y="977900"/>
                </a:lnTo>
                <a:lnTo>
                  <a:pt x="479924" y="965200"/>
                </a:lnTo>
                <a:lnTo>
                  <a:pt x="481185" y="965200"/>
                </a:lnTo>
                <a:lnTo>
                  <a:pt x="479673" y="977900"/>
                </a:lnTo>
                <a:close/>
              </a:path>
              <a:path w="1003300" h="2286000">
                <a:moveTo>
                  <a:pt x="485612" y="977900"/>
                </a:moveTo>
                <a:lnTo>
                  <a:pt x="484486" y="977900"/>
                </a:lnTo>
                <a:lnTo>
                  <a:pt x="481185" y="965200"/>
                </a:lnTo>
                <a:lnTo>
                  <a:pt x="484076" y="965200"/>
                </a:lnTo>
                <a:lnTo>
                  <a:pt x="485612" y="977900"/>
                </a:lnTo>
                <a:close/>
              </a:path>
              <a:path w="1003300" h="2286000">
                <a:moveTo>
                  <a:pt x="494548" y="977900"/>
                </a:moveTo>
                <a:lnTo>
                  <a:pt x="491446" y="977900"/>
                </a:lnTo>
                <a:lnTo>
                  <a:pt x="489970" y="965200"/>
                </a:lnTo>
                <a:lnTo>
                  <a:pt x="491911" y="965200"/>
                </a:lnTo>
                <a:lnTo>
                  <a:pt x="494548" y="977900"/>
                </a:lnTo>
                <a:close/>
              </a:path>
              <a:path w="1003300" h="2286000">
                <a:moveTo>
                  <a:pt x="509554" y="977900"/>
                </a:moveTo>
                <a:lnTo>
                  <a:pt x="506659" y="977900"/>
                </a:lnTo>
                <a:lnTo>
                  <a:pt x="506975" y="965200"/>
                </a:lnTo>
                <a:lnTo>
                  <a:pt x="509554" y="977900"/>
                </a:lnTo>
                <a:close/>
              </a:path>
              <a:path w="1003300" h="2286000">
                <a:moveTo>
                  <a:pt x="516979" y="977900"/>
                </a:moveTo>
                <a:lnTo>
                  <a:pt x="514520" y="977900"/>
                </a:lnTo>
                <a:lnTo>
                  <a:pt x="512175" y="965200"/>
                </a:lnTo>
                <a:lnTo>
                  <a:pt x="516349" y="965200"/>
                </a:lnTo>
                <a:lnTo>
                  <a:pt x="516979" y="977900"/>
                </a:lnTo>
                <a:close/>
              </a:path>
              <a:path w="1003300" h="2286000">
                <a:moveTo>
                  <a:pt x="540692" y="977900"/>
                </a:moveTo>
                <a:lnTo>
                  <a:pt x="533824" y="977900"/>
                </a:lnTo>
                <a:lnTo>
                  <a:pt x="532237" y="965200"/>
                </a:lnTo>
                <a:lnTo>
                  <a:pt x="540692" y="965200"/>
                </a:lnTo>
                <a:lnTo>
                  <a:pt x="540692" y="977900"/>
                </a:lnTo>
                <a:close/>
              </a:path>
              <a:path w="1003300" h="2286000">
                <a:moveTo>
                  <a:pt x="554769" y="977900"/>
                </a:moveTo>
                <a:lnTo>
                  <a:pt x="550613" y="977900"/>
                </a:lnTo>
                <a:lnTo>
                  <a:pt x="549525" y="965200"/>
                </a:lnTo>
                <a:lnTo>
                  <a:pt x="553732" y="965200"/>
                </a:lnTo>
                <a:lnTo>
                  <a:pt x="554769" y="977900"/>
                </a:lnTo>
                <a:close/>
              </a:path>
              <a:path w="1003300" h="2286000">
                <a:moveTo>
                  <a:pt x="561814" y="977900"/>
                </a:moveTo>
                <a:lnTo>
                  <a:pt x="554882" y="977900"/>
                </a:lnTo>
                <a:lnTo>
                  <a:pt x="554939" y="965200"/>
                </a:lnTo>
                <a:lnTo>
                  <a:pt x="561814" y="977900"/>
                </a:lnTo>
                <a:close/>
              </a:path>
              <a:path w="1003300" h="2286000">
                <a:moveTo>
                  <a:pt x="567195" y="977900"/>
                </a:moveTo>
                <a:lnTo>
                  <a:pt x="563905" y="977900"/>
                </a:lnTo>
                <a:lnTo>
                  <a:pt x="558611" y="965200"/>
                </a:lnTo>
                <a:lnTo>
                  <a:pt x="564274" y="965200"/>
                </a:lnTo>
                <a:lnTo>
                  <a:pt x="567195" y="977900"/>
                </a:lnTo>
                <a:close/>
              </a:path>
              <a:path w="1003300" h="2286000">
                <a:moveTo>
                  <a:pt x="587205" y="977900"/>
                </a:moveTo>
                <a:lnTo>
                  <a:pt x="574007" y="977900"/>
                </a:lnTo>
                <a:lnTo>
                  <a:pt x="572859" y="965200"/>
                </a:lnTo>
                <a:lnTo>
                  <a:pt x="586477" y="965200"/>
                </a:lnTo>
                <a:lnTo>
                  <a:pt x="587205" y="977900"/>
                </a:lnTo>
                <a:close/>
              </a:path>
              <a:path w="1003300" h="2286000">
                <a:moveTo>
                  <a:pt x="589968" y="977900"/>
                </a:moveTo>
                <a:lnTo>
                  <a:pt x="589212" y="977900"/>
                </a:lnTo>
                <a:lnTo>
                  <a:pt x="586477" y="965200"/>
                </a:lnTo>
                <a:lnTo>
                  <a:pt x="590650" y="965200"/>
                </a:lnTo>
                <a:lnTo>
                  <a:pt x="589968" y="977900"/>
                </a:lnTo>
                <a:close/>
              </a:path>
              <a:path w="1003300" h="2286000">
                <a:moveTo>
                  <a:pt x="600432" y="977900"/>
                </a:moveTo>
                <a:lnTo>
                  <a:pt x="591960" y="977900"/>
                </a:lnTo>
                <a:lnTo>
                  <a:pt x="591213" y="965200"/>
                </a:lnTo>
                <a:lnTo>
                  <a:pt x="598513" y="965200"/>
                </a:lnTo>
                <a:lnTo>
                  <a:pt x="600432" y="977900"/>
                </a:lnTo>
                <a:close/>
              </a:path>
              <a:path w="1003300" h="2286000">
                <a:moveTo>
                  <a:pt x="619288" y="977900"/>
                </a:moveTo>
                <a:lnTo>
                  <a:pt x="607705" y="977900"/>
                </a:lnTo>
                <a:lnTo>
                  <a:pt x="608399" y="965200"/>
                </a:lnTo>
                <a:lnTo>
                  <a:pt x="619310" y="965200"/>
                </a:lnTo>
                <a:lnTo>
                  <a:pt x="619288" y="977900"/>
                </a:lnTo>
                <a:close/>
              </a:path>
              <a:path w="1003300" h="2286000">
                <a:moveTo>
                  <a:pt x="628975" y="977900"/>
                </a:moveTo>
                <a:lnTo>
                  <a:pt x="619288" y="977900"/>
                </a:lnTo>
                <a:lnTo>
                  <a:pt x="622075" y="965200"/>
                </a:lnTo>
                <a:lnTo>
                  <a:pt x="627442" y="965200"/>
                </a:lnTo>
                <a:lnTo>
                  <a:pt x="628975" y="977900"/>
                </a:lnTo>
                <a:close/>
              </a:path>
              <a:path w="1003300" h="2286000">
                <a:moveTo>
                  <a:pt x="638724" y="977900"/>
                </a:moveTo>
                <a:lnTo>
                  <a:pt x="635180" y="977900"/>
                </a:lnTo>
                <a:lnTo>
                  <a:pt x="638191" y="965200"/>
                </a:lnTo>
                <a:lnTo>
                  <a:pt x="638724" y="965200"/>
                </a:lnTo>
                <a:lnTo>
                  <a:pt x="638724" y="977900"/>
                </a:lnTo>
                <a:close/>
              </a:path>
              <a:path w="1003300" h="2286000">
                <a:moveTo>
                  <a:pt x="639975" y="967608"/>
                </a:moveTo>
                <a:lnTo>
                  <a:pt x="639581" y="965200"/>
                </a:lnTo>
                <a:lnTo>
                  <a:pt x="639863" y="965200"/>
                </a:lnTo>
                <a:lnTo>
                  <a:pt x="639975" y="967608"/>
                </a:lnTo>
                <a:close/>
              </a:path>
              <a:path w="1003300" h="2286000">
                <a:moveTo>
                  <a:pt x="651320" y="977900"/>
                </a:moveTo>
                <a:lnTo>
                  <a:pt x="641954" y="977900"/>
                </a:lnTo>
                <a:lnTo>
                  <a:pt x="643124" y="965200"/>
                </a:lnTo>
                <a:lnTo>
                  <a:pt x="652472" y="965200"/>
                </a:lnTo>
                <a:lnTo>
                  <a:pt x="651320" y="977900"/>
                </a:lnTo>
                <a:close/>
              </a:path>
              <a:path w="1003300" h="2286000">
                <a:moveTo>
                  <a:pt x="655494" y="977900"/>
                </a:moveTo>
                <a:lnTo>
                  <a:pt x="654829" y="977900"/>
                </a:lnTo>
                <a:lnTo>
                  <a:pt x="652472" y="965200"/>
                </a:lnTo>
                <a:lnTo>
                  <a:pt x="654196" y="965200"/>
                </a:lnTo>
                <a:lnTo>
                  <a:pt x="655494" y="977900"/>
                </a:lnTo>
                <a:close/>
              </a:path>
              <a:path w="1003300" h="2286000">
                <a:moveTo>
                  <a:pt x="657064" y="977900"/>
                </a:moveTo>
                <a:lnTo>
                  <a:pt x="655494" y="977900"/>
                </a:lnTo>
                <a:lnTo>
                  <a:pt x="656883" y="965200"/>
                </a:lnTo>
                <a:lnTo>
                  <a:pt x="657481" y="965200"/>
                </a:lnTo>
                <a:lnTo>
                  <a:pt x="657064" y="977900"/>
                </a:lnTo>
                <a:close/>
              </a:path>
              <a:path w="1003300" h="2286000">
                <a:moveTo>
                  <a:pt x="661682" y="990600"/>
                </a:moveTo>
                <a:lnTo>
                  <a:pt x="660431" y="990600"/>
                </a:lnTo>
                <a:lnTo>
                  <a:pt x="660811" y="977900"/>
                </a:lnTo>
                <a:lnTo>
                  <a:pt x="661652" y="977900"/>
                </a:lnTo>
                <a:lnTo>
                  <a:pt x="662776" y="965200"/>
                </a:lnTo>
                <a:lnTo>
                  <a:pt x="664618" y="965200"/>
                </a:lnTo>
                <a:lnTo>
                  <a:pt x="662403" y="977829"/>
                </a:lnTo>
                <a:lnTo>
                  <a:pt x="661682" y="990600"/>
                </a:lnTo>
                <a:close/>
              </a:path>
              <a:path w="1003300" h="2286000">
                <a:moveTo>
                  <a:pt x="684999" y="977900"/>
                </a:moveTo>
                <a:lnTo>
                  <a:pt x="673393" y="977900"/>
                </a:lnTo>
                <a:lnTo>
                  <a:pt x="673225" y="965200"/>
                </a:lnTo>
                <a:lnTo>
                  <a:pt x="683712" y="965200"/>
                </a:lnTo>
                <a:lnTo>
                  <a:pt x="684999" y="977900"/>
                </a:lnTo>
                <a:close/>
              </a:path>
              <a:path w="1003300" h="2286000">
                <a:moveTo>
                  <a:pt x="688430" y="977900"/>
                </a:moveTo>
                <a:lnTo>
                  <a:pt x="684999" y="977900"/>
                </a:lnTo>
                <a:lnTo>
                  <a:pt x="684256" y="965200"/>
                </a:lnTo>
                <a:lnTo>
                  <a:pt x="688288" y="965200"/>
                </a:lnTo>
                <a:lnTo>
                  <a:pt x="688430" y="977900"/>
                </a:lnTo>
                <a:close/>
              </a:path>
              <a:path w="1003300" h="2286000">
                <a:moveTo>
                  <a:pt x="692852" y="965401"/>
                </a:moveTo>
                <a:lnTo>
                  <a:pt x="692825" y="965200"/>
                </a:lnTo>
                <a:lnTo>
                  <a:pt x="692852" y="965401"/>
                </a:lnTo>
                <a:close/>
              </a:path>
              <a:path w="1003300" h="2286000">
                <a:moveTo>
                  <a:pt x="702822" y="977900"/>
                </a:moveTo>
                <a:lnTo>
                  <a:pt x="697947" y="977900"/>
                </a:lnTo>
                <a:lnTo>
                  <a:pt x="693798" y="965200"/>
                </a:lnTo>
                <a:lnTo>
                  <a:pt x="700252" y="965200"/>
                </a:lnTo>
                <a:lnTo>
                  <a:pt x="703036" y="975394"/>
                </a:lnTo>
                <a:lnTo>
                  <a:pt x="702822" y="977900"/>
                </a:lnTo>
                <a:close/>
              </a:path>
              <a:path w="1003300" h="2286000">
                <a:moveTo>
                  <a:pt x="704618" y="977900"/>
                </a:moveTo>
                <a:lnTo>
                  <a:pt x="703721" y="977900"/>
                </a:lnTo>
                <a:lnTo>
                  <a:pt x="703036" y="975394"/>
                </a:lnTo>
                <a:lnTo>
                  <a:pt x="703910" y="965200"/>
                </a:lnTo>
                <a:lnTo>
                  <a:pt x="705293" y="965200"/>
                </a:lnTo>
                <a:lnTo>
                  <a:pt x="704618" y="977900"/>
                </a:lnTo>
                <a:close/>
              </a:path>
              <a:path w="1003300" h="2286000">
                <a:moveTo>
                  <a:pt x="718576" y="977900"/>
                </a:moveTo>
                <a:lnTo>
                  <a:pt x="709734" y="977900"/>
                </a:lnTo>
                <a:lnTo>
                  <a:pt x="709601" y="965200"/>
                </a:lnTo>
                <a:lnTo>
                  <a:pt x="718658" y="965200"/>
                </a:lnTo>
                <a:lnTo>
                  <a:pt x="718576" y="977900"/>
                </a:lnTo>
                <a:close/>
              </a:path>
              <a:path w="1003300" h="2286000">
                <a:moveTo>
                  <a:pt x="789055" y="977900"/>
                </a:moveTo>
                <a:lnTo>
                  <a:pt x="783979" y="977900"/>
                </a:lnTo>
                <a:lnTo>
                  <a:pt x="783582" y="965200"/>
                </a:lnTo>
                <a:lnTo>
                  <a:pt x="785128" y="965200"/>
                </a:lnTo>
                <a:lnTo>
                  <a:pt x="788368" y="972065"/>
                </a:lnTo>
                <a:lnTo>
                  <a:pt x="789055" y="977900"/>
                </a:lnTo>
                <a:close/>
              </a:path>
              <a:path w="1003300" h="2286000">
                <a:moveTo>
                  <a:pt x="792558" y="977900"/>
                </a:moveTo>
                <a:lnTo>
                  <a:pt x="791121" y="977900"/>
                </a:lnTo>
                <a:lnTo>
                  <a:pt x="788368" y="972065"/>
                </a:lnTo>
                <a:lnTo>
                  <a:pt x="787559" y="965200"/>
                </a:lnTo>
                <a:lnTo>
                  <a:pt x="792558" y="977900"/>
                </a:lnTo>
                <a:close/>
              </a:path>
              <a:path w="1003300" h="2286000">
                <a:moveTo>
                  <a:pt x="796937" y="977900"/>
                </a:moveTo>
                <a:lnTo>
                  <a:pt x="793579" y="977900"/>
                </a:lnTo>
                <a:lnTo>
                  <a:pt x="794044" y="965200"/>
                </a:lnTo>
                <a:lnTo>
                  <a:pt x="794788" y="965200"/>
                </a:lnTo>
                <a:lnTo>
                  <a:pt x="795156" y="966653"/>
                </a:lnTo>
                <a:lnTo>
                  <a:pt x="796937" y="977900"/>
                </a:lnTo>
                <a:close/>
              </a:path>
              <a:path w="1003300" h="2286000">
                <a:moveTo>
                  <a:pt x="795156" y="966653"/>
                </a:moveTo>
                <a:lnTo>
                  <a:pt x="794788" y="965200"/>
                </a:lnTo>
                <a:lnTo>
                  <a:pt x="794926" y="965200"/>
                </a:lnTo>
                <a:lnTo>
                  <a:pt x="795156" y="966653"/>
                </a:lnTo>
                <a:close/>
              </a:path>
              <a:path w="1003300" h="2286000">
                <a:moveTo>
                  <a:pt x="800504" y="977900"/>
                </a:moveTo>
                <a:lnTo>
                  <a:pt x="798004" y="977900"/>
                </a:lnTo>
                <a:lnTo>
                  <a:pt x="795156" y="966653"/>
                </a:lnTo>
                <a:lnTo>
                  <a:pt x="794926" y="965200"/>
                </a:lnTo>
                <a:lnTo>
                  <a:pt x="796352" y="965200"/>
                </a:lnTo>
                <a:lnTo>
                  <a:pt x="800504" y="977900"/>
                </a:lnTo>
                <a:close/>
              </a:path>
              <a:path w="1003300" h="2286000">
                <a:moveTo>
                  <a:pt x="827762" y="977900"/>
                </a:moveTo>
                <a:lnTo>
                  <a:pt x="823656" y="977900"/>
                </a:lnTo>
                <a:lnTo>
                  <a:pt x="822669" y="965200"/>
                </a:lnTo>
                <a:lnTo>
                  <a:pt x="826565" y="965200"/>
                </a:lnTo>
                <a:lnTo>
                  <a:pt x="827762" y="977900"/>
                </a:lnTo>
                <a:close/>
              </a:path>
              <a:path w="1003300" h="2286000">
                <a:moveTo>
                  <a:pt x="838585" y="977900"/>
                </a:moveTo>
                <a:lnTo>
                  <a:pt x="832233" y="977900"/>
                </a:lnTo>
                <a:lnTo>
                  <a:pt x="833188" y="965200"/>
                </a:lnTo>
                <a:lnTo>
                  <a:pt x="838828" y="965200"/>
                </a:lnTo>
                <a:lnTo>
                  <a:pt x="838585" y="977900"/>
                </a:lnTo>
                <a:close/>
              </a:path>
              <a:path w="1003300" h="2286000">
                <a:moveTo>
                  <a:pt x="840806" y="977900"/>
                </a:moveTo>
                <a:lnTo>
                  <a:pt x="839574" y="977900"/>
                </a:lnTo>
                <a:lnTo>
                  <a:pt x="839389" y="965200"/>
                </a:lnTo>
                <a:lnTo>
                  <a:pt x="840806" y="977900"/>
                </a:lnTo>
                <a:close/>
              </a:path>
              <a:path w="1003300" h="2286000">
                <a:moveTo>
                  <a:pt x="845428" y="977900"/>
                </a:moveTo>
                <a:lnTo>
                  <a:pt x="841820" y="977900"/>
                </a:lnTo>
                <a:lnTo>
                  <a:pt x="840686" y="965200"/>
                </a:lnTo>
                <a:lnTo>
                  <a:pt x="844086" y="965200"/>
                </a:lnTo>
                <a:lnTo>
                  <a:pt x="845428" y="977900"/>
                </a:lnTo>
                <a:close/>
              </a:path>
              <a:path w="1003300" h="2286000">
                <a:moveTo>
                  <a:pt x="850101" y="977900"/>
                </a:moveTo>
                <a:lnTo>
                  <a:pt x="845893" y="977900"/>
                </a:lnTo>
                <a:lnTo>
                  <a:pt x="845128" y="965200"/>
                </a:lnTo>
                <a:lnTo>
                  <a:pt x="848885" y="965200"/>
                </a:lnTo>
                <a:lnTo>
                  <a:pt x="850101" y="977900"/>
                </a:lnTo>
                <a:close/>
              </a:path>
              <a:path w="1003300" h="2286000">
                <a:moveTo>
                  <a:pt x="853749" y="977900"/>
                </a:moveTo>
                <a:lnTo>
                  <a:pt x="850965" y="977900"/>
                </a:lnTo>
                <a:lnTo>
                  <a:pt x="850467" y="965200"/>
                </a:lnTo>
                <a:lnTo>
                  <a:pt x="853388" y="965200"/>
                </a:lnTo>
                <a:lnTo>
                  <a:pt x="853749" y="977900"/>
                </a:lnTo>
                <a:close/>
              </a:path>
              <a:path w="1003300" h="2286000">
                <a:moveTo>
                  <a:pt x="859284" y="977900"/>
                </a:moveTo>
                <a:lnTo>
                  <a:pt x="858483" y="977900"/>
                </a:lnTo>
                <a:lnTo>
                  <a:pt x="857795" y="965200"/>
                </a:lnTo>
                <a:lnTo>
                  <a:pt x="858840" y="965200"/>
                </a:lnTo>
                <a:lnTo>
                  <a:pt x="859284" y="977900"/>
                </a:lnTo>
                <a:close/>
              </a:path>
              <a:path w="1003300" h="2286000">
                <a:moveTo>
                  <a:pt x="863770" y="977900"/>
                </a:moveTo>
                <a:lnTo>
                  <a:pt x="862396" y="977900"/>
                </a:lnTo>
                <a:lnTo>
                  <a:pt x="861354" y="965200"/>
                </a:lnTo>
                <a:lnTo>
                  <a:pt x="863532" y="965200"/>
                </a:lnTo>
                <a:lnTo>
                  <a:pt x="863770" y="977900"/>
                </a:lnTo>
                <a:close/>
              </a:path>
              <a:path w="1003300" h="2286000">
                <a:moveTo>
                  <a:pt x="870336" y="977900"/>
                </a:moveTo>
                <a:lnTo>
                  <a:pt x="868481" y="977900"/>
                </a:lnTo>
                <a:lnTo>
                  <a:pt x="867367" y="965200"/>
                </a:lnTo>
                <a:lnTo>
                  <a:pt x="869906" y="965200"/>
                </a:lnTo>
                <a:lnTo>
                  <a:pt x="870336" y="977900"/>
                </a:lnTo>
                <a:close/>
              </a:path>
              <a:path w="1003300" h="2286000">
                <a:moveTo>
                  <a:pt x="877260" y="977900"/>
                </a:moveTo>
                <a:lnTo>
                  <a:pt x="873929" y="977900"/>
                </a:lnTo>
                <a:lnTo>
                  <a:pt x="873502" y="965200"/>
                </a:lnTo>
                <a:lnTo>
                  <a:pt x="876188" y="965200"/>
                </a:lnTo>
                <a:lnTo>
                  <a:pt x="877260" y="977900"/>
                </a:lnTo>
                <a:close/>
              </a:path>
              <a:path w="1003300" h="2286000">
                <a:moveTo>
                  <a:pt x="882959" y="977900"/>
                </a:moveTo>
                <a:lnTo>
                  <a:pt x="877260" y="977900"/>
                </a:lnTo>
                <a:lnTo>
                  <a:pt x="876721" y="965200"/>
                </a:lnTo>
                <a:lnTo>
                  <a:pt x="882673" y="965200"/>
                </a:lnTo>
                <a:lnTo>
                  <a:pt x="882959" y="977900"/>
                </a:lnTo>
                <a:close/>
              </a:path>
              <a:path w="1003300" h="2286000">
                <a:moveTo>
                  <a:pt x="888044" y="977900"/>
                </a:moveTo>
                <a:lnTo>
                  <a:pt x="883633" y="977900"/>
                </a:lnTo>
                <a:lnTo>
                  <a:pt x="883633" y="965200"/>
                </a:lnTo>
                <a:lnTo>
                  <a:pt x="887367" y="965200"/>
                </a:lnTo>
                <a:lnTo>
                  <a:pt x="888044" y="977900"/>
                </a:lnTo>
                <a:close/>
              </a:path>
              <a:path w="1003300" h="2286000">
                <a:moveTo>
                  <a:pt x="398818" y="977900"/>
                </a:moveTo>
                <a:lnTo>
                  <a:pt x="397039" y="966653"/>
                </a:lnTo>
                <a:lnTo>
                  <a:pt x="397044" y="966405"/>
                </a:lnTo>
                <a:lnTo>
                  <a:pt x="397195" y="965227"/>
                </a:lnTo>
                <a:lnTo>
                  <a:pt x="398818" y="977900"/>
                </a:lnTo>
                <a:close/>
              </a:path>
              <a:path w="1003300" h="2286000">
                <a:moveTo>
                  <a:pt x="694507" y="977900"/>
                </a:moveTo>
                <a:lnTo>
                  <a:pt x="690811" y="977900"/>
                </a:lnTo>
                <a:lnTo>
                  <a:pt x="692852" y="965401"/>
                </a:lnTo>
                <a:lnTo>
                  <a:pt x="694507" y="977900"/>
                </a:lnTo>
                <a:close/>
              </a:path>
              <a:path w="1003300" h="2286000">
                <a:moveTo>
                  <a:pt x="396623" y="969667"/>
                </a:moveTo>
                <a:lnTo>
                  <a:pt x="396656" y="968514"/>
                </a:lnTo>
                <a:lnTo>
                  <a:pt x="397001" y="966405"/>
                </a:lnTo>
                <a:lnTo>
                  <a:pt x="396889" y="967608"/>
                </a:lnTo>
                <a:lnTo>
                  <a:pt x="396623" y="969667"/>
                </a:lnTo>
                <a:close/>
              </a:path>
              <a:path w="1003300" h="2286000">
                <a:moveTo>
                  <a:pt x="641660" y="977900"/>
                </a:moveTo>
                <a:lnTo>
                  <a:pt x="640453" y="977900"/>
                </a:lnTo>
                <a:lnTo>
                  <a:pt x="639975" y="967608"/>
                </a:lnTo>
                <a:lnTo>
                  <a:pt x="641660" y="977900"/>
                </a:lnTo>
                <a:close/>
              </a:path>
              <a:path w="1003300" h="2286000">
                <a:moveTo>
                  <a:pt x="396389" y="977900"/>
                </a:moveTo>
                <a:lnTo>
                  <a:pt x="395563" y="977900"/>
                </a:lnTo>
                <a:lnTo>
                  <a:pt x="396623" y="969667"/>
                </a:lnTo>
                <a:lnTo>
                  <a:pt x="396389" y="977900"/>
                </a:lnTo>
                <a:close/>
              </a:path>
              <a:path w="1003300" h="2286000">
                <a:moveTo>
                  <a:pt x="421729" y="977900"/>
                </a:moveTo>
                <a:lnTo>
                  <a:pt x="420369" y="977900"/>
                </a:lnTo>
                <a:lnTo>
                  <a:pt x="420516" y="971513"/>
                </a:lnTo>
                <a:lnTo>
                  <a:pt x="421260" y="972318"/>
                </a:lnTo>
                <a:lnTo>
                  <a:pt x="421729" y="977900"/>
                </a:lnTo>
                <a:close/>
              </a:path>
              <a:path w="1003300" h="2286000">
                <a:moveTo>
                  <a:pt x="426354" y="977900"/>
                </a:moveTo>
                <a:lnTo>
                  <a:pt x="421729" y="977900"/>
                </a:lnTo>
                <a:lnTo>
                  <a:pt x="421997" y="973116"/>
                </a:lnTo>
                <a:lnTo>
                  <a:pt x="426350" y="977829"/>
                </a:lnTo>
                <a:close/>
              </a:path>
              <a:path w="1003300" h="2286000">
                <a:moveTo>
                  <a:pt x="476607" y="977900"/>
                </a:moveTo>
                <a:lnTo>
                  <a:pt x="474340" y="977900"/>
                </a:lnTo>
                <a:lnTo>
                  <a:pt x="474187" y="973293"/>
                </a:lnTo>
                <a:lnTo>
                  <a:pt x="476607" y="977900"/>
                </a:lnTo>
                <a:close/>
              </a:path>
              <a:path w="1003300" h="2286000">
                <a:moveTo>
                  <a:pt x="703721" y="977900"/>
                </a:moveTo>
                <a:lnTo>
                  <a:pt x="702822" y="977900"/>
                </a:lnTo>
                <a:lnTo>
                  <a:pt x="703036" y="975394"/>
                </a:lnTo>
                <a:lnTo>
                  <a:pt x="703721" y="977900"/>
                </a:lnTo>
                <a:close/>
              </a:path>
              <a:path w="1003300" h="2286000">
                <a:moveTo>
                  <a:pt x="120201" y="990600"/>
                </a:moveTo>
                <a:lnTo>
                  <a:pt x="118529" y="990600"/>
                </a:lnTo>
                <a:lnTo>
                  <a:pt x="118749" y="977900"/>
                </a:lnTo>
                <a:lnTo>
                  <a:pt x="120203" y="977900"/>
                </a:lnTo>
                <a:lnTo>
                  <a:pt x="120201" y="990600"/>
                </a:lnTo>
                <a:close/>
              </a:path>
              <a:path w="1003300" h="2286000">
                <a:moveTo>
                  <a:pt x="125023" y="990600"/>
                </a:moveTo>
                <a:lnTo>
                  <a:pt x="122329" y="990600"/>
                </a:lnTo>
                <a:lnTo>
                  <a:pt x="121904" y="977900"/>
                </a:lnTo>
                <a:lnTo>
                  <a:pt x="126755" y="977900"/>
                </a:lnTo>
                <a:lnTo>
                  <a:pt x="125023" y="990600"/>
                </a:lnTo>
                <a:close/>
              </a:path>
              <a:path w="1003300" h="2286000">
                <a:moveTo>
                  <a:pt x="182562" y="990600"/>
                </a:moveTo>
                <a:lnTo>
                  <a:pt x="177413" y="990600"/>
                </a:lnTo>
                <a:lnTo>
                  <a:pt x="178397" y="977900"/>
                </a:lnTo>
                <a:lnTo>
                  <a:pt x="182562" y="977900"/>
                </a:lnTo>
                <a:lnTo>
                  <a:pt x="182562" y="990600"/>
                </a:lnTo>
                <a:close/>
              </a:path>
              <a:path w="1003300" h="2286000">
                <a:moveTo>
                  <a:pt x="208890" y="990600"/>
                </a:moveTo>
                <a:lnTo>
                  <a:pt x="200668" y="990600"/>
                </a:lnTo>
                <a:lnTo>
                  <a:pt x="207802" y="977900"/>
                </a:lnTo>
                <a:lnTo>
                  <a:pt x="208890" y="990600"/>
                </a:lnTo>
                <a:close/>
              </a:path>
              <a:path w="1003300" h="2286000">
                <a:moveTo>
                  <a:pt x="209944" y="990600"/>
                </a:moveTo>
                <a:lnTo>
                  <a:pt x="209247" y="990600"/>
                </a:lnTo>
                <a:lnTo>
                  <a:pt x="208012" y="977900"/>
                </a:lnTo>
                <a:lnTo>
                  <a:pt x="212728" y="977900"/>
                </a:lnTo>
                <a:lnTo>
                  <a:pt x="212676" y="979190"/>
                </a:lnTo>
                <a:lnTo>
                  <a:pt x="209944" y="990600"/>
                </a:lnTo>
                <a:close/>
              </a:path>
              <a:path w="1003300" h="2286000">
                <a:moveTo>
                  <a:pt x="212676" y="979190"/>
                </a:moveTo>
                <a:lnTo>
                  <a:pt x="212728" y="977900"/>
                </a:lnTo>
                <a:lnTo>
                  <a:pt x="212985" y="977900"/>
                </a:lnTo>
                <a:lnTo>
                  <a:pt x="212676" y="979190"/>
                </a:lnTo>
                <a:close/>
              </a:path>
              <a:path w="1003300" h="2286000">
                <a:moveTo>
                  <a:pt x="217869" y="990600"/>
                </a:moveTo>
                <a:lnTo>
                  <a:pt x="212213" y="990600"/>
                </a:lnTo>
                <a:lnTo>
                  <a:pt x="212676" y="979190"/>
                </a:lnTo>
                <a:lnTo>
                  <a:pt x="212985" y="977900"/>
                </a:lnTo>
                <a:lnTo>
                  <a:pt x="217737" y="977900"/>
                </a:lnTo>
                <a:lnTo>
                  <a:pt x="217869" y="990600"/>
                </a:lnTo>
                <a:close/>
              </a:path>
              <a:path w="1003300" h="2286000">
                <a:moveTo>
                  <a:pt x="223315" y="990600"/>
                </a:moveTo>
                <a:lnTo>
                  <a:pt x="217869" y="990600"/>
                </a:lnTo>
                <a:lnTo>
                  <a:pt x="220989" y="977900"/>
                </a:lnTo>
                <a:lnTo>
                  <a:pt x="223775" y="977900"/>
                </a:lnTo>
                <a:lnTo>
                  <a:pt x="223315" y="990600"/>
                </a:lnTo>
                <a:close/>
              </a:path>
              <a:path w="1003300" h="2286000">
                <a:moveTo>
                  <a:pt x="287043" y="990600"/>
                </a:moveTo>
                <a:lnTo>
                  <a:pt x="285792" y="990600"/>
                </a:lnTo>
                <a:lnTo>
                  <a:pt x="284337" y="977900"/>
                </a:lnTo>
                <a:lnTo>
                  <a:pt x="285489" y="977900"/>
                </a:lnTo>
                <a:lnTo>
                  <a:pt x="286905" y="980940"/>
                </a:lnTo>
                <a:lnTo>
                  <a:pt x="287043" y="990600"/>
                </a:lnTo>
                <a:close/>
              </a:path>
              <a:path w="1003300" h="2286000">
                <a:moveTo>
                  <a:pt x="286905" y="980940"/>
                </a:moveTo>
                <a:lnTo>
                  <a:pt x="285489" y="977900"/>
                </a:lnTo>
                <a:lnTo>
                  <a:pt x="286861" y="977900"/>
                </a:lnTo>
                <a:lnTo>
                  <a:pt x="286905" y="980940"/>
                </a:lnTo>
                <a:close/>
              </a:path>
              <a:path w="1003300" h="2286000">
                <a:moveTo>
                  <a:pt x="291405" y="990600"/>
                </a:moveTo>
                <a:lnTo>
                  <a:pt x="286905" y="980940"/>
                </a:lnTo>
                <a:lnTo>
                  <a:pt x="286861" y="977900"/>
                </a:lnTo>
                <a:lnTo>
                  <a:pt x="288896" y="977900"/>
                </a:lnTo>
                <a:lnTo>
                  <a:pt x="291405" y="990600"/>
                </a:lnTo>
                <a:close/>
              </a:path>
              <a:path w="1003300" h="2286000">
                <a:moveTo>
                  <a:pt x="292799" y="990600"/>
                </a:moveTo>
                <a:lnTo>
                  <a:pt x="292104" y="990600"/>
                </a:lnTo>
                <a:lnTo>
                  <a:pt x="289777" y="977900"/>
                </a:lnTo>
                <a:lnTo>
                  <a:pt x="292455" y="977900"/>
                </a:lnTo>
                <a:lnTo>
                  <a:pt x="292799" y="990600"/>
                </a:lnTo>
                <a:close/>
              </a:path>
              <a:path w="1003300" h="2286000">
                <a:moveTo>
                  <a:pt x="297073" y="990600"/>
                </a:moveTo>
                <a:lnTo>
                  <a:pt x="297069" y="977900"/>
                </a:lnTo>
                <a:lnTo>
                  <a:pt x="298972" y="977900"/>
                </a:lnTo>
                <a:lnTo>
                  <a:pt x="297073" y="990600"/>
                </a:lnTo>
                <a:close/>
              </a:path>
              <a:path w="1003300" h="2286000">
                <a:moveTo>
                  <a:pt x="305692" y="990600"/>
                </a:moveTo>
                <a:lnTo>
                  <a:pt x="301081" y="990600"/>
                </a:lnTo>
                <a:lnTo>
                  <a:pt x="300725" y="977900"/>
                </a:lnTo>
                <a:lnTo>
                  <a:pt x="305692" y="977900"/>
                </a:lnTo>
                <a:lnTo>
                  <a:pt x="305692" y="990600"/>
                </a:lnTo>
                <a:close/>
              </a:path>
              <a:path w="1003300" h="2286000">
                <a:moveTo>
                  <a:pt x="364724" y="990600"/>
                </a:moveTo>
                <a:lnTo>
                  <a:pt x="363475" y="990600"/>
                </a:lnTo>
                <a:lnTo>
                  <a:pt x="361838" y="977900"/>
                </a:lnTo>
                <a:lnTo>
                  <a:pt x="364287" y="977900"/>
                </a:lnTo>
                <a:lnTo>
                  <a:pt x="364724" y="990600"/>
                </a:lnTo>
                <a:close/>
              </a:path>
              <a:path w="1003300" h="2286000">
                <a:moveTo>
                  <a:pt x="385629" y="990600"/>
                </a:moveTo>
                <a:lnTo>
                  <a:pt x="379971" y="990600"/>
                </a:lnTo>
                <a:lnTo>
                  <a:pt x="377680" y="977900"/>
                </a:lnTo>
                <a:lnTo>
                  <a:pt x="384092" y="977900"/>
                </a:lnTo>
                <a:lnTo>
                  <a:pt x="385629" y="990600"/>
                </a:lnTo>
                <a:close/>
              </a:path>
              <a:path w="1003300" h="2286000">
                <a:moveTo>
                  <a:pt x="389056" y="990600"/>
                </a:moveTo>
                <a:lnTo>
                  <a:pt x="387309" y="990600"/>
                </a:lnTo>
                <a:lnTo>
                  <a:pt x="387820" y="977900"/>
                </a:lnTo>
                <a:lnTo>
                  <a:pt x="389059" y="977900"/>
                </a:lnTo>
                <a:lnTo>
                  <a:pt x="389056" y="990600"/>
                </a:lnTo>
                <a:close/>
              </a:path>
              <a:path w="1003300" h="2286000">
                <a:moveTo>
                  <a:pt x="394792" y="990600"/>
                </a:moveTo>
                <a:lnTo>
                  <a:pt x="391493" y="990600"/>
                </a:lnTo>
                <a:lnTo>
                  <a:pt x="389059" y="977900"/>
                </a:lnTo>
                <a:lnTo>
                  <a:pt x="393108" y="977900"/>
                </a:lnTo>
                <a:lnTo>
                  <a:pt x="394792" y="990600"/>
                </a:lnTo>
                <a:close/>
              </a:path>
              <a:path w="1003300" h="2286000">
                <a:moveTo>
                  <a:pt x="396273" y="990600"/>
                </a:moveTo>
                <a:lnTo>
                  <a:pt x="394792" y="990600"/>
                </a:lnTo>
                <a:lnTo>
                  <a:pt x="395254" y="977900"/>
                </a:lnTo>
                <a:lnTo>
                  <a:pt x="396616" y="977900"/>
                </a:lnTo>
                <a:lnTo>
                  <a:pt x="396273" y="990600"/>
                </a:lnTo>
                <a:close/>
              </a:path>
              <a:path w="1003300" h="2286000">
                <a:moveTo>
                  <a:pt x="402562" y="990600"/>
                </a:moveTo>
                <a:lnTo>
                  <a:pt x="398562" y="990600"/>
                </a:lnTo>
                <a:lnTo>
                  <a:pt x="396616" y="977900"/>
                </a:lnTo>
                <a:lnTo>
                  <a:pt x="401393" y="977900"/>
                </a:lnTo>
                <a:lnTo>
                  <a:pt x="402562" y="990600"/>
                </a:lnTo>
                <a:close/>
              </a:path>
              <a:path w="1003300" h="2286000">
                <a:moveTo>
                  <a:pt x="414158" y="989069"/>
                </a:moveTo>
                <a:lnTo>
                  <a:pt x="408708" y="977900"/>
                </a:lnTo>
                <a:lnTo>
                  <a:pt x="410788" y="977900"/>
                </a:lnTo>
                <a:lnTo>
                  <a:pt x="414053" y="986278"/>
                </a:lnTo>
                <a:lnTo>
                  <a:pt x="414158" y="989069"/>
                </a:lnTo>
                <a:close/>
              </a:path>
              <a:path w="1003300" h="2286000">
                <a:moveTo>
                  <a:pt x="415500" y="989989"/>
                </a:moveTo>
                <a:lnTo>
                  <a:pt x="414053" y="986278"/>
                </a:lnTo>
                <a:lnTo>
                  <a:pt x="413740" y="977900"/>
                </a:lnTo>
                <a:lnTo>
                  <a:pt x="414658" y="977900"/>
                </a:lnTo>
                <a:lnTo>
                  <a:pt x="416179" y="980380"/>
                </a:lnTo>
                <a:lnTo>
                  <a:pt x="415500" y="989989"/>
                </a:lnTo>
                <a:close/>
              </a:path>
              <a:path w="1003300" h="2286000">
                <a:moveTo>
                  <a:pt x="419421" y="985666"/>
                </a:moveTo>
                <a:lnTo>
                  <a:pt x="416179" y="980380"/>
                </a:lnTo>
                <a:lnTo>
                  <a:pt x="416354" y="977900"/>
                </a:lnTo>
                <a:lnTo>
                  <a:pt x="419421" y="977900"/>
                </a:lnTo>
                <a:lnTo>
                  <a:pt x="419421" y="985666"/>
                </a:lnTo>
                <a:close/>
              </a:path>
              <a:path w="1003300" h="2286000">
                <a:moveTo>
                  <a:pt x="433194" y="990600"/>
                </a:moveTo>
                <a:lnTo>
                  <a:pt x="431557" y="990600"/>
                </a:lnTo>
                <a:lnTo>
                  <a:pt x="427375" y="977900"/>
                </a:lnTo>
                <a:lnTo>
                  <a:pt x="433194" y="990600"/>
                </a:lnTo>
                <a:close/>
              </a:path>
              <a:path w="1003300" h="2286000">
                <a:moveTo>
                  <a:pt x="441296" y="990600"/>
                </a:moveTo>
                <a:lnTo>
                  <a:pt x="441102" y="977900"/>
                </a:lnTo>
                <a:lnTo>
                  <a:pt x="442985" y="977900"/>
                </a:lnTo>
                <a:lnTo>
                  <a:pt x="441296" y="990600"/>
                </a:lnTo>
                <a:close/>
              </a:path>
              <a:path w="1003300" h="2286000">
                <a:moveTo>
                  <a:pt x="447051" y="990600"/>
                </a:moveTo>
                <a:lnTo>
                  <a:pt x="442633" y="990600"/>
                </a:lnTo>
                <a:lnTo>
                  <a:pt x="443779" y="977900"/>
                </a:lnTo>
                <a:lnTo>
                  <a:pt x="444249" y="977900"/>
                </a:lnTo>
                <a:lnTo>
                  <a:pt x="446748" y="983490"/>
                </a:lnTo>
                <a:lnTo>
                  <a:pt x="447051" y="990600"/>
                </a:lnTo>
                <a:close/>
              </a:path>
              <a:path w="1003300" h="2286000">
                <a:moveTo>
                  <a:pt x="446748" y="983490"/>
                </a:moveTo>
                <a:lnTo>
                  <a:pt x="444249" y="977900"/>
                </a:lnTo>
                <a:lnTo>
                  <a:pt x="446510" y="977900"/>
                </a:lnTo>
                <a:lnTo>
                  <a:pt x="446748" y="983490"/>
                </a:lnTo>
                <a:close/>
              </a:path>
              <a:path w="1003300" h="2286000">
                <a:moveTo>
                  <a:pt x="453555" y="990600"/>
                </a:moveTo>
                <a:lnTo>
                  <a:pt x="449927" y="990600"/>
                </a:lnTo>
                <a:lnTo>
                  <a:pt x="446748" y="983490"/>
                </a:lnTo>
                <a:lnTo>
                  <a:pt x="446510" y="977900"/>
                </a:lnTo>
                <a:lnTo>
                  <a:pt x="454694" y="977900"/>
                </a:lnTo>
                <a:lnTo>
                  <a:pt x="453555" y="990600"/>
                </a:lnTo>
                <a:close/>
              </a:path>
              <a:path w="1003300" h="2286000">
                <a:moveTo>
                  <a:pt x="458304" y="990600"/>
                </a:moveTo>
                <a:lnTo>
                  <a:pt x="456844" y="990600"/>
                </a:lnTo>
                <a:lnTo>
                  <a:pt x="456649" y="977900"/>
                </a:lnTo>
                <a:lnTo>
                  <a:pt x="460678" y="977900"/>
                </a:lnTo>
                <a:lnTo>
                  <a:pt x="458304" y="990600"/>
                </a:lnTo>
                <a:close/>
              </a:path>
              <a:path w="1003300" h="2286000">
                <a:moveTo>
                  <a:pt x="464492" y="990600"/>
                </a:moveTo>
                <a:lnTo>
                  <a:pt x="461079" y="990600"/>
                </a:lnTo>
                <a:lnTo>
                  <a:pt x="460678" y="977900"/>
                </a:lnTo>
                <a:lnTo>
                  <a:pt x="465862" y="977900"/>
                </a:lnTo>
                <a:lnTo>
                  <a:pt x="464492" y="990600"/>
                </a:lnTo>
                <a:close/>
              </a:path>
              <a:path w="1003300" h="2286000">
                <a:moveTo>
                  <a:pt x="473253" y="990600"/>
                </a:moveTo>
                <a:lnTo>
                  <a:pt x="470155" y="990600"/>
                </a:lnTo>
                <a:lnTo>
                  <a:pt x="470601" y="977900"/>
                </a:lnTo>
                <a:lnTo>
                  <a:pt x="471339" y="977900"/>
                </a:lnTo>
                <a:lnTo>
                  <a:pt x="473253" y="990600"/>
                </a:lnTo>
                <a:close/>
              </a:path>
              <a:path w="1003300" h="2286000">
                <a:moveTo>
                  <a:pt x="483397" y="990600"/>
                </a:moveTo>
                <a:lnTo>
                  <a:pt x="475051" y="990600"/>
                </a:lnTo>
                <a:lnTo>
                  <a:pt x="475628" y="977900"/>
                </a:lnTo>
                <a:lnTo>
                  <a:pt x="483360" y="977900"/>
                </a:lnTo>
                <a:lnTo>
                  <a:pt x="483397" y="990600"/>
                </a:lnTo>
                <a:close/>
              </a:path>
              <a:path w="1003300" h="2286000">
                <a:moveTo>
                  <a:pt x="489422" y="990600"/>
                </a:moveTo>
                <a:lnTo>
                  <a:pt x="486664" y="990600"/>
                </a:lnTo>
                <a:lnTo>
                  <a:pt x="485922" y="977900"/>
                </a:lnTo>
                <a:lnTo>
                  <a:pt x="486192" y="977900"/>
                </a:lnTo>
                <a:lnTo>
                  <a:pt x="489422" y="990600"/>
                </a:lnTo>
                <a:close/>
              </a:path>
              <a:path w="1003300" h="2286000">
                <a:moveTo>
                  <a:pt x="496179" y="990600"/>
                </a:moveTo>
                <a:lnTo>
                  <a:pt x="495183" y="990600"/>
                </a:lnTo>
                <a:lnTo>
                  <a:pt x="491973" y="977900"/>
                </a:lnTo>
                <a:lnTo>
                  <a:pt x="495456" y="977900"/>
                </a:lnTo>
                <a:lnTo>
                  <a:pt x="496179" y="990600"/>
                </a:lnTo>
                <a:close/>
              </a:path>
              <a:path w="1003300" h="2286000">
                <a:moveTo>
                  <a:pt x="511117" y="989631"/>
                </a:moveTo>
                <a:lnTo>
                  <a:pt x="504772" y="977900"/>
                </a:lnTo>
                <a:lnTo>
                  <a:pt x="507159" y="977900"/>
                </a:lnTo>
                <a:lnTo>
                  <a:pt x="510301" y="986504"/>
                </a:lnTo>
                <a:lnTo>
                  <a:pt x="511117" y="989631"/>
                </a:lnTo>
                <a:close/>
              </a:path>
              <a:path w="1003300" h="2286000">
                <a:moveTo>
                  <a:pt x="512711" y="990600"/>
                </a:moveTo>
                <a:lnTo>
                  <a:pt x="511796" y="990600"/>
                </a:lnTo>
                <a:lnTo>
                  <a:pt x="510301" y="986504"/>
                </a:lnTo>
                <a:lnTo>
                  <a:pt x="508055" y="977900"/>
                </a:lnTo>
                <a:lnTo>
                  <a:pt x="512711" y="990600"/>
                </a:lnTo>
                <a:close/>
              </a:path>
              <a:path w="1003300" h="2286000">
                <a:moveTo>
                  <a:pt x="519033" y="990600"/>
                </a:moveTo>
                <a:lnTo>
                  <a:pt x="518507" y="990600"/>
                </a:lnTo>
                <a:lnTo>
                  <a:pt x="512205" y="977900"/>
                </a:lnTo>
                <a:lnTo>
                  <a:pt x="519610" y="977900"/>
                </a:lnTo>
                <a:lnTo>
                  <a:pt x="519033" y="990600"/>
                </a:lnTo>
                <a:close/>
              </a:path>
              <a:path w="1003300" h="2286000">
                <a:moveTo>
                  <a:pt x="533762" y="990600"/>
                </a:moveTo>
                <a:lnTo>
                  <a:pt x="528833" y="990600"/>
                </a:lnTo>
                <a:lnTo>
                  <a:pt x="528012" y="977900"/>
                </a:lnTo>
                <a:lnTo>
                  <a:pt x="533133" y="977900"/>
                </a:lnTo>
                <a:lnTo>
                  <a:pt x="533762" y="990600"/>
                </a:lnTo>
                <a:close/>
              </a:path>
              <a:path w="1003300" h="2286000">
                <a:moveTo>
                  <a:pt x="538774" y="990600"/>
                </a:moveTo>
                <a:lnTo>
                  <a:pt x="533840" y="990600"/>
                </a:lnTo>
                <a:lnTo>
                  <a:pt x="533587" y="977900"/>
                </a:lnTo>
                <a:lnTo>
                  <a:pt x="535205" y="977900"/>
                </a:lnTo>
                <a:lnTo>
                  <a:pt x="538774" y="990600"/>
                </a:lnTo>
                <a:close/>
              </a:path>
              <a:path w="1003300" h="2286000">
                <a:moveTo>
                  <a:pt x="549907" y="990600"/>
                </a:moveTo>
                <a:lnTo>
                  <a:pt x="545076" y="990600"/>
                </a:lnTo>
                <a:lnTo>
                  <a:pt x="542721" y="977900"/>
                </a:lnTo>
                <a:lnTo>
                  <a:pt x="549251" y="977900"/>
                </a:lnTo>
                <a:lnTo>
                  <a:pt x="549907" y="990600"/>
                </a:lnTo>
                <a:close/>
              </a:path>
              <a:path w="1003300" h="2286000">
                <a:moveTo>
                  <a:pt x="551728" y="981444"/>
                </a:moveTo>
                <a:lnTo>
                  <a:pt x="550244" y="977900"/>
                </a:lnTo>
                <a:lnTo>
                  <a:pt x="552155" y="977900"/>
                </a:lnTo>
                <a:lnTo>
                  <a:pt x="551728" y="981444"/>
                </a:lnTo>
                <a:close/>
              </a:path>
              <a:path w="1003300" h="2286000">
                <a:moveTo>
                  <a:pt x="566718" y="990600"/>
                </a:moveTo>
                <a:lnTo>
                  <a:pt x="561980" y="990600"/>
                </a:lnTo>
                <a:lnTo>
                  <a:pt x="559320" y="977900"/>
                </a:lnTo>
                <a:lnTo>
                  <a:pt x="566718" y="977900"/>
                </a:lnTo>
                <a:lnTo>
                  <a:pt x="566718" y="990600"/>
                </a:lnTo>
                <a:close/>
              </a:path>
              <a:path w="1003300" h="2286000">
                <a:moveTo>
                  <a:pt x="590245" y="990600"/>
                </a:moveTo>
                <a:lnTo>
                  <a:pt x="584379" y="990600"/>
                </a:lnTo>
                <a:lnTo>
                  <a:pt x="585191" y="977900"/>
                </a:lnTo>
                <a:lnTo>
                  <a:pt x="591538" y="977900"/>
                </a:lnTo>
                <a:lnTo>
                  <a:pt x="590245" y="990600"/>
                </a:lnTo>
                <a:close/>
              </a:path>
              <a:path w="1003300" h="2286000">
                <a:moveTo>
                  <a:pt x="592353" y="990600"/>
                </a:moveTo>
                <a:lnTo>
                  <a:pt x="591538" y="977900"/>
                </a:lnTo>
                <a:lnTo>
                  <a:pt x="593208" y="977900"/>
                </a:lnTo>
                <a:lnTo>
                  <a:pt x="592353" y="990600"/>
                </a:lnTo>
                <a:close/>
              </a:path>
              <a:path w="1003300" h="2286000">
                <a:moveTo>
                  <a:pt x="595230" y="990600"/>
                </a:moveTo>
                <a:lnTo>
                  <a:pt x="594454" y="990600"/>
                </a:lnTo>
                <a:lnTo>
                  <a:pt x="593208" y="977900"/>
                </a:lnTo>
                <a:lnTo>
                  <a:pt x="597387" y="977900"/>
                </a:lnTo>
                <a:lnTo>
                  <a:pt x="595230" y="990600"/>
                </a:lnTo>
                <a:close/>
              </a:path>
              <a:path w="1003300" h="2286000">
                <a:moveTo>
                  <a:pt x="612177" y="990600"/>
                </a:moveTo>
                <a:lnTo>
                  <a:pt x="603439" y="990600"/>
                </a:lnTo>
                <a:lnTo>
                  <a:pt x="603524" y="977900"/>
                </a:lnTo>
                <a:lnTo>
                  <a:pt x="613562" y="977900"/>
                </a:lnTo>
                <a:lnTo>
                  <a:pt x="612177" y="990600"/>
                </a:lnTo>
                <a:close/>
              </a:path>
              <a:path w="1003300" h="2286000">
                <a:moveTo>
                  <a:pt x="612177" y="990600"/>
                </a:moveTo>
                <a:lnTo>
                  <a:pt x="613562" y="977900"/>
                </a:lnTo>
                <a:lnTo>
                  <a:pt x="612735" y="986709"/>
                </a:lnTo>
                <a:lnTo>
                  <a:pt x="612177" y="990600"/>
                </a:lnTo>
                <a:close/>
              </a:path>
              <a:path w="1003300" h="2286000">
                <a:moveTo>
                  <a:pt x="612735" y="986709"/>
                </a:moveTo>
                <a:lnTo>
                  <a:pt x="613562" y="977900"/>
                </a:lnTo>
                <a:lnTo>
                  <a:pt x="613999" y="977900"/>
                </a:lnTo>
                <a:lnTo>
                  <a:pt x="612735" y="986709"/>
                </a:lnTo>
                <a:close/>
              </a:path>
              <a:path w="1003300" h="2286000">
                <a:moveTo>
                  <a:pt x="619144" y="990600"/>
                </a:moveTo>
                <a:lnTo>
                  <a:pt x="613779" y="990600"/>
                </a:lnTo>
                <a:lnTo>
                  <a:pt x="614518" y="977900"/>
                </a:lnTo>
                <a:lnTo>
                  <a:pt x="621731" y="977900"/>
                </a:lnTo>
                <a:lnTo>
                  <a:pt x="619144" y="990600"/>
                </a:lnTo>
                <a:close/>
              </a:path>
              <a:path w="1003300" h="2286000">
                <a:moveTo>
                  <a:pt x="630681" y="990600"/>
                </a:moveTo>
                <a:lnTo>
                  <a:pt x="629778" y="990600"/>
                </a:lnTo>
                <a:lnTo>
                  <a:pt x="631150" y="977900"/>
                </a:lnTo>
                <a:lnTo>
                  <a:pt x="633725" y="977900"/>
                </a:lnTo>
                <a:lnTo>
                  <a:pt x="630681" y="990600"/>
                </a:lnTo>
                <a:close/>
              </a:path>
              <a:path w="1003300" h="2286000">
                <a:moveTo>
                  <a:pt x="634933" y="990600"/>
                </a:moveTo>
                <a:lnTo>
                  <a:pt x="633985" y="990600"/>
                </a:lnTo>
                <a:lnTo>
                  <a:pt x="633985" y="977900"/>
                </a:lnTo>
                <a:lnTo>
                  <a:pt x="634932" y="977900"/>
                </a:lnTo>
                <a:lnTo>
                  <a:pt x="634933" y="990600"/>
                </a:lnTo>
                <a:close/>
              </a:path>
              <a:path w="1003300" h="2286000">
                <a:moveTo>
                  <a:pt x="637512" y="990600"/>
                </a:moveTo>
                <a:lnTo>
                  <a:pt x="634933" y="990600"/>
                </a:lnTo>
                <a:lnTo>
                  <a:pt x="637545" y="977900"/>
                </a:lnTo>
                <a:lnTo>
                  <a:pt x="637728" y="977900"/>
                </a:lnTo>
                <a:lnTo>
                  <a:pt x="637512" y="990600"/>
                </a:lnTo>
                <a:close/>
              </a:path>
              <a:path w="1003300" h="2286000">
                <a:moveTo>
                  <a:pt x="642331" y="990600"/>
                </a:moveTo>
                <a:lnTo>
                  <a:pt x="639172" y="990600"/>
                </a:lnTo>
                <a:lnTo>
                  <a:pt x="639920" y="977900"/>
                </a:lnTo>
                <a:lnTo>
                  <a:pt x="642540" y="977900"/>
                </a:lnTo>
                <a:lnTo>
                  <a:pt x="642331" y="990600"/>
                </a:lnTo>
                <a:close/>
              </a:path>
              <a:path w="1003300" h="2286000">
                <a:moveTo>
                  <a:pt x="648386" y="990600"/>
                </a:moveTo>
                <a:lnTo>
                  <a:pt x="646548" y="990600"/>
                </a:lnTo>
                <a:lnTo>
                  <a:pt x="642540" y="977900"/>
                </a:lnTo>
                <a:lnTo>
                  <a:pt x="648113" y="977900"/>
                </a:lnTo>
                <a:lnTo>
                  <a:pt x="648386" y="990600"/>
                </a:lnTo>
                <a:close/>
              </a:path>
              <a:path w="1003300" h="2286000">
                <a:moveTo>
                  <a:pt x="650330" y="990600"/>
                </a:moveTo>
                <a:lnTo>
                  <a:pt x="649272" y="990600"/>
                </a:lnTo>
                <a:lnTo>
                  <a:pt x="649258" y="977900"/>
                </a:lnTo>
                <a:lnTo>
                  <a:pt x="650447" y="977900"/>
                </a:lnTo>
                <a:lnTo>
                  <a:pt x="650330" y="990600"/>
                </a:lnTo>
                <a:close/>
              </a:path>
              <a:path w="1003300" h="2286000">
                <a:moveTo>
                  <a:pt x="655790" y="990600"/>
                </a:moveTo>
                <a:lnTo>
                  <a:pt x="653004" y="990600"/>
                </a:lnTo>
                <a:lnTo>
                  <a:pt x="651205" y="977900"/>
                </a:lnTo>
                <a:lnTo>
                  <a:pt x="655365" y="977900"/>
                </a:lnTo>
                <a:lnTo>
                  <a:pt x="655790" y="990600"/>
                </a:lnTo>
                <a:close/>
              </a:path>
              <a:path w="1003300" h="2286000">
                <a:moveTo>
                  <a:pt x="660431" y="990600"/>
                </a:moveTo>
                <a:lnTo>
                  <a:pt x="657595" y="990600"/>
                </a:lnTo>
                <a:lnTo>
                  <a:pt x="658081" y="977900"/>
                </a:lnTo>
                <a:lnTo>
                  <a:pt x="658954" y="977900"/>
                </a:lnTo>
                <a:lnTo>
                  <a:pt x="660431" y="990600"/>
                </a:lnTo>
                <a:close/>
              </a:path>
              <a:path w="1003300" h="2286000">
                <a:moveTo>
                  <a:pt x="673375" y="990600"/>
                </a:moveTo>
                <a:lnTo>
                  <a:pt x="671333" y="990600"/>
                </a:lnTo>
                <a:lnTo>
                  <a:pt x="668514" y="977900"/>
                </a:lnTo>
                <a:lnTo>
                  <a:pt x="673371" y="989989"/>
                </a:lnTo>
                <a:lnTo>
                  <a:pt x="673375" y="990600"/>
                </a:lnTo>
                <a:close/>
              </a:path>
              <a:path w="1003300" h="2286000">
                <a:moveTo>
                  <a:pt x="674240" y="990600"/>
                </a:moveTo>
                <a:lnTo>
                  <a:pt x="673613" y="990600"/>
                </a:lnTo>
                <a:lnTo>
                  <a:pt x="673382" y="990017"/>
                </a:lnTo>
                <a:lnTo>
                  <a:pt x="673544" y="977900"/>
                </a:lnTo>
                <a:lnTo>
                  <a:pt x="675338" y="977900"/>
                </a:lnTo>
                <a:lnTo>
                  <a:pt x="674240" y="990600"/>
                </a:lnTo>
                <a:close/>
              </a:path>
              <a:path w="1003300" h="2286000">
                <a:moveTo>
                  <a:pt x="682490" y="990600"/>
                </a:moveTo>
                <a:lnTo>
                  <a:pt x="679930" y="990600"/>
                </a:lnTo>
                <a:lnTo>
                  <a:pt x="679935" y="977900"/>
                </a:lnTo>
                <a:lnTo>
                  <a:pt x="682166" y="977900"/>
                </a:lnTo>
                <a:lnTo>
                  <a:pt x="682490" y="990600"/>
                </a:lnTo>
                <a:close/>
              </a:path>
              <a:path w="1003300" h="2286000">
                <a:moveTo>
                  <a:pt x="686662" y="990600"/>
                </a:moveTo>
                <a:lnTo>
                  <a:pt x="682490" y="990600"/>
                </a:lnTo>
                <a:lnTo>
                  <a:pt x="682962" y="977900"/>
                </a:lnTo>
                <a:lnTo>
                  <a:pt x="686358" y="984545"/>
                </a:lnTo>
                <a:lnTo>
                  <a:pt x="686662" y="990600"/>
                </a:lnTo>
                <a:close/>
              </a:path>
              <a:path w="1003300" h="2286000">
                <a:moveTo>
                  <a:pt x="687989" y="987735"/>
                </a:moveTo>
                <a:lnTo>
                  <a:pt x="686358" y="984545"/>
                </a:lnTo>
                <a:lnTo>
                  <a:pt x="686025" y="977900"/>
                </a:lnTo>
                <a:lnTo>
                  <a:pt x="687989" y="977900"/>
                </a:lnTo>
                <a:lnTo>
                  <a:pt x="687989" y="987735"/>
                </a:lnTo>
                <a:close/>
              </a:path>
              <a:path w="1003300" h="2286000">
                <a:moveTo>
                  <a:pt x="692541" y="990600"/>
                </a:moveTo>
                <a:lnTo>
                  <a:pt x="689452" y="990600"/>
                </a:lnTo>
                <a:lnTo>
                  <a:pt x="689585" y="977900"/>
                </a:lnTo>
                <a:lnTo>
                  <a:pt x="691800" y="977900"/>
                </a:lnTo>
                <a:lnTo>
                  <a:pt x="692541" y="990600"/>
                </a:lnTo>
                <a:close/>
              </a:path>
              <a:path w="1003300" h="2286000">
                <a:moveTo>
                  <a:pt x="698851" y="990600"/>
                </a:moveTo>
                <a:lnTo>
                  <a:pt x="695644" y="990600"/>
                </a:lnTo>
                <a:lnTo>
                  <a:pt x="696044" y="977900"/>
                </a:lnTo>
                <a:lnTo>
                  <a:pt x="697929" y="977900"/>
                </a:lnTo>
                <a:lnTo>
                  <a:pt x="698851" y="990600"/>
                </a:lnTo>
                <a:close/>
              </a:path>
              <a:path w="1003300" h="2286000">
                <a:moveTo>
                  <a:pt x="703094" y="990600"/>
                </a:moveTo>
                <a:lnTo>
                  <a:pt x="700619" y="990600"/>
                </a:lnTo>
                <a:lnTo>
                  <a:pt x="697929" y="977900"/>
                </a:lnTo>
                <a:lnTo>
                  <a:pt x="703638" y="977900"/>
                </a:lnTo>
                <a:lnTo>
                  <a:pt x="703094" y="990600"/>
                </a:lnTo>
                <a:close/>
              </a:path>
              <a:path w="1003300" h="2286000">
                <a:moveTo>
                  <a:pt x="711078" y="990600"/>
                </a:moveTo>
                <a:lnTo>
                  <a:pt x="709080" y="990600"/>
                </a:lnTo>
                <a:lnTo>
                  <a:pt x="709448" y="977900"/>
                </a:lnTo>
                <a:lnTo>
                  <a:pt x="711321" y="977900"/>
                </a:lnTo>
                <a:lnTo>
                  <a:pt x="711078" y="990600"/>
                </a:lnTo>
                <a:close/>
              </a:path>
              <a:path w="1003300" h="2286000">
                <a:moveTo>
                  <a:pt x="718352" y="990600"/>
                </a:moveTo>
                <a:lnTo>
                  <a:pt x="713833" y="990600"/>
                </a:lnTo>
                <a:lnTo>
                  <a:pt x="712101" y="977900"/>
                </a:lnTo>
                <a:lnTo>
                  <a:pt x="717278" y="977900"/>
                </a:lnTo>
                <a:lnTo>
                  <a:pt x="718352" y="990600"/>
                </a:lnTo>
                <a:close/>
              </a:path>
              <a:path w="1003300" h="2286000">
                <a:moveTo>
                  <a:pt x="797581" y="990600"/>
                </a:moveTo>
                <a:lnTo>
                  <a:pt x="790861" y="990600"/>
                </a:lnTo>
                <a:lnTo>
                  <a:pt x="787960" y="977900"/>
                </a:lnTo>
                <a:lnTo>
                  <a:pt x="796521" y="977900"/>
                </a:lnTo>
                <a:lnTo>
                  <a:pt x="797581" y="990600"/>
                </a:lnTo>
                <a:close/>
              </a:path>
              <a:path w="1003300" h="2286000">
                <a:moveTo>
                  <a:pt x="799786" y="990600"/>
                </a:moveTo>
                <a:lnTo>
                  <a:pt x="798010" y="990600"/>
                </a:lnTo>
                <a:lnTo>
                  <a:pt x="797691" y="977900"/>
                </a:lnTo>
                <a:lnTo>
                  <a:pt x="799786" y="977900"/>
                </a:lnTo>
                <a:lnTo>
                  <a:pt x="799786" y="990600"/>
                </a:lnTo>
                <a:close/>
              </a:path>
              <a:path w="1003300" h="2286000">
                <a:moveTo>
                  <a:pt x="807747" y="990600"/>
                </a:moveTo>
                <a:lnTo>
                  <a:pt x="805843" y="990600"/>
                </a:lnTo>
                <a:lnTo>
                  <a:pt x="803595" y="977900"/>
                </a:lnTo>
                <a:lnTo>
                  <a:pt x="805751" y="977900"/>
                </a:lnTo>
                <a:lnTo>
                  <a:pt x="807747" y="990600"/>
                </a:lnTo>
                <a:close/>
              </a:path>
              <a:path w="1003300" h="2286000">
                <a:moveTo>
                  <a:pt x="811211" y="990600"/>
                </a:moveTo>
                <a:lnTo>
                  <a:pt x="810049" y="990600"/>
                </a:lnTo>
                <a:lnTo>
                  <a:pt x="809394" y="977900"/>
                </a:lnTo>
                <a:lnTo>
                  <a:pt x="813011" y="977900"/>
                </a:lnTo>
                <a:lnTo>
                  <a:pt x="811211" y="990600"/>
                </a:lnTo>
                <a:close/>
              </a:path>
              <a:path w="1003300" h="2286000">
                <a:moveTo>
                  <a:pt x="818124" y="990600"/>
                </a:moveTo>
                <a:lnTo>
                  <a:pt x="813139" y="990600"/>
                </a:lnTo>
                <a:lnTo>
                  <a:pt x="813011" y="977900"/>
                </a:lnTo>
                <a:lnTo>
                  <a:pt x="816150" y="977900"/>
                </a:lnTo>
                <a:lnTo>
                  <a:pt x="818124" y="990600"/>
                </a:lnTo>
                <a:close/>
              </a:path>
              <a:path w="1003300" h="2286000">
                <a:moveTo>
                  <a:pt x="821995" y="990600"/>
                </a:moveTo>
                <a:lnTo>
                  <a:pt x="820656" y="990600"/>
                </a:lnTo>
                <a:lnTo>
                  <a:pt x="820656" y="977900"/>
                </a:lnTo>
                <a:lnTo>
                  <a:pt x="821780" y="977900"/>
                </a:lnTo>
                <a:lnTo>
                  <a:pt x="821995" y="990600"/>
                </a:lnTo>
                <a:close/>
              </a:path>
              <a:path w="1003300" h="2286000">
                <a:moveTo>
                  <a:pt x="825132" y="981695"/>
                </a:moveTo>
                <a:lnTo>
                  <a:pt x="824251" y="977900"/>
                </a:lnTo>
                <a:lnTo>
                  <a:pt x="825021" y="977900"/>
                </a:lnTo>
                <a:lnTo>
                  <a:pt x="825132" y="981695"/>
                </a:lnTo>
                <a:close/>
              </a:path>
              <a:path w="1003300" h="2286000">
                <a:moveTo>
                  <a:pt x="839675" y="1003300"/>
                </a:moveTo>
                <a:lnTo>
                  <a:pt x="832026" y="1003300"/>
                </a:lnTo>
                <a:lnTo>
                  <a:pt x="832026" y="990600"/>
                </a:lnTo>
                <a:lnTo>
                  <a:pt x="827380" y="990600"/>
                </a:lnTo>
                <a:lnTo>
                  <a:pt x="826583" y="977900"/>
                </a:lnTo>
                <a:lnTo>
                  <a:pt x="832668" y="977900"/>
                </a:lnTo>
                <a:lnTo>
                  <a:pt x="836590" y="991640"/>
                </a:lnTo>
                <a:lnTo>
                  <a:pt x="839675" y="1003300"/>
                </a:lnTo>
                <a:close/>
              </a:path>
              <a:path w="1003300" h="2286000">
                <a:moveTo>
                  <a:pt x="843782" y="990600"/>
                </a:moveTo>
                <a:lnTo>
                  <a:pt x="843652" y="990600"/>
                </a:lnTo>
                <a:lnTo>
                  <a:pt x="839861" y="977900"/>
                </a:lnTo>
                <a:lnTo>
                  <a:pt x="843835" y="977900"/>
                </a:lnTo>
                <a:lnTo>
                  <a:pt x="843782" y="990600"/>
                </a:lnTo>
                <a:close/>
              </a:path>
              <a:path w="1003300" h="2286000">
                <a:moveTo>
                  <a:pt x="859031" y="990600"/>
                </a:moveTo>
                <a:lnTo>
                  <a:pt x="848282" y="990600"/>
                </a:lnTo>
                <a:lnTo>
                  <a:pt x="846885" y="977900"/>
                </a:lnTo>
                <a:lnTo>
                  <a:pt x="858241" y="977900"/>
                </a:lnTo>
                <a:lnTo>
                  <a:pt x="859031" y="990600"/>
                </a:lnTo>
                <a:close/>
              </a:path>
              <a:path w="1003300" h="2286000">
                <a:moveTo>
                  <a:pt x="869680" y="990600"/>
                </a:moveTo>
                <a:lnTo>
                  <a:pt x="868975" y="990600"/>
                </a:lnTo>
                <a:lnTo>
                  <a:pt x="863865" y="977900"/>
                </a:lnTo>
                <a:lnTo>
                  <a:pt x="865956" y="977900"/>
                </a:lnTo>
                <a:lnTo>
                  <a:pt x="869680" y="990600"/>
                </a:lnTo>
                <a:close/>
              </a:path>
              <a:path w="1003300" h="2286000">
                <a:moveTo>
                  <a:pt x="872991" y="990600"/>
                </a:moveTo>
                <a:lnTo>
                  <a:pt x="872847" y="990600"/>
                </a:lnTo>
                <a:lnTo>
                  <a:pt x="871926" y="977900"/>
                </a:lnTo>
                <a:lnTo>
                  <a:pt x="872275" y="977900"/>
                </a:lnTo>
                <a:lnTo>
                  <a:pt x="872991" y="990600"/>
                </a:lnTo>
                <a:close/>
              </a:path>
              <a:path w="1003300" h="2286000">
                <a:moveTo>
                  <a:pt x="879492" y="990600"/>
                </a:moveTo>
                <a:lnTo>
                  <a:pt x="877833" y="990600"/>
                </a:lnTo>
                <a:lnTo>
                  <a:pt x="877619" y="977900"/>
                </a:lnTo>
                <a:lnTo>
                  <a:pt x="878406" y="977900"/>
                </a:lnTo>
                <a:lnTo>
                  <a:pt x="879492" y="990600"/>
                </a:lnTo>
                <a:close/>
              </a:path>
              <a:path w="1003300" h="2286000">
                <a:moveTo>
                  <a:pt x="881133" y="990600"/>
                </a:moveTo>
                <a:lnTo>
                  <a:pt x="879492" y="990600"/>
                </a:lnTo>
                <a:lnTo>
                  <a:pt x="879971" y="977900"/>
                </a:lnTo>
                <a:lnTo>
                  <a:pt x="880634" y="977900"/>
                </a:lnTo>
                <a:lnTo>
                  <a:pt x="881133" y="990600"/>
                </a:lnTo>
                <a:close/>
              </a:path>
              <a:path w="1003300" h="2286000">
                <a:moveTo>
                  <a:pt x="889296" y="990600"/>
                </a:moveTo>
                <a:lnTo>
                  <a:pt x="881946" y="990600"/>
                </a:lnTo>
                <a:lnTo>
                  <a:pt x="881988" y="977900"/>
                </a:lnTo>
                <a:lnTo>
                  <a:pt x="888947" y="977900"/>
                </a:lnTo>
                <a:lnTo>
                  <a:pt x="889296" y="990600"/>
                </a:lnTo>
                <a:close/>
              </a:path>
              <a:path w="1003300" h="2286000">
                <a:moveTo>
                  <a:pt x="555562" y="990600"/>
                </a:moveTo>
                <a:lnTo>
                  <a:pt x="550625" y="990600"/>
                </a:lnTo>
                <a:lnTo>
                  <a:pt x="551728" y="981444"/>
                </a:lnTo>
                <a:lnTo>
                  <a:pt x="555562" y="990600"/>
                </a:lnTo>
                <a:close/>
              </a:path>
              <a:path w="1003300" h="2286000">
                <a:moveTo>
                  <a:pt x="827200" y="990600"/>
                </a:moveTo>
                <a:lnTo>
                  <a:pt x="825394" y="990600"/>
                </a:lnTo>
                <a:lnTo>
                  <a:pt x="825132" y="981695"/>
                </a:lnTo>
                <a:lnTo>
                  <a:pt x="827200" y="990600"/>
                </a:lnTo>
                <a:close/>
              </a:path>
              <a:path w="1003300" h="2286000">
                <a:moveTo>
                  <a:pt x="687989" y="990600"/>
                </a:moveTo>
                <a:lnTo>
                  <a:pt x="686662" y="990600"/>
                </a:lnTo>
                <a:lnTo>
                  <a:pt x="686358" y="984545"/>
                </a:lnTo>
                <a:lnTo>
                  <a:pt x="687989" y="987735"/>
                </a:lnTo>
                <a:lnTo>
                  <a:pt x="687989" y="990600"/>
                </a:lnTo>
                <a:close/>
              </a:path>
              <a:path w="1003300" h="2286000">
                <a:moveTo>
                  <a:pt x="422447" y="990600"/>
                </a:moveTo>
                <a:lnTo>
                  <a:pt x="419421" y="990600"/>
                </a:lnTo>
                <a:lnTo>
                  <a:pt x="419421" y="985666"/>
                </a:lnTo>
                <a:lnTo>
                  <a:pt x="422447" y="990600"/>
                </a:lnTo>
                <a:close/>
              </a:path>
              <a:path w="1003300" h="2286000">
                <a:moveTo>
                  <a:pt x="415457" y="990600"/>
                </a:moveTo>
                <a:lnTo>
                  <a:pt x="414905" y="990600"/>
                </a:lnTo>
                <a:lnTo>
                  <a:pt x="414158" y="989069"/>
                </a:lnTo>
                <a:lnTo>
                  <a:pt x="414053" y="986278"/>
                </a:lnTo>
                <a:lnTo>
                  <a:pt x="415500" y="989989"/>
                </a:lnTo>
                <a:lnTo>
                  <a:pt x="415457" y="990600"/>
                </a:lnTo>
                <a:close/>
              </a:path>
              <a:path w="1003300" h="2286000">
                <a:moveTo>
                  <a:pt x="511796" y="990600"/>
                </a:moveTo>
                <a:lnTo>
                  <a:pt x="511640" y="990600"/>
                </a:lnTo>
                <a:lnTo>
                  <a:pt x="511117" y="989631"/>
                </a:lnTo>
                <a:lnTo>
                  <a:pt x="510301" y="986504"/>
                </a:lnTo>
                <a:lnTo>
                  <a:pt x="511796" y="990600"/>
                </a:lnTo>
                <a:close/>
              </a:path>
              <a:path w="1003300" h="2286000">
                <a:moveTo>
                  <a:pt x="612370" y="990600"/>
                </a:moveTo>
                <a:lnTo>
                  <a:pt x="612177" y="990600"/>
                </a:lnTo>
                <a:lnTo>
                  <a:pt x="612735" y="986709"/>
                </a:lnTo>
                <a:lnTo>
                  <a:pt x="612370" y="990600"/>
                </a:lnTo>
                <a:close/>
              </a:path>
              <a:path w="1003300" h="2286000">
                <a:moveTo>
                  <a:pt x="689452" y="990600"/>
                </a:moveTo>
                <a:lnTo>
                  <a:pt x="687989" y="990600"/>
                </a:lnTo>
                <a:lnTo>
                  <a:pt x="687989" y="987735"/>
                </a:lnTo>
                <a:lnTo>
                  <a:pt x="689452" y="990600"/>
                </a:lnTo>
                <a:close/>
              </a:path>
              <a:path w="1003300" h="2286000">
                <a:moveTo>
                  <a:pt x="414905" y="990600"/>
                </a:moveTo>
                <a:lnTo>
                  <a:pt x="414215" y="990600"/>
                </a:lnTo>
                <a:lnTo>
                  <a:pt x="414158" y="989069"/>
                </a:lnTo>
                <a:lnTo>
                  <a:pt x="414905" y="990600"/>
                </a:lnTo>
                <a:close/>
              </a:path>
              <a:path w="1003300" h="2286000">
                <a:moveTo>
                  <a:pt x="511640" y="990600"/>
                </a:moveTo>
                <a:lnTo>
                  <a:pt x="511369" y="990600"/>
                </a:lnTo>
                <a:lnTo>
                  <a:pt x="511117" y="989631"/>
                </a:lnTo>
                <a:lnTo>
                  <a:pt x="511640" y="990600"/>
                </a:lnTo>
                <a:close/>
              </a:path>
              <a:path w="1003300" h="2286000">
                <a:moveTo>
                  <a:pt x="415738" y="990600"/>
                </a:moveTo>
                <a:lnTo>
                  <a:pt x="415457" y="990600"/>
                </a:lnTo>
                <a:lnTo>
                  <a:pt x="415500" y="989989"/>
                </a:lnTo>
                <a:lnTo>
                  <a:pt x="415738" y="990600"/>
                </a:lnTo>
                <a:close/>
              </a:path>
              <a:path w="1003300" h="2286000">
                <a:moveTo>
                  <a:pt x="673613" y="990600"/>
                </a:moveTo>
                <a:lnTo>
                  <a:pt x="673375" y="990600"/>
                </a:lnTo>
                <a:lnTo>
                  <a:pt x="673382" y="990017"/>
                </a:lnTo>
                <a:lnTo>
                  <a:pt x="673613" y="990600"/>
                </a:lnTo>
                <a:close/>
              </a:path>
              <a:path w="1003300" h="2286000">
                <a:moveTo>
                  <a:pt x="119834" y="1003300"/>
                </a:moveTo>
                <a:lnTo>
                  <a:pt x="116986" y="1003300"/>
                </a:lnTo>
                <a:lnTo>
                  <a:pt x="117086" y="990600"/>
                </a:lnTo>
                <a:lnTo>
                  <a:pt x="118976" y="990600"/>
                </a:lnTo>
                <a:lnTo>
                  <a:pt x="119834" y="1003300"/>
                </a:lnTo>
                <a:close/>
              </a:path>
              <a:path w="1003300" h="2286000">
                <a:moveTo>
                  <a:pt x="123937" y="1003300"/>
                </a:moveTo>
                <a:lnTo>
                  <a:pt x="120849" y="1003300"/>
                </a:lnTo>
                <a:lnTo>
                  <a:pt x="122953" y="990600"/>
                </a:lnTo>
                <a:lnTo>
                  <a:pt x="124077" y="990600"/>
                </a:lnTo>
                <a:lnTo>
                  <a:pt x="123937" y="1003300"/>
                </a:lnTo>
                <a:close/>
              </a:path>
              <a:path w="1003300" h="2286000">
                <a:moveTo>
                  <a:pt x="148347" y="1003300"/>
                </a:moveTo>
                <a:lnTo>
                  <a:pt x="147945" y="1003300"/>
                </a:lnTo>
                <a:lnTo>
                  <a:pt x="147945" y="990600"/>
                </a:lnTo>
                <a:lnTo>
                  <a:pt x="151783" y="990600"/>
                </a:lnTo>
                <a:lnTo>
                  <a:pt x="148347" y="1003300"/>
                </a:lnTo>
                <a:close/>
              </a:path>
              <a:path w="1003300" h="2286000">
                <a:moveTo>
                  <a:pt x="177753" y="1003300"/>
                </a:moveTo>
                <a:lnTo>
                  <a:pt x="169903" y="1003300"/>
                </a:lnTo>
                <a:lnTo>
                  <a:pt x="170851" y="990600"/>
                </a:lnTo>
                <a:lnTo>
                  <a:pt x="178757" y="990600"/>
                </a:lnTo>
                <a:lnTo>
                  <a:pt x="177753" y="1003300"/>
                </a:lnTo>
                <a:close/>
              </a:path>
              <a:path w="1003300" h="2286000">
                <a:moveTo>
                  <a:pt x="202491" y="1003300"/>
                </a:moveTo>
                <a:lnTo>
                  <a:pt x="196345" y="1003300"/>
                </a:lnTo>
                <a:lnTo>
                  <a:pt x="196872" y="990600"/>
                </a:lnTo>
                <a:lnTo>
                  <a:pt x="203029" y="990600"/>
                </a:lnTo>
                <a:lnTo>
                  <a:pt x="202491" y="1003300"/>
                </a:lnTo>
                <a:close/>
              </a:path>
              <a:path w="1003300" h="2286000">
                <a:moveTo>
                  <a:pt x="214376" y="1003300"/>
                </a:moveTo>
                <a:lnTo>
                  <a:pt x="202580" y="1003300"/>
                </a:lnTo>
                <a:lnTo>
                  <a:pt x="206246" y="990600"/>
                </a:lnTo>
                <a:lnTo>
                  <a:pt x="215426" y="990600"/>
                </a:lnTo>
                <a:lnTo>
                  <a:pt x="214376" y="1003300"/>
                </a:lnTo>
                <a:close/>
              </a:path>
              <a:path w="1003300" h="2286000">
                <a:moveTo>
                  <a:pt x="282053" y="1003300"/>
                </a:moveTo>
                <a:lnTo>
                  <a:pt x="280182" y="1003300"/>
                </a:lnTo>
                <a:lnTo>
                  <a:pt x="280515" y="990600"/>
                </a:lnTo>
                <a:lnTo>
                  <a:pt x="283518" y="990600"/>
                </a:lnTo>
                <a:lnTo>
                  <a:pt x="282053" y="1003300"/>
                </a:lnTo>
                <a:close/>
              </a:path>
              <a:path w="1003300" h="2286000">
                <a:moveTo>
                  <a:pt x="288028" y="1003300"/>
                </a:moveTo>
                <a:lnTo>
                  <a:pt x="286375" y="1003300"/>
                </a:lnTo>
                <a:lnTo>
                  <a:pt x="286871" y="990600"/>
                </a:lnTo>
                <a:lnTo>
                  <a:pt x="288157" y="990600"/>
                </a:lnTo>
                <a:lnTo>
                  <a:pt x="288028" y="1003300"/>
                </a:lnTo>
                <a:close/>
              </a:path>
              <a:path w="1003300" h="2286000">
                <a:moveTo>
                  <a:pt x="291864" y="1003300"/>
                </a:moveTo>
                <a:lnTo>
                  <a:pt x="291006" y="1003300"/>
                </a:lnTo>
                <a:lnTo>
                  <a:pt x="289108" y="990600"/>
                </a:lnTo>
                <a:lnTo>
                  <a:pt x="293030" y="990600"/>
                </a:lnTo>
                <a:lnTo>
                  <a:pt x="291864" y="1003300"/>
                </a:lnTo>
                <a:close/>
              </a:path>
              <a:path w="1003300" h="2286000">
                <a:moveTo>
                  <a:pt x="298183" y="1003300"/>
                </a:moveTo>
                <a:lnTo>
                  <a:pt x="295030" y="1003300"/>
                </a:lnTo>
                <a:lnTo>
                  <a:pt x="294813" y="990600"/>
                </a:lnTo>
                <a:lnTo>
                  <a:pt x="298640" y="990600"/>
                </a:lnTo>
                <a:lnTo>
                  <a:pt x="298183" y="1003300"/>
                </a:lnTo>
                <a:close/>
              </a:path>
              <a:path w="1003300" h="2286000">
                <a:moveTo>
                  <a:pt x="301391" y="1003300"/>
                </a:moveTo>
                <a:lnTo>
                  <a:pt x="300423" y="1003300"/>
                </a:lnTo>
                <a:lnTo>
                  <a:pt x="300061" y="990600"/>
                </a:lnTo>
                <a:lnTo>
                  <a:pt x="302715" y="990600"/>
                </a:lnTo>
                <a:lnTo>
                  <a:pt x="301391" y="1003300"/>
                </a:lnTo>
                <a:close/>
              </a:path>
              <a:path w="1003300" h="2286000">
                <a:moveTo>
                  <a:pt x="309251" y="1003300"/>
                </a:moveTo>
                <a:lnTo>
                  <a:pt x="306531" y="1003300"/>
                </a:lnTo>
                <a:lnTo>
                  <a:pt x="306314" y="990600"/>
                </a:lnTo>
                <a:lnTo>
                  <a:pt x="308984" y="990600"/>
                </a:lnTo>
                <a:lnTo>
                  <a:pt x="309251" y="1003300"/>
                </a:lnTo>
                <a:close/>
              </a:path>
              <a:path w="1003300" h="2286000">
                <a:moveTo>
                  <a:pt x="351166" y="1003300"/>
                </a:moveTo>
                <a:lnTo>
                  <a:pt x="348613" y="1003300"/>
                </a:lnTo>
                <a:lnTo>
                  <a:pt x="349633" y="990600"/>
                </a:lnTo>
                <a:lnTo>
                  <a:pt x="351166" y="1003300"/>
                </a:lnTo>
                <a:close/>
              </a:path>
              <a:path w="1003300" h="2286000">
                <a:moveTo>
                  <a:pt x="354087" y="1003300"/>
                </a:moveTo>
                <a:lnTo>
                  <a:pt x="352238" y="1003300"/>
                </a:lnTo>
                <a:lnTo>
                  <a:pt x="351463" y="990600"/>
                </a:lnTo>
                <a:lnTo>
                  <a:pt x="353881" y="990600"/>
                </a:lnTo>
                <a:lnTo>
                  <a:pt x="354087" y="1003300"/>
                </a:lnTo>
                <a:close/>
              </a:path>
              <a:path w="1003300" h="2286000">
                <a:moveTo>
                  <a:pt x="384831" y="1003300"/>
                </a:moveTo>
                <a:lnTo>
                  <a:pt x="379639" y="1003300"/>
                </a:lnTo>
                <a:lnTo>
                  <a:pt x="379459" y="990600"/>
                </a:lnTo>
                <a:lnTo>
                  <a:pt x="384764" y="990600"/>
                </a:lnTo>
                <a:lnTo>
                  <a:pt x="384831" y="1003300"/>
                </a:lnTo>
                <a:close/>
              </a:path>
              <a:path w="1003300" h="2286000">
                <a:moveTo>
                  <a:pt x="388544" y="1003300"/>
                </a:moveTo>
                <a:lnTo>
                  <a:pt x="386822" y="1003300"/>
                </a:lnTo>
                <a:lnTo>
                  <a:pt x="386882" y="990600"/>
                </a:lnTo>
                <a:lnTo>
                  <a:pt x="389096" y="990600"/>
                </a:lnTo>
                <a:lnTo>
                  <a:pt x="388544" y="1003300"/>
                </a:lnTo>
                <a:close/>
              </a:path>
              <a:path w="1003300" h="2286000">
                <a:moveTo>
                  <a:pt x="395754" y="1003300"/>
                </a:moveTo>
                <a:lnTo>
                  <a:pt x="393090" y="1003300"/>
                </a:lnTo>
                <a:lnTo>
                  <a:pt x="393837" y="990600"/>
                </a:lnTo>
                <a:lnTo>
                  <a:pt x="395262" y="990600"/>
                </a:lnTo>
                <a:lnTo>
                  <a:pt x="395754" y="1003300"/>
                </a:lnTo>
                <a:close/>
              </a:path>
              <a:path w="1003300" h="2286000">
                <a:moveTo>
                  <a:pt x="404002" y="1003300"/>
                </a:moveTo>
                <a:lnTo>
                  <a:pt x="399525" y="1003300"/>
                </a:lnTo>
                <a:lnTo>
                  <a:pt x="399525" y="990600"/>
                </a:lnTo>
                <a:lnTo>
                  <a:pt x="404002" y="1003300"/>
                </a:lnTo>
                <a:close/>
              </a:path>
              <a:path w="1003300" h="2286000">
                <a:moveTo>
                  <a:pt x="408272" y="1003300"/>
                </a:moveTo>
                <a:lnTo>
                  <a:pt x="406562" y="1003300"/>
                </a:lnTo>
                <a:lnTo>
                  <a:pt x="402699" y="990600"/>
                </a:lnTo>
                <a:lnTo>
                  <a:pt x="408272" y="1003300"/>
                </a:lnTo>
                <a:close/>
              </a:path>
              <a:path w="1003300" h="2286000">
                <a:moveTo>
                  <a:pt x="418711" y="1003300"/>
                </a:moveTo>
                <a:lnTo>
                  <a:pt x="410903" y="1003300"/>
                </a:lnTo>
                <a:lnTo>
                  <a:pt x="409253" y="990600"/>
                </a:lnTo>
                <a:lnTo>
                  <a:pt x="412713" y="990600"/>
                </a:lnTo>
                <a:lnTo>
                  <a:pt x="418711" y="1003300"/>
                </a:lnTo>
                <a:close/>
              </a:path>
              <a:path w="1003300" h="2286000">
                <a:moveTo>
                  <a:pt x="426852" y="1003300"/>
                </a:moveTo>
                <a:lnTo>
                  <a:pt x="426385" y="1003300"/>
                </a:lnTo>
                <a:lnTo>
                  <a:pt x="423128" y="990600"/>
                </a:lnTo>
                <a:lnTo>
                  <a:pt x="425300" y="990600"/>
                </a:lnTo>
                <a:lnTo>
                  <a:pt x="426852" y="1003300"/>
                </a:lnTo>
                <a:close/>
              </a:path>
              <a:path w="1003300" h="2286000">
                <a:moveTo>
                  <a:pt x="440888" y="1003300"/>
                </a:moveTo>
                <a:lnTo>
                  <a:pt x="435754" y="1003300"/>
                </a:lnTo>
                <a:lnTo>
                  <a:pt x="432933" y="990600"/>
                </a:lnTo>
                <a:lnTo>
                  <a:pt x="434752" y="990600"/>
                </a:lnTo>
                <a:lnTo>
                  <a:pt x="440888" y="1003300"/>
                </a:lnTo>
                <a:close/>
              </a:path>
              <a:path w="1003300" h="2286000">
                <a:moveTo>
                  <a:pt x="442134" y="1003300"/>
                </a:moveTo>
                <a:lnTo>
                  <a:pt x="441500" y="1003300"/>
                </a:lnTo>
                <a:lnTo>
                  <a:pt x="440018" y="990600"/>
                </a:lnTo>
                <a:lnTo>
                  <a:pt x="442134" y="990600"/>
                </a:lnTo>
                <a:lnTo>
                  <a:pt x="442134" y="1003300"/>
                </a:lnTo>
                <a:close/>
              </a:path>
              <a:path w="1003300" h="2286000">
                <a:moveTo>
                  <a:pt x="451458" y="999372"/>
                </a:moveTo>
                <a:lnTo>
                  <a:pt x="444473" y="990600"/>
                </a:lnTo>
                <a:lnTo>
                  <a:pt x="449622" y="990600"/>
                </a:lnTo>
                <a:lnTo>
                  <a:pt x="451458" y="999372"/>
                </a:lnTo>
                <a:close/>
              </a:path>
              <a:path w="1003300" h="2286000">
                <a:moveTo>
                  <a:pt x="457950" y="1003300"/>
                </a:moveTo>
                <a:lnTo>
                  <a:pt x="454850" y="1003300"/>
                </a:lnTo>
                <a:lnTo>
                  <a:pt x="454477" y="990600"/>
                </a:lnTo>
                <a:lnTo>
                  <a:pt x="456021" y="990600"/>
                </a:lnTo>
                <a:lnTo>
                  <a:pt x="457950" y="1003300"/>
                </a:lnTo>
                <a:close/>
              </a:path>
              <a:path w="1003300" h="2286000">
                <a:moveTo>
                  <a:pt x="475073" y="1003300"/>
                </a:moveTo>
                <a:lnTo>
                  <a:pt x="461716" y="1003300"/>
                </a:lnTo>
                <a:lnTo>
                  <a:pt x="462954" y="990600"/>
                </a:lnTo>
                <a:lnTo>
                  <a:pt x="478926" y="990600"/>
                </a:lnTo>
                <a:lnTo>
                  <a:pt x="475073" y="1003300"/>
                </a:lnTo>
                <a:close/>
              </a:path>
              <a:path w="1003300" h="2286000">
                <a:moveTo>
                  <a:pt x="489623" y="1003300"/>
                </a:moveTo>
                <a:lnTo>
                  <a:pt x="478172" y="1003300"/>
                </a:lnTo>
                <a:lnTo>
                  <a:pt x="481547" y="990600"/>
                </a:lnTo>
                <a:lnTo>
                  <a:pt x="485231" y="990600"/>
                </a:lnTo>
                <a:lnTo>
                  <a:pt x="489623" y="1003300"/>
                </a:lnTo>
                <a:close/>
              </a:path>
              <a:path w="1003300" h="2286000">
                <a:moveTo>
                  <a:pt x="491170" y="1003300"/>
                </a:moveTo>
                <a:lnTo>
                  <a:pt x="490078" y="990600"/>
                </a:lnTo>
                <a:lnTo>
                  <a:pt x="491651" y="990600"/>
                </a:lnTo>
                <a:lnTo>
                  <a:pt x="491170" y="1003300"/>
                </a:lnTo>
                <a:close/>
              </a:path>
              <a:path w="1003300" h="2286000">
                <a:moveTo>
                  <a:pt x="508857" y="1003300"/>
                </a:moveTo>
                <a:lnTo>
                  <a:pt x="506111" y="1003300"/>
                </a:lnTo>
                <a:lnTo>
                  <a:pt x="505791" y="990600"/>
                </a:lnTo>
                <a:lnTo>
                  <a:pt x="508857" y="1003300"/>
                </a:lnTo>
                <a:close/>
              </a:path>
              <a:path w="1003300" h="2286000">
                <a:moveTo>
                  <a:pt x="515936" y="1003300"/>
                </a:moveTo>
                <a:lnTo>
                  <a:pt x="512232" y="1003300"/>
                </a:lnTo>
                <a:lnTo>
                  <a:pt x="510365" y="990600"/>
                </a:lnTo>
                <a:lnTo>
                  <a:pt x="513524" y="995640"/>
                </a:lnTo>
                <a:lnTo>
                  <a:pt x="515936" y="1003300"/>
                </a:lnTo>
                <a:close/>
              </a:path>
              <a:path w="1003300" h="2286000">
                <a:moveTo>
                  <a:pt x="513524" y="995640"/>
                </a:moveTo>
                <a:lnTo>
                  <a:pt x="510369" y="990600"/>
                </a:lnTo>
                <a:lnTo>
                  <a:pt x="511936" y="990600"/>
                </a:lnTo>
                <a:lnTo>
                  <a:pt x="513524" y="995640"/>
                </a:lnTo>
                <a:close/>
              </a:path>
              <a:path w="1003300" h="2286000">
                <a:moveTo>
                  <a:pt x="518136" y="1003010"/>
                </a:moveTo>
                <a:lnTo>
                  <a:pt x="513524" y="995640"/>
                </a:lnTo>
                <a:lnTo>
                  <a:pt x="511936" y="990600"/>
                </a:lnTo>
                <a:lnTo>
                  <a:pt x="518952" y="990600"/>
                </a:lnTo>
                <a:lnTo>
                  <a:pt x="518136" y="1003010"/>
                </a:lnTo>
                <a:close/>
              </a:path>
              <a:path w="1003300" h="2286000">
                <a:moveTo>
                  <a:pt x="524314" y="1003300"/>
                </a:moveTo>
                <a:lnTo>
                  <a:pt x="520454" y="1003300"/>
                </a:lnTo>
                <a:lnTo>
                  <a:pt x="519479" y="990600"/>
                </a:lnTo>
                <a:lnTo>
                  <a:pt x="520868" y="990600"/>
                </a:lnTo>
                <a:lnTo>
                  <a:pt x="524314" y="1003300"/>
                </a:lnTo>
                <a:close/>
              </a:path>
              <a:path w="1003300" h="2286000">
                <a:moveTo>
                  <a:pt x="530687" y="1003300"/>
                </a:moveTo>
                <a:lnTo>
                  <a:pt x="527110" y="1003300"/>
                </a:lnTo>
                <a:lnTo>
                  <a:pt x="526210" y="990600"/>
                </a:lnTo>
                <a:lnTo>
                  <a:pt x="531041" y="990600"/>
                </a:lnTo>
                <a:lnTo>
                  <a:pt x="530687" y="1003300"/>
                </a:lnTo>
                <a:close/>
              </a:path>
              <a:path w="1003300" h="2286000">
                <a:moveTo>
                  <a:pt x="537681" y="1003300"/>
                </a:moveTo>
                <a:lnTo>
                  <a:pt x="535964" y="1003300"/>
                </a:lnTo>
                <a:lnTo>
                  <a:pt x="535789" y="990600"/>
                </a:lnTo>
                <a:lnTo>
                  <a:pt x="538107" y="990600"/>
                </a:lnTo>
                <a:lnTo>
                  <a:pt x="537681" y="1003300"/>
                </a:lnTo>
                <a:close/>
              </a:path>
              <a:path w="1003300" h="2286000">
                <a:moveTo>
                  <a:pt x="537681" y="1003300"/>
                </a:moveTo>
                <a:lnTo>
                  <a:pt x="538107" y="990600"/>
                </a:lnTo>
                <a:lnTo>
                  <a:pt x="538287" y="991210"/>
                </a:lnTo>
                <a:lnTo>
                  <a:pt x="537681" y="1003300"/>
                </a:lnTo>
                <a:close/>
              </a:path>
              <a:path w="1003300" h="2286000">
                <a:moveTo>
                  <a:pt x="538287" y="991210"/>
                </a:moveTo>
                <a:lnTo>
                  <a:pt x="538107" y="990600"/>
                </a:lnTo>
                <a:lnTo>
                  <a:pt x="538317" y="990600"/>
                </a:lnTo>
                <a:lnTo>
                  <a:pt x="538287" y="991210"/>
                </a:lnTo>
                <a:close/>
              </a:path>
              <a:path w="1003300" h="2286000">
                <a:moveTo>
                  <a:pt x="542626" y="992393"/>
                </a:moveTo>
                <a:lnTo>
                  <a:pt x="542106" y="990600"/>
                </a:lnTo>
                <a:lnTo>
                  <a:pt x="542686" y="990600"/>
                </a:lnTo>
                <a:lnTo>
                  <a:pt x="542626" y="992393"/>
                </a:lnTo>
                <a:close/>
              </a:path>
              <a:path w="1003300" h="2286000">
                <a:moveTo>
                  <a:pt x="552034" y="1003300"/>
                </a:moveTo>
                <a:lnTo>
                  <a:pt x="545874" y="1003300"/>
                </a:lnTo>
                <a:lnTo>
                  <a:pt x="545874" y="990600"/>
                </a:lnTo>
                <a:lnTo>
                  <a:pt x="552034" y="990600"/>
                </a:lnTo>
                <a:lnTo>
                  <a:pt x="552034" y="1003300"/>
                </a:lnTo>
                <a:close/>
              </a:path>
              <a:path w="1003300" h="2286000">
                <a:moveTo>
                  <a:pt x="564649" y="1003300"/>
                </a:moveTo>
                <a:lnTo>
                  <a:pt x="556030" y="1003300"/>
                </a:lnTo>
                <a:lnTo>
                  <a:pt x="557455" y="990600"/>
                </a:lnTo>
                <a:lnTo>
                  <a:pt x="564786" y="990600"/>
                </a:lnTo>
                <a:lnTo>
                  <a:pt x="564649" y="1003300"/>
                </a:lnTo>
                <a:close/>
              </a:path>
              <a:path w="1003300" h="2286000">
                <a:moveTo>
                  <a:pt x="567218" y="1003300"/>
                </a:moveTo>
                <a:lnTo>
                  <a:pt x="564786" y="990600"/>
                </a:lnTo>
                <a:lnTo>
                  <a:pt x="569735" y="990600"/>
                </a:lnTo>
                <a:lnTo>
                  <a:pt x="567218" y="1003300"/>
                </a:lnTo>
                <a:close/>
              </a:path>
              <a:path w="1003300" h="2286000">
                <a:moveTo>
                  <a:pt x="573039" y="1003300"/>
                </a:moveTo>
                <a:lnTo>
                  <a:pt x="571616" y="1003300"/>
                </a:lnTo>
                <a:lnTo>
                  <a:pt x="569735" y="990600"/>
                </a:lnTo>
                <a:lnTo>
                  <a:pt x="571212" y="990600"/>
                </a:lnTo>
                <a:lnTo>
                  <a:pt x="573039" y="1003300"/>
                </a:lnTo>
                <a:close/>
              </a:path>
              <a:path w="1003300" h="2286000">
                <a:moveTo>
                  <a:pt x="574571" y="1003300"/>
                </a:moveTo>
                <a:lnTo>
                  <a:pt x="573039" y="1003300"/>
                </a:lnTo>
                <a:lnTo>
                  <a:pt x="571212" y="990600"/>
                </a:lnTo>
                <a:lnTo>
                  <a:pt x="574571" y="1003300"/>
                </a:lnTo>
                <a:close/>
              </a:path>
              <a:path w="1003300" h="2286000">
                <a:moveTo>
                  <a:pt x="574636" y="1003300"/>
                </a:moveTo>
                <a:lnTo>
                  <a:pt x="571212" y="990600"/>
                </a:lnTo>
                <a:lnTo>
                  <a:pt x="572904" y="990600"/>
                </a:lnTo>
                <a:lnTo>
                  <a:pt x="574636" y="1003300"/>
                </a:lnTo>
                <a:close/>
              </a:path>
              <a:path w="1003300" h="2286000">
                <a:moveTo>
                  <a:pt x="578137" y="1003300"/>
                </a:moveTo>
                <a:lnTo>
                  <a:pt x="574636" y="1003300"/>
                </a:lnTo>
                <a:lnTo>
                  <a:pt x="575944" y="990600"/>
                </a:lnTo>
                <a:lnTo>
                  <a:pt x="578840" y="990600"/>
                </a:lnTo>
                <a:lnTo>
                  <a:pt x="578137" y="1003300"/>
                </a:lnTo>
                <a:close/>
              </a:path>
              <a:path w="1003300" h="2286000">
                <a:moveTo>
                  <a:pt x="582656" y="1003300"/>
                </a:moveTo>
                <a:lnTo>
                  <a:pt x="581163" y="1003300"/>
                </a:lnTo>
                <a:lnTo>
                  <a:pt x="579306" y="990600"/>
                </a:lnTo>
                <a:lnTo>
                  <a:pt x="583322" y="990600"/>
                </a:lnTo>
                <a:lnTo>
                  <a:pt x="582656" y="1003300"/>
                </a:lnTo>
                <a:close/>
              </a:path>
              <a:path w="1003300" h="2286000">
                <a:moveTo>
                  <a:pt x="589406" y="1003300"/>
                </a:moveTo>
                <a:lnTo>
                  <a:pt x="587799" y="1003300"/>
                </a:lnTo>
                <a:lnTo>
                  <a:pt x="587543" y="990600"/>
                </a:lnTo>
                <a:lnTo>
                  <a:pt x="588303" y="990600"/>
                </a:lnTo>
                <a:lnTo>
                  <a:pt x="589681" y="1002788"/>
                </a:lnTo>
                <a:lnTo>
                  <a:pt x="589406" y="1003300"/>
                </a:lnTo>
                <a:close/>
              </a:path>
              <a:path w="1003300" h="2286000">
                <a:moveTo>
                  <a:pt x="599942" y="1003300"/>
                </a:moveTo>
                <a:lnTo>
                  <a:pt x="589739" y="1003300"/>
                </a:lnTo>
                <a:lnTo>
                  <a:pt x="589681" y="1002788"/>
                </a:lnTo>
                <a:lnTo>
                  <a:pt x="596216" y="990600"/>
                </a:lnTo>
                <a:lnTo>
                  <a:pt x="601771" y="990600"/>
                </a:lnTo>
                <a:lnTo>
                  <a:pt x="599942" y="1003300"/>
                </a:lnTo>
                <a:close/>
              </a:path>
              <a:path w="1003300" h="2286000">
                <a:moveTo>
                  <a:pt x="605050" y="1003300"/>
                </a:moveTo>
                <a:lnTo>
                  <a:pt x="603218" y="1003300"/>
                </a:lnTo>
                <a:lnTo>
                  <a:pt x="603023" y="990600"/>
                </a:lnTo>
                <a:lnTo>
                  <a:pt x="605303" y="990600"/>
                </a:lnTo>
                <a:lnTo>
                  <a:pt x="605135" y="999748"/>
                </a:lnTo>
                <a:lnTo>
                  <a:pt x="605050" y="1003300"/>
                </a:lnTo>
                <a:close/>
              </a:path>
              <a:path w="1003300" h="2286000">
                <a:moveTo>
                  <a:pt x="605916" y="999748"/>
                </a:moveTo>
                <a:lnTo>
                  <a:pt x="608097" y="990600"/>
                </a:lnTo>
                <a:lnTo>
                  <a:pt x="605916" y="999748"/>
                </a:lnTo>
                <a:close/>
              </a:path>
              <a:path w="1003300" h="2286000">
                <a:moveTo>
                  <a:pt x="614599" y="1003300"/>
                </a:moveTo>
                <a:lnTo>
                  <a:pt x="608931" y="1003300"/>
                </a:lnTo>
                <a:lnTo>
                  <a:pt x="608148" y="990600"/>
                </a:lnTo>
                <a:lnTo>
                  <a:pt x="616761" y="990600"/>
                </a:lnTo>
                <a:lnTo>
                  <a:pt x="614599" y="1003300"/>
                </a:lnTo>
                <a:close/>
              </a:path>
              <a:path w="1003300" h="2286000">
                <a:moveTo>
                  <a:pt x="618387" y="1003300"/>
                </a:moveTo>
                <a:lnTo>
                  <a:pt x="617436" y="1003300"/>
                </a:lnTo>
                <a:lnTo>
                  <a:pt x="617788" y="990600"/>
                </a:lnTo>
                <a:lnTo>
                  <a:pt x="619420" y="990600"/>
                </a:lnTo>
                <a:lnTo>
                  <a:pt x="618387" y="1003300"/>
                </a:lnTo>
                <a:close/>
              </a:path>
              <a:path w="1003300" h="2286000">
                <a:moveTo>
                  <a:pt x="624408" y="1003300"/>
                </a:moveTo>
                <a:lnTo>
                  <a:pt x="623105" y="1003300"/>
                </a:lnTo>
                <a:lnTo>
                  <a:pt x="623546" y="990600"/>
                </a:lnTo>
                <a:lnTo>
                  <a:pt x="626698" y="990600"/>
                </a:lnTo>
                <a:lnTo>
                  <a:pt x="624408" y="1003300"/>
                </a:lnTo>
                <a:close/>
              </a:path>
              <a:path w="1003300" h="2286000">
                <a:moveTo>
                  <a:pt x="627863" y="1003300"/>
                </a:moveTo>
                <a:lnTo>
                  <a:pt x="627069" y="1003300"/>
                </a:lnTo>
                <a:lnTo>
                  <a:pt x="627302" y="990600"/>
                </a:lnTo>
                <a:lnTo>
                  <a:pt x="631642" y="990600"/>
                </a:lnTo>
                <a:lnTo>
                  <a:pt x="627863" y="1003300"/>
                </a:lnTo>
                <a:close/>
              </a:path>
              <a:path w="1003300" h="2286000">
                <a:moveTo>
                  <a:pt x="632237" y="1003300"/>
                </a:moveTo>
                <a:lnTo>
                  <a:pt x="633002" y="990600"/>
                </a:lnTo>
                <a:lnTo>
                  <a:pt x="633645" y="990600"/>
                </a:lnTo>
                <a:lnTo>
                  <a:pt x="632237" y="1003300"/>
                </a:lnTo>
                <a:close/>
              </a:path>
              <a:path w="1003300" h="2286000">
                <a:moveTo>
                  <a:pt x="645773" y="1003300"/>
                </a:moveTo>
                <a:lnTo>
                  <a:pt x="636036" y="1003300"/>
                </a:lnTo>
                <a:lnTo>
                  <a:pt x="635625" y="990600"/>
                </a:lnTo>
                <a:lnTo>
                  <a:pt x="644914" y="990600"/>
                </a:lnTo>
                <a:lnTo>
                  <a:pt x="645773" y="1003300"/>
                </a:lnTo>
                <a:close/>
              </a:path>
              <a:path w="1003300" h="2286000">
                <a:moveTo>
                  <a:pt x="648721" y="1003300"/>
                </a:moveTo>
                <a:lnTo>
                  <a:pt x="647078" y="1003300"/>
                </a:lnTo>
                <a:lnTo>
                  <a:pt x="647418" y="990600"/>
                </a:lnTo>
                <a:lnTo>
                  <a:pt x="649307" y="990600"/>
                </a:lnTo>
                <a:lnTo>
                  <a:pt x="648721" y="1003300"/>
                </a:lnTo>
                <a:close/>
              </a:path>
              <a:path w="1003300" h="2286000">
                <a:moveTo>
                  <a:pt x="655103" y="1003300"/>
                </a:moveTo>
                <a:lnTo>
                  <a:pt x="651747" y="1003300"/>
                </a:lnTo>
                <a:lnTo>
                  <a:pt x="649307" y="990600"/>
                </a:lnTo>
                <a:lnTo>
                  <a:pt x="653648" y="990600"/>
                </a:lnTo>
                <a:lnTo>
                  <a:pt x="655103" y="1003300"/>
                </a:lnTo>
                <a:close/>
              </a:path>
              <a:path w="1003300" h="2286000">
                <a:moveTo>
                  <a:pt x="655415" y="1002983"/>
                </a:moveTo>
                <a:lnTo>
                  <a:pt x="653648" y="990600"/>
                </a:lnTo>
                <a:lnTo>
                  <a:pt x="654204" y="990600"/>
                </a:lnTo>
                <a:lnTo>
                  <a:pt x="655415" y="1002983"/>
                </a:lnTo>
                <a:close/>
              </a:path>
              <a:path w="1003300" h="2286000">
                <a:moveTo>
                  <a:pt x="659620" y="1003300"/>
                </a:moveTo>
                <a:lnTo>
                  <a:pt x="657847" y="1003300"/>
                </a:lnTo>
                <a:lnTo>
                  <a:pt x="655014" y="990600"/>
                </a:lnTo>
                <a:lnTo>
                  <a:pt x="661345" y="990600"/>
                </a:lnTo>
                <a:lnTo>
                  <a:pt x="659620" y="1003300"/>
                </a:lnTo>
                <a:close/>
              </a:path>
              <a:path w="1003300" h="2286000">
                <a:moveTo>
                  <a:pt x="672419" y="1003300"/>
                </a:moveTo>
                <a:lnTo>
                  <a:pt x="670716" y="1003300"/>
                </a:lnTo>
                <a:lnTo>
                  <a:pt x="671831" y="990600"/>
                </a:lnTo>
                <a:lnTo>
                  <a:pt x="672651" y="990600"/>
                </a:lnTo>
                <a:lnTo>
                  <a:pt x="672419" y="1003300"/>
                </a:lnTo>
                <a:close/>
              </a:path>
              <a:path w="1003300" h="2286000">
                <a:moveTo>
                  <a:pt x="678538" y="1003300"/>
                </a:moveTo>
                <a:lnTo>
                  <a:pt x="677095" y="1003300"/>
                </a:lnTo>
                <a:lnTo>
                  <a:pt x="677294" y="990600"/>
                </a:lnTo>
                <a:lnTo>
                  <a:pt x="678993" y="990600"/>
                </a:lnTo>
                <a:lnTo>
                  <a:pt x="678538" y="1003300"/>
                </a:lnTo>
                <a:close/>
              </a:path>
              <a:path w="1003300" h="2286000">
                <a:moveTo>
                  <a:pt x="680522" y="1003300"/>
                </a:moveTo>
                <a:lnTo>
                  <a:pt x="679913" y="1003300"/>
                </a:lnTo>
                <a:lnTo>
                  <a:pt x="679931" y="990600"/>
                </a:lnTo>
                <a:lnTo>
                  <a:pt x="680434" y="991440"/>
                </a:lnTo>
                <a:lnTo>
                  <a:pt x="680522" y="1003300"/>
                </a:lnTo>
                <a:close/>
              </a:path>
              <a:path w="1003300" h="2286000">
                <a:moveTo>
                  <a:pt x="680434" y="991440"/>
                </a:moveTo>
                <a:lnTo>
                  <a:pt x="679943" y="990600"/>
                </a:lnTo>
                <a:lnTo>
                  <a:pt x="680428" y="990600"/>
                </a:lnTo>
                <a:lnTo>
                  <a:pt x="680434" y="991440"/>
                </a:lnTo>
                <a:close/>
              </a:path>
              <a:path w="1003300" h="2286000">
                <a:moveTo>
                  <a:pt x="688341" y="1003300"/>
                </a:moveTo>
                <a:lnTo>
                  <a:pt x="687364" y="1003300"/>
                </a:lnTo>
                <a:lnTo>
                  <a:pt x="680551" y="991640"/>
                </a:lnTo>
                <a:lnTo>
                  <a:pt x="680428" y="990600"/>
                </a:lnTo>
                <a:lnTo>
                  <a:pt x="681185" y="990600"/>
                </a:lnTo>
                <a:lnTo>
                  <a:pt x="688341" y="1003300"/>
                </a:lnTo>
                <a:close/>
              </a:path>
              <a:path w="1003300" h="2286000">
                <a:moveTo>
                  <a:pt x="695890" y="1003300"/>
                </a:moveTo>
                <a:lnTo>
                  <a:pt x="688341" y="1003300"/>
                </a:lnTo>
                <a:lnTo>
                  <a:pt x="686258" y="990600"/>
                </a:lnTo>
                <a:lnTo>
                  <a:pt x="697354" y="990600"/>
                </a:lnTo>
                <a:lnTo>
                  <a:pt x="695890" y="1003300"/>
                </a:lnTo>
                <a:close/>
              </a:path>
              <a:path w="1003300" h="2286000">
                <a:moveTo>
                  <a:pt x="701217" y="1003300"/>
                </a:moveTo>
                <a:lnTo>
                  <a:pt x="697618" y="1003300"/>
                </a:lnTo>
                <a:lnTo>
                  <a:pt x="699016" y="990600"/>
                </a:lnTo>
                <a:lnTo>
                  <a:pt x="700644" y="990600"/>
                </a:lnTo>
                <a:lnTo>
                  <a:pt x="701217" y="1003300"/>
                </a:lnTo>
                <a:close/>
              </a:path>
              <a:path w="1003300" h="2286000">
                <a:moveTo>
                  <a:pt x="708914" y="1003300"/>
                </a:moveTo>
                <a:lnTo>
                  <a:pt x="705428" y="1003300"/>
                </a:lnTo>
                <a:lnTo>
                  <a:pt x="703780" y="990600"/>
                </a:lnTo>
                <a:lnTo>
                  <a:pt x="708328" y="990600"/>
                </a:lnTo>
                <a:lnTo>
                  <a:pt x="708914" y="1003300"/>
                </a:lnTo>
                <a:close/>
              </a:path>
              <a:path w="1003300" h="2286000">
                <a:moveTo>
                  <a:pt x="715241" y="1003300"/>
                </a:moveTo>
                <a:lnTo>
                  <a:pt x="711975" y="1003300"/>
                </a:lnTo>
                <a:lnTo>
                  <a:pt x="711916" y="990600"/>
                </a:lnTo>
                <a:lnTo>
                  <a:pt x="715407" y="990600"/>
                </a:lnTo>
                <a:lnTo>
                  <a:pt x="715241" y="1003300"/>
                </a:lnTo>
                <a:close/>
              </a:path>
              <a:path w="1003300" h="2286000">
                <a:moveTo>
                  <a:pt x="807046" y="1003300"/>
                </a:moveTo>
                <a:lnTo>
                  <a:pt x="794816" y="1003300"/>
                </a:lnTo>
                <a:lnTo>
                  <a:pt x="792905" y="990600"/>
                </a:lnTo>
                <a:lnTo>
                  <a:pt x="804484" y="990600"/>
                </a:lnTo>
                <a:lnTo>
                  <a:pt x="807046" y="1003300"/>
                </a:lnTo>
                <a:close/>
              </a:path>
              <a:path w="1003300" h="2286000">
                <a:moveTo>
                  <a:pt x="813008" y="1003300"/>
                </a:moveTo>
                <a:lnTo>
                  <a:pt x="811426" y="1003300"/>
                </a:lnTo>
                <a:lnTo>
                  <a:pt x="810652" y="990600"/>
                </a:lnTo>
                <a:lnTo>
                  <a:pt x="811361" y="990600"/>
                </a:lnTo>
                <a:lnTo>
                  <a:pt x="813008" y="1003300"/>
                </a:lnTo>
                <a:close/>
              </a:path>
              <a:path w="1003300" h="2286000">
                <a:moveTo>
                  <a:pt x="820630" y="1003300"/>
                </a:moveTo>
                <a:lnTo>
                  <a:pt x="814218" y="1003300"/>
                </a:lnTo>
                <a:lnTo>
                  <a:pt x="811944" y="990600"/>
                </a:lnTo>
                <a:lnTo>
                  <a:pt x="819071" y="990600"/>
                </a:lnTo>
                <a:lnTo>
                  <a:pt x="820630" y="1003300"/>
                </a:lnTo>
                <a:close/>
              </a:path>
              <a:path w="1003300" h="2286000">
                <a:moveTo>
                  <a:pt x="822925" y="1003300"/>
                </a:moveTo>
                <a:lnTo>
                  <a:pt x="820630" y="1003300"/>
                </a:lnTo>
                <a:lnTo>
                  <a:pt x="820630" y="990600"/>
                </a:lnTo>
                <a:lnTo>
                  <a:pt x="821507" y="990600"/>
                </a:lnTo>
                <a:lnTo>
                  <a:pt x="822925" y="1003300"/>
                </a:lnTo>
                <a:close/>
              </a:path>
              <a:path w="1003300" h="2286000">
                <a:moveTo>
                  <a:pt x="823977" y="991640"/>
                </a:moveTo>
                <a:lnTo>
                  <a:pt x="823734" y="990600"/>
                </a:lnTo>
                <a:lnTo>
                  <a:pt x="823977" y="991640"/>
                </a:lnTo>
                <a:close/>
              </a:path>
              <a:path w="1003300" h="2286000">
                <a:moveTo>
                  <a:pt x="849455" y="1003300"/>
                </a:moveTo>
                <a:lnTo>
                  <a:pt x="848922" y="1003300"/>
                </a:lnTo>
                <a:lnTo>
                  <a:pt x="847106" y="990600"/>
                </a:lnTo>
                <a:lnTo>
                  <a:pt x="850025" y="990600"/>
                </a:lnTo>
                <a:lnTo>
                  <a:pt x="850212" y="991210"/>
                </a:lnTo>
                <a:lnTo>
                  <a:pt x="850274" y="992393"/>
                </a:lnTo>
                <a:lnTo>
                  <a:pt x="849455" y="1003300"/>
                </a:lnTo>
                <a:close/>
              </a:path>
              <a:path w="1003300" h="2286000">
                <a:moveTo>
                  <a:pt x="851343" y="994906"/>
                </a:moveTo>
                <a:lnTo>
                  <a:pt x="850344" y="991640"/>
                </a:lnTo>
                <a:lnTo>
                  <a:pt x="850409" y="990600"/>
                </a:lnTo>
                <a:lnTo>
                  <a:pt x="850827" y="990600"/>
                </a:lnTo>
                <a:lnTo>
                  <a:pt x="851343" y="994906"/>
                </a:lnTo>
                <a:close/>
              </a:path>
              <a:path w="1003300" h="2286000">
                <a:moveTo>
                  <a:pt x="854752" y="1003300"/>
                </a:moveTo>
                <a:lnTo>
                  <a:pt x="854360" y="1003300"/>
                </a:lnTo>
                <a:lnTo>
                  <a:pt x="853575" y="990600"/>
                </a:lnTo>
                <a:lnTo>
                  <a:pt x="857350" y="990600"/>
                </a:lnTo>
                <a:lnTo>
                  <a:pt x="854752" y="1003300"/>
                </a:lnTo>
                <a:close/>
              </a:path>
              <a:path w="1003300" h="2286000">
                <a:moveTo>
                  <a:pt x="859000" y="1003300"/>
                </a:moveTo>
                <a:lnTo>
                  <a:pt x="854752" y="1003300"/>
                </a:lnTo>
                <a:lnTo>
                  <a:pt x="858550" y="990600"/>
                </a:lnTo>
                <a:lnTo>
                  <a:pt x="859000" y="990600"/>
                </a:lnTo>
                <a:lnTo>
                  <a:pt x="859000" y="1003300"/>
                </a:lnTo>
                <a:close/>
              </a:path>
              <a:path w="1003300" h="2286000">
                <a:moveTo>
                  <a:pt x="864330" y="1003300"/>
                </a:moveTo>
                <a:lnTo>
                  <a:pt x="859948" y="1003300"/>
                </a:lnTo>
                <a:lnTo>
                  <a:pt x="859948" y="990600"/>
                </a:lnTo>
                <a:lnTo>
                  <a:pt x="864772" y="990600"/>
                </a:lnTo>
                <a:lnTo>
                  <a:pt x="864330" y="1003300"/>
                </a:lnTo>
                <a:close/>
              </a:path>
              <a:path w="1003300" h="2286000">
                <a:moveTo>
                  <a:pt x="882559" y="1003300"/>
                </a:moveTo>
                <a:lnTo>
                  <a:pt x="880298" y="1003300"/>
                </a:lnTo>
                <a:lnTo>
                  <a:pt x="879851" y="990600"/>
                </a:lnTo>
                <a:lnTo>
                  <a:pt x="881777" y="990600"/>
                </a:lnTo>
                <a:lnTo>
                  <a:pt x="882559" y="1003300"/>
                </a:lnTo>
                <a:close/>
              </a:path>
              <a:path w="1003300" h="2286000">
                <a:moveTo>
                  <a:pt x="885842" y="1003300"/>
                </a:moveTo>
                <a:lnTo>
                  <a:pt x="884052" y="1003300"/>
                </a:lnTo>
                <a:lnTo>
                  <a:pt x="884794" y="990600"/>
                </a:lnTo>
                <a:lnTo>
                  <a:pt x="887292" y="990600"/>
                </a:lnTo>
                <a:lnTo>
                  <a:pt x="885842" y="1003300"/>
                </a:lnTo>
                <a:close/>
              </a:path>
              <a:path w="1003300" h="2286000">
                <a:moveTo>
                  <a:pt x="890411" y="1003300"/>
                </a:moveTo>
                <a:lnTo>
                  <a:pt x="887928" y="1003300"/>
                </a:lnTo>
                <a:lnTo>
                  <a:pt x="887910" y="990600"/>
                </a:lnTo>
                <a:lnTo>
                  <a:pt x="890108" y="990600"/>
                </a:lnTo>
                <a:lnTo>
                  <a:pt x="890411" y="1003300"/>
                </a:lnTo>
                <a:close/>
              </a:path>
              <a:path w="1003300" h="2286000">
                <a:moveTo>
                  <a:pt x="541833" y="1003300"/>
                </a:moveTo>
                <a:lnTo>
                  <a:pt x="537681" y="1003300"/>
                </a:lnTo>
                <a:lnTo>
                  <a:pt x="538287" y="991210"/>
                </a:lnTo>
                <a:lnTo>
                  <a:pt x="541833" y="1003300"/>
                </a:lnTo>
                <a:close/>
              </a:path>
              <a:path w="1003300" h="2286000">
                <a:moveTo>
                  <a:pt x="826696" y="1003300"/>
                </a:moveTo>
                <a:lnTo>
                  <a:pt x="825867" y="1003300"/>
                </a:lnTo>
                <a:lnTo>
                  <a:pt x="823977" y="991640"/>
                </a:lnTo>
                <a:lnTo>
                  <a:pt x="826696" y="1003300"/>
                </a:lnTo>
                <a:close/>
              </a:path>
              <a:path w="1003300" h="2286000">
                <a:moveTo>
                  <a:pt x="545788" y="1003300"/>
                </a:moveTo>
                <a:lnTo>
                  <a:pt x="542257" y="1003300"/>
                </a:lnTo>
                <a:lnTo>
                  <a:pt x="542626" y="992393"/>
                </a:lnTo>
                <a:lnTo>
                  <a:pt x="545788" y="1003300"/>
                </a:lnTo>
                <a:close/>
              </a:path>
              <a:path w="1003300" h="2286000">
                <a:moveTo>
                  <a:pt x="853911" y="1003300"/>
                </a:moveTo>
                <a:lnTo>
                  <a:pt x="852348" y="1003300"/>
                </a:lnTo>
                <a:lnTo>
                  <a:pt x="851343" y="994906"/>
                </a:lnTo>
                <a:lnTo>
                  <a:pt x="853911" y="1003300"/>
                </a:lnTo>
                <a:close/>
              </a:path>
              <a:path w="1003300" h="2286000">
                <a:moveTo>
                  <a:pt x="454586" y="1003300"/>
                </a:moveTo>
                <a:lnTo>
                  <a:pt x="452280" y="1003300"/>
                </a:lnTo>
                <a:lnTo>
                  <a:pt x="451458" y="999372"/>
                </a:lnTo>
                <a:lnTo>
                  <a:pt x="454586" y="1003300"/>
                </a:lnTo>
                <a:close/>
              </a:path>
              <a:path w="1003300" h="2286000">
                <a:moveTo>
                  <a:pt x="605070" y="1003300"/>
                </a:moveTo>
                <a:lnTo>
                  <a:pt x="605175" y="1002788"/>
                </a:lnTo>
                <a:lnTo>
                  <a:pt x="605916" y="999748"/>
                </a:lnTo>
                <a:lnTo>
                  <a:pt x="605070" y="1003300"/>
                </a:lnTo>
                <a:close/>
              </a:path>
              <a:path w="1003300" h="2286000">
                <a:moveTo>
                  <a:pt x="589739" y="1003300"/>
                </a:moveTo>
                <a:lnTo>
                  <a:pt x="589406" y="1003300"/>
                </a:lnTo>
                <a:lnTo>
                  <a:pt x="589681" y="1002788"/>
                </a:lnTo>
                <a:lnTo>
                  <a:pt x="589739" y="1003300"/>
                </a:lnTo>
                <a:close/>
              </a:path>
              <a:path w="1003300" h="2286000">
                <a:moveTo>
                  <a:pt x="655460" y="1003300"/>
                </a:moveTo>
                <a:lnTo>
                  <a:pt x="655415" y="1002983"/>
                </a:lnTo>
                <a:lnTo>
                  <a:pt x="655460" y="1003300"/>
                </a:lnTo>
                <a:close/>
              </a:path>
              <a:path w="1003300" h="2286000">
                <a:moveTo>
                  <a:pt x="518318" y="1003300"/>
                </a:moveTo>
                <a:lnTo>
                  <a:pt x="518117" y="1003300"/>
                </a:lnTo>
                <a:lnTo>
                  <a:pt x="518136" y="1003010"/>
                </a:lnTo>
                <a:lnTo>
                  <a:pt x="518318" y="1003300"/>
                </a:lnTo>
                <a:close/>
              </a:path>
              <a:path w="1003300" h="2286000">
                <a:moveTo>
                  <a:pt x="119358" y="1016000"/>
                </a:moveTo>
                <a:lnTo>
                  <a:pt x="115474" y="1016000"/>
                </a:lnTo>
                <a:lnTo>
                  <a:pt x="115908" y="1003300"/>
                </a:lnTo>
                <a:lnTo>
                  <a:pt x="118456" y="1003300"/>
                </a:lnTo>
                <a:lnTo>
                  <a:pt x="119358" y="1016000"/>
                </a:lnTo>
                <a:close/>
              </a:path>
              <a:path w="1003300" h="2286000">
                <a:moveTo>
                  <a:pt x="121664" y="1016000"/>
                </a:moveTo>
                <a:lnTo>
                  <a:pt x="120031" y="1016000"/>
                </a:lnTo>
                <a:lnTo>
                  <a:pt x="120555" y="1003300"/>
                </a:lnTo>
                <a:lnTo>
                  <a:pt x="123271" y="1003300"/>
                </a:lnTo>
                <a:lnTo>
                  <a:pt x="121664" y="1016000"/>
                </a:lnTo>
                <a:close/>
              </a:path>
              <a:path w="1003300" h="2286000">
                <a:moveTo>
                  <a:pt x="124702" y="1016000"/>
                </a:moveTo>
                <a:lnTo>
                  <a:pt x="123468" y="1003300"/>
                </a:lnTo>
                <a:lnTo>
                  <a:pt x="124830" y="1003300"/>
                </a:lnTo>
                <a:lnTo>
                  <a:pt x="124702" y="1016000"/>
                </a:lnTo>
                <a:close/>
              </a:path>
              <a:path w="1003300" h="2286000">
                <a:moveTo>
                  <a:pt x="143570" y="1014384"/>
                </a:moveTo>
                <a:lnTo>
                  <a:pt x="142271" y="1003300"/>
                </a:lnTo>
                <a:lnTo>
                  <a:pt x="146530" y="1003300"/>
                </a:lnTo>
                <a:lnTo>
                  <a:pt x="143570" y="1014384"/>
                </a:lnTo>
                <a:close/>
              </a:path>
              <a:path w="1003300" h="2286000">
                <a:moveTo>
                  <a:pt x="160781" y="1016000"/>
                </a:moveTo>
                <a:lnTo>
                  <a:pt x="158344" y="1003300"/>
                </a:lnTo>
                <a:lnTo>
                  <a:pt x="161982" y="1003300"/>
                </a:lnTo>
                <a:lnTo>
                  <a:pt x="160781" y="1016000"/>
                </a:lnTo>
                <a:close/>
              </a:path>
              <a:path w="1003300" h="2286000">
                <a:moveTo>
                  <a:pt x="168209" y="1016000"/>
                </a:moveTo>
                <a:lnTo>
                  <a:pt x="162772" y="1016000"/>
                </a:lnTo>
                <a:lnTo>
                  <a:pt x="164189" y="1003300"/>
                </a:lnTo>
                <a:lnTo>
                  <a:pt x="168221" y="1003300"/>
                </a:lnTo>
                <a:lnTo>
                  <a:pt x="168209" y="1016000"/>
                </a:lnTo>
                <a:close/>
              </a:path>
              <a:path w="1003300" h="2286000">
                <a:moveTo>
                  <a:pt x="172311" y="1016000"/>
                </a:moveTo>
                <a:lnTo>
                  <a:pt x="169306" y="1016000"/>
                </a:lnTo>
                <a:lnTo>
                  <a:pt x="169470" y="1003300"/>
                </a:lnTo>
                <a:lnTo>
                  <a:pt x="172615" y="1003300"/>
                </a:lnTo>
                <a:lnTo>
                  <a:pt x="172311" y="1016000"/>
                </a:lnTo>
                <a:close/>
              </a:path>
              <a:path w="1003300" h="2286000">
                <a:moveTo>
                  <a:pt x="189454" y="1016000"/>
                </a:moveTo>
                <a:lnTo>
                  <a:pt x="187297" y="1016000"/>
                </a:lnTo>
                <a:lnTo>
                  <a:pt x="188756" y="1003300"/>
                </a:lnTo>
                <a:lnTo>
                  <a:pt x="191002" y="1003300"/>
                </a:lnTo>
                <a:lnTo>
                  <a:pt x="189454" y="1016000"/>
                </a:lnTo>
                <a:close/>
              </a:path>
              <a:path w="1003300" h="2286000">
                <a:moveTo>
                  <a:pt x="206564" y="1016000"/>
                </a:moveTo>
                <a:lnTo>
                  <a:pt x="194508" y="1016000"/>
                </a:lnTo>
                <a:lnTo>
                  <a:pt x="197524" y="1003300"/>
                </a:lnTo>
                <a:lnTo>
                  <a:pt x="206703" y="1003300"/>
                </a:lnTo>
                <a:lnTo>
                  <a:pt x="206564" y="1016000"/>
                </a:lnTo>
                <a:close/>
              </a:path>
              <a:path w="1003300" h="2286000">
                <a:moveTo>
                  <a:pt x="278905" y="1016000"/>
                </a:moveTo>
                <a:lnTo>
                  <a:pt x="276859" y="1016000"/>
                </a:lnTo>
                <a:lnTo>
                  <a:pt x="277661" y="1003300"/>
                </a:lnTo>
                <a:lnTo>
                  <a:pt x="278988" y="1003300"/>
                </a:lnTo>
                <a:lnTo>
                  <a:pt x="278905" y="1016000"/>
                </a:lnTo>
                <a:close/>
              </a:path>
              <a:path w="1003300" h="2286000">
                <a:moveTo>
                  <a:pt x="298095" y="1016000"/>
                </a:moveTo>
                <a:lnTo>
                  <a:pt x="295129" y="1016000"/>
                </a:lnTo>
                <a:lnTo>
                  <a:pt x="293484" y="1003300"/>
                </a:lnTo>
                <a:lnTo>
                  <a:pt x="298340" y="1003300"/>
                </a:lnTo>
                <a:lnTo>
                  <a:pt x="298095" y="1016000"/>
                </a:lnTo>
                <a:close/>
              </a:path>
              <a:path w="1003300" h="2286000">
                <a:moveTo>
                  <a:pt x="356095" y="1016000"/>
                </a:moveTo>
                <a:lnTo>
                  <a:pt x="353702" y="1016000"/>
                </a:lnTo>
                <a:lnTo>
                  <a:pt x="352392" y="1003300"/>
                </a:lnTo>
                <a:lnTo>
                  <a:pt x="355080" y="1003300"/>
                </a:lnTo>
                <a:lnTo>
                  <a:pt x="356095" y="1016000"/>
                </a:lnTo>
                <a:close/>
              </a:path>
              <a:path w="1003300" h="2286000">
                <a:moveTo>
                  <a:pt x="386914" y="1016000"/>
                </a:moveTo>
                <a:lnTo>
                  <a:pt x="383500" y="1016000"/>
                </a:lnTo>
                <a:lnTo>
                  <a:pt x="381511" y="1003300"/>
                </a:lnTo>
                <a:lnTo>
                  <a:pt x="388248" y="1003300"/>
                </a:lnTo>
                <a:lnTo>
                  <a:pt x="386914" y="1016000"/>
                </a:lnTo>
                <a:close/>
              </a:path>
              <a:path w="1003300" h="2286000">
                <a:moveTo>
                  <a:pt x="393591" y="1016000"/>
                </a:moveTo>
                <a:lnTo>
                  <a:pt x="391959" y="1016000"/>
                </a:lnTo>
                <a:lnTo>
                  <a:pt x="392203" y="1003300"/>
                </a:lnTo>
                <a:lnTo>
                  <a:pt x="394400" y="1003300"/>
                </a:lnTo>
                <a:lnTo>
                  <a:pt x="393591" y="1016000"/>
                </a:lnTo>
                <a:close/>
              </a:path>
              <a:path w="1003300" h="2286000">
                <a:moveTo>
                  <a:pt x="399393" y="1016000"/>
                </a:moveTo>
                <a:lnTo>
                  <a:pt x="397064" y="1016000"/>
                </a:lnTo>
                <a:lnTo>
                  <a:pt x="398077" y="1003300"/>
                </a:lnTo>
                <a:lnTo>
                  <a:pt x="398807" y="1003300"/>
                </a:lnTo>
                <a:lnTo>
                  <a:pt x="399393" y="1016000"/>
                </a:lnTo>
                <a:close/>
              </a:path>
              <a:path w="1003300" h="2286000">
                <a:moveTo>
                  <a:pt x="409230" y="1012759"/>
                </a:moveTo>
                <a:lnTo>
                  <a:pt x="405262" y="1003300"/>
                </a:lnTo>
                <a:lnTo>
                  <a:pt x="408909" y="1003300"/>
                </a:lnTo>
                <a:lnTo>
                  <a:pt x="409230" y="1012759"/>
                </a:lnTo>
                <a:close/>
              </a:path>
              <a:path w="1003300" h="2286000">
                <a:moveTo>
                  <a:pt x="414146" y="1005939"/>
                </a:moveTo>
                <a:lnTo>
                  <a:pt x="412387" y="1003300"/>
                </a:lnTo>
                <a:lnTo>
                  <a:pt x="414452" y="1003300"/>
                </a:lnTo>
                <a:lnTo>
                  <a:pt x="414146" y="1005939"/>
                </a:lnTo>
                <a:close/>
              </a:path>
              <a:path w="1003300" h="2286000">
                <a:moveTo>
                  <a:pt x="416251" y="1009097"/>
                </a:moveTo>
                <a:lnTo>
                  <a:pt x="415104" y="1007376"/>
                </a:lnTo>
                <a:lnTo>
                  <a:pt x="415869" y="1003300"/>
                </a:lnTo>
                <a:lnTo>
                  <a:pt x="416251" y="1009097"/>
                </a:lnTo>
                <a:close/>
              </a:path>
              <a:path w="1003300" h="2286000">
                <a:moveTo>
                  <a:pt x="448792" y="1016000"/>
                </a:moveTo>
                <a:lnTo>
                  <a:pt x="446423" y="1016000"/>
                </a:lnTo>
                <a:lnTo>
                  <a:pt x="447819" y="1003300"/>
                </a:lnTo>
                <a:lnTo>
                  <a:pt x="448792" y="1003300"/>
                </a:lnTo>
                <a:lnTo>
                  <a:pt x="448792" y="1016000"/>
                </a:lnTo>
                <a:close/>
              </a:path>
              <a:path w="1003300" h="2286000">
                <a:moveTo>
                  <a:pt x="453055" y="1016000"/>
                </a:moveTo>
                <a:lnTo>
                  <a:pt x="449606" y="1003300"/>
                </a:lnTo>
                <a:lnTo>
                  <a:pt x="453055" y="1003300"/>
                </a:lnTo>
                <a:lnTo>
                  <a:pt x="453055" y="1016000"/>
                </a:lnTo>
                <a:close/>
              </a:path>
              <a:path w="1003300" h="2286000">
                <a:moveTo>
                  <a:pt x="462770" y="1016000"/>
                </a:moveTo>
                <a:lnTo>
                  <a:pt x="458873" y="1016000"/>
                </a:lnTo>
                <a:lnTo>
                  <a:pt x="457011" y="1003300"/>
                </a:lnTo>
                <a:lnTo>
                  <a:pt x="461630" y="1003300"/>
                </a:lnTo>
                <a:lnTo>
                  <a:pt x="462770" y="1016000"/>
                </a:lnTo>
                <a:close/>
              </a:path>
              <a:path w="1003300" h="2286000">
                <a:moveTo>
                  <a:pt x="468109" y="1016000"/>
                </a:moveTo>
                <a:lnTo>
                  <a:pt x="464216" y="1003300"/>
                </a:lnTo>
                <a:lnTo>
                  <a:pt x="471148" y="1003300"/>
                </a:lnTo>
                <a:lnTo>
                  <a:pt x="468109" y="1016000"/>
                </a:lnTo>
                <a:close/>
              </a:path>
              <a:path w="1003300" h="2286000">
                <a:moveTo>
                  <a:pt x="482235" y="1016000"/>
                </a:moveTo>
                <a:lnTo>
                  <a:pt x="468649" y="1016000"/>
                </a:lnTo>
                <a:lnTo>
                  <a:pt x="471873" y="1003300"/>
                </a:lnTo>
                <a:lnTo>
                  <a:pt x="481961" y="1003300"/>
                </a:lnTo>
                <a:lnTo>
                  <a:pt x="482235" y="1016000"/>
                </a:lnTo>
                <a:close/>
              </a:path>
              <a:path w="1003300" h="2286000">
                <a:moveTo>
                  <a:pt x="494453" y="1016000"/>
                </a:moveTo>
                <a:lnTo>
                  <a:pt x="491403" y="1016000"/>
                </a:lnTo>
                <a:lnTo>
                  <a:pt x="487423" y="1003300"/>
                </a:lnTo>
                <a:lnTo>
                  <a:pt x="487676" y="1003300"/>
                </a:lnTo>
                <a:lnTo>
                  <a:pt x="494453" y="1016000"/>
                </a:lnTo>
                <a:close/>
              </a:path>
              <a:path w="1003300" h="2286000">
                <a:moveTo>
                  <a:pt x="503815" y="1016000"/>
                </a:moveTo>
                <a:lnTo>
                  <a:pt x="502795" y="1016000"/>
                </a:lnTo>
                <a:lnTo>
                  <a:pt x="502795" y="1003300"/>
                </a:lnTo>
                <a:lnTo>
                  <a:pt x="504211" y="1003300"/>
                </a:lnTo>
                <a:lnTo>
                  <a:pt x="503815" y="1016000"/>
                </a:lnTo>
                <a:close/>
              </a:path>
              <a:path w="1003300" h="2286000">
                <a:moveTo>
                  <a:pt x="510496" y="1016000"/>
                </a:moveTo>
                <a:lnTo>
                  <a:pt x="510311" y="1016000"/>
                </a:lnTo>
                <a:lnTo>
                  <a:pt x="504431" y="1003300"/>
                </a:lnTo>
                <a:lnTo>
                  <a:pt x="507385" y="1003300"/>
                </a:lnTo>
                <a:lnTo>
                  <a:pt x="510496" y="1016000"/>
                </a:lnTo>
                <a:close/>
              </a:path>
              <a:path w="1003300" h="2286000">
                <a:moveTo>
                  <a:pt x="514614" y="1016000"/>
                </a:moveTo>
                <a:lnTo>
                  <a:pt x="512813" y="1016000"/>
                </a:lnTo>
                <a:lnTo>
                  <a:pt x="513477" y="1003300"/>
                </a:lnTo>
                <a:lnTo>
                  <a:pt x="515060" y="1003300"/>
                </a:lnTo>
                <a:lnTo>
                  <a:pt x="514614" y="1016000"/>
                </a:lnTo>
                <a:close/>
              </a:path>
              <a:path w="1003300" h="2286000">
                <a:moveTo>
                  <a:pt x="517115" y="1013619"/>
                </a:moveTo>
                <a:lnTo>
                  <a:pt x="515060" y="1003300"/>
                </a:lnTo>
                <a:lnTo>
                  <a:pt x="516768" y="1003300"/>
                </a:lnTo>
                <a:lnTo>
                  <a:pt x="517115" y="1013619"/>
                </a:lnTo>
                <a:close/>
              </a:path>
              <a:path w="1003300" h="2286000">
                <a:moveTo>
                  <a:pt x="526955" y="1016000"/>
                </a:moveTo>
                <a:lnTo>
                  <a:pt x="525954" y="1016000"/>
                </a:lnTo>
                <a:lnTo>
                  <a:pt x="520587" y="1003300"/>
                </a:lnTo>
                <a:lnTo>
                  <a:pt x="526200" y="1003300"/>
                </a:lnTo>
                <a:lnTo>
                  <a:pt x="526955" y="1016000"/>
                </a:lnTo>
                <a:close/>
              </a:path>
              <a:path w="1003300" h="2286000">
                <a:moveTo>
                  <a:pt x="534534" y="1016000"/>
                </a:moveTo>
                <a:lnTo>
                  <a:pt x="533265" y="1016000"/>
                </a:lnTo>
                <a:lnTo>
                  <a:pt x="527428" y="1003300"/>
                </a:lnTo>
                <a:lnTo>
                  <a:pt x="534534" y="1003300"/>
                </a:lnTo>
                <a:lnTo>
                  <a:pt x="534534" y="1016000"/>
                </a:lnTo>
                <a:close/>
              </a:path>
              <a:path w="1003300" h="2286000">
                <a:moveTo>
                  <a:pt x="541403" y="1016000"/>
                </a:moveTo>
                <a:lnTo>
                  <a:pt x="538817" y="1003300"/>
                </a:lnTo>
                <a:lnTo>
                  <a:pt x="540004" y="1003300"/>
                </a:lnTo>
                <a:lnTo>
                  <a:pt x="541403" y="1016000"/>
                </a:lnTo>
                <a:close/>
              </a:path>
              <a:path w="1003300" h="2286000">
                <a:moveTo>
                  <a:pt x="547242" y="1016000"/>
                </a:moveTo>
                <a:lnTo>
                  <a:pt x="543855" y="1016000"/>
                </a:lnTo>
                <a:lnTo>
                  <a:pt x="541280" y="1003300"/>
                </a:lnTo>
                <a:lnTo>
                  <a:pt x="546859" y="1003300"/>
                </a:lnTo>
                <a:lnTo>
                  <a:pt x="547242" y="1016000"/>
                </a:lnTo>
                <a:close/>
              </a:path>
              <a:path w="1003300" h="2286000">
                <a:moveTo>
                  <a:pt x="553813" y="1016000"/>
                </a:moveTo>
                <a:lnTo>
                  <a:pt x="551943" y="1016000"/>
                </a:lnTo>
                <a:lnTo>
                  <a:pt x="549971" y="1003300"/>
                </a:lnTo>
                <a:lnTo>
                  <a:pt x="552623" y="1003300"/>
                </a:lnTo>
                <a:lnTo>
                  <a:pt x="553813" y="1016000"/>
                </a:lnTo>
                <a:close/>
              </a:path>
              <a:path w="1003300" h="2286000">
                <a:moveTo>
                  <a:pt x="561984" y="1005399"/>
                </a:moveTo>
                <a:lnTo>
                  <a:pt x="561585" y="1003300"/>
                </a:lnTo>
                <a:lnTo>
                  <a:pt x="561984" y="1003300"/>
                </a:lnTo>
                <a:lnTo>
                  <a:pt x="561984" y="1005399"/>
                </a:lnTo>
                <a:close/>
              </a:path>
              <a:path w="1003300" h="2286000">
                <a:moveTo>
                  <a:pt x="580733" y="1016000"/>
                </a:moveTo>
                <a:lnTo>
                  <a:pt x="565797" y="1016000"/>
                </a:lnTo>
                <a:lnTo>
                  <a:pt x="567155" y="1003300"/>
                </a:lnTo>
                <a:lnTo>
                  <a:pt x="580440" y="1003300"/>
                </a:lnTo>
                <a:lnTo>
                  <a:pt x="580733" y="1016000"/>
                </a:lnTo>
                <a:close/>
              </a:path>
              <a:path w="1003300" h="2286000">
                <a:moveTo>
                  <a:pt x="586141" y="1016000"/>
                </a:moveTo>
                <a:lnTo>
                  <a:pt x="583005" y="1016000"/>
                </a:lnTo>
                <a:lnTo>
                  <a:pt x="583387" y="1003300"/>
                </a:lnTo>
                <a:lnTo>
                  <a:pt x="585954" y="1003300"/>
                </a:lnTo>
                <a:lnTo>
                  <a:pt x="586141" y="1016000"/>
                </a:lnTo>
                <a:close/>
              </a:path>
              <a:path w="1003300" h="2286000">
                <a:moveTo>
                  <a:pt x="594670" y="1016000"/>
                </a:moveTo>
                <a:lnTo>
                  <a:pt x="591814" y="1016000"/>
                </a:lnTo>
                <a:lnTo>
                  <a:pt x="591695" y="1003300"/>
                </a:lnTo>
                <a:lnTo>
                  <a:pt x="594670" y="1003300"/>
                </a:lnTo>
                <a:lnTo>
                  <a:pt x="594670" y="1016000"/>
                </a:lnTo>
                <a:close/>
              </a:path>
              <a:path w="1003300" h="2286000">
                <a:moveTo>
                  <a:pt x="598433" y="1016000"/>
                </a:moveTo>
                <a:lnTo>
                  <a:pt x="594792" y="1016000"/>
                </a:lnTo>
                <a:lnTo>
                  <a:pt x="596957" y="1003300"/>
                </a:lnTo>
                <a:lnTo>
                  <a:pt x="599698" y="1003300"/>
                </a:lnTo>
                <a:lnTo>
                  <a:pt x="598433" y="1016000"/>
                </a:lnTo>
                <a:close/>
              </a:path>
              <a:path w="1003300" h="2286000">
                <a:moveTo>
                  <a:pt x="602534" y="1041400"/>
                </a:moveTo>
                <a:lnTo>
                  <a:pt x="601617" y="1041400"/>
                </a:lnTo>
                <a:lnTo>
                  <a:pt x="602309" y="1028150"/>
                </a:lnTo>
                <a:lnTo>
                  <a:pt x="603929" y="1003300"/>
                </a:lnTo>
                <a:lnTo>
                  <a:pt x="604351" y="1003300"/>
                </a:lnTo>
                <a:lnTo>
                  <a:pt x="603662" y="1028700"/>
                </a:lnTo>
                <a:lnTo>
                  <a:pt x="603097" y="1028700"/>
                </a:lnTo>
                <a:lnTo>
                  <a:pt x="602534" y="1041400"/>
                </a:lnTo>
                <a:close/>
              </a:path>
              <a:path w="1003300" h="2286000">
                <a:moveTo>
                  <a:pt x="611790" y="1016000"/>
                </a:moveTo>
                <a:lnTo>
                  <a:pt x="606600" y="1016000"/>
                </a:lnTo>
                <a:lnTo>
                  <a:pt x="607767" y="1003300"/>
                </a:lnTo>
                <a:lnTo>
                  <a:pt x="614132" y="1003300"/>
                </a:lnTo>
                <a:lnTo>
                  <a:pt x="611790" y="1016000"/>
                </a:lnTo>
                <a:close/>
              </a:path>
              <a:path w="1003300" h="2286000">
                <a:moveTo>
                  <a:pt x="618052" y="1016000"/>
                </a:moveTo>
                <a:lnTo>
                  <a:pt x="616484" y="1016000"/>
                </a:lnTo>
                <a:lnTo>
                  <a:pt x="617031" y="1003300"/>
                </a:lnTo>
                <a:lnTo>
                  <a:pt x="617963" y="1003300"/>
                </a:lnTo>
                <a:lnTo>
                  <a:pt x="618052" y="1016000"/>
                </a:lnTo>
                <a:close/>
              </a:path>
              <a:path w="1003300" h="2286000">
                <a:moveTo>
                  <a:pt x="627151" y="1016000"/>
                </a:moveTo>
                <a:lnTo>
                  <a:pt x="625154" y="1016000"/>
                </a:lnTo>
                <a:lnTo>
                  <a:pt x="627054" y="1003300"/>
                </a:lnTo>
                <a:lnTo>
                  <a:pt x="627302" y="1003300"/>
                </a:lnTo>
                <a:lnTo>
                  <a:pt x="627151" y="1016000"/>
                </a:lnTo>
                <a:close/>
              </a:path>
              <a:path w="1003300" h="2286000">
                <a:moveTo>
                  <a:pt x="629378" y="1041400"/>
                </a:moveTo>
                <a:lnTo>
                  <a:pt x="628583" y="1041400"/>
                </a:lnTo>
                <a:lnTo>
                  <a:pt x="628997" y="1028700"/>
                </a:lnTo>
                <a:lnTo>
                  <a:pt x="629444" y="1028700"/>
                </a:lnTo>
                <a:lnTo>
                  <a:pt x="629967" y="1016000"/>
                </a:lnTo>
                <a:lnTo>
                  <a:pt x="630734" y="1016000"/>
                </a:lnTo>
                <a:lnTo>
                  <a:pt x="631463" y="1003300"/>
                </a:lnTo>
                <a:lnTo>
                  <a:pt x="632087" y="1003300"/>
                </a:lnTo>
                <a:lnTo>
                  <a:pt x="631423" y="1016421"/>
                </a:lnTo>
                <a:lnTo>
                  <a:pt x="629378" y="1041400"/>
                </a:lnTo>
                <a:close/>
              </a:path>
              <a:path w="1003300" h="2286000">
                <a:moveTo>
                  <a:pt x="641598" y="1016000"/>
                </a:moveTo>
                <a:lnTo>
                  <a:pt x="632881" y="1016000"/>
                </a:lnTo>
                <a:lnTo>
                  <a:pt x="633945" y="1003300"/>
                </a:lnTo>
                <a:lnTo>
                  <a:pt x="640950" y="1003300"/>
                </a:lnTo>
                <a:lnTo>
                  <a:pt x="641598" y="1016000"/>
                </a:lnTo>
                <a:close/>
              </a:path>
              <a:path w="1003300" h="2286000">
                <a:moveTo>
                  <a:pt x="646111" y="1016000"/>
                </a:moveTo>
                <a:lnTo>
                  <a:pt x="643649" y="1016000"/>
                </a:lnTo>
                <a:lnTo>
                  <a:pt x="644272" y="1003300"/>
                </a:lnTo>
                <a:lnTo>
                  <a:pt x="645389" y="1003300"/>
                </a:lnTo>
                <a:lnTo>
                  <a:pt x="646111" y="1016000"/>
                </a:lnTo>
                <a:close/>
              </a:path>
              <a:path w="1003300" h="2286000">
                <a:moveTo>
                  <a:pt x="650891" y="1016000"/>
                </a:moveTo>
                <a:lnTo>
                  <a:pt x="649215" y="1016000"/>
                </a:lnTo>
                <a:lnTo>
                  <a:pt x="645389" y="1003300"/>
                </a:lnTo>
                <a:lnTo>
                  <a:pt x="651873" y="1003300"/>
                </a:lnTo>
                <a:lnTo>
                  <a:pt x="650891" y="1016000"/>
                </a:lnTo>
                <a:close/>
              </a:path>
              <a:path w="1003300" h="2286000">
                <a:moveTo>
                  <a:pt x="658011" y="1016000"/>
                </a:moveTo>
                <a:lnTo>
                  <a:pt x="654532" y="1016000"/>
                </a:lnTo>
                <a:lnTo>
                  <a:pt x="656199" y="1003300"/>
                </a:lnTo>
                <a:lnTo>
                  <a:pt x="657914" y="1003300"/>
                </a:lnTo>
                <a:lnTo>
                  <a:pt x="658011" y="1016000"/>
                </a:lnTo>
                <a:close/>
              </a:path>
              <a:path w="1003300" h="2286000">
                <a:moveTo>
                  <a:pt x="665383" y="1016000"/>
                </a:moveTo>
                <a:lnTo>
                  <a:pt x="661817" y="1016000"/>
                </a:lnTo>
                <a:lnTo>
                  <a:pt x="662615" y="1003300"/>
                </a:lnTo>
                <a:lnTo>
                  <a:pt x="665383" y="1016000"/>
                </a:lnTo>
                <a:close/>
              </a:path>
              <a:path w="1003300" h="2286000">
                <a:moveTo>
                  <a:pt x="670204" y="1016000"/>
                </a:moveTo>
                <a:lnTo>
                  <a:pt x="667765" y="1016000"/>
                </a:lnTo>
                <a:lnTo>
                  <a:pt x="668848" y="1003300"/>
                </a:lnTo>
                <a:lnTo>
                  <a:pt x="670499" y="1003300"/>
                </a:lnTo>
                <a:lnTo>
                  <a:pt x="670204" y="1016000"/>
                </a:lnTo>
                <a:close/>
              </a:path>
              <a:path w="1003300" h="2286000">
                <a:moveTo>
                  <a:pt x="675675" y="1013342"/>
                </a:moveTo>
                <a:lnTo>
                  <a:pt x="670705" y="1003300"/>
                </a:lnTo>
                <a:lnTo>
                  <a:pt x="675675" y="1003300"/>
                </a:lnTo>
                <a:lnTo>
                  <a:pt x="675675" y="1013342"/>
                </a:lnTo>
                <a:close/>
              </a:path>
              <a:path w="1003300" h="2286000">
                <a:moveTo>
                  <a:pt x="679401" y="1016000"/>
                </a:moveTo>
                <a:lnTo>
                  <a:pt x="677592" y="1016000"/>
                </a:lnTo>
                <a:lnTo>
                  <a:pt x="678115" y="1003300"/>
                </a:lnTo>
                <a:lnTo>
                  <a:pt x="679485" y="1003300"/>
                </a:lnTo>
                <a:lnTo>
                  <a:pt x="679401" y="1016000"/>
                </a:lnTo>
                <a:close/>
              </a:path>
              <a:path w="1003300" h="2286000">
                <a:moveTo>
                  <a:pt x="690223" y="1016000"/>
                </a:moveTo>
                <a:lnTo>
                  <a:pt x="683216" y="1016000"/>
                </a:lnTo>
                <a:lnTo>
                  <a:pt x="680734" y="1003300"/>
                </a:lnTo>
                <a:lnTo>
                  <a:pt x="686571" y="1003300"/>
                </a:lnTo>
                <a:lnTo>
                  <a:pt x="690223" y="1016000"/>
                </a:lnTo>
                <a:close/>
              </a:path>
              <a:path w="1003300" h="2286000">
                <a:moveTo>
                  <a:pt x="697850" y="1016000"/>
                </a:moveTo>
                <a:lnTo>
                  <a:pt x="690801" y="1016000"/>
                </a:lnTo>
                <a:lnTo>
                  <a:pt x="690647" y="1003300"/>
                </a:lnTo>
                <a:lnTo>
                  <a:pt x="697921" y="1003300"/>
                </a:lnTo>
                <a:lnTo>
                  <a:pt x="697850" y="1016000"/>
                </a:lnTo>
                <a:close/>
              </a:path>
              <a:path w="1003300" h="2286000">
                <a:moveTo>
                  <a:pt x="704010" y="1016000"/>
                </a:moveTo>
                <a:lnTo>
                  <a:pt x="701242" y="1016000"/>
                </a:lnTo>
                <a:lnTo>
                  <a:pt x="702458" y="1003300"/>
                </a:lnTo>
                <a:lnTo>
                  <a:pt x="703843" y="1003300"/>
                </a:lnTo>
                <a:lnTo>
                  <a:pt x="704010" y="1016000"/>
                </a:lnTo>
                <a:close/>
              </a:path>
              <a:path w="1003300" h="2286000">
                <a:moveTo>
                  <a:pt x="713623" y="1028700"/>
                </a:moveTo>
                <a:lnTo>
                  <a:pt x="693523" y="1028700"/>
                </a:lnTo>
                <a:lnTo>
                  <a:pt x="692613" y="1016000"/>
                </a:lnTo>
                <a:lnTo>
                  <a:pt x="705777" y="1016000"/>
                </a:lnTo>
                <a:lnTo>
                  <a:pt x="703843" y="1003300"/>
                </a:lnTo>
                <a:lnTo>
                  <a:pt x="713793" y="1003300"/>
                </a:lnTo>
                <a:lnTo>
                  <a:pt x="712931" y="1014384"/>
                </a:lnTo>
                <a:lnTo>
                  <a:pt x="713005" y="1019102"/>
                </a:lnTo>
                <a:lnTo>
                  <a:pt x="713623" y="1028700"/>
                </a:lnTo>
                <a:close/>
              </a:path>
              <a:path w="1003300" h="2286000">
                <a:moveTo>
                  <a:pt x="803041" y="1016000"/>
                </a:moveTo>
                <a:lnTo>
                  <a:pt x="798416" y="1016000"/>
                </a:lnTo>
                <a:lnTo>
                  <a:pt x="796325" y="1003300"/>
                </a:lnTo>
                <a:lnTo>
                  <a:pt x="803593" y="1003300"/>
                </a:lnTo>
                <a:lnTo>
                  <a:pt x="803041" y="1016000"/>
                </a:lnTo>
                <a:close/>
              </a:path>
              <a:path w="1003300" h="2286000">
                <a:moveTo>
                  <a:pt x="813566" y="1016000"/>
                </a:moveTo>
                <a:lnTo>
                  <a:pt x="806384" y="1016000"/>
                </a:lnTo>
                <a:lnTo>
                  <a:pt x="805763" y="1003300"/>
                </a:lnTo>
                <a:lnTo>
                  <a:pt x="811236" y="1003300"/>
                </a:lnTo>
                <a:lnTo>
                  <a:pt x="813566" y="1016000"/>
                </a:lnTo>
                <a:close/>
              </a:path>
              <a:path w="1003300" h="2286000">
                <a:moveTo>
                  <a:pt x="838013" y="1016000"/>
                </a:moveTo>
                <a:lnTo>
                  <a:pt x="836184" y="1016000"/>
                </a:lnTo>
                <a:lnTo>
                  <a:pt x="834874" y="1003300"/>
                </a:lnTo>
                <a:lnTo>
                  <a:pt x="837170" y="1003300"/>
                </a:lnTo>
                <a:lnTo>
                  <a:pt x="838013" y="1016000"/>
                </a:lnTo>
                <a:close/>
              </a:path>
              <a:path w="1003300" h="2286000">
                <a:moveTo>
                  <a:pt x="845232" y="1016000"/>
                </a:moveTo>
                <a:lnTo>
                  <a:pt x="839588" y="1016000"/>
                </a:lnTo>
                <a:lnTo>
                  <a:pt x="837739" y="1003300"/>
                </a:lnTo>
                <a:lnTo>
                  <a:pt x="844099" y="1003300"/>
                </a:lnTo>
                <a:lnTo>
                  <a:pt x="845232" y="1016000"/>
                </a:lnTo>
                <a:close/>
              </a:path>
              <a:path w="1003300" h="2286000">
                <a:moveTo>
                  <a:pt x="860223" y="1016000"/>
                </a:moveTo>
                <a:lnTo>
                  <a:pt x="857301" y="1016000"/>
                </a:lnTo>
                <a:lnTo>
                  <a:pt x="854608" y="1003300"/>
                </a:lnTo>
                <a:lnTo>
                  <a:pt x="861526" y="1003300"/>
                </a:lnTo>
                <a:lnTo>
                  <a:pt x="860223" y="1016000"/>
                </a:lnTo>
                <a:close/>
              </a:path>
              <a:path w="1003300" h="2286000">
                <a:moveTo>
                  <a:pt x="867755" y="1016000"/>
                </a:moveTo>
                <a:lnTo>
                  <a:pt x="862931" y="1016000"/>
                </a:lnTo>
                <a:lnTo>
                  <a:pt x="861526" y="1003300"/>
                </a:lnTo>
                <a:lnTo>
                  <a:pt x="866918" y="1003300"/>
                </a:lnTo>
                <a:lnTo>
                  <a:pt x="867755" y="1016000"/>
                </a:lnTo>
                <a:close/>
              </a:path>
              <a:path w="1003300" h="2286000">
                <a:moveTo>
                  <a:pt x="884949" y="1016000"/>
                </a:moveTo>
                <a:lnTo>
                  <a:pt x="884331" y="1016000"/>
                </a:lnTo>
                <a:lnTo>
                  <a:pt x="882838" y="1003300"/>
                </a:lnTo>
                <a:lnTo>
                  <a:pt x="884308" y="1003300"/>
                </a:lnTo>
                <a:lnTo>
                  <a:pt x="884949" y="1016000"/>
                </a:lnTo>
                <a:close/>
              </a:path>
              <a:path w="1003300" h="2286000">
                <a:moveTo>
                  <a:pt x="887824" y="1016000"/>
                </a:moveTo>
                <a:lnTo>
                  <a:pt x="886910" y="1016000"/>
                </a:lnTo>
                <a:lnTo>
                  <a:pt x="886539" y="1003300"/>
                </a:lnTo>
                <a:lnTo>
                  <a:pt x="888307" y="1003300"/>
                </a:lnTo>
                <a:lnTo>
                  <a:pt x="887824" y="1016000"/>
                </a:lnTo>
                <a:close/>
              </a:path>
              <a:path w="1003300" h="2286000">
                <a:moveTo>
                  <a:pt x="893734" y="1016000"/>
                </a:moveTo>
                <a:lnTo>
                  <a:pt x="888193" y="1016000"/>
                </a:lnTo>
                <a:lnTo>
                  <a:pt x="889352" y="1003300"/>
                </a:lnTo>
                <a:lnTo>
                  <a:pt x="891852" y="1003300"/>
                </a:lnTo>
                <a:lnTo>
                  <a:pt x="893734" y="1016000"/>
                </a:lnTo>
                <a:close/>
              </a:path>
              <a:path w="1003300" h="2286000">
                <a:moveTo>
                  <a:pt x="563995" y="1016000"/>
                </a:moveTo>
                <a:lnTo>
                  <a:pt x="561984" y="1016000"/>
                </a:lnTo>
                <a:lnTo>
                  <a:pt x="561984" y="1005399"/>
                </a:lnTo>
                <a:lnTo>
                  <a:pt x="563995" y="1016000"/>
                </a:lnTo>
                <a:close/>
              </a:path>
              <a:path w="1003300" h="2286000">
                <a:moveTo>
                  <a:pt x="413486" y="1016000"/>
                </a:moveTo>
                <a:lnTo>
                  <a:pt x="412979" y="1016000"/>
                </a:lnTo>
                <a:lnTo>
                  <a:pt x="414146" y="1005939"/>
                </a:lnTo>
                <a:lnTo>
                  <a:pt x="415104" y="1007376"/>
                </a:lnTo>
                <a:lnTo>
                  <a:pt x="413486" y="1016000"/>
                </a:lnTo>
                <a:close/>
              </a:path>
              <a:path w="1003300" h="2286000">
                <a:moveTo>
                  <a:pt x="420851" y="1016000"/>
                </a:moveTo>
                <a:lnTo>
                  <a:pt x="416704" y="1016000"/>
                </a:lnTo>
                <a:lnTo>
                  <a:pt x="416251" y="1009097"/>
                </a:lnTo>
                <a:lnTo>
                  <a:pt x="420851" y="1016000"/>
                </a:lnTo>
                <a:close/>
              </a:path>
              <a:path w="1003300" h="2286000">
                <a:moveTo>
                  <a:pt x="410590" y="1016000"/>
                </a:moveTo>
                <a:lnTo>
                  <a:pt x="409341" y="1016000"/>
                </a:lnTo>
                <a:lnTo>
                  <a:pt x="409230" y="1012759"/>
                </a:lnTo>
                <a:lnTo>
                  <a:pt x="410590" y="1016000"/>
                </a:lnTo>
                <a:close/>
              </a:path>
              <a:path w="1003300" h="2286000">
                <a:moveTo>
                  <a:pt x="676991" y="1016000"/>
                </a:moveTo>
                <a:lnTo>
                  <a:pt x="675675" y="1016000"/>
                </a:lnTo>
                <a:lnTo>
                  <a:pt x="675675" y="1013342"/>
                </a:lnTo>
                <a:lnTo>
                  <a:pt x="676991" y="1016000"/>
                </a:lnTo>
                <a:close/>
              </a:path>
              <a:path w="1003300" h="2286000">
                <a:moveTo>
                  <a:pt x="517589" y="1016000"/>
                </a:moveTo>
                <a:lnTo>
                  <a:pt x="517195" y="1016000"/>
                </a:lnTo>
                <a:lnTo>
                  <a:pt x="517115" y="1013619"/>
                </a:lnTo>
                <a:lnTo>
                  <a:pt x="517589" y="1016000"/>
                </a:lnTo>
                <a:close/>
              </a:path>
              <a:path w="1003300" h="2286000">
                <a:moveTo>
                  <a:pt x="143759" y="1016000"/>
                </a:moveTo>
                <a:lnTo>
                  <a:pt x="143138" y="1016000"/>
                </a:lnTo>
                <a:lnTo>
                  <a:pt x="143570" y="1014384"/>
                </a:lnTo>
                <a:lnTo>
                  <a:pt x="143759" y="1016000"/>
                </a:lnTo>
                <a:close/>
              </a:path>
              <a:path w="1003300" h="2286000">
                <a:moveTo>
                  <a:pt x="116849" y="1028700"/>
                </a:moveTo>
                <a:lnTo>
                  <a:pt x="112733" y="1028700"/>
                </a:lnTo>
                <a:lnTo>
                  <a:pt x="113419" y="1016000"/>
                </a:lnTo>
                <a:lnTo>
                  <a:pt x="116794" y="1016000"/>
                </a:lnTo>
                <a:lnTo>
                  <a:pt x="116849" y="1028700"/>
                </a:lnTo>
                <a:close/>
              </a:path>
              <a:path w="1003300" h="2286000">
                <a:moveTo>
                  <a:pt x="119538" y="1028700"/>
                </a:moveTo>
                <a:lnTo>
                  <a:pt x="118498" y="1028700"/>
                </a:lnTo>
                <a:lnTo>
                  <a:pt x="117789" y="1016000"/>
                </a:lnTo>
                <a:lnTo>
                  <a:pt x="122482" y="1016000"/>
                </a:lnTo>
                <a:lnTo>
                  <a:pt x="119538" y="1028700"/>
                </a:lnTo>
                <a:close/>
              </a:path>
              <a:path w="1003300" h="2286000">
                <a:moveTo>
                  <a:pt x="140050" y="1028700"/>
                </a:moveTo>
                <a:lnTo>
                  <a:pt x="137937" y="1028700"/>
                </a:lnTo>
                <a:lnTo>
                  <a:pt x="138451" y="1016000"/>
                </a:lnTo>
                <a:lnTo>
                  <a:pt x="140999" y="1016000"/>
                </a:lnTo>
                <a:lnTo>
                  <a:pt x="140050" y="1028700"/>
                </a:lnTo>
                <a:close/>
              </a:path>
              <a:path w="1003300" h="2286000">
                <a:moveTo>
                  <a:pt x="165982" y="1028700"/>
                </a:moveTo>
                <a:lnTo>
                  <a:pt x="153147" y="1028700"/>
                </a:lnTo>
                <a:lnTo>
                  <a:pt x="154392" y="1016000"/>
                </a:lnTo>
                <a:lnTo>
                  <a:pt x="166195" y="1016000"/>
                </a:lnTo>
                <a:lnTo>
                  <a:pt x="165982" y="1028700"/>
                </a:lnTo>
                <a:close/>
              </a:path>
              <a:path w="1003300" h="2286000">
                <a:moveTo>
                  <a:pt x="201192" y="1028700"/>
                </a:moveTo>
                <a:lnTo>
                  <a:pt x="188940" y="1028700"/>
                </a:lnTo>
                <a:lnTo>
                  <a:pt x="190694" y="1016000"/>
                </a:lnTo>
                <a:lnTo>
                  <a:pt x="204176" y="1016000"/>
                </a:lnTo>
                <a:lnTo>
                  <a:pt x="201192" y="1028700"/>
                </a:lnTo>
                <a:close/>
              </a:path>
              <a:path w="1003300" h="2286000">
                <a:moveTo>
                  <a:pt x="276646" y="1028700"/>
                </a:moveTo>
                <a:lnTo>
                  <a:pt x="274899" y="1028700"/>
                </a:lnTo>
                <a:lnTo>
                  <a:pt x="273469" y="1016000"/>
                </a:lnTo>
                <a:lnTo>
                  <a:pt x="277032" y="1016000"/>
                </a:lnTo>
                <a:lnTo>
                  <a:pt x="276646" y="1028700"/>
                </a:lnTo>
                <a:close/>
              </a:path>
              <a:path w="1003300" h="2286000">
                <a:moveTo>
                  <a:pt x="300351" y="1028700"/>
                </a:moveTo>
                <a:lnTo>
                  <a:pt x="299249" y="1028700"/>
                </a:lnTo>
                <a:lnTo>
                  <a:pt x="298819" y="1016000"/>
                </a:lnTo>
                <a:lnTo>
                  <a:pt x="301316" y="1016000"/>
                </a:lnTo>
                <a:lnTo>
                  <a:pt x="300351" y="1028700"/>
                </a:lnTo>
                <a:close/>
              </a:path>
              <a:path w="1003300" h="2286000">
                <a:moveTo>
                  <a:pt x="341008" y="1028700"/>
                </a:moveTo>
                <a:lnTo>
                  <a:pt x="336028" y="1028700"/>
                </a:lnTo>
                <a:lnTo>
                  <a:pt x="334265" y="1016000"/>
                </a:lnTo>
                <a:lnTo>
                  <a:pt x="341187" y="1016000"/>
                </a:lnTo>
                <a:lnTo>
                  <a:pt x="341008" y="1028700"/>
                </a:lnTo>
                <a:close/>
              </a:path>
              <a:path w="1003300" h="2286000">
                <a:moveTo>
                  <a:pt x="360876" y="1066800"/>
                </a:moveTo>
                <a:lnTo>
                  <a:pt x="358299" y="1066800"/>
                </a:lnTo>
                <a:lnTo>
                  <a:pt x="357808" y="1054100"/>
                </a:lnTo>
                <a:lnTo>
                  <a:pt x="356726" y="1054100"/>
                </a:lnTo>
                <a:lnTo>
                  <a:pt x="356626" y="1041400"/>
                </a:lnTo>
                <a:lnTo>
                  <a:pt x="352981" y="1041400"/>
                </a:lnTo>
                <a:lnTo>
                  <a:pt x="353367" y="1028700"/>
                </a:lnTo>
                <a:lnTo>
                  <a:pt x="354417" y="1016000"/>
                </a:lnTo>
                <a:lnTo>
                  <a:pt x="356251" y="1016000"/>
                </a:lnTo>
                <a:lnTo>
                  <a:pt x="356730" y="1019102"/>
                </a:lnTo>
                <a:lnTo>
                  <a:pt x="357127" y="1028700"/>
                </a:lnTo>
                <a:lnTo>
                  <a:pt x="358466" y="1041400"/>
                </a:lnTo>
                <a:lnTo>
                  <a:pt x="359470" y="1054100"/>
                </a:lnTo>
                <a:lnTo>
                  <a:pt x="360876" y="1066800"/>
                </a:lnTo>
                <a:close/>
              </a:path>
              <a:path w="1003300" h="2286000">
                <a:moveTo>
                  <a:pt x="358211" y="1028700"/>
                </a:moveTo>
                <a:lnTo>
                  <a:pt x="356730" y="1019102"/>
                </a:lnTo>
                <a:lnTo>
                  <a:pt x="356601" y="1016000"/>
                </a:lnTo>
                <a:lnTo>
                  <a:pt x="358211" y="1028700"/>
                </a:lnTo>
                <a:close/>
              </a:path>
              <a:path w="1003300" h="2286000">
                <a:moveTo>
                  <a:pt x="367077" y="1028700"/>
                </a:moveTo>
                <a:lnTo>
                  <a:pt x="365384" y="1028700"/>
                </a:lnTo>
                <a:lnTo>
                  <a:pt x="365832" y="1016000"/>
                </a:lnTo>
                <a:lnTo>
                  <a:pt x="366839" y="1016000"/>
                </a:lnTo>
                <a:lnTo>
                  <a:pt x="367077" y="1028700"/>
                </a:lnTo>
                <a:close/>
              </a:path>
              <a:path w="1003300" h="2286000">
                <a:moveTo>
                  <a:pt x="372016" y="1028700"/>
                </a:moveTo>
                <a:lnTo>
                  <a:pt x="369386" y="1028700"/>
                </a:lnTo>
                <a:lnTo>
                  <a:pt x="369673" y="1016000"/>
                </a:lnTo>
                <a:lnTo>
                  <a:pt x="371187" y="1016000"/>
                </a:lnTo>
                <a:lnTo>
                  <a:pt x="372016" y="1028700"/>
                </a:lnTo>
                <a:close/>
              </a:path>
              <a:path w="1003300" h="2286000">
                <a:moveTo>
                  <a:pt x="386598" y="1028700"/>
                </a:moveTo>
                <a:lnTo>
                  <a:pt x="384454" y="1028700"/>
                </a:lnTo>
                <a:lnTo>
                  <a:pt x="384217" y="1016000"/>
                </a:lnTo>
                <a:lnTo>
                  <a:pt x="386392" y="1016000"/>
                </a:lnTo>
                <a:lnTo>
                  <a:pt x="386598" y="1028700"/>
                </a:lnTo>
                <a:close/>
              </a:path>
              <a:path w="1003300" h="2286000">
                <a:moveTo>
                  <a:pt x="390714" y="1028700"/>
                </a:moveTo>
                <a:lnTo>
                  <a:pt x="388356" y="1028700"/>
                </a:lnTo>
                <a:lnTo>
                  <a:pt x="387172" y="1016000"/>
                </a:lnTo>
                <a:lnTo>
                  <a:pt x="390500" y="1016000"/>
                </a:lnTo>
                <a:lnTo>
                  <a:pt x="390714" y="1028700"/>
                </a:lnTo>
                <a:close/>
              </a:path>
              <a:path w="1003300" h="2286000">
                <a:moveTo>
                  <a:pt x="393902" y="1028700"/>
                </a:moveTo>
                <a:lnTo>
                  <a:pt x="390714" y="1028700"/>
                </a:lnTo>
                <a:lnTo>
                  <a:pt x="391897" y="1016000"/>
                </a:lnTo>
                <a:lnTo>
                  <a:pt x="392339" y="1016000"/>
                </a:lnTo>
                <a:lnTo>
                  <a:pt x="393902" y="1028700"/>
                </a:lnTo>
                <a:close/>
              </a:path>
              <a:path w="1003300" h="2286000">
                <a:moveTo>
                  <a:pt x="401144" y="1028700"/>
                </a:moveTo>
                <a:lnTo>
                  <a:pt x="398930" y="1028700"/>
                </a:lnTo>
                <a:lnTo>
                  <a:pt x="398765" y="1016000"/>
                </a:lnTo>
                <a:lnTo>
                  <a:pt x="401181" y="1016000"/>
                </a:lnTo>
                <a:lnTo>
                  <a:pt x="401144" y="1028700"/>
                </a:lnTo>
                <a:close/>
              </a:path>
              <a:path w="1003300" h="2286000">
                <a:moveTo>
                  <a:pt x="412292" y="1028700"/>
                </a:moveTo>
                <a:lnTo>
                  <a:pt x="410394" y="1028700"/>
                </a:lnTo>
                <a:lnTo>
                  <a:pt x="409619" y="1016000"/>
                </a:lnTo>
                <a:lnTo>
                  <a:pt x="411972" y="1016000"/>
                </a:lnTo>
                <a:lnTo>
                  <a:pt x="412292" y="1028700"/>
                </a:lnTo>
                <a:close/>
              </a:path>
              <a:path w="1003300" h="2286000">
                <a:moveTo>
                  <a:pt x="417385" y="1028700"/>
                </a:moveTo>
                <a:lnTo>
                  <a:pt x="416234" y="1028700"/>
                </a:lnTo>
                <a:lnTo>
                  <a:pt x="413264" y="1016000"/>
                </a:lnTo>
                <a:lnTo>
                  <a:pt x="416105" y="1016000"/>
                </a:lnTo>
                <a:lnTo>
                  <a:pt x="417461" y="1018017"/>
                </a:lnTo>
                <a:lnTo>
                  <a:pt x="417385" y="1028700"/>
                </a:lnTo>
                <a:close/>
              </a:path>
              <a:path w="1003300" h="2286000">
                <a:moveTo>
                  <a:pt x="417461" y="1018017"/>
                </a:moveTo>
                <a:lnTo>
                  <a:pt x="416105" y="1016000"/>
                </a:lnTo>
                <a:lnTo>
                  <a:pt x="417475" y="1016000"/>
                </a:lnTo>
                <a:lnTo>
                  <a:pt x="417461" y="1018017"/>
                </a:lnTo>
                <a:close/>
              </a:path>
              <a:path w="1003300" h="2286000">
                <a:moveTo>
                  <a:pt x="425970" y="1028700"/>
                </a:moveTo>
                <a:lnTo>
                  <a:pt x="424638" y="1028700"/>
                </a:lnTo>
                <a:lnTo>
                  <a:pt x="417461" y="1018017"/>
                </a:lnTo>
                <a:lnTo>
                  <a:pt x="417475" y="1016000"/>
                </a:lnTo>
                <a:lnTo>
                  <a:pt x="424848" y="1016000"/>
                </a:lnTo>
                <a:lnTo>
                  <a:pt x="425970" y="1028700"/>
                </a:lnTo>
                <a:close/>
              </a:path>
              <a:path w="1003300" h="2286000">
                <a:moveTo>
                  <a:pt x="459258" y="1028700"/>
                </a:moveTo>
                <a:lnTo>
                  <a:pt x="459854" y="1016000"/>
                </a:lnTo>
                <a:lnTo>
                  <a:pt x="460810" y="1016000"/>
                </a:lnTo>
                <a:lnTo>
                  <a:pt x="459258" y="1028700"/>
                </a:lnTo>
                <a:close/>
              </a:path>
              <a:path w="1003300" h="2286000">
                <a:moveTo>
                  <a:pt x="484525" y="1028700"/>
                </a:moveTo>
                <a:lnTo>
                  <a:pt x="474132" y="1028700"/>
                </a:lnTo>
                <a:lnTo>
                  <a:pt x="477036" y="1016000"/>
                </a:lnTo>
                <a:lnTo>
                  <a:pt x="485476" y="1016000"/>
                </a:lnTo>
                <a:lnTo>
                  <a:pt x="484525" y="1028700"/>
                </a:lnTo>
                <a:close/>
              </a:path>
              <a:path w="1003300" h="2286000">
                <a:moveTo>
                  <a:pt x="493054" y="1028700"/>
                </a:moveTo>
                <a:lnTo>
                  <a:pt x="489039" y="1028700"/>
                </a:lnTo>
                <a:lnTo>
                  <a:pt x="488998" y="1016000"/>
                </a:lnTo>
                <a:lnTo>
                  <a:pt x="492396" y="1016000"/>
                </a:lnTo>
                <a:lnTo>
                  <a:pt x="493054" y="1028700"/>
                </a:lnTo>
                <a:close/>
              </a:path>
              <a:path w="1003300" h="2286000">
                <a:moveTo>
                  <a:pt x="508189" y="1028700"/>
                </a:moveTo>
                <a:lnTo>
                  <a:pt x="506335" y="1028700"/>
                </a:lnTo>
                <a:lnTo>
                  <a:pt x="506433" y="1016000"/>
                </a:lnTo>
                <a:lnTo>
                  <a:pt x="512368" y="1016000"/>
                </a:lnTo>
                <a:lnTo>
                  <a:pt x="508189" y="1028700"/>
                </a:lnTo>
                <a:close/>
              </a:path>
              <a:path w="1003300" h="2286000">
                <a:moveTo>
                  <a:pt x="567113" y="1028700"/>
                </a:moveTo>
                <a:lnTo>
                  <a:pt x="547870" y="1028700"/>
                </a:lnTo>
                <a:lnTo>
                  <a:pt x="557850" y="1016000"/>
                </a:lnTo>
                <a:lnTo>
                  <a:pt x="563706" y="1016000"/>
                </a:lnTo>
                <a:lnTo>
                  <a:pt x="567113" y="1028700"/>
                </a:lnTo>
                <a:close/>
              </a:path>
              <a:path w="1003300" h="2286000">
                <a:moveTo>
                  <a:pt x="567386" y="1028700"/>
                </a:moveTo>
                <a:lnTo>
                  <a:pt x="563706" y="1016000"/>
                </a:lnTo>
                <a:lnTo>
                  <a:pt x="570519" y="1016000"/>
                </a:lnTo>
                <a:lnTo>
                  <a:pt x="567386" y="1028700"/>
                </a:lnTo>
                <a:close/>
              </a:path>
              <a:path w="1003300" h="2286000">
                <a:moveTo>
                  <a:pt x="572588" y="1028700"/>
                </a:moveTo>
                <a:lnTo>
                  <a:pt x="570796" y="1028700"/>
                </a:lnTo>
                <a:lnTo>
                  <a:pt x="570519" y="1016000"/>
                </a:lnTo>
                <a:lnTo>
                  <a:pt x="573848" y="1016000"/>
                </a:lnTo>
                <a:lnTo>
                  <a:pt x="572588" y="1028700"/>
                </a:lnTo>
                <a:close/>
              </a:path>
              <a:path w="1003300" h="2286000">
                <a:moveTo>
                  <a:pt x="579451" y="1028700"/>
                </a:moveTo>
                <a:lnTo>
                  <a:pt x="577200" y="1028700"/>
                </a:lnTo>
                <a:lnTo>
                  <a:pt x="577505" y="1016000"/>
                </a:lnTo>
                <a:lnTo>
                  <a:pt x="579730" y="1016000"/>
                </a:lnTo>
                <a:lnTo>
                  <a:pt x="579451" y="1028700"/>
                </a:lnTo>
                <a:close/>
              </a:path>
              <a:path w="1003300" h="2286000">
                <a:moveTo>
                  <a:pt x="592428" y="1028700"/>
                </a:moveTo>
                <a:lnTo>
                  <a:pt x="579576" y="1028700"/>
                </a:lnTo>
                <a:lnTo>
                  <a:pt x="585955" y="1016000"/>
                </a:lnTo>
                <a:lnTo>
                  <a:pt x="594167" y="1016000"/>
                </a:lnTo>
                <a:lnTo>
                  <a:pt x="592428" y="1028700"/>
                </a:lnTo>
                <a:close/>
              </a:path>
              <a:path w="1003300" h="2286000">
                <a:moveTo>
                  <a:pt x="597579" y="1028700"/>
                </a:moveTo>
                <a:lnTo>
                  <a:pt x="596116" y="1028700"/>
                </a:lnTo>
                <a:lnTo>
                  <a:pt x="596795" y="1016000"/>
                </a:lnTo>
                <a:lnTo>
                  <a:pt x="598313" y="1016000"/>
                </a:lnTo>
                <a:lnTo>
                  <a:pt x="597579" y="1028700"/>
                </a:lnTo>
                <a:close/>
              </a:path>
              <a:path w="1003300" h="2286000">
                <a:moveTo>
                  <a:pt x="608678" y="1028700"/>
                </a:moveTo>
                <a:lnTo>
                  <a:pt x="604462" y="1028700"/>
                </a:lnTo>
                <a:lnTo>
                  <a:pt x="605337" y="1016000"/>
                </a:lnTo>
                <a:lnTo>
                  <a:pt x="608329" y="1016000"/>
                </a:lnTo>
                <a:lnTo>
                  <a:pt x="608678" y="1028700"/>
                </a:lnTo>
                <a:close/>
              </a:path>
              <a:path w="1003300" h="2286000">
                <a:moveTo>
                  <a:pt x="624598" y="1038335"/>
                </a:moveTo>
                <a:lnTo>
                  <a:pt x="624338" y="1031181"/>
                </a:lnTo>
                <a:lnTo>
                  <a:pt x="624639" y="1028150"/>
                </a:lnTo>
                <a:lnTo>
                  <a:pt x="625694" y="1016000"/>
                </a:lnTo>
                <a:lnTo>
                  <a:pt x="626395" y="1016000"/>
                </a:lnTo>
                <a:lnTo>
                  <a:pt x="624598" y="1038335"/>
                </a:lnTo>
                <a:close/>
              </a:path>
              <a:path w="1003300" h="2286000">
                <a:moveTo>
                  <a:pt x="636526" y="1041400"/>
                </a:moveTo>
                <a:lnTo>
                  <a:pt x="632296" y="1041400"/>
                </a:lnTo>
                <a:lnTo>
                  <a:pt x="633605" y="1028700"/>
                </a:lnTo>
                <a:lnTo>
                  <a:pt x="633941" y="1016000"/>
                </a:lnTo>
                <a:lnTo>
                  <a:pt x="640342" y="1016000"/>
                </a:lnTo>
                <a:lnTo>
                  <a:pt x="641019" y="1028700"/>
                </a:lnTo>
                <a:lnTo>
                  <a:pt x="635887" y="1028700"/>
                </a:lnTo>
                <a:lnTo>
                  <a:pt x="636526" y="1041400"/>
                </a:lnTo>
                <a:close/>
              </a:path>
              <a:path w="1003300" h="2286000">
                <a:moveTo>
                  <a:pt x="645641" y="1028700"/>
                </a:moveTo>
                <a:lnTo>
                  <a:pt x="645175" y="1028700"/>
                </a:lnTo>
                <a:lnTo>
                  <a:pt x="641058" y="1016000"/>
                </a:lnTo>
                <a:lnTo>
                  <a:pt x="642004" y="1016000"/>
                </a:lnTo>
                <a:lnTo>
                  <a:pt x="645620" y="1028150"/>
                </a:lnTo>
                <a:lnTo>
                  <a:pt x="645641" y="1028700"/>
                </a:lnTo>
                <a:close/>
              </a:path>
              <a:path w="1003300" h="2286000">
                <a:moveTo>
                  <a:pt x="645648" y="1028242"/>
                </a:moveTo>
                <a:lnTo>
                  <a:pt x="645166" y="1016000"/>
                </a:lnTo>
                <a:lnTo>
                  <a:pt x="645835" y="1016000"/>
                </a:lnTo>
                <a:lnTo>
                  <a:pt x="645648" y="1028242"/>
                </a:lnTo>
                <a:close/>
              </a:path>
              <a:path w="1003300" h="2286000">
                <a:moveTo>
                  <a:pt x="648677" y="1028700"/>
                </a:moveTo>
                <a:lnTo>
                  <a:pt x="646995" y="1028700"/>
                </a:lnTo>
                <a:lnTo>
                  <a:pt x="647245" y="1016000"/>
                </a:lnTo>
                <a:lnTo>
                  <a:pt x="648677" y="1016000"/>
                </a:lnTo>
                <a:lnTo>
                  <a:pt x="648677" y="1028700"/>
                </a:lnTo>
                <a:close/>
              </a:path>
              <a:path w="1003300" h="2286000">
                <a:moveTo>
                  <a:pt x="652485" y="1028700"/>
                </a:moveTo>
                <a:lnTo>
                  <a:pt x="649349" y="1028700"/>
                </a:lnTo>
                <a:lnTo>
                  <a:pt x="651971" y="1016000"/>
                </a:lnTo>
                <a:lnTo>
                  <a:pt x="652775" y="1016000"/>
                </a:lnTo>
                <a:lnTo>
                  <a:pt x="652485" y="1028700"/>
                </a:lnTo>
                <a:close/>
              </a:path>
              <a:path w="1003300" h="2286000">
                <a:moveTo>
                  <a:pt x="659346" y="1028700"/>
                </a:moveTo>
                <a:lnTo>
                  <a:pt x="657399" y="1028700"/>
                </a:lnTo>
                <a:lnTo>
                  <a:pt x="657418" y="1016000"/>
                </a:lnTo>
                <a:lnTo>
                  <a:pt x="659229" y="1016000"/>
                </a:lnTo>
                <a:lnTo>
                  <a:pt x="659346" y="1028700"/>
                </a:lnTo>
                <a:close/>
              </a:path>
              <a:path w="1003300" h="2286000">
                <a:moveTo>
                  <a:pt x="664051" y="1028700"/>
                </a:moveTo>
                <a:lnTo>
                  <a:pt x="661073" y="1028700"/>
                </a:lnTo>
                <a:lnTo>
                  <a:pt x="660146" y="1016000"/>
                </a:lnTo>
                <a:lnTo>
                  <a:pt x="661498" y="1016000"/>
                </a:lnTo>
                <a:lnTo>
                  <a:pt x="664051" y="1028700"/>
                </a:lnTo>
                <a:close/>
              </a:path>
              <a:path w="1003300" h="2286000">
                <a:moveTo>
                  <a:pt x="667505" y="1028700"/>
                </a:moveTo>
                <a:lnTo>
                  <a:pt x="664081" y="1028700"/>
                </a:lnTo>
                <a:lnTo>
                  <a:pt x="666527" y="1016000"/>
                </a:lnTo>
                <a:lnTo>
                  <a:pt x="667559" y="1016000"/>
                </a:lnTo>
                <a:lnTo>
                  <a:pt x="667505" y="1028700"/>
                </a:lnTo>
                <a:close/>
              </a:path>
              <a:path w="1003300" h="2286000">
                <a:moveTo>
                  <a:pt x="668347" y="1017080"/>
                </a:moveTo>
                <a:lnTo>
                  <a:pt x="668085" y="1016000"/>
                </a:lnTo>
                <a:lnTo>
                  <a:pt x="668327" y="1016000"/>
                </a:lnTo>
                <a:lnTo>
                  <a:pt x="668347" y="1017080"/>
                </a:lnTo>
                <a:close/>
              </a:path>
              <a:path w="1003300" h="2286000">
                <a:moveTo>
                  <a:pt x="671961" y="1028700"/>
                </a:moveTo>
                <a:lnTo>
                  <a:pt x="671168" y="1028700"/>
                </a:lnTo>
                <a:lnTo>
                  <a:pt x="669522" y="1021919"/>
                </a:lnTo>
                <a:lnTo>
                  <a:pt x="669522" y="1016000"/>
                </a:lnTo>
                <a:lnTo>
                  <a:pt x="671961" y="1028700"/>
                </a:lnTo>
                <a:close/>
              </a:path>
              <a:path w="1003300" h="2286000">
                <a:moveTo>
                  <a:pt x="675385" y="1028700"/>
                </a:moveTo>
                <a:lnTo>
                  <a:pt x="673705" y="1028700"/>
                </a:lnTo>
                <a:lnTo>
                  <a:pt x="674863" y="1016000"/>
                </a:lnTo>
                <a:lnTo>
                  <a:pt x="675865" y="1016000"/>
                </a:lnTo>
                <a:lnTo>
                  <a:pt x="675385" y="1028700"/>
                </a:lnTo>
                <a:close/>
              </a:path>
              <a:path w="1003300" h="2286000">
                <a:moveTo>
                  <a:pt x="679691" y="1024316"/>
                </a:moveTo>
                <a:lnTo>
                  <a:pt x="676559" y="1016000"/>
                </a:lnTo>
                <a:lnTo>
                  <a:pt x="680145" y="1016000"/>
                </a:lnTo>
                <a:lnTo>
                  <a:pt x="679691" y="1024316"/>
                </a:lnTo>
                <a:close/>
              </a:path>
              <a:path w="1003300" h="2286000">
                <a:moveTo>
                  <a:pt x="684660" y="1028700"/>
                </a:moveTo>
                <a:lnTo>
                  <a:pt x="682944" y="1028700"/>
                </a:lnTo>
                <a:lnTo>
                  <a:pt x="683484" y="1016000"/>
                </a:lnTo>
                <a:lnTo>
                  <a:pt x="685667" y="1016000"/>
                </a:lnTo>
                <a:lnTo>
                  <a:pt x="684660" y="1028700"/>
                </a:lnTo>
                <a:close/>
              </a:path>
              <a:path w="1003300" h="2286000">
                <a:moveTo>
                  <a:pt x="692778" y="1028700"/>
                </a:moveTo>
                <a:lnTo>
                  <a:pt x="687129" y="1028700"/>
                </a:lnTo>
                <a:lnTo>
                  <a:pt x="685950" y="1016000"/>
                </a:lnTo>
                <a:lnTo>
                  <a:pt x="690544" y="1016000"/>
                </a:lnTo>
                <a:lnTo>
                  <a:pt x="692778" y="1028700"/>
                </a:lnTo>
                <a:close/>
              </a:path>
              <a:path w="1003300" h="2286000">
                <a:moveTo>
                  <a:pt x="805482" y="1028700"/>
                </a:moveTo>
                <a:lnTo>
                  <a:pt x="804308" y="1028700"/>
                </a:lnTo>
                <a:lnTo>
                  <a:pt x="802799" y="1016000"/>
                </a:lnTo>
                <a:lnTo>
                  <a:pt x="804550" y="1016000"/>
                </a:lnTo>
                <a:lnTo>
                  <a:pt x="805482" y="1028700"/>
                </a:lnTo>
                <a:close/>
              </a:path>
              <a:path w="1003300" h="2286000">
                <a:moveTo>
                  <a:pt x="809211" y="1028700"/>
                </a:moveTo>
                <a:lnTo>
                  <a:pt x="806413" y="1028700"/>
                </a:lnTo>
                <a:lnTo>
                  <a:pt x="804889" y="1016000"/>
                </a:lnTo>
                <a:lnTo>
                  <a:pt x="805071" y="1016000"/>
                </a:lnTo>
                <a:lnTo>
                  <a:pt x="809211" y="1028700"/>
                </a:lnTo>
                <a:close/>
              </a:path>
              <a:path w="1003300" h="2286000">
                <a:moveTo>
                  <a:pt x="811638" y="1028700"/>
                </a:moveTo>
                <a:lnTo>
                  <a:pt x="810148" y="1028700"/>
                </a:lnTo>
                <a:lnTo>
                  <a:pt x="807523" y="1016000"/>
                </a:lnTo>
                <a:lnTo>
                  <a:pt x="811638" y="1028700"/>
                </a:lnTo>
                <a:close/>
              </a:path>
              <a:path w="1003300" h="2286000">
                <a:moveTo>
                  <a:pt x="813149" y="1028700"/>
                </a:moveTo>
                <a:lnTo>
                  <a:pt x="812112" y="1028700"/>
                </a:lnTo>
                <a:lnTo>
                  <a:pt x="810532" y="1016000"/>
                </a:lnTo>
                <a:lnTo>
                  <a:pt x="812525" y="1016000"/>
                </a:lnTo>
                <a:lnTo>
                  <a:pt x="813149" y="1028700"/>
                </a:lnTo>
                <a:close/>
              </a:path>
              <a:path w="1003300" h="2286000">
                <a:moveTo>
                  <a:pt x="821085" y="1028700"/>
                </a:moveTo>
                <a:lnTo>
                  <a:pt x="816375" y="1028700"/>
                </a:lnTo>
                <a:lnTo>
                  <a:pt x="814615" y="1016000"/>
                </a:lnTo>
                <a:lnTo>
                  <a:pt x="821572" y="1016000"/>
                </a:lnTo>
                <a:lnTo>
                  <a:pt x="821085" y="1028700"/>
                </a:lnTo>
                <a:close/>
              </a:path>
              <a:path w="1003300" h="2286000">
                <a:moveTo>
                  <a:pt x="826700" y="1028700"/>
                </a:moveTo>
                <a:lnTo>
                  <a:pt x="822181" y="1028700"/>
                </a:lnTo>
                <a:lnTo>
                  <a:pt x="821572" y="1016000"/>
                </a:lnTo>
                <a:lnTo>
                  <a:pt x="823772" y="1016000"/>
                </a:lnTo>
                <a:lnTo>
                  <a:pt x="826700" y="1028700"/>
                </a:lnTo>
                <a:close/>
              </a:path>
              <a:path w="1003300" h="2286000">
                <a:moveTo>
                  <a:pt x="842397" y="1028700"/>
                </a:moveTo>
                <a:lnTo>
                  <a:pt x="840094" y="1028700"/>
                </a:lnTo>
                <a:lnTo>
                  <a:pt x="839043" y="1016000"/>
                </a:lnTo>
                <a:lnTo>
                  <a:pt x="841377" y="1016000"/>
                </a:lnTo>
                <a:lnTo>
                  <a:pt x="842397" y="1028700"/>
                </a:lnTo>
                <a:close/>
              </a:path>
              <a:path w="1003300" h="2286000">
                <a:moveTo>
                  <a:pt x="856412" y="1041400"/>
                </a:moveTo>
                <a:lnTo>
                  <a:pt x="847340" y="1041400"/>
                </a:lnTo>
                <a:lnTo>
                  <a:pt x="846545" y="1028700"/>
                </a:lnTo>
                <a:lnTo>
                  <a:pt x="843120" y="1016000"/>
                </a:lnTo>
                <a:lnTo>
                  <a:pt x="849444" y="1016000"/>
                </a:lnTo>
                <a:lnTo>
                  <a:pt x="850398" y="1028700"/>
                </a:lnTo>
                <a:lnTo>
                  <a:pt x="854999" y="1028700"/>
                </a:lnTo>
                <a:lnTo>
                  <a:pt x="856412" y="1041400"/>
                </a:lnTo>
                <a:close/>
              </a:path>
              <a:path w="1003300" h="2286000">
                <a:moveTo>
                  <a:pt x="861210" y="1028700"/>
                </a:moveTo>
                <a:lnTo>
                  <a:pt x="858988" y="1028700"/>
                </a:lnTo>
                <a:lnTo>
                  <a:pt x="858366" y="1016000"/>
                </a:lnTo>
                <a:lnTo>
                  <a:pt x="861932" y="1016000"/>
                </a:lnTo>
                <a:lnTo>
                  <a:pt x="861210" y="1028700"/>
                </a:lnTo>
                <a:close/>
              </a:path>
              <a:path w="1003300" h="2286000">
                <a:moveTo>
                  <a:pt x="871395" y="1028700"/>
                </a:moveTo>
                <a:lnTo>
                  <a:pt x="861709" y="1028700"/>
                </a:lnTo>
                <a:lnTo>
                  <a:pt x="861932" y="1016000"/>
                </a:lnTo>
                <a:lnTo>
                  <a:pt x="870352" y="1016000"/>
                </a:lnTo>
                <a:lnTo>
                  <a:pt x="871395" y="1028700"/>
                </a:lnTo>
                <a:close/>
              </a:path>
              <a:path w="1003300" h="2286000">
                <a:moveTo>
                  <a:pt x="887880" y="1028700"/>
                </a:moveTo>
                <a:lnTo>
                  <a:pt x="886502" y="1028700"/>
                </a:lnTo>
                <a:lnTo>
                  <a:pt x="886565" y="1016000"/>
                </a:lnTo>
                <a:lnTo>
                  <a:pt x="887880" y="1028700"/>
                </a:lnTo>
                <a:close/>
              </a:path>
              <a:path w="1003300" h="2286000">
                <a:moveTo>
                  <a:pt x="889720" y="1025224"/>
                </a:moveTo>
                <a:lnTo>
                  <a:pt x="889871" y="1016000"/>
                </a:lnTo>
                <a:lnTo>
                  <a:pt x="891697" y="1016000"/>
                </a:lnTo>
                <a:lnTo>
                  <a:pt x="891710" y="1016421"/>
                </a:lnTo>
                <a:lnTo>
                  <a:pt x="889720" y="1025224"/>
                </a:lnTo>
                <a:close/>
              </a:path>
              <a:path w="1003300" h="2286000">
                <a:moveTo>
                  <a:pt x="891710" y="1016421"/>
                </a:moveTo>
                <a:lnTo>
                  <a:pt x="891697" y="1016000"/>
                </a:lnTo>
                <a:lnTo>
                  <a:pt x="891710" y="1016421"/>
                </a:lnTo>
                <a:close/>
              </a:path>
              <a:path w="1003300" h="2286000">
                <a:moveTo>
                  <a:pt x="894680" y="1028700"/>
                </a:moveTo>
                <a:lnTo>
                  <a:pt x="892069" y="1028700"/>
                </a:lnTo>
                <a:lnTo>
                  <a:pt x="891871" y="1021919"/>
                </a:lnTo>
                <a:lnTo>
                  <a:pt x="891805" y="1016000"/>
                </a:lnTo>
                <a:lnTo>
                  <a:pt x="894454" y="1016000"/>
                </a:lnTo>
                <a:lnTo>
                  <a:pt x="894680" y="1028700"/>
                </a:lnTo>
                <a:close/>
              </a:path>
              <a:path w="1003300" h="2286000">
                <a:moveTo>
                  <a:pt x="669521" y="1028700"/>
                </a:moveTo>
                <a:lnTo>
                  <a:pt x="668564" y="1028700"/>
                </a:lnTo>
                <a:lnTo>
                  <a:pt x="668347" y="1017080"/>
                </a:lnTo>
                <a:lnTo>
                  <a:pt x="669522" y="1021919"/>
                </a:lnTo>
                <a:lnTo>
                  <a:pt x="669521" y="1028700"/>
                </a:lnTo>
                <a:close/>
              </a:path>
              <a:path w="1003300" h="2286000">
                <a:moveTo>
                  <a:pt x="681342" y="1028700"/>
                </a:moveTo>
                <a:lnTo>
                  <a:pt x="679452" y="1028700"/>
                </a:lnTo>
                <a:lnTo>
                  <a:pt x="679691" y="1024316"/>
                </a:lnTo>
                <a:lnTo>
                  <a:pt x="681342" y="1028700"/>
                </a:lnTo>
                <a:close/>
              </a:path>
              <a:path w="1003300" h="2286000">
                <a:moveTo>
                  <a:pt x="889662" y="1028700"/>
                </a:moveTo>
                <a:lnTo>
                  <a:pt x="888934" y="1028700"/>
                </a:lnTo>
                <a:lnTo>
                  <a:pt x="889720" y="1025224"/>
                </a:lnTo>
                <a:lnTo>
                  <a:pt x="889662" y="1028700"/>
                </a:lnTo>
                <a:close/>
              </a:path>
              <a:path w="1003300" h="2286000">
                <a:moveTo>
                  <a:pt x="645784" y="1028700"/>
                </a:moveTo>
                <a:lnTo>
                  <a:pt x="645641" y="1028700"/>
                </a:lnTo>
                <a:lnTo>
                  <a:pt x="645648" y="1028242"/>
                </a:lnTo>
                <a:lnTo>
                  <a:pt x="645784" y="1028700"/>
                </a:lnTo>
                <a:close/>
              </a:path>
              <a:path w="1003300" h="2286000">
                <a:moveTo>
                  <a:pt x="111978" y="1041400"/>
                </a:moveTo>
                <a:lnTo>
                  <a:pt x="108111" y="1041400"/>
                </a:lnTo>
                <a:lnTo>
                  <a:pt x="108754" y="1028700"/>
                </a:lnTo>
                <a:lnTo>
                  <a:pt x="111465" y="1028700"/>
                </a:lnTo>
                <a:lnTo>
                  <a:pt x="111978" y="1041400"/>
                </a:lnTo>
                <a:close/>
              </a:path>
              <a:path w="1003300" h="2286000">
                <a:moveTo>
                  <a:pt x="115294" y="1041400"/>
                </a:moveTo>
                <a:lnTo>
                  <a:pt x="112926" y="1041400"/>
                </a:lnTo>
                <a:lnTo>
                  <a:pt x="112595" y="1028700"/>
                </a:lnTo>
                <a:lnTo>
                  <a:pt x="115294" y="1028700"/>
                </a:lnTo>
                <a:lnTo>
                  <a:pt x="115294" y="1041400"/>
                </a:lnTo>
                <a:close/>
              </a:path>
              <a:path w="1003300" h="2286000">
                <a:moveTo>
                  <a:pt x="135629" y="1041400"/>
                </a:moveTo>
                <a:lnTo>
                  <a:pt x="133766" y="1041400"/>
                </a:lnTo>
                <a:lnTo>
                  <a:pt x="133848" y="1028700"/>
                </a:lnTo>
                <a:lnTo>
                  <a:pt x="135924" y="1028700"/>
                </a:lnTo>
                <a:lnTo>
                  <a:pt x="135629" y="1041400"/>
                </a:lnTo>
                <a:close/>
              </a:path>
              <a:path w="1003300" h="2286000">
                <a:moveTo>
                  <a:pt x="137963" y="1041400"/>
                </a:moveTo>
                <a:lnTo>
                  <a:pt x="136574" y="1041400"/>
                </a:lnTo>
                <a:lnTo>
                  <a:pt x="137205" y="1028700"/>
                </a:lnTo>
                <a:lnTo>
                  <a:pt x="137963" y="1041400"/>
                </a:lnTo>
                <a:close/>
              </a:path>
              <a:path w="1003300" h="2286000">
                <a:moveTo>
                  <a:pt x="153174" y="1041400"/>
                </a:moveTo>
                <a:lnTo>
                  <a:pt x="147437" y="1041400"/>
                </a:lnTo>
                <a:lnTo>
                  <a:pt x="147941" y="1028700"/>
                </a:lnTo>
                <a:lnTo>
                  <a:pt x="154992" y="1028700"/>
                </a:lnTo>
                <a:lnTo>
                  <a:pt x="153174" y="1041400"/>
                </a:lnTo>
                <a:close/>
              </a:path>
              <a:path w="1003300" h="2286000">
                <a:moveTo>
                  <a:pt x="160896" y="1041400"/>
                </a:moveTo>
                <a:lnTo>
                  <a:pt x="155534" y="1041400"/>
                </a:lnTo>
                <a:lnTo>
                  <a:pt x="156392" y="1028700"/>
                </a:lnTo>
                <a:lnTo>
                  <a:pt x="161153" y="1028700"/>
                </a:lnTo>
                <a:lnTo>
                  <a:pt x="160896" y="1041400"/>
                </a:lnTo>
                <a:close/>
              </a:path>
              <a:path w="1003300" h="2286000">
                <a:moveTo>
                  <a:pt x="185345" y="1041400"/>
                </a:moveTo>
                <a:lnTo>
                  <a:pt x="174707" y="1041400"/>
                </a:lnTo>
                <a:lnTo>
                  <a:pt x="178854" y="1028700"/>
                </a:lnTo>
                <a:lnTo>
                  <a:pt x="186783" y="1028700"/>
                </a:lnTo>
                <a:lnTo>
                  <a:pt x="185345" y="1041400"/>
                </a:lnTo>
                <a:close/>
              </a:path>
              <a:path w="1003300" h="2286000">
                <a:moveTo>
                  <a:pt x="190498" y="1041400"/>
                </a:moveTo>
                <a:lnTo>
                  <a:pt x="188080" y="1041400"/>
                </a:lnTo>
                <a:lnTo>
                  <a:pt x="186828" y="1028700"/>
                </a:lnTo>
                <a:lnTo>
                  <a:pt x="188614" y="1028700"/>
                </a:lnTo>
                <a:lnTo>
                  <a:pt x="190498" y="1041400"/>
                </a:lnTo>
                <a:close/>
              </a:path>
              <a:path w="1003300" h="2286000">
                <a:moveTo>
                  <a:pt x="197692" y="1041400"/>
                </a:moveTo>
                <a:lnTo>
                  <a:pt x="190498" y="1041400"/>
                </a:lnTo>
                <a:lnTo>
                  <a:pt x="190681" y="1028700"/>
                </a:lnTo>
                <a:lnTo>
                  <a:pt x="198784" y="1028700"/>
                </a:lnTo>
                <a:lnTo>
                  <a:pt x="197692" y="1041400"/>
                </a:lnTo>
                <a:close/>
              </a:path>
              <a:path w="1003300" h="2286000">
                <a:moveTo>
                  <a:pt x="274253" y="1041400"/>
                </a:moveTo>
                <a:lnTo>
                  <a:pt x="272803" y="1041400"/>
                </a:lnTo>
                <a:lnTo>
                  <a:pt x="273518" y="1028700"/>
                </a:lnTo>
                <a:lnTo>
                  <a:pt x="275025" y="1028700"/>
                </a:lnTo>
                <a:lnTo>
                  <a:pt x="274253" y="1041400"/>
                </a:lnTo>
                <a:close/>
              </a:path>
              <a:path w="1003300" h="2286000">
                <a:moveTo>
                  <a:pt x="278751" y="1041400"/>
                </a:moveTo>
                <a:lnTo>
                  <a:pt x="277839" y="1041400"/>
                </a:lnTo>
                <a:lnTo>
                  <a:pt x="276659" y="1028700"/>
                </a:lnTo>
                <a:lnTo>
                  <a:pt x="277851" y="1028700"/>
                </a:lnTo>
                <a:lnTo>
                  <a:pt x="278751" y="1041400"/>
                </a:lnTo>
                <a:close/>
              </a:path>
              <a:path w="1003300" h="2286000">
                <a:moveTo>
                  <a:pt x="303694" y="1041400"/>
                </a:moveTo>
                <a:lnTo>
                  <a:pt x="302190" y="1041400"/>
                </a:lnTo>
                <a:lnTo>
                  <a:pt x="302365" y="1028700"/>
                </a:lnTo>
                <a:lnTo>
                  <a:pt x="303951" y="1028700"/>
                </a:lnTo>
                <a:lnTo>
                  <a:pt x="303694" y="1041400"/>
                </a:lnTo>
                <a:close/>
              </a:path>
              <a:path w="1003300" h="2286000">
                <a:moveTo>
                  <a:pt x="313896" y="1041400"/>
                </a:moveTo>
                <a:lnTo>
                  <a:pt x="310641" y="1041400"/>
                </a:lnTo>
                <a:lnTo>
                  <a:pt x="311967" y="1028700"/>
                </a:lnTo>
                <a:lnTo>
                  <a:pt x="312754" y="1028700"/>
                </a:lnTo>
                <a:lnTo>
                  <a:pt x="313896" y="1041400"/>
                </a:lnTo>
                <a:close/>
              </a:path>
              <a:path w="1003300" h="2286000">
                <a:moveTo>
                  <a:pt x="325491" y="1041400"/>
                </a:moveTo>
                <a:lnTo>
                  <a:pt x="324896" y="1041400"/>
                </a:lnTo>
                <a:lnTo>
                  <a:pt x="324213" y="1028700"/>
                </a:lnTo>
                <a:lnTo>
                  <a:pt x="325491" y="1028700"/>
                </a:lnTo>
                <a:lnTo>
                  <a:pt x="325491" y="1041400"/>
                </a:lnTo>
                <a:close/>
              </a:path>
              <a:path w="1003300" h="2286000">
                <a:moveTo>
                  <a:pt x="332232" y="1041400"/>
                </a:moveTo>
                <a:lnTo>
                  <a:pt x="328493" y="1041400"/>
                </a:lnTo>
                <a:lnTo>
                  <a:pt x="330445" y="1028700"/>
                </a:lnTo>
                <a:lnTo>
                  <a:pt x="333159" y="1028700"/>
                </a:lnTo>
                <a:lnTo>
                  <a:pt x="332232" y="1041400"/>
                </a:lnTo>
                <a:close/>
              </a:path>
              <a:path w="1003300" h="2286000">
                <a:moveTo>
                  <a:pt x="350782" y="1041400"/>
                </a:moveTo>
                <a:lnTo>
                  <a:pt x="349371" y="1041400"/>
                </a:lnTo>
                <a:lnTo>
                  <a:pt x="349623" y="1028700"/>
                </a:lnTo>
                <a:lnTo>
                  <a:pt x="351117" y="1028700"/>
                </a:lnTo>
                <a:lnTo>
                  <a:pt x="350782" y="1041400"/>
                </a:lnTo>
                <a:close/>
              </a:path>
              <a:path w="1003300" h="2286000">
                <a:moveTo>
                  <a:pt x="390006" y="1041400"/>
                </a:moveTo>
                <a:lnTo>
                  <a:pt x="385905" y="1041400"/>
                </a:lnTo>
                <a:lnTo>
                  <a:pt x="385817" y="1028700"/>
                </a:lnTo>
                <a:lnTo>
                  <a:pt x="388282" y="1028700"/>
                </a:lnTo>
                <a:lnTo>
                  <a:pt x="390006" y="1041400"/>
                </a:lnTo>
                <a:close/>
              </a:path>
              <a:path w="1003300" h="2286000">
                <a:moveTo>
                  <a:pt x="392752" y="1041400"/>
                </a:moveTo>
                <a:lnTo>
                  <a:pt x="390504" y="1041400"/>
                </a:lnTo>
                <a:lnTo>
                  <a:pt x="390504" y="1028700"/>
                </a:lnTo>
                <a:lnTo>
                  <a:pt x="395585" y="1028700"/>
                </a:lnTo>
                <a:lnTo>
                  <a:pt x="392752" y="1041400"/>
                </a:lnTo>
                <a:close/>
              </a:path>
              <a:path w="1003300" h="2286000">
                <a:moveTo>
                  <a:pt x="402456" y="1054100"/>
                </a:moveTo>
                <a:lnTo>
                  <a:pt x="402514" y="1028700"/>
                </a:lnTo>
                <a:lnTo>
                  <a:pt x="405955" y="1028700"/>
                </a:lnTo>
                <a:lnTo>
                  <a:pt x="407656" y="1041400"/>
                </a:lnTo>
                <a:lnTo>
                  <a:pt x="403312" y="1041400"/>
                </a:lnTo>
                <a:lnTo>
                  <a:pt x="402456" y="1054100"/>
                </a:lnTo>
                <a:close/>
              </a:path>
              <a:path w="1003300" h="2286000">
                <a:moveTo>
                  <a:pt x="437603" y="1041400"/>
                </a:moveTo>
                <a:lnTo>
                  <a:pt x="435640" y="1041400"/>
                </a:lnTo>
                <a:lnTo>
                  <a:pt x="433962" y="1028700"/>
                </a:lnTo>
                <a:lnTo>
                  <a:pt x="437950" y="1028700"/>
                </a:lnTo>
                <a:lnTo>
                  <a:pt x="437603" y="1041400"/>
                </a:lnTo>
                <a:close/>
              </a:path>
              <a:path w="1003300" h="2286000">
                <a:moveTo>
                  <a:pt x="475116" y="1041400"/>
                </a:moveTo>
                <a:lnTo>
                  <a:pt x="474618" y="1028700"/>
                </a:lnTo>
                <a:lnTo>
                  <a:pt x="475320" y="1028700"/>
                </a:lnTo>
                <a:lnTo>
                  <a:pt x="475116" y="1041400"/>
                </a:lnTo>
                <a:close/>
              </a:path>
              <a:path w="1003300" h="2286000">
                <a:moveTo>
                  <a:pt x="483482" y="1037079"/>
                </a:moveTo>
                <a:lnTo>
                  <a:pt x="475495" y="1028700"/>
                </a:lnTo>
                <a:lnTo>
                  <a:pt x="483103" y="1028700"/>
                </a:lnTo>
                <a:lnTo>
                  <a:pt x="483482" y="1037079"/>
                </a:lnTo>
                <a:close/>
              </a:path>
              <a:path w="1003300" h="2286000">
                <a:moveTo>
                  <a:pt x="490084" y="1041400"/>
                </a:moveTo>
                <a:lnTo>
                  <a:pt x="489793" y="1028700"/>
                </a:lnTo>
                <a:lnTo>
                  <a:pt x="492615" y="1028700"/>
                </a:lnTo>
                <a:lnTo>
                  <a:pt x="490084" y="1041400"/>
                </a:lnTo>
                <a:close/>
              </a:path>
              <a:path w="1003300" h="2286000">
                <a:moveTo>
                  <a:pt x="497788" y="1041400"/>
                </a:moveTo>
                <a:lnTo>
                  <a:pt x="492824" y="1028700"/>
                </a:lnTo>
                <a:lnTo>
                  <a:pt x="497788" y="1041400"/>
                </a:lnTo>
                <a:close/>
              </a:path>
              <a:path w="1003300" h="2286000">
                <a:moveTo>
                  <a:pt x="505381" y="1041400"/>
                </a:moveTo>
                <a:lnTo>
                  <a:pt x="504000" y="1041400"/>
                </a:lnTo>
                <a:lnTo>
                  <a:pt x="504123" y="1028700"/>
                </a:lnTo>
                <a:lnTo>
                  <a:pt x="505891" y="1028700"/>
                </a:lnTo>
                <a:lnTo>
                  <a:pt x="505381" y="1041400"/>
                </a:lnTo>
                <a:close/>
              </a:path>
              <a:path w="1003300" h="2286000">
                <a:moveTo>
                  <a:pt x="525756" y="1041400"/>
                </a:moveTo>
                <a:lnTo>
                  <a:pt x="523165" y="1041400"/>
                </a:lnTo>
                <a:lnTo>
                  <a:pt x="524720" y="1028700"/>
                </a:lnTo>
                <a:lnTo>
                  <a:pt x="526006" y="1028700"/>
                </a:lnTo>
                <a:lnTo>
                  <a:pt x="525756" y="1041400"/>
                </a:lnTo>
                <a:close/>
              </a:path>
              <a:path w="1003300" h="2286000">
                <a:moveTo>
                  <a:pt x="566035" y="1041400"/>
                </a:moveTo>
                <a:lnTo>
                  <a:pt x="552804" y="1041400"/>
                </a:lnTo>
                <a:lnTo>
                  <a:pt x="552443" y="1028700"/>
                </a:lnTo>
                <a:lnTo>
                  <a:pt x="569298" y="1028700"/>
                </a:lnTo>
                <a:lnTo>
                  <a:pt x="568716" y="1033672"/>
                </a:lnTo>
                <a:lnTo>
                  <a:pt x="566035" y="1041400"/>
                </a:lnTo>
                <a:close/>
              </a:path>
              <a:path w="1003300" h="2286000">
                <a:moveTo>
                  <a:pt x="568716" y="1033672"/>
                </a:moveTo>
                <a:lnTo>
                  <a:pt x="569298" y="1028700"/>
                </a:lnTo>
                <a:lnTo>
                  <a:pt x="570441" y="1028700"/>
                </a:lnTo>
                <a:lnTo>
                  <a:pt x="568716" y="1033672"/>
                </a:lnTo>
                <a:close/>
              </a:path>
              <a:path w="1003300" h="2286000">
                <a:moveTo>
                  <a:pt x="572232" y="1041400"/>
                </a:moveTo>
                <a:lnTo>
                  <a:pt x="567811" y="1041400"/>
                </a:lnTo>
                <a:lnTo>
                  <a:pt x="568716" y="1033672"/>
                </a:lnTo>
                <a:lnTo>
                  <a:pt x="570441" y="1028700"/>
                </a:lnTo>
                <a:lnTo>
                  <a:pt x="571342" y="1028700"/>
                </a:lnTo>
                <a:lnTo>
                  <a:pt x="572232" y="1041400"/>
                </a:lnTo>
                <a:close/>
              </a:path>
              <a:path w="1003300" h="2286000">
                <a:moveTo>
                  <a:pt x="589470" y="1041400"/>
                </a:moveTo>
                <a:lnTo>
                  <a:pt x="573574" y="1041400"/>
                </a:lnTo>
                <a:lnTo>
                  <a:pt x="574603" y="1028700"/>
                </a:lnTo>
                <a:lnTo>
                  <a:pt x="587803" y="1028700"/>
                </a:lnTo>
                <a:lnTo>
                  <a:pt x="589706" y="1039017"/>
                </a:lnTo>
                <a:lnTo>
                  <a:pt x="589470" y="1041400"/>
                </a:lnTo>
                <a:close/>
              </a:path>
              <a:path w="1003300" h="2286000">
                <a:moveTo>
                  <a:pt x="591967" y="1041400"/>
                </a:moveTo>
                <a:lnTo>
                  <a:pt x="590146" y="1041400"/>
                </a:lnTo>
                <a:lnTo>
                  <a:pt x="589706" y="1039017"/>
                </a:lnTo>
                <a:lnTo>
                  <a:pt x="590727" y="1028700"/>
                </a:lnTo>
                <a:lnTo>
                  <a:pt x="595960" y="1028700"/>
                </a:lnTo>
                <a:lnTo>
                  <a:pt x="591967" y="1041400"/>
                </a:lnTo>
                <a:close/>
              </a:path>
              <a:path w="1003300" h="2286000">
                <a:moveTo>
                  <a:pt x="603048" y="1066800"/>
                </a:moveTo>
                <a:lnTo>
                  <a:pt x="599764" y="1066800"/>
                </a:lnTo>
                <a:lnTo>
                  <a:pt x="601012" y="1054100"/>
                </a:lnTo>
                <a:lnTo>
                  <a:pt x="602940" y="1054100"/>
                </a:lnTo>
                <a:lnTo>
                  <a:pt x="603540" y="1041400"/>
                </a:lnTo>
                <a:lnTo>
                  <a:pt x="604153" y="1041400"/>
                </a:lnTo>
                <a:lnTo>
                  <a:pt x="605221" y="1028700"/>
                </a:lnTo>
                <a:lnTo>
                  <a:pt x="607300" y="1028700"/>
                </a:lnTo>
                <a:lnTo>
                  <a:pt x="606696" y="1041400"/>
                </a:lnTo>
                <a:lnTo>
                  <a:pt x="604645" y="1054100"/>
                </a:lnTo>
                <a:lnTo>
                  <a:pt x="603048" y="1066800"/>
                </a:lnTo>
                <a:close/>
              </a:path>
              <a:path w="1003300" h="2286000">
                <a:moveTo>
                  <a:pt x="623882" y="1035629"/>
                </a:moveTo>
                <a:lnTo>
                  <a:pt x="624247" y="1028700"/>
                </a:lnTo>
                <a:lnTo>
                  <a:pt x="624338" y="1031181"/>
                </a:lnTo>
                <a:lnTo>
                  <a:pt x="623882" y="1035629"/>
                </a:lnTo>
                <a:close/>
              </a:path>
              <a:path w="1003300" h="2286000">
                <a:moveTo>
                  <a:pt x="639640" y="1041400"/>
                </a:moveTo>
                <a:lnTo>
                  <a:pt x="636526" y="1041400"/>
                </a:lnTo>
                <a:lnTo>
                  <a:pt x="637699" y="1028700"/>
                </a:lnTo>
                <a:lnTo>
                  <a:pt x="640213" y="1028700"/>
                </a:lnTo>
                <a:lnTo>
                  <a:pt x="639640" y="1041400"/>
                </a:lnTo>
                <a:close/>
              </a:path>
              <a:path w="1003300" h="2286000">
                <a:moveTo>
                  <a:pt x="646144" y="1041400"/>
                </a:moveTo>
                <a:lnTo>
                  <a:pt x="645792" y="1028700"/>
                </a:lnTo>
                <a:lnTo>
                  <a:pt x="647192" y="1028700"/>
                </a:lnTo>
                <a:lnTo>
                  <a:pt x="646144" y="1041400"/>
                </a:lnTo>
                <a:close/>
              </a:path>
              <a:path w="1003300" h="2286000">
                <a:moveTo>
                  <a:pt x="650785" y="1041400"/>
                </a:moveTo>
                <a:lnTo>
                  <a:pt x="648274" y="1041400"/>
                </a:lnTo>
                <a:lnTo>
                  <a:pt x="647937" y="1028700"/>
                </a:lnTo>
                <a:lnTo>
                  <a:pt x="650855" y="1028700"/>
                </a:lnTo>
                <a:lnTo>
                  <a:pt x="650785" y="1041400"/>
                </a:lnTo>
                <a:close/>
              </a:path>
              <a:path w="1003300" h="2286000">
                <a:moveTo>
                  <a:pt x="654481" y="1041400"/>
                </a:moveTo>
                <a:lnTo>
                  <a:pt x="652903" y="1041400"/>
                </a:lnTo>
                <a:lnTo>
                  <a:pt x="652790" y="1028700"/>
                </a:lnTo>
                <a:lnTo>
                  <a:pt x="654854" y="1028700"/>
                </a:lnTo>
                <a:lnTo>
                  <a:pt x="654481" y="1041400"/>
                </a:lnTo>
                <a:close/>
              </a:path>
              <a:path w="1003300" h="2286000">
                <a:moveTo>
                  <a:pt x="666556" y="1041400"/>
                </a:moveTo>
                <a:lnTo>
                  <a:pt x="662273" y="1041400"/>
                </a:lnTo>
                <a:lnTo>
                  <a:pt x="662214" y="1028700"/>
                </a:lnTo>
                <a:lnTo>
                  <a:pt x="665798" y="1028700"/>
                </a:lnTo>
                <a:lnTo>
                  <a:pt x="666556" y="1041400"/>
                </a:lnTo>
                <a:close/>
              </a:path>
              <a:path w="1003300" h="2286000">
                <a:moveTo>
                  <a:pt x="673516" y="1041400"/>
                </a:moveTo>
                <a:lnTo>
                  <a:pt x="668035" y="1041400"/>
                </a:lnTo>
                <a:lnTo>
                  <a:pt x="668371" y="1028700"/>
                </a:lnTo>
                <a:lnTo>
                  <a:pt x="670554" y="1028700"/>
                </a:lnTo>
                <a:lnTo>
                  <a:pt x="673516" y="1041400"/>
                </a:lnTo>
                <a:close/>
              </a:path>
              <a:path w="1003300" h="2286000">
                <a:moveTo>
                  <a:pt x="678639" y="1041400"/>
                </a:moveTo>
                <a:lnTo>
                  <a:pt x="673699" y="1041400"/>
                </a:lnTo>
                <a:lnTo>
                  <a:pt x="676059" y="1028700"/>
                </a:lnTo>
                <a:lnTo>
                  <a:pt x="676631" y="1028700"/>
                </a:lnTo>
                <a:lnTo>
                  <a:pt x="678639" y="1041400"/>
                </a:lnTo>
                <a:close/>
              </a:path>
              <a:path w="1003300" h="2286000">
                <a:moveTo>
                  <a:pt x="679050" y="1041400"/>
                </a:moveTo>
                <a:lnTo>
                  <a:pt x="677430" y="1028700"/>
                </a:lnTo>
                <a:lnTo>
                  <a:pt x="680008" y="1028700"/>
                </a:lnTo>
                <a:lnTo>
                  <a:pt x="679050" y="1041400"/>
                </a:lnTo>
                <a:close/>
              </a:path>
              <a:path w="1003300" h="2286000">
                <a:moveTo>
                  <a:pt x="682359" y="1041400"/>
                </a:moveTo>
                <a:lnTo>
                  <a:pt x="679717" y="1041400"/>
                </a:lnTo>
                <a:lnTo>
                  <a:pt x="680008" y="1028700"/>
                </a:lnTo>
                <a:lnTo>
                  <a:pt x="682278" y="1028700"/>
                </a:lnTo>
                <a:lnTo>
                  <a:pt x="682359" y="1041400"/>
                </a:lnTo>
                <a:close/>
              </a:path>
              <a:path w="1003300" h="2286000">
                <a:moveTo>
                  <a:pt x="693053" y="1041400"/>
                </a:moveTo>
                <a:lnTo>
                  <a:pt x="686417" y="1041400"/>
                </a:lnTo>
                <a:lnTo>
                  <a:pt x="688930" y="1028700"/>
                </a:lnTo>
                <a:lnTo>
                  <a:pt x="690871" y="1028700"/>
                </a:lnTo>
                <a:lnTo>
                  <a:pt x="693053" y="1041400"/>
                </a:lnTo>
                <a:close/>
              </a:path>
              <a:path w="1003300" h="2286000">
                <a:moveTo>
                  <a:pt x="708764" y="1041400"/>
                </a:moveTo>
                <a:lnTo>
                  <a:pt x="693737" y="1041400"/>
                </a:lnTo>
                <a:lnTo>
                  <a:pt x="693204" y="1028700"/>
                </a:lnTo>
                <a:lnTo>
                  <a:pt x="708465" y="1028700"/>
                </a:lnTo>
                <a:lnTo>
                  <a:pt x="708764" y="1041400"/>
                </a:lnTo>
                <a:close/>
              </a:path>
              <a:path w="1003300" h="2286000">
                <a:moveTo>
                  <a:pt x="713594" y="1041400"/>
                </a:moveTo>
                <a:lnTo>
                  <a:pt x="709087" y="1041400"/>
                </a:lnTo>
                <a:lnTo>
                  <a:pt x="709559" y="1028700"/>
                </a:lnTo>
                <a:lnTo>
                  <a:pt x="712157" y="1028700"/>
                </a:lnTo>
                <a:lnTo>
                  <a:pt x="713594" y="1041400"/>
                </a:lnTo>
                <a:close/>
              </a:path>
              <a:path w="1003300" h="2286000">
                <a:moveTo>
                  <a:pt x="718612" y="1041400"/>
                </a:moveTo>
                <a:lnTo>
                  <a:pt x="713594" y="1041400"/>
                </a:lnTo>
                <a:lnTo>
                  <a:pt x="714625" y="1028700"/>
                </a:lnTo>
                <a:lnTo>
                  <a:pt x="716165" y="1028700"/>
                </a:lnTo>
                <a:lnTo>
                  <a:pt x="718612" y="1041400"/>
                </a:lnTo>
                <a:close/>
              </a:path>
              <a:path w="1003300" h="2286000">
                <a:moveTo>
                  <a:pt x="811811" y="1041400"/>
                </a:moveTo>
                <a:lnTo>
                  <a:pt x="809494" y="1041400"/>
                </a:lnTo>
                <a:lnTo>
                  <a:pt x="808269" y="1028700"/>
                </a:lnTo>
                <a:lnTo>
                  <a:pt x="809272" y="1028700"/>
                </a:lnTo>
                <a:lnTo>
                  <a:pt x="811811" y="1041400"/>
                </a:lnTo>
                <a:close/>
              </a:path>
              <a:path w="1003300" h="2286000">
                <a:moveTo>
                  <a:pt x="814359" y="1041400"/>
                </a:moveTo>
                <a:lnTo>
                  <a:pt x="812115" y="1041400"/>
                </a:lnTo>
                <a:lnTo>
                  <a:pt x="809751" y="1028700"/>
                </a:lnTo>
                <a:lnTo>
                  <a:pt x="811162" y="1028700"/>
                </a:lnTo>
                <a:lnTo>
                  <a:pt x="814359" y="1041400"/>
                </a:lnTo>
                <a:close/>
              </a:path>
              <a:path w="1003300" h="2286000">
                <a:moveTo>
                  <a:pt x="825081" y="1041400"/>
                </a:moveTo>
                <a:lnTo>
                  <a:pt x="820762" y="1041400"/>
                </a:lnTo>
                <a:lnTo>
                  <a:pt x="816721" y="1028700"/>
                </a:lnTo>
                <a:lnTo>
                  <a:pt x="823476" y="1028700"/>
                </a:lnTo>
                <a:lnTo>
                  <a:pt x="825081" y="1041400"/>
                </a:lnTo>
                <a:close/>
              </a:path>
              <a:path w="1003300" h="2286000">
                <a:moveTo>
                  <a:pt x="828709" y="1041400"/>
                </a:moveTo>
                <a:lnTo>
                  <a:pt x="827690" y="1041400"/>
                </a:lnTo>
                <a:lnTo>
                  <a:pt x="823476" y="1028700"/>
                </a:lnTo>
                <a:lnTo>
                  <a:pt x="828268" y="1028700"/>
                </a:lnTo>
                <a:lnTo>
                  <a:pt x="828709" y="1041400"/>
                </a:lnTo>
                <a:close/>
              </a:path>
              <a:path w="1003300" h="2286000">
                <a:moveTo>
                  <a:pt x="834486" y="1041400"/>
                </a:moveTo>
                <a:lnTo>
                  <a:pt x="833550" y="1041400"/>
                </a:lnTo>
                <a:lnTo>
                  <a:pt x="832016" y="1028700"/>
                </a:lnTo>
                <a:lnTo>
                  <a:pt x="833094" y="1028700"/>
                </a:lnTo>
                <a:lnTo>
                  <a:pt x="834486" y="1041400"/>
                </a:lnTo>
                <a:close/>
              </a:path>
              <a:path w="1003300" h="2286000">
                <a:moveTo>
                  <a:pt x="837582" y="1041400"/>
                </a:moveTo>
                <a:lnTo>
                  <a:pt x="836021" y="1041400"/>
                </a:lnTo>
                <a:lnTo>
                  <a:pt x="836776" y="1028700"/>
                </a:lnTo>
                <a:lnTo>
                  <a:pt x="837582" y="1041400"/>
                </a:lnTo>
                <a:close/>
              </a:path>
              <a:path w="1003300" h="2286000">
                <a:moveTo>
                  <a:pt x="845565" y="1041400"/>
                </a:moveTo>
                <a:lnTo>
                  <a:pt x="844507" y="1041400"/>
                </a:lnTo>
                <a:lnTo>
                  <a:pt x="842763" y="1028700"/>
                </a:lnTo>
                <a:lnTo>
                  <a:pt x="845242" y="1028700"/>
                </a:lnTo>
                <a:lnTo>
                  <a:pt x="845565" y="1041400"/>
                </a:lnTo>
                <a:close/>
              </a:path>
              <a:path w="1003300" h="2286000">
                <a:moveTo>
                  <a:pt x="859938" y="1041400"/>
                </a:moveTo>
                <a:lnTo>
                  <a:pt x="858066" y="1041400"/>
                </a:lnTo>
                <a:lnTo>
                  <a:pt x="855245" y="1028700"/>
                </a:lnTo>
                <a:lnTo>
                  <a:pt x="859938" y="1041400"/>
                </a:lnTo>
                <a:close/>
              </a:path>
              <a:path w="1003300" h="2286000">
                <a:moveTo>
                  <a:pt x="871407" y="1041400"/>
                </a:moveTo>
                <a:lnTo>
                  <a:pt x="866795" y="1041400"/>
                </a:lnTo>
                <a:lnTo>
                  <a:pt x="865896" y="1028700"/>
                </a:lnTo>
                <a:lnTo>
                  <a:pt x="870282" y="1028700"/>
                </a:lnTo>
                <a:lnTo>
                  <a:pt x="871407" y="1041400"/>
                </a:lnTo>
                <a:close/>
              </a:path>
              <a:path w="1003300" h="2286000">
                <a:moveTo>
                  <a:pt x="875170" y="1041400"/>
                </a:moveTo>
                <a:lnTo>
                  <a:pt x="872592" y="1041400"/>
                </a:lnTo>
                <a:lnTo>
                  <a:pt x="871523" y="1028700"/>
                </a:lnTo>
                <a:lnTo>
                  <a:pt x="874474" y="1028700"/>
                </a:lnTo>
                <a:lnTo>
                  <a:pt x="875170" y="1041400"/>
                </a:lnTo>
                <a:close/>
              </a:path>
              <a:path w="1003300" h="2286000">
                <a:moveTo>
                  <a:pt x="886226" y="1041400"/>
                </a:moveTo>
                <a:lnTo>
                  <a:pt x="884237" y="1041400"/>
                </a:lnTo>
                <a:lnTo>
                  <a:pt x="883379" y="1028700"/>
                </a:lnTo>
                <a:lnTo>
                  <a:pt x="885525" y="1028700"/>
                </a:lnTo>
                <a:lnTo>
                  <a:pt x="886226" y="1041400"/>
                </a:lnTo>
                <a:close/>
              </a:path>
              <a:path w="1003300" h="2286000">
                <a:moveTo>
                  <a:pt x="889357" y="1041400"/>
                </a:moveTo>
                <a:lnTo>
                  <a:pt x="887118" y="1028700"/>
                </a:lnTo>
                <a:lnTo>
                  <a:pt x="888932" y="1028700"/>
                </a:lnTo>
                <a:lnTo>
                  <a:pt x="889357" y="1041400"/>
                </a:lnTo>
                <a:close/>
              </a:path>
              <a:path w="1003300" h="2286000">
                <a:moveTo>
                  <a:pt x="895413" y="1066800"/>
                </a:moveTo>
                <a:lnTo>
                  <a:pt x="893377" y="1066800"/>
                </a:lnTo>
                <a:lnTo>
                  <a:pt x="891931" y="1054100"/>
                </a:lnTo>
                <a:lnTo>
                  <a:pt x="891926" y="1050035"/>
                </a:lnTo>
                <a:lnTo>
                  <a:pt x="892165" y="1041400"/>
                </a:lnTo>
                <a:lnTo>
                  <a:pt x="891961" y="1041400"/>
                </a:lnTo>
                <a:lnTo>
                  <a:pt x="890763" y="1028700"/>
                </a:lnTo>
                <a:lnTo>
                  <a:pt x="895246" y="1028700"/>
                </a:lnTo>
                <a:lnTo>
                  <a:pt x="896012" y="1041400"/>
                </a:lnTo>
                <a:lnTo>
                  <a:pt x="895981" y="1056445"/>
                </a:lnTo>
                <a:lnTo>
                  <a:pt x="895413" y="1066800"/>
                </a:lnTo>
                <a:close/>
              </a:path>
              <a:path w="1003300" h="2286000">
                <a:moveTo>
                  <a:pt x="624351" y="1041400"/>
                </a:moveTo>
                <a:lnTo>
                  <a:pt x="623578" y="1041400"/>
                </a:lnTo>
                <a:lnTo>
                  <a:pt x="623882" y="1035629"/>
                </a:lnTo>
                <a:lnTo>
                  <a:pt x="624338" y="1031181"/>
                </a:lnTo>
                <a:lnTo>
                  <a:pt x="624552" y="1037079"/>
                </a:lnTo>
                <a:lnTo>
                  <a:pt x="624543" y="1039017"/>
                </a:lnTo>
                <a:lnTo>
                  <a:pt x="624351" y="1041400"/>
                </a:lnTo>
                <a:close/>
              </a:path>
              <a:path w="1003300" h="2286000">
                <a:moveTo>
                  <a:pt x="623578" y="1041400"/>
                </a:moveTo>
                <a:lnTo>
                  <a:pt x="623291" y="1041400"/>
                </a:lnTo>
                <a:lnTo>
                  <a:pt x="623882" y="1035629"/>
                </a:lnTo>
                <a:lnTo>
                  <a:pt x="623578" y="1041400"/>
                </a:lnTo>
                <a:close/>
              </a:path>
              <a:path w="1003300" h="2286000">
                <a:moveTo>
                  <a:pt x="487600" y="1041400"/>
                </a:moveTo>
                <a:lnTo>
                  <a:pt x="483677" y="1041400"/>
                </a:lnTo>
                <a:lnTo>
                  <a:pt x="483482" y="1037079"/>
                </a:lnTo>
                <a:lnTo>
                  <a:pt x="487600" y="1041400"/>
                </a:lnTo>
                <a:close/>
              </a:path>
              <a:path w="1003300" h="2286000">
                <a:moveTo>
                  <a:pt x="624709" y="1041400"/>
                </a:moveTo>
                <a:lnTo>
                  <a:pt x="624351" y="1041400"/>
                </a:lnTo>
                <a:lnTo>
                  <a:pt x="624598" y="1038335"/>
                </a:lnTo>
                <a:lnTo>
                  <a:pt x="624709" y="1041400"/>
                </a:lnTo>
                <a:close/>
              </a:path>
              <a:path w="1003300" h="2286000">
                <a:moveTo>
                  <a:pt x="590146" y="1041400"/>
                </a:moveTo>
                <a:lnTo>
                  <a:pt x="589470" y="1041400"/>
                </a:lnTo>
                <a:lnTo>
                  <a:pt x="589706" y="1039017"/>
                </a:lnTo>
                <a:lnTo>
                  <a:pt x="590146" y="1041400"/>
                </a:lnTo>
                <a:close/>
              </a:path>
              <a:path w="1003300" h="2286000">
                <a:moveTo>
                  <a:pt x="108641" y="1054100"/>
                </a:moveTo>
                <a:lnTo>
                  <a:pt x="104817" y="1054100"/>
                </a:lnTo>
                <a:lnTo>
                  <a:pt x="105236" y="1041400"/>
                </a:lnTo>
                <a:lnTo>
                  <a:pt x="107208" y="1041400"/>
                </a:lnTo>
                <a:lnTo>
                  <a:pt x="108641" y="1054100"/>
                </a:lnTo>
                <a:close/>
              </a:path>
              <a:path w="1003300" h="2286000">
                <a:moveTo>
                  <a:pt x="111031" y="1054100"/>
                </a:moveTo>
                <a:lnTo>
                  <a:pt x="110004" y="1054100"/>
                </a:lnTo>
                <a:lnTo>
                  <a:pt x="110343" y="1041400"/>
                </a:lnTo>
                <a:lnTo>
                  <a:pt x="111031" y="1041400"/>
                </a:lnTo>
                <a:lnTo>
                  <a:pt x="111031" y="1054100"/>
                </a:lnTo>
                <a:close/>
              </a:path>
              <a:path w="1003300" h="2286000">
                <a:moveTo>
                  <a:pt x="113408" y="1054100"/>
                </a:moveTo>
                <a:lnTo>
                  <a:pt x="112677" y="1054100"/>
                </a:lnTo>
                <a:lnTo>
                  <a:pt x="113302" y="1041400"/>
                </a:lnTo>
                <a:lnTo>
                  <a:pt x="113408" y="1054100"/>
                </a:lnTo>
                <a:close/>
              </a:path>
              <a:path w="1003300" h="2286000">
                <a:moveTo>
                  <a:pt x="127367" y="1054100"/>
                </a:moveTo>
                <a:lnTo>
                  <a:pt x="126427" y="1054100"/>
                </a:lnTo>
                <a:lnTo>
                  <a:pt x="130196" y="1041400"/>
                </a:lnTo>
                <a:lnTo>
                  <a:pt x="127367" y="1054100"/>
                </a:lnTo>
                <a:close/>
              </a:path>
              <a:path w="1003300" h="2286000">
                <a:moveTo>
                  <a:pt x="132372" y="1042362"/>
                </a:moveTo>
                <a:lnTo>
                  <a:pt x="132309" y="1041400"/>
                </a:lnTo>
                <a:lnTo>
                  <a:pt x="132783" y="1041400"/>
                </a:lnTo>
                <a:lnTo>
                  <a:pt x="132372" y="1042362"/>
                </a:lnTo>
                <a:close/>
              </a:path>
              <a:path w="1003300" h="2286000">
                <a:moveTo>
                  <a:pt x="141161" y="1054100"/>
                </a:moveTo>
                <a:lnTo>
                  <a:pt x="137535" y="1054100"/>
                </a:lnTo>
                <a:lnTo>
                  <a:pt x="138803" y="1041400"/>
                </a:lnTo>
                <a:lnTo>
                  <a:pt x="141161" y="1054100"/>
                </a:lnTo>
                <a:close/>
              </a:path>
              <a:path w="1003300" h="2286000">
                <a:moveTo>
                  <a:pt x="150222" y="1054100"/>
                </a:moveTo>
                <a:lnTo>
                  <a:pt x="141161" y="1054100"/>
                </a:lnTo>
                <a:lnTo>
                  <a:pt x="141504" y="1041400"/>
                </a:lnTo>
                <a:lnTo>
                  <a:pt x="152683" y="1041400"/>
                </a:lnTo>
                <a:lnTo>
                  <a:pt x="150222" y="1054100"/>
                </a:lnTo>
                <a:close/>
              </a:path>
              <a:path w="1003300" h="2286000">
                <a:moveTo>
                  <a:pt x="164481" y="1054100"/>
                </a:moveTo>
                <a:lnTo>
                  <a:pt x="162666" y="1054100"/>
                </a:lnTo>
                <a:lnTo>
                  <a:pt x="165302" y="1041400"/>
                </a:lnTo>
                <a:lnTo>
                  <a:pt x="170103" y="1041400"/>
                </a:lnTo>
                <a:lnTo>
                  <a:pt x="164481" y="1054100"/>
                </a:lnTo>
                <a:close/>
              </a:path>
              <a:path w="1003300" h="2286000">
                <a:moveTo>
                  <a:pt x="177807" y="1054100"/>
                </a:moveTo>
                <a:lnTo>
                  <a:pt x="170731" y="1054100"/>
                </a:lnTo>
                <a:lnTo>
                  <a:pt x="170103" y="1041400"/>
                </a:lnTo>
                <a:lnTo>
                  <a:pt x="178648" y="1041400"/>
                </a:lnTo>
                <a:lnTo>
                  <a:pt x="178255" y="1050035"/>
                </a:lnTo>
                <a:lnTo>
                  <a:pt x="177807" y="1054100"/>
                </a:lnTo>
                <a:close/>
              </a:path>
              <a:path w="1003300" h="2286000">
                <a:moveTo>
                  <a:pt x="178255" y="1050035"/>
                </a:moveTo>
                <a:lnTo>
                  <a:pt x="178648" y="1041400"/>
                </a:lnTo>
                <a:lnTo>
                  <a:pt x="179206" y="1041400"/>
                </a:lnTo>
                <a:lnTo>
                  <a:pt x="178255" y="1050035"/>
                </a:lnTo>
                <a:close/>
              </a:path>
              <a:path w="1003300" h="2286000">
                <a:moveTo>
                  <a:pt x="179913" y="1054100"/>
                </a:moveTo>
                <a:lnTo>
                  <a:pt x="178070" y="1054100"/>
                </a:lnTo>
                <a:lnTo>
                  <a:pt x="178255" y="1050035"/>
                </a:lnTo>
                <a:lnTo>
                  <a:pt x="179206" y="1041400"/>
                </a:lnTo>
                <a:lnTo>
                  <a:pt x="179345" y="1041400"/>
                </a:lnTo>
                <a:lnTo>
                  <a:pt x="179913" y="1054100"/>
                </a:lnTo>
                <a:close/>
              </a:path>
              <a:path w="1003300" h="2286000">
                <a:moveTo>
                  <a:pt x="188076" y="1054100"/>
                </a:moveTo>
                <a:lnTo>
                  <a:pt x="180679" y="1054100"/>
                </a:lnTo>
                <a:lnTo>
                  <a:pt x="183966" y="1041400"/>
                </a:lnTo>
                <a:lnTo>
                  <a:pt x="191245" y="1041400"/>
                </a:lnTo>
                <a:lnTo>
                  <a:pt x="188076" y="1054100"/>
                </a:lnTo>
                <a:close/>
              </a:path>
              <a:path w="1003300" h="2286000">
                <a:moveTo>
                  <a:pt x="188698" y="1054100"/>
                </a:moveTo>
                <a:lnTo>
                  <a:pt x="188076" y="1054100"/>
                </a:lnTo>
                <a:lnTo>
                  <a:pt x="191245" y="1041400"/>
                </a:lnTo>
                <a:lnTo>
                  <a:pt x="188698" y="1054100"/>
                </a:lnTo>
                <a:close/>
              </a:path>
              <a:path w="1003300" h="2286000">
                <a:moveTo>
                  <a:pt x="192406" y="1054100"/>
                </a:moveTo>
                <a:lnTo>
                  <a:pt x="188698" y="1054100"/>
                </a:lnTo>
                <a:lnTo>
                  <a:pt x="191245" y="1041400"/>
                </a:lnTo>
                <a:lnTo>
                  <a:pt x="193379" y="1041400"/>
                </a:lnTo>
                <a:lnTo>
                  <a:pt x="192406" y="1054100"/>
                </a:lnTo>
                <a:close/>
              </a:path>
              <a:path w="1003300" h="2286000">
                <a:moveTo>
                  <a:pt x="275846" y="1054100"/>
                </a:moveTo>
                <a:lnTo>
                  <a:pt x="272847" y="1054100"/>
                </a:lnTo>
                <a:lnTo>
                  <a:pt x="272462" y="1041400"/>
                </a:lnTo>
                <a:lnTo>
                  <a:pt x="273631" y="1041400"/>
                </a:lnTo>
                <a:lnTo>
                  <a:pt x="275846" y="1054100"/>
                </a:lnTo>
                <a:close/>
              </a:path>
              <a:path w="1003300" h="2286000">
                <a:moveTo>
                  <a:pt x="285724" y="1054100"/>
                </a:moveTo>
                <a:lnTo>
                  <a:pt x="283899" y="1054100"/>
                </a:lnTo>
                <a:lnTo>
                  <a:pt x="283899" y="1041400"/>
                </a:lnTo>
                <a:lnTo>
                  <a:pt x="285180" y="1041400"/>
                </a:lnTo>
                <a:lnTo>
                  <a:pt x="285724" y="1054100"/>
                </a:lnTo>
                <a:close/>
              </a:path>
              <a:path w="1003300" h="2286000">
                <a:moveTo>
                  <a:pt x="294705" y="1054100"/>
                </a:moveTo>
                <a:lnTo>
                  <a:pt x="292489" y="1054100"/>
                </a:lnTo>
                <a:lnTo>
                  <a:pt x="294306" y="1041400"/>
                </a:lnTo>
                <a:lnTo>
                  <a:pt x="294705" y="1054100"/>
                </a:lnTo>
                <a:close/>
              </a:path>
              <a:path w="1003300" h="2286000">
                <a:moveTo>
                  <a:pt x="301335" y="1054100"/>
                </a:moveTo>
                <a:lnTo>
                  <a:pt x="300654" y="1041400"/>
                </a:lnTo>
                <a:lnTo>
                  <a:pt x="302720" y="1041400"/>
                </a:lnTo>
                <a:lnTo>
                  <a:pt x="301335" y="1054100"/>
                </a:lnTo>
                <a:close/>
              </a:path>
              <a:path w="1003300" h="2286000">
                <a:moveTo>
                  <a:pt x="310908" y="1054100"/>
                </a:moveTo>
                <a:lnTo>
                  <a:pt x="305223" y="1054100"/>
                </a:lnTo>
                <a:lnTo>
                  <a:pt x="305223" y="1041400"/>
                </a:lnTo>
                <a:lnTo>
                  <a:pt x="310908" y="1041400"/>
                </a:lnTo>
                <a:lnTo>
                  <a:pt x="310908" y="1054100"/>
                </a:lnTo>
                <a:close/>
              </a:path>
              <a:path w="1003300" h="2286000">
                <a:moveTo>
                  <a:pt x="316101" y="1054100"/>
                </a:moveTo>
                <a:lnTo>
                  <a:pt x="312802" y="1054100"/>
                </a:lnTo>
                <a:lnTo>
                  <a:pt x="312802" y="1041400"/>
                </a:lnTo>
                <a:lnTo>
                  <a:pt x="318265" y="1041400"/>
                </a:lnTo>
                <a:lnTo>
                  <a:pt x="316101" y="1054100"/>
                </a:lnTo>
                <a:close/>
              </a:path>
              <a:path w="1003300" h="2286000">
                <a:moveTo>
                  <a:pt x="326462" y="1054100"/>
                </a:moveTo>
                <a:lnTo>
                  <a:pt x="319061" y="1054100"/>
                </a:lnTo>
                <a:lnTo>
                  <a:pt x="318776" y="1041400"/>
                </a:lnTo>
                <a:lnTo>
                  <a:pt x="325533" y="1041400"/>
                </a:lnTo>
                <a:lnTo>
                  <a:pt x="326462" y="1054100"/>
                </a:lnTo>
                <a:close/>
              </a:path>
              <a:path w="1003300" h="2286000">
                <a:moveTo>
                  <a:pt x="355187" y="1054100"/>
                </a:moveTo>
                <a:lnTo>
                  <a:pt x="353612" y="1054100"/>
                </a:lnTo>
                <a:lnTo>
                  <a:pt x="353975" y="1041400"/>
                </a:lnTo>
                <a:lnTo>
                  <a:pt x="356126" y="1041400"/>
                </a:lnTo>
                <a:lnTo>
                  <a:pt x="355187" y="1054100"/>
                </a:lnTo>
                <a:close/>
              </a:path>
              <a:path w="1003300" h="2286000">
                <a:moveTo>
                  <a:pt x="373320" y="1054100"/>
                </a:moveTo>
                <a:lnTo>
                  <a:pt x="371493" y="1054100"/>
                </a:lnTo>
                <a:lnTo>
                  <a:pt x="370863" y="1041400"/>
                </a:lnTo>
                <a:lnTo>
                  <a:pt x="371766" y="1041400"/>
                </a:lnTo>
                <a:lnTo>
                  <a:pt x="373320" y="1054100"/>
                </a:lnTo>
                <a:close/>
              </a:path>
              <a:path w="1003300" h="2286000">
                <a:moveTo>
                  <a:pt x="380694" y="1054100"/>
                </a:moveTo>
                <a:lnTo>
                  <a:pt x="378834" y="1054100"/>
                </a:lnTo>
                <a:lnTo>
                  <a:pt x="376333" y="1041400"/>
                </a:lnTo>
                <a:lnTo>
                  <a:pt x="379712" y="1041400"/>
                </a:lnTo>
                <a:lnTo>
                  <a:pt x="380694" y="1054100"/>
                </a:lnTo>
                <a:close/>
              </a:path>
              <a:path w="1003300" h="2286000">
                <a:moveTo>
                  <a:pt x="393831" y="1066800"/>
                </a:moveTo>
                <a:lnTo>
                  <a:pt x="390043" y="1066800"/>
                </a:lnTo>
                <a:lnTo>
                  <a:pt x="390022" y="1053021"/>
                </a:lnTo>
                <a:lnTo>
                  <a:pt x="388856" y="1041400"/>
                </a:lnTo>
                <a:lnTo>
                  <a:pt x="391097" y="1041400"/>
                </a:lnTo>
                <a:lnTo>
                  <a:pt x="392453" y="1054100"/>
                </a:lnTo>
                <a:lnTo>
                  <a:pt x="395591" y="1054100"/>
                </a:lnTo>
                <a:lnTo>
                  <a:pt x="393831" y="1066800"/>
                </a:lnTo>
                <a:close/>
              </a:path>
              <a:path w="1003300" h="2286000">
                <a:moveTo>
                  <a:pt x="394925" y="1054100"/>
                </a:moveTo>
                <a:lnTo>
                  <a:pt x="393366" y="1054100"/>
                </a:lnTo>
                <a:lnTo>
                  <a:pt x="393366" y="1041400"/>
                </a:lnTo>
                <a:lnTo>
                  <a:pt x="393691" y="1041400"/>
                </a:lnTo>
                <a:lnTo>
                  <a:pt x="394264" y="1043091"/>
                </a:lnTo>
                <a:lnTo>
                  <a:pt x="394925" y="1054100"/>
                </a:lnTo>
                <a:close/>
              </a:path>
              <a:path w="1003300" h="2286000">
                <a:moveTo>
                  <a:pt x="394264" y="1043091"/>
                </a:moveTo>
                <a:lnTo>
                  <a:pt x="393691" y="1041400"/>
                </a:lnTo>
                <a:lnTo>
                  <a:pt x="394163" y="1041400"/>
                </a:lnTo>
                <a:lnTo>
                  <a:pt x="394264" y="1043091"/>
                </a:lnTo>
                <a:close/>
              </a:path>
              <a:path w="1003300" h="2286000">
                <a:moveTo>
                  <a:pt x="397630" y="1053021"/>
                </a:moveTo>
                <a:lnTo>
                  <a:pt x="394264" y="1043091"/>
                </a:lnTo>
                <a:lnTo>
                  <a:pt x="394163" y="1041400"/>
                </a:lnTo>
                <a:lnTo>
                  <a:pt x="397630" y="1041400"/>
                </a:lnTo>
                <a:lnTo>
                  <a:pt x="397630" y="1053021"/>
                </a:lnTo>
                <a:close/>
              </a:path>
              <a:path w="1003300" h="2286000">
                <a:moveTo>
                  <a:pt x="409367" y="1054100"/>
                </a:moveTo>
                <a:lnTo>
                  <a:pt x="407852" y="1054100"/>
                </a:lnTo>
                <a:lnTo>
                  <a:pt x="407849" y="1041400"/>
                </a:lnTo>
                <a:lnTo>
                  <a:pt x="410053" y="1041400"/>
                </a:lnTo>
                <a:lnTo>
                  <a:pt x="409367" y="1054100"/>
                </a:lnTo>
                <a:close/>
              </a:path>
              <a:path w="1003300" h="2286000">
                <a:moveTo>
                  <a:pt x="416441" y="1054100"/>
                </a:moveTo>
                <a:lnTo>
                  <a:pt x="410706" y="1054100"/>
                </a:lnTo>
                <a:lnTo>
                  <a:pt x="410053" y="1041400"/>
                </a:lnTo>
                <a:lnTo>
                  <a:pt x="415818" y="1041400"/>
                </a:lnTo>
                <a:lnTo>
                  <a:pt x="416441" y="1054100"/>
                </a:lnTo>
                <a:close/>
              </a:path>
              <a:path w="1003300" h="2286000">
                <a:moveTo>
                  <a:pt x="422695" y="1054100"/>
                </a:moveTo>
                <a:lnTo>
                  <a:pt x="421698" y="1054100"/>
                </a:lnTo>
                <a:lnTo>
                  <a:pt x="420317" y="1041400"/>
                </a:lnTo>
                <a:lnTo>
                  <a:pt x="420468" y="1041400"/>
                </a:lnTo>
                <a:lnTo>
                  <a:pt x="422695" y="1054100"/>
                </a:lnTo>
                <a:close/>
              </a:path>
              <a:path w="1003300" h="2286000">
                <a:moveTo>
                  <a:pt x="423499" y="1054100"/>
                </a:moveTo>
                <a:lnTo>
                  <a:pt x="422789" y="1041400"/>
                </a:lnTo>
                <a:lnTo>
                  <a:pt x="424122" y="1041400"/>
                </a:lnTo>
                <a:lnTo>
                  <a:pt x="423499" y="1054100"/>
                </a:lnTo>
                <a:close/>
              </a:path>
              <a:path w="1003300" h="2286000">
                <a:moveTo>
                  <a:pt x="428176" y="1054100"/>
                </a:moveTo>
                <a:lnTo>
                  <a:pt x="426109" y="1041400"/>
                </a:lnTo>
                <a:lnTo>
                  <a:pt x="429418" y="1041400"/>
                </a:lnTo>
                <a:lnTo>
                  <a:pt x="428176" y="1054100"/>
                </a:lnTo>
                <a:close/>
              </a:path>
              <a:path w="1003300" h="2286000">
                <a:moveTo>
                  <a:pt x="434106" y="1054100"/>
                </a:moveTo>
                <a:lnTo>
                  <a:pt x="429091" y="1054100"/>
                </a:lnTo>
                <a:lnTo>
                  <a:pt x="431866" y="1041400"/>
                </a:lnTo>
                <a:lnTo>
                  <a:pt x="434106" y="1041400"/>
                </a:lnTo>
                <a:lnTo>
                  <a:pt x="434106" y="1054100"/>
                </a:lnTo>
                <a:close/>
              </a:path>
              <a:path w="1003300" h="2286000">
                <a:moveTo>
                  <a:pt x="481106" y="1054100"/>
                </a:moveTo>
                <a:lnTo>
                  <a:pt x="478207" y="1054100"/>
                </a:lnTo>
                <a:lnTo>
                  <a:pt x="481903" y="1041400"/>
                </a:lnTo>
                <a:lnTo>
                  <a:pt x="482362" y="1041400"/>
                </a:lnTo>
                <a:lnTo>
                  <a:pt x="481106" y="1054100"/>
                </a:lnTo>
                <a:close/>
              </a:path>
              <a:path w="1003300" h="2286000">
                <a:moveTo>
                  <a:pt x="492680" y="1054100"/>
                </a:moveTo>
                <a:lnTo>
                  <a:pt x="488082" y="1054100"/>
                </a:lnTo>
                <a:lnTo>
                  <a:pt x="486812" y="1041400"/>
                </a:lnTo>
                <a:lnTo>
                  <a:pt x="489734" y="1041400"/>
                </a:lnTo>
                <a:lnTo>
                  <a:pt x="492680" y="1054100"/>
                </a:lnTo>
                <a:close/>
              </a:path>
              <a:path w="1003300" h="2286000">
                <a:moveTo>
                  <a:pt x="503247" y="1054100"/>
                </a:moveTo>
                <a:lnTo>
                  <a:pt x="500262" y="1041400"/>
                </a:lnTo>
                <a:lnTo>
                  <a:pt x="503760" y="1041400"/>
                </a:lnTo>
                <a:lnTo>
                  <a:pt x="503247" y="1054100"/>
                </a:lnTo>
                <a:close/>
              </a:path>
              <a:path w="1003300" h="2286000">
                <a:moveTo>
                  <a:pt x="530927" y="1054100"/>
                </a:moveTo>
                <a:lnTo>
                  <a:pt x="523889" y="1054100"/>
                </a:lnTo>
                <a:lnTo>
                  <a:pt x="528421" y="1041400"/>
                </a:lnTo>
                <a:lnTo>
                  <a:pt x="529785" y="1041400"/>
                </a:lnTo>
                <a:lnTo>
                  <a:pt x="530927" y="1054100"/>
                </a:lnTo>
                <a:close/>
              </a:path>
              <a:path w="1003300" h="2286000">
                <a:moveTo>
                  <a:pt x="541397" y="1054100"/>
                </a:moveTo>
                <a:lnTo>
                  <a:pt x="539019" y="1054100"/>
                </a:lnTo>
                <a:lnTo>
                  <a:pt x="538720" y="1041400"/>
                </a:lnTo>
                <a:lnTo>
                  <a:pt x="541103" y="1041400"/>
                </a:lnTo>
                <a:lnTo>
                  <a:pt x="541572" y="1053537"/>
                </a:lnTo>
                <a:lnTo>
                  <a:pt x="541397" y="1054100"/>
                </a:lnTo>
                <a:close/>
              </a:path>
              <a:path w="1003300" h="2286000">
                <a:moveTo>
                  <a:pt x="545873" y="1054100"/>
                </a:moveTo>
                <a:lnTo>
                  <a:pt x="541594" y="1054100"/>
                </a:lnTo>
                <a:lnTo>
                  <a:pt x="541572" y="1053537"/>
                </a:lnTo>
                <a:lnTo>
                  <a:pt x="545352" y="1041400"/>
                </a:lnTo>
                <a:lnTo>
                  <a:pt x="545971" y="1041400"/>
                </a:lnTo>
                <a:lnTo>
                  <a:pt x="545873" y="1054100"/>
                </a:lnTo>
                <a:close/>
              </a:path>
              <a:path w="1003300" h="2286000">
                <a:moveTo>
                  <a:pt x="548680" y="1054100"/>
                </a:moveTo>
                <a:lnTo>
                  <a:pt x="547190" y="1054100"/>
                </a:lnTo>
                <a:lnTo>
                  <a:pt x="546313" y="1041400"/>
                </a:lnTo>
                <a:lnTo>
                  <a:pt x="548599" y="1041400"/>
                </a:lnTo>
                <a:lnTo>
                  <a:pt x="548680" y="1054100"/>
                </a:lnTo>
                <a:close/>
              </a:path>
              <a:path w="1003300" h="2286000">
                <a:moveTo>
                  <a:pt x="556200" y="1054100"/>
                </a:moveTo>
                <a:lnTo>
                  <a:pt x="554442" y="1054100"/>
                </a:lnTo>
                <a:lnTo>
                  <a:pt x="554079" y="1041400"/>
                </a:lnTo>
                <a:lnTo>
                  <a:pt x="556235" y="1041400"/>
                </a:lnTo>
                <a:lnTo>
                  <a:pt x="556200" y="1054100"/>
                </a:lnTo>
                <a:close/>
              </a:path>
              <a:path w="1003300" h="2286000">
                <a:moveTo>
                  <a:pt x="563806" y="1054100"/>
                </a:moveTo>
                <a:lnTo>
                  <a:pt x="559688" y="1054100"/>
                </a:lnTo>
                <a:lnTo>
                  <a:pt x="561667" y="1041400"/>
                </a:lnTo>
                <a:lnTo>
                  <a:pt x="565363" y="1041400"/>
                </a:lnTo>
                <a:lnTo>
                  <a:pt x="563806" y="1054100"/>
                </a:lnTo>
                <a:close/>
              </a:path>
              <a:path w="1003300" h="2286000">
                <a:moveTo>
                  <a:pt x="568917" y="1054100"/>
                </a:moveTo>
                <a:lnTo>
                  <a:pt x="567817" y="1054100"/>
                </a:lnTo>
                <a:lnTo>
                  <a:pt x="568239" y="1041400"/>
                </a:lnTo>
                <a:lnTo>
                  <a:pt x="569729" y="1041400"/>
                </a:lnTo>
                <a:lnTo>
                  <a:pt x="568917" y="1054100"/>
                </a:lnTo>
                <a:close/>
              </a:path>
              <a:path w="1003300" h="2286000">
                <a:moveTo>
                  <a:pt x="571990" y="1054100"/>
                </a:moveTo>
                <a:lnTo>
                  <a:pt x="570302" y="1054100"/>
                </a:lnTo>
                <a:lnTo>
                  <a:pt x="571943" y="1041400"/>
                </a:lnTo>
                <a:lnTo>
                  <a:pt x="574351" y="1041400"/>
                </a:lnTo>
                <a:lnTo>
                  <a:pt x="571990" y="1054100"/>
                </a:lnTo>
                <a:close/>
              </a:path>
              <a:path w="1003300" h="2286000">
                <a:moveTo>
                  <a:pt x="574781" y="1051332"/>
                </a:moveTo>
                <a:lnTo>
                  <a:pt x="578175" y="1041400"/>
                </a:lnTo>
                <a:lnTo>
                  <a:pt x="581754" y="1041400"/>
                </a:lnTo>
                <a:lnTo>
                  <a:pt x="574781" y="1051332"/>
                </a:lnTo>
                <a:close/>
              </a:path>
              <a:path w="1003300" h="2286000">
                <a:moveTo>
                  <a:pt x="587169" y="1054100"/>
                </a:moveTo>
                <a:lnTo>
                  <a:pt x="584270" y="1054100"/>
                </a:lnTo>
                <a:lnTo>
                  <a:pt x="588012" y="1041400"/>
                </a:lnTo>
                <a:lnTo>
                  <a:pt x="587169" y="1054100"/>
                </a:lnTo>
                <a:close/>
              </a:path>
              <a:path w="1003300" h="2286000">
                <a:moveTo>
                  <a:pt x="622276" y="1054100"/>
                </a:moveTo>
                <a:lnTo>
                  <a:pt x="621745" y="1054100"/>
                </a:lnTo>
                <a:lnTo>
                  <a:pt x="621884" y="1041400"/>
                </a:lnTo>
                <a:lnTo>
                  <a:pt x="622741" y="1041400"/>
                </a:lnTo>
                <a:lnTo>
                  <a:pt x="622276" y="1054100"/>
                </a:lnTo>
                <a:close/>
              </a:path>
              <a:path w="1003300" h="2286000">
                <a:moveTo>
                  <a:pt x="625900" y="1066800"/>
                </a:moveTo>
                <a:lnTo>
                  <a:pt x="624349" y="1066800"/>
                </a:lnTo>
                <a:lnTo>
                  <a:pt x="625756" y="1054100"/>
                </a:lnTo>
                <a:lnTo>
                  <a:pt x="626740" y="1054100"/>
                </a:lnTo>
                <a:lnTo>
                  <a:pt x="627369" y="1041400"/>
                </a:lnTo>
                <a:lnTo>
                  <a:pt x="629022" y="1041400"/>
                </a:lnTo>
                <a:lnTo>
                  <a:pt x="627332" y="1054100"/>
                </a:lnTo>
                <a:lnTo>
                  <a:pt x="625900" y="1066800"/>
                </a:lnTo>
                <a:close/>
              </a:path>
              <a:path w="1003300" h="2286000">
                <a:moveTo>
                  <a:pt x="636323" y="1066800"/>
                </a:moveTo>
                <a:lnTo>
                  <a:pt x="629711" y="1066800"/>
                </a:lnTo>
                <a:lnTo>
                  <a:pt x="629399" y="1058930"/>
                </a:lnTo>
                <a:lnTo>
                  <a:pt x="629301" y="1053537"/>
                </a:lnTo>
                <a:lnTo>
                  <a:pt x="631310" y="1041400"/>
                </a:lnTo>
                <a:lnTo>
                  <a:pt x="634012" y="1041400"/>
                </a:lnTo>
                <a:lnTo>
                  <a:pt x="633152" y="1054100"/>
                </a:lnTo>
                <a:lnTo>
                  <a:pt x="636814" y="1054100"/>
                </a:lnTo>
                <a:lnTo>
                  <a:pt x="636323" y="1066800"/>
                </a:lnTo>
                <a:close/>
              </a:path>
              <a:path w="1003300" h="2286000">
                <a:moveTo>
                  <a:pt x="638384" y="1054100"/>
                </a:moveTo>
                <a:lnTo>
                  <a:pt x="636571" y="1054100"/>
                </a:lnTo>
                <a:lnTo>
                  <a:pt x="637434" y="1041400"/>
                </a:lnTo>
                <a:lnTo>
                  <a:pt x="638632" y="1041400"/>
                </a:lnTo>
                <a:lnTo>
                  <a:pt x="638384" y="1054100"/>
                </a:lnTo>
                <a:close/>
              </a:path>
              <a:path w="1003300" h="2286000">
                <a:moveTo>
                  <a:pt x="641006" y="1050392"/>
                </a:moveTo>
                <a:lnTo>
                  <a:pt x="639030" y="1041400"/>
                </a:lnTo>
                <a:lnTo>
                  <a:pt x="639273" y="1041400"/>
                </a:lnTo>
                <a:lnTo>
                  <a:pt x="641006" y="1050392"/>
                </a:lnTo>
                <a:close/>
              </a:path>
              <a:path w="1003300" h="2286000">
                <a:moveTo>
                  <a:pt x="644310" y="1054100"/>
                </a:moveTo>
                <a:lnTo>
                  <a:pt x="642198" y="1054100"/>
                </a:lnTo>
                <a:lnTo>
                  <a:pt x="643275" y="1041400"/>
                </a:lnTo>
                <a:lnTo>
                  <a:pt x="644310" y="1054100"/>
                </a:lnTo>
                <a:close/>
              </a:path>
              <a:path w="1003300" h="2286000">
                <a:moveTo>
                  <a:pt x="652951" y="1054100"/>
                </a:moveTo>
                <a:lnTo>
                  <a:pt x="651413" y="1054100"/>
                </a:lnTo>
                <a:lnTo>
                  <a:pt x="650704" y="1041400"/>
                </a:lnTo>
                <a:lnTo>
                  <a:pt x="652989" y="1041400"/>
                </a:lnTo>
                <a:lnTo>
                  <a:pt x="652951" y="1054100"/>
                </a:lnTo>
                <a:close/>
              </a:path>
              <a:path w="1003300" h="2286000">
                <a:moveTo>
                  <a:pt x="659305" y="1054100"/>
                </a:moveTo>
                <a:lnTo>
                  <a:pt x="658823" y="1041400"/>
                </a:lnTo>
                <a:lnTo>
                  <a:pt x="661012" y="1041400"/>
                </a:lnTo>
                <a:lnTo>
                  <a:pt x="659305" y="1054100"/>
                </a:lnTo>
                <a:close/>
              </a:path>
              <a:path w="1003300" h="2286000">
                <a:moveTo>
                  <a:pt x="662842" y="1054100"/>
                </a:moveTo>
                <a:lnTo>
                  <a:pt x="660071" y="1054100"/>
                </a:lnTo>
                <a:lnTo>
                  <a:pt x="662903" y="1041400"/>
                </a:lnTo>
                <a:lnTo>
                  <a:pt x="664517" y="1041400"/>
                </a:lnTo>
                <a:lnTo>
                  <a:pt x="662842" y="1054100"/>
                </a:lnTo>
                <a:close/>
              </a:path>
              <a:path w="1003300" h="2286000">
                <a:moveTo>
                  <a:pt x="669207" y="1054100"/>
                </a:moveTo>
                <a:lnTo>
                  <a:pt x="665448" y="1054100"/>
                </a:lnTo>
                <a:lnTo>
                  <a:pt x="664517" y="1041400"/>
                </a:lnTo>
                <a:lnTo>
                  <a:pt x="667505" y="1041400"/>
                </a:lnTo>
                <a:lnTo>
                  <a:pt x="669207" y="1054100"/>
                </a:lnTo>
                <a:close/>
              </a:path>
              <a:path w="1003300" h="2286000">
                <a:moveTo>
                  <a:pt x="673868" y="1054100"/>
                </a:moveTo>
                <a:lnTo>
                  <a:pt x="670248" y="1054100"/>
                </a:lnTo>
                <a:lnTo>
                  <a:pt x="670202" y="1041400"/>
                </a:lnTo>
                <a:lnTo>
                  <a:pt x="672109" y="1041400"/>
                </a:lnTo>
                <a:lnTo>
                  <a:pt x="673868" y="1054100"/>
                </a:lnTo>
                <a:close/>
              </a:path>
              <a:path w="1003300" h="2286000">
                <a:moveTo>
                  <a:pt x="675902" y="1054100"/>
                </a:moveTo>
                <a:lnTo>
                  <a:pt x="674854" y="1054100"/>
                </a:lnTo>
                <a:lnTo>
                  <a:pt x="673891" y="1041400"/>
                </a:lnTo>
                <a:lnTo>
                  <a:pt x="675143" y="1041400"/>
                </a:lnTo>
                <a:lnTo>
                  <a:pt x="675902" y="1054100"/>
                </a:lnTo>
                <a:close/>
              </a:path>
              <a:path w="1003300" h="2286000">
                <a:moveTo>
                  <a:pt x="682536" y="1054100"/>
                </a:moveTo>
                <a:lnTo>
                  <a:pt x="675902" y="1054100"/>
                </a:lnTo>
                <a:lnTo>
                  <a:pt x="678645" y="1041400"/>
                </a:lnTo>
                <a:lnTo>
                  <a:pt x="679340" y="1041400"/>
                </a:lnTo>
                <a:lnTo>
                  <a:pt x="682536" y="1054100"/>
                </a:lnTo>
                <a:close/>
              </a:path>
              <a:path w="1003300" h="2286000">
                <a:moveTo>
                  <a:pt x="685607" y="1054100"/>
                </a:moveTo>
                <a:lnTo>
                  <a:pt x="683339" y="1054100"/>
                </a:lnTo>
                <a:lnTo>
                  <a:pt x="684858" y="1041400"/>
                </a:lnTo>
                <a:lnTo>
                  <a:pt x="685811" y="1041400"/>
                </a:lnTo>
                <a:lnTo>
                  <a:pt x="685607" y="1054100"/>
                </a:lnTo>
                <a:close/>
              </a:path>
              <a:path w="1003300" h="2286000">
                <a:moveTo>
                  <a:pt x="696527" y="1054100"/>
                </a:moveTo>
                <a:lnTo>
                  <a:pt x="690717" y="1054100"/>
                </a:lnTo>
                <a:lnTo>
                  <a:pt x="686167" y="1041400"/>
                </a:lnTo>
                <a:lnTo>
                  <a:pt x="696527" y="1041400"/>
                </a:lnTo>
                <a:lnTo>
                  <a:pt x="696527" y="1054100"/>
                </a:lnTo>
                <a:close/>
              </a:path>
              <a:path w="1003300" h="2286000">
                <a:moveTo>
                  <a:pt x="707099" y="1054100"/>
                </a:moveTo>
                <a:lnTo>
                  <a:pt x="700844" y="1054100"/>
                </a:lnTo>
                <a:lnTo>
                  <a:pt x="697735" y="1041400"/>
                </a:lnTo>
                <a:lnTo>
                  <a:pt x="703539" y="1041400"/>
                </a:lnTo>
                <a:lnTo>
                  <a:pt x="707099" y="1054100"/>
                </a:lnTo>
                <a:close/>
              </a:path>
              <a:path w="1003300" h="2286000">
                <a:moveTo>
                  <a:pt x="710466" y="1054100"/>
                </a:moveTo>
                <a:lnTo>
                  <a:pt x="708786" y="1054100"/>
                </a:lnTo>
                <a:lnTo>
                  <a:pt x="708632" y="1041400"/>
                </a:lnTo>
                <a:lnTo>
                  <a:pt x="709543" y="1041400"/>
                </a:lnTo>
                <a:lnTo>
                  <a:pt x="710466" y="1054100"/>
                </a:lnTo>
                <a:close/>
              </a:path>
              <a:path w="1003300" h="2286000">
                <a:moveTo>
                  <a:pt x="720199" y="1054100"/>
                </a:moveTo>
                <a:lnTo>
                  <a:pt x="713329" y="1054100"/>
                </a:lnTo>
                <a:lnTo>
                  <a:pt x="712930" y="1041400"/>
                </a:lnTo>
                <a:lnTo>
                  <a:pt x="719725" y="1041400"/>
                </a:lnTo>
                <a:lnTo>
                  <a:pt x="720199" y="1054100"/>
                </a:lnTo>
                <a:close/>
              </a:path>
              <a:path w="1003300" h="2286000">
                <a:moveTo>
                  <a:pt x="816446" y="1054100"/>
                </a:moveTo>
                <a:lnTo>
                  <a:pt x="814032" y="1054100"/>
                </a:lnTo>
                <a:lnTo>
                  <a:pt x="813278" y="1041400"/>
                </a:lnTo>
                <a:lnTo>
                  <a:pt x="814429" y="1041400"/>
                </a:lnTo>
                <a:lnTo>
                  <a:pt x="816446" y="1054100"/>
                </a:lnTo>
                <a:close/>
              </a:path>
              <a:path w="1003300" h="2286000">
                <a:moveTo>
                  <a:pt x="825889" y="1054100"/>
                </a:moveTo>
                <a:lnTo>
                  <a:pt x="820750" y="1054100"/>
                </a:lnTo>
                <a:lnTo>
                  <a:pt x="816545" y="1041400"/>
                </a:lnTo>
                <a:lnTo>
                  <a:pt x="822859" y="1041400"/>
                </a:lnTo>
                <a:lnTo>
                  <a:pt x="825889" y="1054100"/>
                </a:lnTo>
                <a:close/>
              </a:path>
              <a:path w="1003300" h="2286000">
                <a:moveTo>
                  <a:pt x="828724" y="1054100"/>
                </a:moveTo>
                <a:lnTo>
                  <a:pt x="826269" y="1054100"/>
                </a:lnTo>
                <a:lnTo>
                  <a:pt x="825690" y="1041400"/>
                </a:lnTo>
                <a:lnTo>
                  <a:pt x="827120" y="1041400"/>
                </a:lnTo>
                <a:lnTo>
                  <a:pt x="828724" y="1054100"/>
                </a:lnTo>
                <a:close/>
              </a:path>
              <a:path w="1003300" h="2286000">
                <a:moveTo>
                  <a:pt x="837063" y="1054100"/>
                </a:moveTo>
                <a:lnTo>
                  <a:pt x="830498" y="1054100"/>
                </a:lnTo>
                <a:lnTo>
                  <a:pt x="829158" y="1041400"/>
                </a:lnTo>
                <a:lnTo>
                  <a:pt x="835418" y="1041400"/>
                </a:lnTo>
                <a:lnTo>
                  <a:pt x="837063" y="1054100"/>
                </a:lnTo>
                <a:close/>
              </a:path>
              <a:path w="1003300" h="2286000">
                <a:moveTo>
                  <a:pt x="843371" y="1054100"/>
                </a:moveTo>
                <a:lnTo>
                  <a:pt x="840297" y="1054100"/>
                </a:lnTo>
                <a:lnTo>
                  <a:pt x="839840" y="1041400"/>
                </a:lnTo>
                <a:lnTo>
                  <a:pt x="841258" y="1041400"/>
                </a:lnTo>
                <a:lnTo>
                  <a:pt x="843371" y="1054100"/>
                </a:lnTo>
                <a:close/>
              </a:path>
              <a:path w="1003300" h="2286000">
                <a:moveTo>
                  <a:pt x="849553" y="1054100"/>
                </a:moveTo>
                <a:lnTo>
                  <a:pt x="847451" y="1054100"/>
                </a:lnTo>
                <a:lnTo>
                  <a:pt x="847226" y="1041400"/>
                </a:lnTo>
                <a:lnTo>
                  <a:pt x="849553" y="1041400"/>
                </a:lnTo>
                <a:lnTo>
                  <a:pt x="849553" y="1054100"/>
                </a:lnTo>
                <a:close/>
              </a:path>
              <a:path w="1003300" h="2286000">
                <a:moveTo>
                  <a:pt x="862030" y="1054100"/>
                </a:moveTo>
                <a:lnTo>
                  <a:pt x="852152" y="1054100"/>
                </a:lnTo>
                <a:lnTo>
                  <a:pt x="851386" y="1041400"/>
                </a:lnTo>
                <a:lnTo>
                  <a:pt x="860028" y="1041400"/>
                </a:lnTo>
                <a:lnTo>
                  <a:pt x="862030" y="1054100"/>
                </a:lnTo>
                <a:close/>
              </a:path>
              <a:path w="1003300" h="2286000">
                <a:moveTo>
                  <a:pt x="877766" y="1054100"/>
                </a:moveTo>
                <a:lnTo>
                  <a:pt x="872356" y="1054100"/>
                </a:lnTo>
                <a:lnTo>
                  <a:pt x="871504" y="1041400"/>
                </a:lnTo>
                <a:lnTo>
                  <a:pt x="876263" y="1041400"/>
                </a:lnTo>
                <a:lnTo>
                  <a:pt x="877766" y="1054100"/>
                </a:lnTo>
                <a:close/>
              </a:path>
              <a:path w="1003300" h="2286000">
                <a:moveTo>
                  <a:pt x="879541" y="1042087"/>
                </a:moveTo>
                <a:lnTo>
                  <a:pt x="879462" y="1041400"/>
                </a:lnTo>
                <a:lnTo>
                  <a:pt x="879541" y="1042087"/>
                </a:lnTo>
                <a:close/>
              </a:path>
              <a:path w="1003300" h="2286000">
                <a:moveTo>
                  <a:pt x="890813" y="1079500"/>
                </a:moveTo>
                <a:lnTo>
                  <a:pt x="889323" y="1079500"/>
                </a:lnTo>
                <a:lnTo>
                  <a:pt x="887245" y="1066800"/>
                </a:lnTo>
                <a:lnTo>
                  <a:pt x="885793" y="1054808"/>
                </a:lnTo>
                <a:lnTo>
                  <a:pt x="885696" y="1053021"/>
                </a:lnTo>
                <a:lnTo>
                  <a:pt x="885573" y="1041400"/>
                </a:lnTo>
                <a:lnTo>
                  <a:pt x="886452" y="1041400"/>
                </a:lnTo>
                <a:lnTo>
                  <a:pt x="886960" y="1054100"/>
                </a:lnTo>
                <a:lnTo>
                  <a:pt x="887433" y="1054100"/>
                </a:lnTo>
                <a:lnTo>
                  <a:pt x="890813" y="1079500"/>
                </a:lnTo>
                <a:close/>
              </a:path>
              <a:path w="1003300" h="2286000">
                <a:moveTo>
                  <a:pt x="891147" y="1054100"/>
                </a:moveTo>
                <a:lnTo>
                  <a:pt x="888986" y="1054100"/>
                </a:lnTo>
                <a:lnTo>
                  <a:pt x="889667" y="1041400"/>
                </a:lnTo>
                <a:lnTo>
                  <a:pt x="890591" y="1041400"/>
                </a:lnTo>
                <a:lnTo>
                  <a:pt x="891147" y="1054100"/>
                </a:lnTo>
                <a:close/>
              </a:path>
              <a:path w="1003300" h="2286000">
                <a:moveTo>
                  <a:pt x="880922" y="1054100"/>
                </a:moveTo>
                <a:lnTo>
                  <a:pt x="879806" y="1054100"/>
                </a:lnTo>
                <a:lnTo>
                  <a:pt x="879541" y="1042087"/>
                </a:lnTo>
                <a:lnTo>
                  <a:pt x="880922" y="1054100"/>
                </a:lnTo>
                <a:close/>
              </a:path>
              <a:path w="1003300" h="2286000">
                <a:moveTo>
                  <a:pt x="133143" y="1054100"/>
                </a:moveTo>
                <a:lnTo>
                  <a:pt x="127367" y="1054100"/>
                </a:lnTo>
                <a:lnTo>
                  <a:pt x="132372" y="1042362"/>
                </a:lnTo>
                <a:lnTo>
                  <a:pt x="133143" y="1054100"/>
                </a:lnTo>
                <a:close/>
              </a:path>
              <a:path w="1003300" h="2286000">
                <a:moveTo>
                  <a:pt x="641821" y="1054100"/>
                </a:moveTo>
                <a:lnTo>
                  <a:pt x="641006" y="1050392"/>
                </a:lnTo>
                <a:lnTo>
                  <a:pt x="641821" y="1054100"/>
                </a:lnTo>
                <a:close/>
              </a:path>
              <a:path w="1003300" h="2286000">
                <a:moveTo>
                  <a:pt x="573835" y="1054100"/>
                </a:moveTo>
                <a:lnTo>
                  <a:pt x="572838" y="1054100"/>
                </a:lnTo>
                <a:lnTo>
                  <a:pt x="574781" y="1051332"/>
                </a:lnTo>
                <a:lnTo>
                  <a:pt x="573835" y="1054100"/>
                </a:lnTo>
                <a:close/>
              </a:path>
              <a:path w="1003300" h="2286000">
                <a:moveTo>
                  <a:pt x="397995" y="1054100"/>
                </a:moveTo>
                <a:lnTo>
                  <a:pt x="397630" y="1054100"/>
                </a:lnTo>
                <a:lnTo>
                  <a:pt x="397630" y="1053021"/>
                </a:lnTo>
                <a:lnTo>
                  <a:pt x="397995" y="1054100"/>
                </a:lnTo>
                <a:close/>
              </a:path>
              <a:path w="1003300" h="2286000">
                <a:moveTo>
                  <a:pt x="541594" y="1054100"/>
                </a:moveTo>
                <a:lnTo>
                  <a:pt x="541397" y="1054100"/>
                </a:lnTo>
                <a:lnTo>
                  <a:pt x="541572" y="1053537"/>
                </a:lnTo>
                <a:lnTo>
                  <a:pt x="541594" y="1054100"/>
                </a:lnTo>
                <a:close/>
              </a:path>
              <a:path w="1003300" h="2286000">
                <a:moveTo>
                  <a:pt x="105324" y="1066800"/>
                </a:moveTo>
                <a:lnTo>
                  <a:pt x="102492" y="1066800"/>
                </a:lnTo>
                <a:lnTo>
                  <a:pt x="102728" y="1054100"/>
                </a:lnTo>
                <a:lnTo>
                  <a:pt x="105346" y="1054100"/>
                </a:lnTo>
                <a:lnTo>
                  <a:pt x="105324" y="1066800"/>
                </a:lnTo>
                <a:close/>
              </a:path>
              <a:path w="1003300" h="2286000">
                <a:moveTo>
                  <a:pt x="106863" y="1066800"/>
                </a:moveTo>
                <a:lnTo>
                  <a:pt x="106524" y="1066800"/>
                </a:lnTo>
                <a:lnTo>
                  <a:pt x="106695" y="1054100"/>
                </a:lnTo>
                <a:lnTo>
                  <a:pt x="108466" y="1054100"/>
                </a:lnTo>
                <a:lnTo>
                  <a:pt x="108306" y="1058520"/>
                </a:lnTo>
                <a:lnTo>
                  <a:pt x="106863" y="1066800"/>
                </a:lnTo>
                <a:close/>
              </a:path>
              <a:path w="1003300" h="2286000">
                <a:moveTo>
                  <a:pt x="109048" y="1066800"/>
                </a:moveTo>
                <a:lnTo>
                  <a:pt x="108007" y="1066800"/>
                </a:lnTo>
                <a:lnTo>
                  <a:pt x="108306" y="1058520"/>
                </a:lnTo>
                <a:lnTo>
                  <a:pt x="109077" y="1054100"/>
                </a:lnTo>
                <a:lnTo>
                  <a:pt x="111826" y="1054100"/>
                </a:lnTo>
                <a:lnTo>
                  <a:pt x="109048" y="1066800"/>
                </a:lnTo>
                <a:close/>
              </a:path>
              <a:path w="1003300" h="2286000">
                <a:moveTo>
                  <a:pt x="123999" y="1066800"/>
                </a:moveTo>
                <a:lnTo>
                  <a:pt x="123111" y="1066800"/>
                </a:lnTo>
                <a:lnTo>
                  <a:pt x="123230" y="1054100"/>
                </a:lnTo>
                <a:lnTo>
                  <a:pt x="123999" y="1066800"/>
                </a:lnTo>
                <a:close/>
              </a:path>
              <a:path w="1003300" h="2286000">
                <a:moveTo>
                  <a:pt x="127042" y="1066800"/>
                </a:moveTo>
                <a:lnTo>
                  <a:pt x="123999" y="1066800"/>
                </a:lnTo>
                <a:lnTo>
                  <a:pt x="125681" y="1054100"/>
                </a:lnTo>
                <a:lnTo>
                  <a:pt x="128657" y="1054100"/>
                </a:lnTo>
                <a:lnTo>
                  <a:pt x="127042" y="1066800"/>
                </a:lnTo>
                <a:close/>
              </a:path>
              <a:path w="1003300" h="2286000">
                <a:moveTo>
                  <a:pt x="132237" y="1066800"/>
                </a:moveTo>
                <a:lnTo>
                  <a:pt x="131606" y="1054100"/>
                </a:lnTo>
                <a:lnTo>
                  <a:pt x="134907" y="1054100"/>
                </a:lnTo>
                <a:lnTo>
                  <a:pt x="132237" y="1066800"/>
                </a:lnTo>
                <a:close/>
              </a:path>
              <a:path w="1003300" h="2286000">
                <a:moveTo>
                  <a:pt x="138605" y="1066800"/>
                </a:moveTo>
                <a:lnTo>
                  <a:pt x="134379" y="1066800"/>
                </a:lnTo>
                <a:lnTo>
                  <a:pt x="135612" y="1054100"/>
                </a:lnTo>
                <a:lnTo>
                  <a:pt x="139240" y="1054100"/>
                </a:lnTo>
                <a:lnTo>
                  <a:pt x="138605" y="1066800"/>
                </a:lnTo>
                <a:close/>
              </a:path>
              <a:path w="1003300" h="2286000">
                <a:moveTo>
                  <a:pt x="144756" y="1055180"/>
                </a:moveTo>
                <a:lnTo>
                  <a:pt x="144786" y="1054100"/>
                </a:lnTo>
                <a:lnTo>
                  <a:pt x="145281" y="1054100"/>
                </a:lnTo>
                <a:lnTo>
                  <a:pt x="144756" y="1055180"/>
                </a:lnTo>
                <a:close/>
              </a:path>
              <a:path w="1003300" h="2286000">
                <a:moveTo>
                  <a:pt x="147033" y="1066800"/>
                </a:moveTo>
                <a:lnTo>
                  <a:pt x="144434" y="1066800"/>
                </a:lnTo>
                <a:lnTo>
                  <a:pt x="144737" y="1055889"/>
                </a:lnTo>
                <a:lnTo>
                  <a:pt x="145281" y="1054100"/>
                </a:lnTo>
                <a:lnTo>
                  <a:pt x="147033" y="1054100"/>
                </a:lnTo>
                <a:lnTo>
                  <a:pt x="147033" y="1066800"/>
                </a:lnTo>
                <a:close/>
              </a:path>
              <a:path w="1003300" h="2286000">
                <a:moveTo>
                  <a:pt x="156991" y="1066800"/>
                </a:moveTo>
                <a:lnTo>
                  <a:pt x="156118" y="1066800"/>
                </a:lnTo>
                <a:lnTo>
                  <a:pt x="156419" y="1054100"/>
                </a:lnTo>
                <a:lnTo>
                  <a:pt x="159313" y="1054100"/>
                </a:lnTo>
                <a:lnTo>
                  <a:pt x="156991" y="1066800"/>
                </a:lnTo>
                <a:close/>
              </a:path>
              <a:path w="1003300" h="2286000">
                <a:moveTo>
                  <a:pt x="171377" y="1066800"/>
                </a:moveTo>
                <a:lnTo>
                  <a:pt x="163614" y="1066800"/>
                </a:lnTo>
                <a:lnTo>
                  <a:pt x="163614" y="1054100"/>
                </a:lnTo>
                <a:lnTo>
                  <a:pt x="171594" y="1054100"/>
                </a:lnTo>
                <a:lnTo>
                  <a:pt x="171377" y="1066800"/>
                </a:lnTo>
                <a:close/>
              </a:path>
              <a:path w="1003300" h="2286000">
                <a:moveTo>
                  <a:pt x="184457" y="1066800"/>
                </a:moveTo>
                <a:lnTo>
                  <a:pt x="173546" y="1066800"/>
                </a:lnTo>
                <a:lnTo>
                  <a:pt x="174398" y="1054100"/>
                </a:lnTo>
                <a:lnTo>
                  <a:pt x="186027" y="1054100"/>
                </a:lnTo>
                <a:lnTo>
                  <a:pt x="184457" y="1066800"/>
                </a:lnTo>
                <a:close/>
              </a:path>
              <a:path w="1003300" h="2286000">
                <a:moveTo>
                  <a:pt x="273288" y="1066800"/>
                </a:moveTo>
                <a:lnTo>
                  <a:pt x="272458" y="1066800"/>
                </a:lnTo>
                <a:lnTo>
                  <a:pt x="270740" y="1054100"/>
                </a:lnTo>
                <a:lnTo>
                  <a:pt x="273204" y="1054100"/>
                </a:lnTo>
                <a:lnTo>
                  <a:pt x="273288" y="1066800"/>
                </a:lnTo>
                <a:close/>
              </a:path>
              <a:path w="1003300" h="2286000">
                <a:moveTo>
                  <a:pt x="278564" y="1066800"/>
                </a:moveTo>
                <a:lnTo>
                  <a:pt x="276085" y="1066800"/>
                </a:lnTo>
                <a:lnTo>
                  <a:pt x="275925" y="1054100"/>
                </a:lnTo>
                <a:lnTo>
                  <a:pt x="277647" y="1054100"/>
                </a:lnTo>
                <a:lnTo>
                  <a:pt x="278564" y="1066800"/>
                </a:lnTo>
                <a:close/>
              </a:path>
              <a:path w="1003300" h="2286000">
                <a:moveTo>
                  <a:pt x="282687" y="1066800"/>
                </a:moveTo>
                <a:lnTo>
                  <a:pt x="281056" y="1066800"/>
                </a:lnTo>
                <a:lnTo>
                  <a:pt x="281056" y="1054100"/>
                </a:lnTo>
                <a:lnTo>
                  <a:pt x="282004" y="1054100"/>
                </a:lnTo>
                <a:lnTo>
                  <a:pt x="282687" y="1066800"/>
                </a:lnTo>
                <a:close/>
              </a:path>
              <a:path w="1003300" h="2286000">
                <a:moveTo>
                  <a:pt x="297146" y="1066800"/>
                </a:moveTo>
                <a:lnTo>
                  <a:pt x="295227" y="1066800"/>
                </a:lnTo>
                <a:lnTo>
                  <a:pt x="295068" y="1054100"/>
                </a:lnTo>
                <a:lnTo>
                  <a:pt x="295883" y="1054100"/>
                </a:lnTo>
                <a:lnTo>
                  <a:pt x="297146" y="1066800"/>
                </a:lnTo>
                <a:close/>
              </a:path>
              <a:path w="1003300" h="2286000">
                <a:moveTo>
                  <a:pt x="300772" y="1066800"/>
                </a:moveTo>
                <a:lnTo>
                  <a:pt x="297926" y="1066800"/>
                </a:lnTo>
                <a:lnTo>
                  <a:pt x="299851" y="1054100"/>
                </a:lnTo>
                <a:lnTo>
                  <a:pt x="301009" y="1054100"/>
                </a:lnTo>
                <a:lnTo>
                  <a:pt x="300772" y="1066800"/>
                </a:lnTo>
                <a:close/>
              </a:path>
              <a:path w="1003300" h="2286000">
                <a:moveTo>
                  <a:pt x="314893" y="1066800"/>
                </a:moveTo>
                <a:lnTo>
                  <a:pt x="310364" y="1066800"/>
                </a:lnTo>
                <a:lnTo>
                  <a:pt x="307106" y="1054100"/>
                </a:lnTo>
                <a:lnTo>
                  <a:pt x="313739" y="1054100"/>
                </a:lnTo>
                <a:lnTo>
                  <a:pt x="314893" y="1066800"/>
                </a:lnTo>
                <a:close/>
              </a:path>
              <a:path w="1003300" h="2286000">
                <a:moveTo>
                  <a:pt x="317967" y="1066800"/>
                </a:moveTo>
                <a:lnTo>
                  <a:pt x="314893" y="1066800"/>
                </a:lnTo>
                <a:lnTo>
                  <a:pt x="315628" y="1054100"/>
                </a:lnTo>
                <a:lnTo>
                  <a:pt x="318362" y="1054100"/>
                </a:lnTo>
                <a:lnTo>
                  <a:pt x="317967" y="1066800"/>
                </a:lnTo>
                <a:close/>
              </a:path>
              <a:path w="1003300" h="2286000">
                <a:moveTo>
                  <a:pt x="320856" y="1066800"/>
                </a:moveTo>
                <a:lnTo>
                  <a:pt x="319136" y="1066800"/>
                </a:lnTo>
                <a:lnTo>
                  <a:pt x="318643" y="1054100"/>
                </a:lnTo>
                <a:lnTo>
                  <a:pt x="320856" y="1054100"/>
                </a:lnTo>
                <a:lnTo>
                  <a:pt x="320856" y="1066800"/>
                </a:lnTo>
                <a:close/>
              </a:path>
              <a:path w="1003300" h="2286000">
                <a:moveTo>
                  <a:pt x="323562" y="1066800"/>
                </a:moveTo>
                <a:lnTo>
                  <a:pt x="320856" y="1066800"/>
                </a:lnTo>
                <a:lnTo>
                  <a:pt x="323563" y="1054100"/>
                </a:lnTo>
                <a:lnTo>
                  <a:pt x="323562" y="1066800"/>
                </a:lnTo>
                <a:close/>
              </a:path>
              <a:path w="1003300" h="2286000">
                <a:moveTo>
                  <a:pt x="348482" y="1066800"/>
                </a:moveTo>
                <a:lnTo>
                  <a:pt x="346756" y="1054100"/>
                </a:lnTo>
                <a:lnTo>
                  <a:pt x="349674" y="1054100"/>
                </a:lnTo>
                <a:lnTo>
                  <a:pt x="348482" y="1066800"/>
                </a:lnTo>
                <a:close/>
              </a:path>
              <a:path w="1003300" h="2286000">
                <a:moveTo>
                  <a:pt x="356915" y="1066800"/>
                </a:moveTo>
                <a:lnTo>
                  <a:pt x="353611" y="1066800"/>
                </a:lnTo>
                <a:lnTo>
                  <a:pt x="355385" y="1054100"/>
                </a:lnTo>
                <a:lnTo>
                  <a:pt x="357096" y="1054100"/>
                </a:lnTo>
                <a:lnTo>
                  <a:pt x="356915" y="1066800"/>
                </a:lnTo>
                <a:close/>
              </a:path>
              <a:path w="1003300" h="2286000">
                <a:moveTo>
                  <a:pt x="380561" y="1066800"/>
                </a:moveTo>
                <a:lnTo>
                  <a:pt x="378667" y="1066800"/>
                </a:lnTo>
                <a:lnTo>
                  <a:pt x="378552" y="1054100"/>
                </a:lnTo>
                <a:lnTo>
                  <a:pt x="380544" y="1054100"/>
                </a:lnTo>
                <a:lnTo>
                  <a:pt x="380561" y="1066800"/>
                </a:lnTo>
                <a:close/>
              </a:path>
              <a:path w="1003300" h="2286000">
                <a:moveTo>
                  <a:pt x="385005" y="1066800"/>
                </a:moveTo>
                <a:lnTo>
                  <a:pt x="384358" y="1054100"/>
                </a:lnTo>
                <a:lnTo>
                  <a:pt x="385792" y="1054100"/>
                </a:lnTo>
                <a:lnTo>
                  <a:pt x="385005" y="1066800"/>
                </a:lnTo>
                <a:close/>
              </a:path>
              <a:path w="1003300" h="2286000">
                <a:moveTo>
                  <a:pt x="397497" y="1066800"/>
                </a:moveTo>
                <a:lnTo>
                  <a:pt x="395138" y="1066800"/>
                </a:lnTo>
                <a:lnTo>
                  <a:pt x="395591" y="1054100"/>
                </a:lnTo>
                <a:lnTo>
                  <a:pt x="397234" y="1054100"/>
                </a:lnTo>
                <a:lnTo>
                  <a:pt x="397497" y="1066800"/>
                </a:lnTo>
                <a:close/>
              </a:path>
              <a:path w="1003300" h="2286000">
                <a:moveTo>
                  <a:pt x="398572" y="1064055"/>
                </a:moveTo>
                <a:lnTo>
                  <a:pt x="397314" y="1054100"/>
                </a:lnTo>
                <a:lnTo>
                  <a:pt x="399294" y="1054100"/>
                </a:lnTo>
                <a:lnTo>
                  <a:pt x="398572" y="1064055"/>
                </a:lnTo>
                <a:close/>
              </a:path>
              <a:path w="1003300" h="2286000">
                <a:moveTo>
                  <a:pt x="398919" y="1066800"/>
                </a:moveTo>
                <a:lnTo>
                  <a:pt x="398654" y="1064701"/>
                </a:lnTo>
                <a:lnTo>
                  <a:pt x="398616" y="1063455"/>
                </a:lnTo>
                <a:lnTo>
                  <a:pt x="399294" y="1054100"/>
                </a:lnTo>
                <a:lnTo>
                  <a:pt x="398919" y="1066800"/>
                </a:lnTo>
                <a:close/>
              </a:path>
              <a:path w="1003300" h="2286000">
                <a:moveTo>
                  <a:pt x="401419" y="1066800"/>
                </a:moveTo>
                <a:lnTo>
                  <a:pt x="398919" y="1066800"/>
                </a:lnTo>
                <a:lnTo>
                  <a:pt x="399294" y="1054100"/>
                </a:lnTo>
                <a:lnTo>
                  <a:pt x="401419" y="1054100"/>
                </a:lnTo>
                <a:lnTo>
                  <a:pt x="401419" y="1066800"/>
                </a:lnTo>
                <a:close/>
              </a:path>
              <a:path w="1003300" h="2286000">
                <a:moveTo>
                  <a:pt x="404497" y="1066800"/>
                </a:moveTo>
                <a:lnTo>
                  <a:pt x="401846" y="1066800"/>
                </a:lnTo>
                <a:lnTo>
                  <a:pt x="403677" y="1054100"/>
                </a:lnTo>
                <a:lnTo>
                  <a:pt x="404497" y="1066800"/>
                </a:lnTo>
                <a:close/>
              </a:path>
              <a:path w="1003300" h="2286000">
                <a:moveTo>
                  <a:pt x="408738" y="1066800"/>
                </a:moveTo>
                <a:lnTo>
                  <a:pt x="407634" y="1066800"/>
                </a:lnTo>
                <a:lnTo>
                  <a:pt x="407762" y="1054100"/>
                </a:lnTo>
                <a:lnTo>
                  <a:pt x="408800" y="1054100"/>
                </a:lnTo>
                <a:lnTo>
                  <a:pt x="408738" y="1066800"/>
                </a:lnTo>
                <a:close/>
              </a:path>
              <a:path w="1003300" h="2286000">
                <a:moveTo>
                  <a:pt x="414357" y="1066800"/>
                </a:moveTo>
                <a:lnTo>
                  <a:pt x="413736" y="1066800"/>
                </a:lnTo>
                <a:lnTo>
                  <a:pt x="413736" y="1054100"/>
                </a:lnTo>
                <a:lnTo>
                  <a:pt x="415233" y="1054100"/>
                </a:lnTo>
                <a:lnTo>
                  <a:pt x="414357" y="1066800"/>
                </a:lnTo>
                <a:close/>
              </a:path>
              <a:path w="1003300" h="2286000">
                <a:moveTo>
                  <a:pt x="423780" y="1066800"/>
                </a:moveTo>
                <a:lnTo>
                  <a:pt x="418882" y="1066800"/>
                </a:lnTo>
                <a:lnTo>
                  <a:pt x="418577" y="1054100"/>
                </a:lnTo>
                <a:lnTo>
                  <a:pt x="421778" y="1054100"/>
                </a:lnTo>
                <a:lnTo>
                  <a:pt x="423780" y="1066800"/>
                </a:lnTo>
                <a:close/>
              </a:path>
              <a:path w="1003300" h="2286000">
                <a:moveTo>
                  <a:pt x="429430" y="1066800"/>
                </a:moveTo>
                <a:lnTo>
                  <a:pt x="427043" y="1054100"/>
                </a:lnTo>
                <a:lnTo>
                  <a:pt x="430670" y="1054100"/>
                </a:lnTo>
                <a:lnTo>
                  <a:pt x="429430" y="1066800"/>
                </a:lnTo>
                <a:close/>
              </a:path>
              <a:path w="1003300" h="2286000">
                <a:moveTo>
                  <a:pt x="437894" y="1066800"/>
                </a:moveTo>
                <a:lnTo>
                  <a:pt x="435943" y="1066800"/>
                </a:lnTo>
                <a:lnTo>
                  <a:pt x="436301" y="1054100"/>
                </a:lnTo>
                <a:lnTo>
                  <a:pt x="437422" y="1054100"/>
                </a:lnTo>
                <a:lnTo>
                  <a:pt x="437894" y="1066800"/>
                </a:lnTo>
                <a:close/>
              </a:path>
              <a:path w="1003300" h="2286000">
                <a:moveTo>
                  <a:pt x="441786" y="1066800"/>
                </a:moveTo>
                <a:lnTo>
                  <a:pt x="440755" y="1066800"/>
                </a:lnTo>
                <a:lnTo>
                  <a:pt x="441398" y="1054100"/>
                </a:lnTo>
                <a:lnTo>
                  <a:pt x="441786" y="1066800"/>
                </a:lnTo>
                <a:close/>
              </a:path>
              <a:path w="1003300" h="2286000">
                <a:moveTo>
                  <a:pt x="445529" y="1066800"/>
                </a:moveTo>
                <a:lnTo>
                  <a:pt x="445205" y="1054100"/>
                </a:lnTo>
                <a:lnTo>
                  <a:pt x="449929" y="1054100"/>
                </a:lnTo>
                <a:lnTo>
                  <a:pt x="445529" y="1066800"/>
                </a:lnTo>
                <a:close/>
              </a:path>
              <a:path w="1003300" h="2286000">
                <a:moveTo>
                  <a:pt x="458356" y="1066800"/>
                </a:moveTo>
                <a:lnTo>
                  <a:pt x="456845" y="1066800"/>
                </a:lnTo>
                <a:lnTo>
                  <a:pt x="456845" y="1054100"/>
                </a:lnTo>
                <a:lnTo>
                  <a:pt x="458356" y="1066800"/>
                </a:lnTo>
                <a:close/>
              </a:path>
              <a:path w="1003300" h="2286000">
                <a:moveTo>
                  <a:pt x="468409" y="1066800"/>
                </a:moveTo>
                <a:lnTo>
                  <a:pt x="465146" y="1066800"/>
                </a:lnTo>
                <a:lnTo>
                  <a:pt x="466618" y="1054100"/>
                </a:lnTo>
                <a:lnTo>
                  <a:pt x="467762" y="1054100"/>
                </a:lnTo>
                <a:lnTo>
                  <a:pt x="468501" y="1055889"/>
                </a:lnTo>
                <a:lnTo>
                  <a:pt x="468409" y="1066800"/>
                </a:lnTo>
                <a:close/>
              </a:path>
              <a:path w="1003300" h="2286000">
                <a:moveTo>
                  <a:pt x="468730" y="1056445"/>
                </a:moveTo>
                <a:lnTo>
                  <a:pt x="468547" y="1056002"/>
                </a:lnTo>
                <a:lnTo>
                  <a:pt x="468571" y="1054100"/>
                </a:lnTo>
                <a:lnTo>
                  <a:pt x="468730" y="1056445"/>
                </a:lnTo>
                <a:close/>
              </a:path>
              <a:path w="1003300" h="2286000">
                <a:moveTo>
                  <a:pt x="478952" y="1066800"/>
                </a:moveTo>
                <a:lnTo>
                  <a:pt x="474457" y="1066800"/>
                </a:lnTo>
                <a:lnTo>
                  <a:pt x="474808" y="1054100"/>
                </a:lnTo>
                <a:lnTo>
                  <a:pt x="478436" y="1054100"/>
                </a:lnTo>
                <a:lnTo>
                  <a:pt x="478952" y="1066800"/>
                </a:lnTo>
                <a:close/>
              </a:path>
              <a:path w="1003300" h="2286000">
                <a:moveTo>
                  <a:pt x="480393" y="1066800"/>
                </a:moveTo>
                <a:lnTo>
                  <a:pt x="478952" y="1066800"/>
                </a:lnTo>
                <a:lnTo>
                  <a:pt x="480820" y="1054100"/>
                </a:lnTo>
                <a:lnTo>
                  <a:pt x="481018" y="1054100"/>
                </a:lnTo>
                <a:lnTo>
                  <a:pt x="480393" y="1066800"/>
                </a:lnTo>
                <a:close/>
              </a:path>
              <a:path w="1003300" h="2286000">
                <a:moveTo>
                  <a:pt x="486398" y="1066800"/>
                </a:moveTo>
                <a:lnTo>
                  <a:pt x="482685" y="1066800"/>
                </a:lnTo>
                <a:lnTo>
                  <a:pt x="482315" y="1054100"/>
                </a:lnTo>
                <a:lnTo>
                  <a:pt x="486398" y="1066800"/>
                </a:lnTo>
                <a:close/>
              </a:path>
              <a:path w="1003300" h="2286000">
                <a:moveTo>
                  <a:pt x="487637" y="1066800"/>
                </a:moveTo>
                <a:lnTo>
                  <a:pt x="486601" y="1066800"/>
                </a:lnTo>
                <a:lnTo>
                  <a:pt x="482880" y="1054100"/>
                </a:lnTo>
                <a:lnTo>
                  <a:pt x="487637" y="1054100"/>
                </a:lnTo>
                <a:lnTo>
                  <a:pt x="487637" y="1066800"/>
                </a:lnTo>
                <a:close/>
              </a:path>
              <a:path w="1003300" h="2286000">
                <a:moveTo>
                  <a:pt x="495471" y="1066800"/>
                </a:moveTo>
                <a:lnTo>
                  <a:pt x="491040" y="1066800"/>
                </a:lnTo>
                <a:lnTo>
                  <a:pt x="489804" y="1054100"/>
                </a:lnTo>
                <a:lnTo>
                  <a:pt x="492322" y="1054100"/>
                </a:lnTo>
                <a:lnTo>
                  <a:pt x="495471" y="1066800"/>
                </a:lnTo>
                <a:close/>
              </a:path>
              <a:path w="1003300" h="2286000">
                <a:moveTo>
                  <a:pt x="506197" y="1066800"/>
                </a:moveTo>
                <a:lnTo>
                  <a:pt x="504410" y="1066800"/>
                </a:lnTo>
                <a:lnTo>
                  <a:pt x="502906" y="1054100"/>
                </a:lnTo>
                <a:lnTo>
                  <a:pt x="503934" y="1054100"/>
                </a:lnTo>
                <a:lnTo>
                  <a:pt x="506197" y="1066800"/>
                </a:lnTo>
                <a:close/>
              </a:path>
              <a:path w="1003300" h="2286000">
                <a:moveTo>
                  <a:pt x="539992" y="1066800"/>
                </a:moveTo>
                <a:lnTo>
                  <a:pt x="514129" y="1066800"/>
                </a:lnTo>
                <a:lnTo>
                  <a:pt x="519464" y="1054100"/>
                </a:lnTo>
                <a:lnTo>
                  <a:pt x="540202" y="1054100"/>
                </a:lnTo>
                <a:lnTo>
                  <a:pt x="539992" y="1066800"/>
                </a:lnTo>
                <a:close/>
              </a:path>
              <a:path w="1003300" h="2286000">
                <a:moveTo>
                  <a:pt x="542571" y="1066800"/>
                </a:moveTo>
                <a:lnTo>
                  <a:pt x="540202" y="1066800"/>
                </a:lnTo>
                <a:lnTo>
                  <a:pt x="540202" y="1054100"/>
                </a:lnTo>
                <a:lnTo>
                  <a:pt x="543320" y="1054100"/>
                </a:lnTo>
                <a:lnTo>
                  <a:pt x="542571" y="1066800"/>
                </a:lnTo>
                <a:close/>
              </a:path>
              <a:path w="1003300" h="2286000">
                <a:moveTo>
                  <a:pt x="547545" y="1066800"/>
                </a:moveTo>
                <a:lnTo>
                  <a:pt x="544202" y="1066800"/>
                </a:lnTo>
                <a:lnTo>
                  <a:pt x="543320" y="1054100"/>
                </a:lnTo>
                <a:lnTo>
                  <a:pt x="548692" y="1054100"/>
                </a:lnTo>
                <a:lnTo>
                  <a:pt x="547545" y="1066800"/>
                </a:lnTo>
                <a:close/>
              </a:path>
              <a:path w="1003300" h="2286000">
                <a:moveTo>
                  <a:pt x="552988" y="1066800"/>
                </a:moveTo>
                <a:lnTo>
                  <a:pt x="551621" y="1066800"/>
                </a:lnTo>
                <a:lnTo>
                  <a:pt x="551791" y="1054100"/>
                </a:lnTo>
                <a:lnTo>
                  <a:pt x="553746" y="1054100"/>
                </a:lnTo>
                <a:lnTo>
                  <a:pt x="552988" y="1066800"/>
                </a:lnTo>
                <a:close/>
              </a:path>
              <a:path w="1003300" h="2286000">
                <a:moveTo>
                  <a:pt x="554413" y="1066800"/>
                </a:moveTo>
                <a:lnTo>
                  <a:pt x="553746" y="1054100"/>
                </a:lnTo>
                <a:lnTo>
                  <a:pt x="554413" y="1054100"/>
                </a:lnTo>
                <a:lnTo>
                  <a:pt x="554413" y="1066800"/>
                </a:lnTo>
                <a:close/>
              </a:path>
              <a:path w="1003300" h="2286000">
                <a:moveTo>
                  <a:pt x="559622" y="1066800"/>
                </a:moveTo>
                <a:lnTo>
                  <a:pt x="557307" y="1066800"/>
                </a:lnTo>
                <a:lnTo>
                  <a:pt x="558375" y="1054100"/>
                </a:lnTo>
                <a:lnTo>
                  <a:pt x="560481" y="1054100"/>
                </a:lnTo>
                <a:lnTo>
                  <a:pt x="559622" y="1066800"/>
                </a:lnTo>
                <a:close/>
              </a:path>
              <a:path w="1003300" h="2286000">
                <a:moveTo>
                  <a:pt x="566571" y="1063455"/>
                </a:moveTo>
                <a:lnTo>
                  <a:pt x="567677" y="1054100"/>
                </a:lnTo>
                <a:lnTo>
                  <a:pt x="571377" y="1054100"/>
                </a:lnTo>
                <a:lnTo>
                  <a:pt x="566571" y="1063455"/>
                </a:lnTo>
                <a:close/>
              </a:path>
              <a:path w="1003300" h="2286000">
                <a:moveTo>
                  <a:pt x="580143" y="1058930"/>
                </a:moveTo>
                <a:lnTo>
                  <a:pt x="580224" y="1054100"/>
                </a:lnTo>
                <a:lnTo>
                  <a:pt x="582790" y="1054100"/>
                </a:lnTo>
                <a:lnTo>
                  <a:pt x="580143" y="1058930"/>
                </a:lnTo>
                <a:close/>
              </a:path>
              <a:path w="1003300" h="2286000">
                <a:moveTo>
                  <a:pt x="620574" y="1066800"/>
                </a:moveTo>
                <a:lnTo>
                  <a:pt x="619331" y="1066800"/>
                </a:lnTo>
                <a:lnTo>
                  <a:pt x="620820" y="1054100"/>
                </a:lnTo>
                <a:lnTo>
                  <a:pt x="620574" y="1066800"/>
                </a:lnTo>
                <a:close/>
              </a:path>
              <a:path w="1003300" h="2286000">
                <a:moveTo>
                  <a:pt x="659353" y="1066800"/>
                </a:moveTo>
                <a:lnTo>
                  <a:pt x="655970" y="1066800"/>
                </a:lnTo>
                <a:lnTo>
                  <a:pt x="656005" y="1054100"/>
                </a:lnTo>
                <a:lnTo>
                  <a:pt x="658372" y="1054100"/>
                </a:lnTo>
                <a:lnTo>
                  <a:pt x="659353" y="1066800"/>
                </a:lnTo>
                <a:close/>
              </a:path>
              <a:path w="1003300" h="2286000">
                <a:moveTo>
                  <a:pt x="666407" y="1066800"/>
                </a:moveTo>
                <a:lnTo>
                  <a:pt x="661482" y="1066800"/>
                </a:lnTo>
                <a:lnTo>
                  <a:pt x="660954" y="1054100"/>
                </a:lnTo>
                <a:lnTo>
                  <a:pt x="666881" y="1054100"/>
                </a:lnTo>
                <a:lnTo>
                  <a:pt x="666407" y="1066800"/>
                </a:lnTo>
                <a:close/>
              </a:path>
              <a:path w="1003300" h="2286000">
                <a:moveTo>
                  <a:pt x="671337" y="1066800"/>
                </a:moveTo>
                <a:lnTo>
                  <a:pt x="669302" y="1066800"/>
                </a:lnTo>
                <a:lnTo>
                  <a:pt x="668263" y="1054100"/>
                </a:lnTo>
                <a:lnTo>
                  <a:pt x="670885" y="1054100"/>
                </a:lnTo>
                <a:lnTo>
                  <a:pt x="671337" y="1066800"/>
                </a:lnTo>
                <a:close/>
              </a:path>
              <a:path w="1003300" h="2286000">
                <a:moveTo>
                  <a:pt x="678784" y="1066800"/>
                </a:moveTo>
                <a:lnTo>
                  <a:pt x="672549" y="1066800"/>
                </a:lnTo>
                <a:lnTo>
                  <a:pt x="673060" y="1054100"/>
                </a:lnTo>
                <a:lnTo>
                  <a:pt x="677412" y="1054100"/>
                </a:lnTo>
                <a:lnTo>
                  <a:pt x="678784" y="1066800"/>
                </a:lnTo>
                <a:close/>
              </a:path>
              <a:path w="1003300" h="2286000">
                <a:moveTo>
                  <a:pt x="681657" y="1066800"/>
                </a:moveTo>
                <a:lnTo>
                  <a:pt x="680362" y="1066800"/>
                </a:lnTo>
                <a:lnTo>
                  <a:pt x="679226" y="1054100"/>
                </a:lnTo>
                <a:lnTo>
                  <a:pt x="680956" y="1054100"/>
                </a:lnTo>
                <a:lnTo>
                  <a:pt x="681657" y="1066800"/>
                </a:lnTo>
                <a:close/>
              </a:path>
              <a:path w="1003300" h="2286000">
                <a:moveTo>
                  <a:pt x="687124" y="1066800"/>
                </a:moveTo>
                <a:lnTo>
                  <a:pt x="681898" y="1066800"/>
                </a:lnTo>
                <a:lnTo>
                  <a:pt x="680971" y="1054100"/>
                </a:lnTo>
                <a:lnTo>
                  <a:pt x="685664" y="1054100"/>
                </a:lnTo>
                <a:lnTo>
                  <a:pt x="687124" y="1066800"/>
                </a:lnTo>
                <a:close/>
              </a:path>
              <a:path w="1003300" h="2286000">
                <a:moveTo>
                  <a:pt x="691768" y="1066800"/>
                </a:moveTo>
                <a:lnTo>
                  <a:pt x="688001" y="1066800"/>
                </a:lnTo>
                <a:lnTo>
                  <a:pt x="688001" y="1054100"/>
                </a:lnTo>
                <a:lnTo>
                  <a:pt x="691299" y="1054100"/>
                </a:lnTo>
                <a:lnTo>
                  <a:pt x="691768" y="1066800"/>
                </a:lnTo>
                <a:close/>
              </a:path>
              <a:path w="1003300" h="2286000">
                <a:moveTo>
                  <a:pt x="696761" y="1066800"/>
                </a:moveTo>
                <a:lnTo>
                  <a:pt x="695107" y="1066800"/>
                </a:lnTo>
                <a:lnTo>
                  <a:pt x="695107" y="1054100"/>
                </a:lnTo>
                <a:lnTo>
                  <a:pt x="695562" y="1054100"/>
                </a:lnTo>
                <a:lnTo>
                  <a:pt x="696761" y="1066800"/>
                </a:lnTo>
                <a:close/>
              </a:path>
              <a:path w="1003300" h="2286000">
                <a:moveTo>
                  <a:pt x="706147" y="1066800"/>
                </a:moveTo>
                <a:lnTo>
                  <a:pt x="699694" y="1066800"/>
                </a:lnTo>
                <a:lnTo>
                  <a:pt x="698224" y="1054100"/>
                </a:lnTo>
                <a:lnTo>
                  <a:pt x="701929" y="1054100"/>
                </a:lnTo>
                <a:lnTo>
                  <a:pt x="706147" y="1066800"/>
                </a:lnTo>
                <a:close/>
              </a:path>
              <a:path w="1003300" h="2286000">
                <a:moveTo>
                  <a:pt x="712632" y="1066800"/>
                </a:moveTo>
                <a:lnTo>
                  <a:pt x="707593" y="1066800"/>
                </a:lnTo>
                <a:lnTo>
                  <a:pt x="708123" y="1054100"/>
                </a:lnTo>
                <a:lnTo>
                  <a:pt x="712664" y="1054100"/>
                </a:lnTo>
                <a:lnTo>
                  <a:pt x="712632" y="1066800"/>
                </a:lnTo>
                <a:close/>
              </a:path>
              <a:path w="1003300" h="2286000">
                <a:moveTo>
                  <a:pt x="717208" y="1066800"/>
                </a:moveTo>
                <a:lnTo>
                  <a:pt x="713360" y="1066800"/>
                </a:lnTo>
                <a:lnTo>
                  <a:pt x="712691" y="1054100"/>
                </a:lnTo>
                <a:lnTo>
                  <a:pt x="715114" y="1054100"/>
                </a:lnTo>
                <a:lnTo>
                  <a:pt x="717208" y="1066800"/>
                </a:lnTo>
                <a:close/>
              </a:path>
              <a:path w="1003300" h="2286000">
                <a:moveTo>
                  <a:pt x="720021" y="1066800"/>
                </a:moveTo>
                <a:lnTo>
                  <a:pt x="717691" y="1066800"/>
                </a:lnTo>
                <a:lnTo>
                  <a:pt x="717631" y="1054100"/>
                </a:lnTo>
                <a:lnTo>
                  <a:pt x="720018" y="1054100"/>
                </a:lnTo>
                <a:lnTo>
                  <a:pt x="720021" y="1066800"/>
                </a:lnTo>
                <a:close/>
              </a:path>
              <a:path w="1003300" h="2286000">
                <a:moveTo>
                  <a:pt x="822005" y="1066800"/>
                </a:moveTo>
                <a:lnTo>
                  <a:pt x="818723" y="1066800"/>
                </a:lnTo>
                <a:lnTo>
                  <a:pt x="818072" y="1054100"/>
                </a:lnTo>
                <a:lnTo>
                  <a:pt x="820241" y="1054100"/>
                </a:lnTo>
                <a:lnTo>
                  <a:pt x="822005" y="1066800"/>
                </a:lnTo>
                <a:close/>
              </a:path>
              <a:path w="1003300" h="2286000">
                <a:moveTo>
                  <a:pt x="834424" y="1066800"/>
                </a:moveTo>
                <a:lnTo>
                  <a:pt x="831314" y="1066800"/>
                </a:lnTo>
                <a:lnTo>
                  <a:pt x="831076" y="1054100"/>
                </a:lnTo>
                <a:lnTo>
                  <a:pt x="831812" y="1054100"/>
                </a:lnTo>
                <a:lnTo>
                  <a:pt x="834527" y="1064701"/>
                </a:lnTo>
                <a:lnTo>
                  <a:pt x="834424" y="1066800"/>
                </a:lnTo>
                <a:close/>
              </a:path>
              <a:path w="1003300" h="2286000">
                <a:moveTo>
                  <a:pt x="836357" y="1071845"/>
                </a:moveTo>
                <a:lnTo>
                  <a:pt x="834708" y="1065407"/>
                </a:lnTo>
                <a:lnTo>
                  <a:pt x="834588" y="1063455"/>
                </a:lnTo>
                <a:lnTo>
                  <a:pt x="835045" y="1054100"/>
                </a:lnTo>
                <a:lnTo>
                  <a:pt x="837549" y="1054100"/>
                </a:lnTo>
                <a:lnTo>
                  <a:pt x="841311" y="1065407"/>
                </a:lnTo>
                <a:lnTo>
                  <a:pt x="841560" y="1066800"/>
                </a:lnTo>
                <a:lnTo>
                  <a:pt x="835758" y="1066800"/>
                </a:lnTo>
                <a:lnTo>
                  <a:pt x="836357" y="1071845"/>
                </a:lnTo>
                <a:close/>
              </a:path>
              <a:path w="1003300" h="2286000">
                <a:moveTo>
                  <a:pt x="843812" y="1066800"/>
                </a:moveTo>
                <a:lnTo>
                  <a:pt x="841774" y="1066800"/>
                </a:lnTo>
                <a:lnTo>
                  <a:pt x="841311" y="1065407"/>
                </a:lnTo>
                <a:lnTo>
                  <a:pt x="839287" y="1054100"/>
                </a:lnTo>
                <a:lnTo>
                  <a:pt x="842844" y="1054100"/>
                </a:lnTo>
                <a:lnTo>
                  <a:pt x="843812" y="1066800"/>
                </a:lnTo>
                <a:close/>
              </a:path>
              <a:path w="1003300" h="2286000">
                <a:moveTo>
                  <a:pt x="854493" y="1066800"/>
                </a:moveTo>
                <a:lnTo>
                  <a:pt x="852704" y="1066800"/>
                </a:lnTo>
                <a:lnTo>
                  <a:pt x="852171" y="1054100"/>
                </a:lnTo>
                <a:lnTo>
                  <a:pt x="853830" y="1054100"/>
                </a:lnTo>
                <a:lnTo>
                  <a:pt x="854493" y="1066800"/>
                </a:lnTo>
                <a:close/>
              </a:path>
              <a:path w="1003300" h="2286000">
                <a:moveTo>
                  <a:pt x="860155" y="1066800"/>
                </a:moveTo>
                <a:lnTo>
                  <a:pt x="856659" y="1066800"/>
                </a:lnTo>
                <a:lnTo>
                  <a:pt x="855360" y="1054100"/>
                </a:lnTo>
                <a:lnTo>
                  <a:pt x="862874" y="1054100"/>
                </a:lnTo>
                <a:lnTo>
                  <a:pt x="860155" y="1066800"/>
                </a:lnTo>
                <a:close/>
              </a:path>
              <a:path w="1003300" h="2286000">
                <a:moveTo>
                  <a:pt x="867811" y="1066800"/>
                </a:moveTo>
                <a:lnTo>
                  <a:pt x="864314" y="1066800"/>
                </a:lnTo>
                <a:lnTo>
                  <a:pt x="863072" y="1054100"/>
                </a:lnTo>
                <a:lnTo>
                  <a:pt x="866551" y="1054100"/>
                </a:lnTo>
                <a:lnTo>
                  <a:pt x="867811" y="1066800"/>
                </a:lnTo>
                <a:close/>
              </a:path>
              <a:path w="1003300" h="2286000">
                <a:moveTo>
                  <a:pt x="875727" y="1066800"/>
                </a:moveTo>
                <a:lnTo>
                  <a:pt x="873873" y="1066800"/>
                </a:lnTo>
                <a:lnTo>
                  <a:pt x="872828" y="1054100"/>
                </a:lnTo>
                <a:lnTo>
                  <a:pt x="874872" y="1054100"/>
                </a:lnTo>
                <a:lnTo>
                  <a:pt x="875727" y="1066800"/>
                </a:lnTo>
                <a:close/>
              </a:path>
              <a:path w="1003300" h="2286000">
                <a:moveTo>
                  <a:pt x="880640" y="1066800"/>
                </a:moveTo>
                <a:lnTo>
                  <a:pt x="875727" y="1066800"/>
                </a:lnTo>
                <a:lnTo>
                  <a:pt x="875754" y="1054100"/>
                </a:lnTo>
                <a:lnTo>
                  <a:pt x="880011" y="1054100"/>
                </a:lnTo>
                <a:lnTo>
                  <a:pt x="880640" y="1066800"/>
                </a:lnTo>
                <a:close/>
              </a:path>
              <a:path w="1003300" h="2286000">
                <a:moveTo>
                  <a:pt x="883245" y="1066800"/>
                </a:moveTo>
                <a:lnTo>
                  <a:pt x="881743" y="1066800"/>
                </a:lnTo>
                <a:lnTo>
                  <a:pt x="881831" y="1054100"/>
                </a:lnTo>
                <a:lnTo>
                  <a:pt x="883245" y="1066800"/>
                </a:lnTo>
                <a:close/>
              </a:path>
              <a:path w="1003300" h="2286000">
                <a:moveTo>
                  <a:pt x="890339" y="1066800"/>
                </a:moveTo>
                <a:lnTo>
                  <a:pt x="890714" y="1054100"/>
                </a:lnTo>
                <a:lnTo>
                  <a:pt x="891442" y="1054100"/>
                </a:lnTo>
                <a:lnTo>
                  <a:pt x="890339" y="1066800"/>
                </a:lnTo>
                <a:close/>
              </a:path>
              <a:path w="1003300" h="2286000">
                <a:moveTo>
                  <a:pt x="681898" y="1066800"/>
                </a:moveTo>
                <a:lnTo>
                  <a:pt x="681657" y="1066800"/>
                </a:lnTo>
                <a:lnTo>
                  <a:pt x="681009" y="1054808"/>
                </a:lnTo>
                <a:lnTo>
                  <a:pt x="681898" y="1066800"/>
                </a:lnTo>
                <a:close/>
              </a:path>
              <a:path w="1003300" h="2286000">
                <a:moveTo>
                  <a:pt x="141417" y="1066800"/>
                </a:moveTo>
                <a:lnTo>
                  <a:pt x="139116" y="1066800"/>
                </a:lnTo>
                <a:lnTo>
                  <a:pt x="144756" y="1055180"/>
                </a:lnTo>
                <a:lnTo>
                  <a:pt x="144702" y="1056002"/>
                </a:lnTo>
                <a:lnTo>
                  <a:pt x="141417" y="1066800"/>
                </a:lnTo>
                <a:close/>
              </a:path>
              <a:path w="1003300" h="2286000">
                <a:moveTo>
                  <a:pt x="473005" y="1066800"/>
                </a:moveTo>
                <a:lnTo>
                  <a:pt x="469431" y="1066800"/>
                </a:lnTo>
                <a:lnTo>
                  <a:pt x="468730" y="1056445"/>
                </a:lnTo>
                <a:lnTo>
                  <a:pt x="473005" y="1066800"/>
                </a:lnTo>
                <a:close/>
              </a:path>
              <a:path w="1003300" h="2286000">
                <a:moveTo>
                  <a:pt x="107810" y="1079500"/>
                </a:moveTo>
                <a:lnTo>
                  <a:pt x="104805" y="1079500"/>
                </a:lnTo>
                <a:lnTo>
                  <a:pt x="104856" y="1078316"/>
                </a:lnTo>
                <a:lnTo>
                  <a:pt x="108306" y="1058520"/>
                </a:lnTo>
                <a:lnTo>
                  <a:pt x="108007" y="1066800"/>
                </a:lnTo>
                <a:lnTo>
                  <a:pt x="108144" y="1066800"/>
                </a:lnTo>
                <a:lnTo>
                  <a:pt x="107810" y="1079500"/>
                </a:lnTo>
                <a:close/>
              </a:path>
              <a:path w="1003300" h="2286000">
                <a:moveTo>
                  <a:pt x="580011" y="1066800"/>
                </a:moveTo>
                <a:lnTo>
                  <a:pt x="575830" y="1066800"/>
                </a:lnTo>
                <a:lnTo>
                  <a:pt x="580143" y="1058930"/>
                </a:lnTo>
                <a:lnTo>
                  <a:pt x="580011" y="1066800"/>
                </a:lnTo>
                <a:close/>
              </a:path>
              <a:path w="1003300" h="2286000">
                <a:moveTo>
                  <a:pt x="566175" y="1066800"/>
                </a:moveTo>
                <a:lnTo>
                  <a:pt x="564852" y="1066800"/>
                </a:lnTo>
                <a:lnTo>
                  <a:pt x="566571" y="1063455"/>
                </a:lnTo>
                <a:lnTo>
                  <a:pt x="566175" y="1066800"/>
                </a:lnTo>
                <a:close/>
              </a:path>
              <a:path w="1003300" h="2286000">
                <a:moveTo>
                  <a:pt x="398919" y="1066800"/>
                </a:moveTo>
                <a:lnTo>
                  <a:pt x="398373" y="1066800"/>
                </a:lnTo>
                <a:lnTo>
                  <a:pt x="398572" y="1064055"/>
                </a:lnTo>
                <a:lnTo>
                  <a:pt x="398919" y="1066800"/>
                </a:lnTo>
                <a:close/>
              </a:path>
              <a:path w="1003300" h="2286000">
                <a:moveTo>
                  <a:pt x="835064" y="1066800"/>
                </a:moveTo>
                <a:lnTo>
                  <a:pt x="834424" y="1066800"/>
                </a:lnTo>
                <a:lnTo>
                  <a:pt x="834527" y="1064701"/>
                </a:lnTo>
                <a:lnTo>
                  <a:pt x="835064" y="1066800"/>
                </a:lnTo>
                <a:close/>
              </a:path>
              <a:path w="1003300" h="2286000">
                <a:moveTo>
                  <a:pt x="841774" y="1066800"/>
                </a:moveTo>
                <a:lnTo>
                  <a:pt x="841560" y="1066800"/>
                </a:lnTo>
                <a:lnTo>
                  <a:pt x="841311" y="1065407"/>
                </a:lnTo>
                <a:lnTo>
                  <a:pt x="841774" y="1066800"/>
                </a:lnTo>
                <a:close/>
              </a:path>
              <a:path w="1003300" h="2286000">
                <a:moveTo>
                  <a:pt x="101603" y="1079500"/>
                </a:moveTo>
                <a:lnTo>
                  <a:pt x="98611" y="1079500"/>
                </a:lnTo>
                <a:lnTo>
                  <a:pt x="99073" y="1066800"/>
                </a:lnTo>
                <a:lnTo>
                  <a:pt x="103100" y="1066800"/>
                </a:lnTo>
                <a:lnTo>
                  <a:pt x="103020" y="1071845"/>
                </a:lnTo>
                <a:lnTo>
                  <a:pt x="101603" y="1079500"/>
                </a:lnTo>
                <a:close/>
              </a:path>
              <a:path w="1003300" h="2286000">
                <a:moveTo>
                  <a:pt x="103037" y="1071751"/>
                </a:moveTo>
                <a:lnTo>
                  <a:pt x="103100" y="1066800"/>
                </a:lnTo>
                <a:lnTo>
                  <a:pt x="103954" y="1066800"/>
                </a:lnTo>
                <a:lnTo>
                  <a:pt x="103037" y="1071751"/>
                </a:lnTo>
                <a:close/>
              </a:path>
              <a:path w="1003300" h="2286000">
                <a:moveTo>
                  <a:pt x="104649" y="1079500"/>
                </a:moveTo>
                <a:lnTo>
                  <a:pt x="102938" y="1079500"/>
                </a:lnTo>
                <a:lnTo>
                  <a:pt x="103037" y="1071751"/>
                </a:lnTo>
                <a:lnTo>
                  <a:pt x="103954" y="1066800"/>
                </a:lnTo>
                <a:lnTo>
                  <a:pt x="105352" y="1066800"/>
                </a:lnTo>
                <a:lnTo>
                  <a:pt x="104856" y="1078316"/>
                </a:lnTo>
                <a:lnTo>
                  <a:pt x="104649" y="1079500"/>
                </a:lnTo>
                <a:close/>
              </a:path>
              <a:path w="1003300" h="2286000">
                <a:moveTo>
                  <a:pt x="122474" y="1079500"/>
                </a:moveTo>
                <a:lnTo>
                  <a:pt x="116971" y="1079500"/>
                </a:lnTo>
                <a:lnTo>
                  <a:pt x="118795" y="1066800"/>
                </a:lnTo>
                <a:lnTo>
                  <a:pt x="123931" y="1066800"/>
                </a:lnTo>
                <a:lnTo>
                  <a:pt x="122474" y="1079500"/>
                </a:lnTo>
                <a:close/>
              </a:path>
              <a:path w="1003300" h="2286000">
                <a:moveTo>
                  <a:pt x="136184" y="1079500"/>
                </a:moveTo>
                <a:lnTo>
                  <a:pt x="128741" y="1079500"/>
                </a:lnTo>
                <a:lnTo>
                  <a:pt x="128979" y="1066800"/>
                </a:lnTo>
                <a:lnTo>
                  <a:pt x="137990" y="1066800"/>
                </a:lnTo>
                <a:lnTo>
                  <a:pt x="136184" y="1079500"/>
                </a:lnTo>
                <a:close/>
              </a:path>
              <a:path w="1003300" h="2286000">
                <a:moveTo>
                  <a:pt x="134684" y="1092200"/>
                </a:moveTo>
                <a:lnTo>
                  <a:pt x="131309" y="1092200"/>
                </a:lnTo>
                <a:lnTo>
                  <a:pt x="132809" y="1079500"/>
                </a:lnTo>
                <a:lnTo>
                  <a:pt x="137640" y="1079500"/>
                </a:lnTo>
                <a:lnTo>
                  <a:pt x="138559" y="1066800"/>
                </a:lnTo>
                <a:lnTo>
                  <a:pt x="141855" y="1066800"/>
                </a:lnTo>
                <a:lnTo>
                  <a:pt x="134684" y="1092200"/>
                </a:lnTo>
                <a:close/>
              </a:path>
              <a:path w="1003300" h="2286000">
                <a:moveTo>
                  <a:pt x="163123" y="1079500"/>
                </a:moveTo>
                <a:lnTo>
                  <a:pt x="155385" y="1079500"/>
                </a:lnTo>
                <a:lnTo>
                  <a:pt x="156657" y="1066800"/>
                </a:lnTo>
                <a:lnTo>
                  <a:pt x="163123" y="1066800"/>
                </a:lnTo>
                <a:lnTo>
                  <a:pt x="163123" y="1079500"/>
                </a:lnTo>
                <a:close/>
              </a:path>
              <a:path w="1003300" h="2286000">
                <a:moveTo>
                  <a:pt x="165659" y="1079500"/>
                </a:moveTo>
                <a:lnTo>
                  <a:pt x="164624" y="1079500"/>
                </a:lnTo>
                <a:lnTo>
                  <a:pt x="166108" y="1066800"/>
                </a:lnTo>
                <a:lnTo>
                  <a:pt x="170336" y="1066800"/>
                </a:lnTo>
                <a:lnTo>
                  <a:pt x="165659" y="1079500"/>
                </a:lnTo>
                <a:close/>
              </a:path>
              <a:path w="1003300" h="2286000">
                <a:moveTo>
                  <a:pt x="172435" y="1079500"/>
                </a:moveTo>
                <a:lnTo>
                  <a:pt x="170171" y="1079500"/>
                </a:lnTo>
                <a:lnTo>
                  <a:pt x="170336" y="1066800"/>
                </a:lnTo>
                <a:lnTo>
                  <a:pt x="173527" y="1066800"/>
                </a:lnTo>
                <a:lnTo>
                  <a:pt x="172435" y="1079500"/>
                </a:lnTo>
                <a:close/>
              </a:path>
              <a:path w="1003300" h="2286000">
                <a:moveTo>
                  <a:pt x="178220" y="1079500"/>
                </a:moveTo>
                <a:lnTo>
                  <a:pt x="173255" y="1079500"/>
                </a:lnTo>
                <a:lnTo>
                  <a:pt x="173773" y="1066800"/>
                </a:lnTo>
                <a:lnTo>
                  <a:pt x="179485" y="1066800"/>
                </a:lnTo>
                <a:lnTo>
                  <a:pt x="178220" y="1079500"/>
                </a:lnTo>
                <a:close/>
              </a:path>
              <a:path w="1003300" h="2286000">
                <a:moveTo>
                  <a:pt x="272456" y="1079500"/>
                </a:moveTo>
                <a:lnTo>
                  <a:pt x="269861" y="1079500"/>
                </a:lnTo>
                <a:lnTo>
                  <a:pt x="270085" y="1066800"/>
                </a:lnTo>
                <a:lnTo>
                  <a:pt x="272160" y="1066800"/>
                </a:lnTo>
                <a:lnTo>
                  <a:pt x="272456" y="1079500"/>
                </a:lnTo>
                <a:close/>
              </a:path>
              <a:path w="1003300" h="2286000">
                <a:moveTo>
                  <a:pt x="275047" y="1079500"/>
                </a:moveTo>
                <a:lnTo>
                  <a:pt x="273925" y="1079500"/>
                </a:lnTo>
                <a:lnTo>
                  <a:pt x="272791" y="1066800"/>
                </a:lnTo>
                <a:lnTo>
                  <a:pt x="275448" y="1066800"/>
                </a:lnTo>
                <a:lnTo>
                  <a:pt x="275047" y="1079500"/>
                </a:lnTo>
                <a:close/>
              </a:path>
              <a:path w="1003300" h="2286000">
                <a:moveTo>
                  <a:pt x="281420" y="1079500"/>
                </a:moveTo>
                <a:lnTo>
                  <a:pt x="278344" y="1079500"/>
                </a:lnTo>
                <a:lnTo>
                  <a:pt x="276916" y="1066800"/>
                </a:lnTo>
                <a:lnTo>
                  <a:pt x="279584" y="1066800"/>
                </a:lnTo>
                <a:lnTo>
                  <a:pt x="281420" y="1079500"/>
                </a:lnTo>
                <a:close/>
              </a:path>
              <a:path w="1003300" h="2286000">
                <a:moveTo>
                  <a:pt x="285736" y="1079500"/>
                </a:moveTo>
                <a:lnTo>
                  <a:pt x="283280" y="1079500"/>
                </a:lnTo>
                <a:lnTo>
                  <a:pt x="283177" y="1066800"/>
                </a:lnTo>
                <a:lnTo>
                  <a:pt x="285250" y="1066800"/>
                </a:lnTo>
                <a:lnTo>
                  <a:pt x="285736" y="1079500"/>
                </a:lnTo>
                <a:close/>
              </a:path>
              <a:path w="1003300" h="2286000">
                <a:moveTo>
                  <a:pt x="290275" y="1079500"/>
                </a:moveTo>
                <a:lnTo>
                  <a:pt x="288694" y="1079500"/>
                </a:lnTo>
                <a:lnTo>
                  <a:pt x="285824" y="1066800"/>
                </a:lnTo>
                <a:lnTo>
                  <a:pt x="288368" y="1066800"/>
                </a:lnTo>
                <a:lnTo>
                  <a:pt x="290275" y="1079500"/>
                </a:lnTo>
                <a:close/>
              </a:path>
              <a:path w="1003300" h="2286000">
                <a:moveTo>
                  <a:pt x="296877" y="1079500"/>
                </a:moveTo>
                <a:lnTo>
                  <a:pt x="292705" y="1079500"/>
                </a:lnTo>
                <a:lnTo>
                  <a:pt x="292311" y="1066800"/>
                </a:lnTo>
                <a:lnTo>
                  <a:pt x="293666" y="1066800"/>
                </a:lnTo>
                <a:lnTo>
                  <a:pt x="296877" y="1079500"/>
                </a:lnTo>
                <a:close/>
              </a:path>
              <a:path w="1003300" h="2286000">
                <a:moveTo>
                  <a:pt x="300973" y="1079500"/>
                </a:moveTo>
                <a:lnTo>
                  <a:pt x="299380" y="1079500"/>
                </a:lnTo>
                <a:lnTo>
                  <a:pt x="299257" y="1066800"/>
                </a:lnTo>
                <a:lnTo>
                  <a:pt x="301119" y="1066800"/>
                </a:lnTo>
                <a:lnTo>
                  <a:pt x="300973" y="1079500"/>
                </a:lnTo>
                <a:close/>
              </a:path>
              <a:path w="1003300" h="2286000">
                <a:moveTo>
                  <a:pt x="312432" y="1079500"/>
                </a:moveTo>
                <a:lnTo>
                  <a:pt x="308607" y="1079500"/>
                </a:lnTo>
                <a:lnTo>
                  <a:pt x="309221" y="1066800"/>
                </a:lnTo>
                <a:lnTo>
                  <a:pt x="312548" y="1066800"/>
                </a:lnTo>
                <a:lnTo>
                  <a:pt x="312432" y="1079500"/>
                </a:lnTo>
                <a:close/>
              </a:path>
              <a:path w="1003300" h="2286000">
                <a:moveTo>
                  <a:pt x="316166" y="1079500"/>
                </a:moveTo>
                <a:lnTo>
                  <a:pt x="313524" y="1079500"/>
                </a:lnTo>
                <a:lnTo>
                  <a:pt x="314177" y="1066800"/>
                </a:lnTo>
                <a:lnTo>
                  <a:pt x="316592" y="1066800"/>
                </a:lnTo>
                <a:lnTo>
                  <a:pt x="316166" y="1079500"/>
                </a:lnTo>
                <a:close/>
              </a:path>
              <a:path w="1003300" h="2286000">
                <a:moveTo>
                  <a:pt x="317675" y="1073892"/>
                </a:moveTo>
                <a:lnTo>
                  <a:pt x="317706" y="1066800"/>
                </a:lnTo>
                <a:lnTo>
                  <a:pt x="319043" y="1066800"/>
                </a:lnTo>
                <a:lnTo>
                  <a:pt x="317675" y="1073892"/>
                </a:lnTo>
                <a:close/>
              </a:path>
              <a:path w="1003300" h="2286000">
                <a:moveTo>
                  <a:pt x="358858" y="1079500"/>
                </a:moveTo>
                <a:lnTo>
                  <a:pt x="356380" y="1079500"/>
                </a:lnTo>
                <a:lnTo>
                  <a:pt x="356380" y="1066800"/>
                </a:lnTo>
                <a:lnTo>
                  <a:pt x="358834" y="1066800"/>
                </a:lnTo>
                <a:lnTo>
                  <a:pt x="358858" y="1079500"/>
                </a:lnTo>
                <a:close/>
              </a:path>
              <a:path w="1003300" h="2286000">
                <a:moveTo>
                  <a:pt x="366267" y="1117600"/>
                </a:moveTo>
                <a:lnTo>
                  <a:pt x="361800" y="1117600"/>
                </a:lnTo>
                <a:lnTo>
                  <a:pt x="362341" y="1104900"/>
                </a:lnTo>
                <a:lnTo>
                  <a:pt x="362381" y="1091772"/>
                </a:lnTo>
                <a:lnTo>
                  <a:pt x="360184" y="1079500"/>
                </a:lnTo>
                <a:lnTo>
                  <a:pt x="359838" y="1079500"/>
                </a:lnTo>
                <a:lnTo>
                  <a:pt x="359358" y="1066800"/>
                </a:lnTo>
                <a:lnTo>
                  <a:pt x="361380" y="1066800"/>
                </a:lnTo>
                <a:lnTo>
                  <a:pt x="361507" y="1079500"/>
                </a:lnTo>
                <a:lnTo>
                  <a:pt x="363004" y="1092200"/>
                </a:lnTo>
                <a:lnTo>
                  <a:pt x="364753" y="1092200"/>
                </a:lnTo>
                <a:lnTo>
                  <a:pt x="366267" y="1117600"/>
                </a:lnTo>
                <a:close/>
              </a:path>
              <a:path w="1003300" h="2286000">
                <a:moveTo>
                  <a:pt x="381568" y="1079500"/>
                </a:moveTo>
                <a:lnTo>
                  <a:pt x="380243" y="1079500"/>
                </a:lnTo>
                <a:lnTo>
                  <a:pt x="379997" y="1066800"/>
                </a:lnTo>
                <a:lnTo>
                  <a:pt x="381694" y="1066800"/>
                </a:lnTo>
                <a:lnTo>
                  <a:pt x="381568" y="1079500"/>
                </a:lnTo>
                <a:close/>
              </a:path>
              <a:path w="1003300" h="2286000">
                <a:moveTo>
                  <a:pt x="388410" y="1079500"/>
                </a:moveTo>
                <a:lnTo>
                  <a:pt x="387187" y="1079500"/>
                </a:lnTo>
                <a:lnTo>
                  <a:pt x="385717" y="1066800"/>
                </a:lnTo>
                <a:lnTo>
                  <a:pt x="387259" y="1066800"/>
                </a:lnTo>
                <a:lnTo>
                  <a:pt x="388410" y="1079500"/>
                </a:lnTo>
                <a:close/>
              </a:path>
              <a:path w="1003300" h="2286000">
                <a:moveTo>
                  <a:pt x="395436" y="1079500"/>
                </a:moveTo>
                <a:lnTo>
                  <a:pt x="392686" y="1079500"/>
                </a:lnTo>
                <a:lnTo>
                  <a:pt x="390455" y="1066800"/>
                </a:lnTo>
                <a:lnTo>
                  <a:pt x="394721" y="1066800"/>
                </a:lnTo>
                <a:lnTo>
                  <a:pt x="395436" y="1079500"/>
                </a:lnTo>
                <a:close/>
              </a:path>
              <a:path w="1003300" h="2286000">
                <a:moveTo>
                  <a:pt x="399934" y="1079500"/>
                </a:moveTo>
                <a:lnTo>
                  <a:pt x="396191" y="1079500"/>
                </a:lnTo>
                <a:lnTo>
                  <a:pt x="396191" y="1066800"/>
                </a:lnTo>
                <a:lnTo>
                  <a:pt x="403466" y="1066800"/>
                </a:lnTo>
                <a:lnTo>
                  <a:pt x="399934" y="1079500"/>
                </a:lnTo>
                <a:close/>
              </a:path>
              <a:path w="1003300" h="2286000">
                <a:moveTo>
                  <a:pt x="409530" y="1079500"/>
                </a:moveTo>
                <a:lnTo>
                  <a:pt x="407134" y="1079500"/>
                </a:lnTo>
                <a:lnTo>
                  <a:pt x="407692" y="1066800"/>
                </a:lnTo>
                <a:lnTo>
                  <a:pt x="409001" y="1066800"/>
                </a:lnTo>
                <a:lnTo>
                  <a:pt x="409530" y="1079500"/>
                </a:lnTo>
                <a:close/>
              </a:path>
              <a:path w="1003300" h="2286000">
                <a:moveTo>
                  <a:pt x="419659" y="1079253"/>
                </a:moveTo>
                <a:lnTo>
                  <a:pt x="415387" y="1066800"/>
                </a:lnTo>
                <a:lnTo>
                  <a:pt x="421419" y="1066800"/>
                </a:lnTo>
                <a:lnTo>
                  <a:pt x="420967" y="1075063"/>
                </a:lnTo>
                <a:lnTo>
                  <a:pt x="419659" y="1079253"/>
                </a:lnTo>
                <a:close/>
              </a:path>
              <a:path w="1003300" h="2286000">
                <a:moveTo>
                  <a:pt x="420724" y="1079500"/>
                </a:moveTo>
                <a:lnTo>
                  <a:pt x="420967" y="1075063"/>
                </a:lnTo>
                <a:lnTo>
                  <a:pt x="423547" y="1066800"/>
                </a:lnTo>
                <a:lnTo>
                  <a:pt x="420724" y="1079500"/>
                </a:lnTo>
                <a:close/>
              </a:path>
              <a:path w="1003300" h="2286000">
                <a:moveTo>
                  <a:pt x="427606" y="1079500"/>
                </a:moveTo>
                <a:lnTo>
                  <a:pt x="423919" y="1079500"/>
                </a:lnTo>
                <a:lnTo>
                  <a:pt x="423687" y="1066800"/>
                </a:lnTo>
                <a:lnTo>
                  <a:pt x="427546" y="1066800"/>
                </a:lnTo>
                <a:lnTo>
                  <a:pt x="427606" y="1079500"/>
                </a:lnTo>
                <a:close/>
              </a:path>
              <a:path w="1003300" h="2286000">
                <a:moveTo>
                  <a:pt x="440265" y="1079500"/>
                </a:moveTo>
                <a:lnTo>
                  <a:pt x="429615" y="1079500"/>
                </a:lnTo>
                <a:lnTo>
                  <a:pt x="432909" y="1066800"/>
                </a:lnTo>
                <a:lnTo>
                  <a:pt x="438309" y="1066800"/>
                </a:lnTo>
                <a:lnTo>
                  <a:pt x="440265" y="1079500"/>
                </a:lnTo>
                <a:close/>
              </a:path>
              <a:path w="1003300" h="2286000">
                <a:moveTo>
                  <a:pt x="452910" y="1079500"/>
                </a:moveTo>
                <a:lnTo>
                  <a:pt x="449739" y="1079500"/>
                </a:lnTo>
                <a:lnTo>
                  <a:pt x="449739" y="1066800"/>
                </a:lnTo>
                <a:lnTo>
                  <a:pt x="452910" y="1079500"/>
                </a:lnTo>
                <a:close/>
              </a:path>
              <a:path w="1003300" h="2286000">
                <a:moveTo>
                  <a:pt x="459257" y="1079500"/>
                </a:moveTo>
                <a:lnTo>
                  <a:pt x="454040" y="1079500"/>
                </a:lnTo>
                <a:lnTo>
                  <a:pt x="452256" y="1066800"/>
                </a:lnTo>
                <a:lnTo>
                  <a:pt x="459617" y="1066800"/>
                </a:lnTo>
                <a:lnTo>
                  <a:pt x="459257" y="1079500"/>
                </a:lnTo>
                <a:close/>
              </a:path>
              <a:path w="1003300" h="2286000">
                <a:moveTo>
                  <a:pt x="462904" y="1079500"/>
                </a:moveTo>
                <a:lnTo>
                  <a:pt x="461708" y="1079500"/>
                </a:lnTo>
                <a:lnTo>
                  <a:pt x="463931" y="1066800"/>
                </a:lnTo>
                <a:lnTo>
                  <a:pt x="462904" y="1079500"/>
                </a:lnTo>
                <a:close/>
              </a:path>
              <a:path w="1003300" h="2286000">
                <a:moveTo>
                  <a:pt x="467248" y="1079500"/>
                </a:moveTo>
                <a:lnTo>
                  <a:pt x="465352" y="1079500"/>
                </a:lnTo>
                <a:lnTo>
                  <a:pt x="465352" y="1066800"/>
                </a:lnTo>
                <a:lnTo>
                  <a:pt x="467127" y="1066800"/>
                </a:lnTo>
                <a:lnTo>
                  <a:pt x="467248" y="1079500"/>
                </a:lnTo>
                <a:close/>
              </a:path>
              <a:path w="1003300" h="2286000">
                <a:moveTo>
                  <a:pt x="473081" y="1079500"/>
                </a:moveTo>
                <a:lnTo>
                  <a:pt x="467248" y="1079500"/>
                </a:lnTo>
                <a:lnTo>
                  <a:pt x="470472" y="1066800"/>
                </a:lnTo>
                <a:lnTo>
                  <a:pt x="475819" y="1066800"/>
                </a:lnTo>
                <a:lnTo>
                  <a:pt x="473081" y="1079500"/>
                </a:lnTo>
                <a:close/>
              </a:path>
              <a:path w="1003300" h="2286000">
                <a:moveTo>
                  <a:pt x="479709" y="1079500"/>
                </a:moveTo>
                <a:lnTo>
                  <a:pt x="473081" y="1079500"/>
                </a:lnTo>
                <a:lnTo>
                  <a:pt x="478241" y="1066800"/>
                </a:lnTo>
                <a:lnTo>
                  <a:pt x="484524" y="1066800"/>
                </a:lnTo>
                <a:lnTo>
                  <a:pt x="479709" y="1079500"/>
                </a:lnTo>
                <a:close/>
              </a:path>
              <a:path w="1003300" h="2286000">
                <a:moveTo>
                  <a:pt x="490944" y="1077339"/>
                </a:moveTo>
                <a:lnTo>
                  <a:pt x="484985" y="1066800"/>
                </a:lnTo>
                <a:lnTo>
                  <a:pt x="490357" y="1066800"/>
                </a:lnTo>
                <a:lnTo>
                  <a:pt x="490944" y="1077339"/>
                </a:lnTo>
                <a:close/>
              </a:path>
              <a:path w="1003300" h="2286000">
                <a:moveTo>
                  <a:pt x="497934" y="1079500"/>
                </a:moveTo>
                <a:lnTo>
                  <a:pt x="497187" y="1079500"/>
                </a:lnTo>
                <a:lnTo>
                  <a:pt x="493797" y="1066800"/>
                </a:lnTo>
                <a:lnTo>
                  <a:pt x="497025" y="1066800"/>
                </a:lnTo>
                <a:lnTo>
                  <a:pt x="497934" y="1079500"/>
                </a:lnTo>
                <a:close/>
              </a:path>
              <a:path w="1003300" h="2286000">
                <a:moveTo>
                  <a:pt x="502065" y="1079500"/>
                </a:moveTo>
                <a:lnTo>
                  <a:pt x="500321" y="1079500"/>
                </a:lnTo>
                <a:lnTo>
                  <a:pt x="500021" y="1066800"/>
                </a:lnTo>
                <a:lnTo>
                  <a:pt x="500860" y="1066800"/>
                </a:lnTo>
                <a:lnTo>
                  <a:pt x="502065" y="1079500"/>
                </a:lnTo>
                <a:close/>
              </a:path>
              <a:path w="1003300" h="2286000">
                <a:moveTo>
                  <a:pt x="508698" y="1079500"/>
                </a:moveTo>
                <a:lnTo>
                  <a:pt x="505138" y="1079500"/>
                </a:lnTo>
                <a:lnTo>
                  <a:pt x="504179" y="1066800"/>
                </a:lnTo>
                <a:lnTo>
                  <a:pt x="506307" y="1066800"/>
                </a:lnTo>
                <a:lnTo>
                  <a:pt x="508698" y="1079500"/>
                </a:lnTo>
                <a:close/>
              </a:path>
              <a:path w="1003300" h="2286000">
                <a:moveTo>
                  <a:pt x="509437" y="1079500"/>
                </a:moveTo>
                <a:lnTo>
                  <a:pt x="508960" y="1079500"/>
                </a:lnTo>
                <a:lnTo>
                  <a:pt x="506955" y="1066800"/>
                </a:lnTo>
                <a:lnTo>
                  <a:pt x="509238" y="1066800"/>
                </a:lnTo>
                <a:lnTo>
                  <a:pt x="509437" y="1079500"/>
                </a:lnTo>
                <a:close/>
              </a:path>
              <a:path w="1003300" h="2286000">
                <a:moveTo>
                  <a:pt x="520778" y="1079500"/>
                </a:moveTo>
                <a:lnTo>
                  <a:pt x="519807" y="1079500"/>
                </a:lnTo>
                <a:lnTo>
                  <a:pt x="519823" y="1066800"/>
                </a:lnTo>
                <a:lnTo>
                  <a:pt x="520778" y="1066800"/>
                </a:lnTo>
                <a:lnTo>
                  <a:pt x="520778" y="1079500"/>
                </a:lnTo>
                <a:close/>
              </a:path>
              <a:path w="1003300" h="2286000">
                <a:moveTo>
                  <a:pt x="528358" y="1079500"/>
                </a:moveTo>
                <a:lnTo>
                  <a:pt x="523103" y="1079500"/>
                </a:lnTo>
                <a:lnTo>
                  <a:pt x="523740" y="1066800"/>
                </a:lnTo>
                <a:lnTo>
                  <a:pt x="528358" y="1066800"/>
                </a:lnTo>
                <a:lnTo>
                  <a:pt x="528358" y="1079500"/>
                </a:lnTo>
                <a:close/>
              </a:path>
              <a:path w="1003300" h="2286000">
                <a:moveTo>
                  <a:pt x="541101" y="1079500"/>
                </a:moveTo>
                <a:lnTo>
                  <a:pt x="531312" y="1079500"/>
                </a:lnTo>
                <a:lnTo>
                  <a:pt x="531731" y="1066800"/>
                </a:lnTo>
                <a:lnTo>
                  <a:pt x="542761" y="1066800"/>
                </a:lnTo>
                <a:lnTo>
                  <a:pt x="541101" y="1079500"/>
                </a:lnTo>
                <a:close/>
              </a:path>
              <a:path w="1003300" h="2286000">
                <a:moveTo>
                  <a:pt x="544938" y="1079500"/>
                </a:moveTo>
                <a:lnTo>
                  <a:pt x="542938" y="1079500"/>
                </a:lnTo>
                <a:lnTo>
                  <a:pt x="542761" y="1066800"/>
                </a:lnTo>
                <a:lnTo>
                  <a:pt x="546464" y="1066800"/>
                </a:lnTo>
                <a:lnTo>
                  <a:pt x="544938" y="1079500"/>
                </a:lnTo>
                <a:close/>
              </a:path>
              <a:path w="1003300" h="2286000">
                <a:moveTo>
                  <a:pt x="559348" y="1079500"/>
                </a:moveTo>
                <a:lnTo>
                  <a:pt x="553626" y="1079500"/>
                </a:lnTo>
                <a:lnTo>
                  <a:pt x="556570" y="1066800"/>
                </a:lnTo>
                <a:lnTo>
                  <a:pt x="558526" y="1066800"/>
                </a:lnTo>
                <a:lnTo>
                  <a:pt x="559348" y="1079500"/>
                </a:lnTo>
                <a:close/>
              </a:path>
              <a:path w="1003300" h="2286000">
                <a:moveTo>
                  <a:pt x="561676" y="1079500"/>
                </a:moveTo>
                <a:lnTo>
                  <a:pt x="560097" y="1079500"/>
                </a:lnTo>
                <a:lnTo>
                  <a:pt x="560097" y="1066800"/>
                </a:lnTo>
                <a:lnTo>
                  <a:pt x="561536" y="1066800"/>
                </a:lnTo>
                <a:lnTo>
                  <a:pt x="561676" y="1079500"/>
                </a:lnTo>
                <a:close/>
              </a:path>
              <a:path w="1003300" h="2286000">
                <a:moveTo>
                  <a:pt x="566542" y="1079500"/>
                </a:moveTo>
                <a:lnTo>
                  <a:pt x="561676" y="1079500"/>
                </a:lnTo>
                <a:lnTo>
                  <a:pt x="563570" y="1066800"/>
                </a:lnTo>
                <a:lnTo>
                  <a:pt x="568247" y="1066800"/>
                </a:lnTo>
                <a:lnTo>
                  <a:pt x="566542" y="1079500"/>
                </a:lnTo>
                <a:close/>
              </a:path>
              <a:path w="1003300" h="2286000">
                <a:moveTo>
                  <a:pt x="577858" y="1079500"/>
                </a:moveTo>
                <a:lnTo>
                  <a:pt x="576058" y="1079500"/>
                </a:lnTo>
                <a:lnTo>
                  <a:pt x="579354" y="1066800"/>
                </a:lnTo>
                <a:lnTo>
                  <a:pt x="582319" y="1066800"/>
                </a:lnTo>
                <a:lnTo>
                  <a:pt x="577858" y="1079500"/>
                </a:lnTo>
                <a:close/>
              </a:path>
              <a:path w="1003300" h="2286000">
                <a:moveTo>
                  <a:pt x="598186" y="1079500"/>
                </a:moveTo>
                <a:lnTo>
                  <a:pt x="597395" y="1079500"/>
                </a:lnTo>
                <a:lnTo>
                  <a:pt x="597756" y="1066800"/>
                </a:lnTo>
                <a:lnTo>
                  <a:pt x="600773" y="1066800"/>
                </a:lnTo>
                <a:lnTo>
                  <a:pt x="598186" y="1079500"/>
                </a:lnTo>
                <a:close/>
              </a:path>
              <a:path w="1003300" h="2286000">
                <a:moveTo>
                  <a:pt x="623721" y="1079500"/>
                </a:moveTo>
                <a:lnTo>
                  <a:pt x="623623" y="1066800"/>
                </a:lnTo>
                <a:lnTo>
                  <a:pt x="624632" y="1066800"/>
                </a:lnTo>
                <a:lnTo>
                  <a:pt x="623721" y="1079500"/>
                </a:lnTo>
                <a:close/>
              </a:path>
              <a:path w="1003300" h="2286000">
                <a:moveTo>
                  <a:pt x="633325" y="1079500"/>
                </a:moveTo>
                <a:lnTo>
                  <a:pt x="627260" y="1079500"/>
                </a:lnTo>
                <a:lnTo>
                  <a:pt x="627531" y="1066800"/>
                </a:lnTo>
                <a:lnTo>
                  <a:pt x="633514" y="1066800"/>
                </a:lnTo>
                <a:lnTo>
                  <a:pt x="633325" y="1079500"/>
                </a:lnTo>
                <a:close/>
              </a:path>
              <a:path w="1003300" h="2286000">
                <a:moveTo>
                  <a:pt x="658645" y="1079500"/>
                </a:moveTo>
                <a:lnTo>
                  <a:pt x="657448" y="1079500"/>
                </a:lnTo>
                <a:lnTo>
                  <a:pt x="656808" y="1066800"/>
                </a:lnTo>
                <a:lnTo>
                  <a:pt x="658645" y="1066800"/>
                </a:lnTo>
                <a:lnTo>
                  <a:pt x="658645" y="1079500"/>
                </a:lnTo>
                <a:close/>
              </a:path>
              <a:path w="1003300" h="2286000">
                <a:moveTo>
                  <a:pt x="661711" y="1079500"/>
                </a:moveTo>
                <a:lnTo>
                  <a:pt x="659166" y="1079500"/>
                </a:lnTo>
                <a:lnTo>
                  <a:pt x="658783" y="1066800"/>
                </a:lnTo>
                <a:lnTo>
                  <a:pt x="661941" y="1066800"/>
                </a:lnTo>
                <a:lnTo>
                  <a:pt x="661711" y="1079500"/>
                </a:lnTo>
                <a:close/>
              </a:path>
              <a:path w="1003300" h="2286000">
                <a:moveTo>
                  <a:pt x="667560" y="1079500"/>
                </a:moveTo>
                <a:lnTo>
                  <a:pt x="664940" y="1079500"/>
                </a:lnTo>
                <a:lnTo>
                  <a:pt x="664846" y="1066800"/>
                </a:lnTo>
                <a:lnTo>
                  <a:pt x="668895" y="1066800"/>
                </a:lnTo>
                <a:lnTo>
                  <a:pt x="667560" y="1079500"/>
                </a:lnTo>
                <a:close/>
              </a:path>
              <a:path w="1003300" h="2286000">
                <a:moveTo>
                  <a:pt x="675798" y="1079500"/>
                </a:moveTo>
                <a:lnTo>
                  <a:pt x="670388" y="1079500"/>
                </a:lnTo>
                <a:lnTo>
                  <a:pt x="669572" y="1066800"/>
                </a:lnTo>
                <a:lnTo>
                  <a:pt x="676493" y="1066800"/>
                </a:lnTo>
                <a:lnTo>
                  <a:pt x="675798" y="1079500"/>
                </a:lnTo>
                <a:close/>
              </a:path>
              <a:path w="1003300" h="2286000">
                <a:moveTo>
                  <a:pt x="679148" y="1079500"/>
                </a:moveTo>
                <a:lnTo>
                  <a:pt x="676630" y="1079500"/>
                </a:lnTo>
                <a:lnTo>
                  <a:pt x="676630" y="1066800"/>
                </a:lnTo>
                <a:lnTo>
                  <a:pt x="678792" y="1066800"/>
                </a:lnTo>
                <a:lnTo>
                  <a:pt x="679039" y="1068412"/>
                </a:lnTo>
                <a:lnTo>
                  <a:pt x="679148" y="1079500"/>
                </a:lnTo>
                <a:close/>
              </a:path>
              <a:path w="1003300" h="2286000">
                <a:moveTo>
                  <a:pt x="679039" y="1068412"/>
                </a:moveTo>
                <a:lnTo>
                  <a:pt x="678792" y="1066800"/>
                </a:lnTo>
                <a:lnTo>
                  <a:pt x="679023" y="1066800"/>
                </a:lnTo>
                <a:lnTo>
                  <a:pt x="679039" y="1068412"/>
                </a:lnTo>
                <a:close/>
              </a:path>
              <a:path w="1003300" h="2286000">
                <a:moveTo>
                  <a:pt x="694633" y="1079500"/>
                </a:moveTo>
                <a:lnTo>
                  <a:pt x="680737" y="1079500"/>
                </a:lnTo>
                <a:lnTo>
                  <a:pt x="679039" y="1068412"/>
                </a:lnTo>
                <a:lnTo>
                  <a:pt x="679023" y="1066800"/>
                </a:lnTo>
                <a:lnTo>
                  <a:pt x="694633" y="1066800"/>
                </a:lnTo>
                <a:lnTo>
                  <a:pt x="694633" y="1079500"/>
                </a:lnTo>
                <a:close/>
              </a:path>
              <a:path w="1003300" h="2286000">
                <a:moveTo>
                  <a:pt x="698896" y="1079500"/>
                </a:moveTo>
                <a:lnTo>
                  <a:pt x="698247" y="1066800"/>
                </a:lnTo>
                <a:lnTo>
                  <a:pt x="698896" y="1066800"/>
                </a:lnTo>
                <a:lnTo>
                  <a:pt x="698896" y="1079500"/>
                </a:lnTo>
                <a:close/>
              </a:path>
              <a:path w="1003300" h="2286000">
                <a:moveTo>
                  <a:pt x="707894" y="1079500"/>
                </a:moveTo>
                <a:lnTo>
                  <a:pt x="706812" y="1079500"/>
                </a:lnTo>
                <a:lnTo>
                  <a:pt x="701932" y="1066800"/>
                </a:lnTo>
                <a:lnTo>
                  <a:pt x="707894" y="1066800"/>
                </a:lnTo>
                <a:lnTo>
                  <a:pt x="707894" y="1079500"/>
                </a:lnTo>
                <a:close/>
              </a:path>
              <a:path w="1003300" h="2286000">
                <a:moveTo>
                  <a:pt x="720444" y="1079500"/>
                </a:moveTo>
                <a:lnTo>
                  <a:pt x="712375" y="1079500"/>
                </a:lnTo>
                <a:lnTo>
                  <a:pt x="712649" y="1066800"/>
                </a:lnTo>
                <a:lnTo>
                  <a:pt x="720640" y="1066800"/>
                </a:lnTo>
                <a:lnTo>
                  <a:pt x="720444" y="1079500"/>
                </a:lnTo>
                <a:close/>
              </a:path>
              <a:path w="1003300" h="2286000">
                <a:moveTo>
                  <a:pt x="828718" y="1079500"/>
                </a:moveTo>
                <a:lnTo>
                  <a:pt x="825515" y="1079500"/>
                </a:lnTo>
                <a:lnTo>
                  <a:pt x="823498" y="1066800"/>
                </a:lnTo>
                <a:lnTo>
                  <a:pt x="825767" y="1066800"/>
                </a:lnTo>
                <a:lnTo>
                  <a:pt x="828718" y="1079500"/>
                </a:lnTo>
                <a:close/>
              </a:path>
              <a:path w="1003300" h="2286000">
                <a:moveTo>
                  <a:pt x="833736" y="1079500"/>
                </a:moveTo>
                <a:lnTo>
                  <a:pt x="832697" y="1079500"/>
                </a:lnTo>
                <a:lnTo>
                  <a:pt x="830094" y="1066800"/>
                </a:lnTo>
                <a:lnTo>
                  <a:pt x="833157" y="1066800"/>
                </a:lnTo>
                <a:lnTo>
                  <a:pt x="833736" y="1079500"/>
                </a:lnTo>
                <a:close/>
              </a:path>
              <a:path w="1003300" h="2286000">
                <a:moveTo>
                  <a:pt x="851452" y="1079500"/>
                </a:moveTo>
                <a:lnTo>
                  <a:pt x="841573" y="1079500"/>
                </a:lnTo>
                <a:lnTo>
                  <a:pt x="838774" y="1066800"/>
                </a:lnTo>
                <a:lnTo>
                  <a:pt x="849396" y="1066800"/>
                </a:lnTo>
                <a:lnTo>
                  <a:pt x="851452" y="1079500"/>
                </a:lnTo>
                <a:close/>
              </a:path>
              <a:path w="1003300" h="2286000">
                <a:moveTo>
                  <a:pt x="859191" y="1079500"/>
                </a:moveTo>
                <a:lnTo>
                  <a:pt x="857900" y="1079500"/>
                </a:lnTo>
                <a:lnTo>
                  <a:pt x="856507" y="1066800"/>
                </a:lnTo>
                <a:lnTo>
                  <a:pt x="856801" y="1066800"/>
                </a:lnTo>
                <a:lnTo>
                  <a:pt x="859191" y="1079500"/>
                </a:lnTo>
                <a:close/>
              </a:path>
              <a:path w="1003300" h="2286000">
                <a:moveTo>
                  <a:pt x="865712" y="1079500"/>
                </a:moveTo>
                <a:lnTo>
                  <a:pt x="859523" y="1079500"/>
                </a:lnTo>
                <a:lnTo>
                  <a:pt x="859110" y="1066800"/>
                </a:lnTo>
                <a:lnTo>
                  <a:pt x="864543" y="1066800"/>
                </a:lnTo>
                <a:lnTo>
                  <a:pt x="865712" y="1079500"/>
                </a:lnTo>
                <a:close/>
              </a:path>
              <a:path w="1003300" h="2286000">
                <a:moveTo>
                  <a:pt x="873700" y="1079500"/>
                </a:moveTo>
                <a:lnTo>
                  <a:pt x="868870" y="1079500"/>
                </a:lnTo>
                <a:lnTo>
                  <a:pt x="868072" y="1066800"/>
                </a:lnTo>
                <a:lnTo>
                  <a:pt x="871356" y="1066800"/>
                </a:lnTo>
                <a:lnTo>
                  <a:pt x="873700" y="1079500"/>
                </a:lnTo>
                <a:close/>
              </a:path>
              <a:path w="1003300" h="2286000">
                <a:moveTo>
                  <a:pt x="877730" y="1074984"/>
                </a:moveTo>
                <a:lnTo>
                  <a:pt x="876431" y="1066800"/>
                </a:lnTo>
                <a:lnTo>
                  <a:pt x="877059" y="1066800"/>
                </a:lnTo>
                <a:lnTo>
                  <a:pt x="877730" y="1074984"/>
                </a:lnTo>
                <a:close/>
              </a:path>
              <a:path w="1003300" h="2286000">
                <a:moveTo>
                  <a:pt x="885295" y="1079500"/>
                </a:moveTo>
                <a:lnTo>
                  <a:pt x="878447" y="1079500"/>
                </a:lnTo>
                <a:lnTo>
                  <a:pt x="878259" y="1078316"/>
                </a:lnTo>
                <a:lnTo>
                  <a:pt x="878219" y="1066800"/>
                </a:lnTo>
                <a:lnTo>
                  <a:pt x="884826" y="1066800"/>
                </a:lnTo>
                <a:lnTo>
                  <a:pt x="885295" y="1079500"/>
                </a:lnTo>
                <a:close/>
              </a:path>
              <a:path w="1003300" h="2286000">
                <a:moveTo>
                  <a:pt x="895481" y="1092200"/>
                </a:moveTo>
                <a:lnTo>
                  <a:pt x="894023" y="1092200"/>
                </a:lnTo>
                <a:lnTo>
                  <a:pt x="893459" y="1079500"/>
                </a:lnTo>
                <a:lnTo>
                  <a:pt x="892196" y="1079500"/>
                </a:lnTo>
                <a:lnTo>
                  <a:pt x="890645" y="1066800"/>
                </a:lnTo>
                <a:lnTo>
                  <a:pt x="892080" y="1066800"/>
                </a:lnTo>
                <a:lnTo>
                  <a:pt x="895481" y="1092200"/>
                </a:lnTo>
                <a:close/>
              </a:path>
              <a:path w="1003300" h="2286000">
                <a:moveTo>
                  <a:pt x="899731" y="1079500"/>
                </a:moveTo>
                <a:lnTo>
                  <a:pt x="894138" y="1079500"/>
                </a:lnTo>
                <a:lnTo>
                  <a:pt x="893097" y="1066800"/>
                </a:lnTo>
                <a:lnTo>
                  <a:pt x="899263" y="1066800"/>
                </a:lnTo>
                <a:lnTo>
                  <a:pt x="899731" y="1079500"/>
                </a:lnTo>
                <a:close/>
              </a:path>
              <a:path w="1003300" h="2286000">
                <a:moveTo>
                  <a:pt x="838317" y="1079500"/>
                </a:moveTo>
                <a:lnTo>
                  <a:pt x="837264" y="1079500"/>
                </a:lnTo>
                <a:lnTo>
                  <a:pt x="836357" y="1071845"/>
                </a:lnTo>
                <a:lnTo>
                  <a:pt x="838317" y="1079500"/>
                </a:lnTo>
                <a:close/>
              </a:path>
              <a:path w="1003300" h="2286000">
                <a:moveTo>
                  <a:pt x="317651" y="1079500"/>
                </a:moveTo>
                <a:lnTo>
                  <a:pt x="316594" y="1079500"/>
                </a:lnTo>
                <a:lnTo>
                  <a:pt x="317675" y="1073892"/>
                </a:lnTo>
                <a:lnTo>
                  <a:pt x="317651" y="1079500"/>
                </a:lnTo>
                <a:close/>
              </a:path>
              <a:path w="1003300" h="2286000">
                <a:moveTo>
                  <a:pt x="878100" y="1079500"/>
                </a:moveTo>
                <a:lnTo>
                  <a:pt x="877730" y="1074984"/>
                </a:lnTo>
                <a:lnTo>
                  <a:pt x="878104" y="1077339"/>
                </a:lnTo>
                <a:lnTo>
                  <a:pt x="878100" y="1079500"/>
                </a:lnTo>
                <a:close/>
              </a:path>
              <a:path w="1003300" h="2286000">
                <a:moveTo>
                  <a:pt x="492166" y="1079500"/>
                </a:moveTo>
                <a:lnTo>
                  <a:pt x="491065" y="1079500"/>
                </a:lnTo>
                <a:lnTo>
                  <a:pt x="490944" y="1077339"/>
                </a:lnTo>
                <a:lnTo>
                  <a:pt x="492166" y="1079500"/>
                </a:lnTo>
                <a:close/>
              </a:path>
              <a:path w="1003300" h="2286000">
                <a:moveTo>
                  <a:pt x="104295" y="1092200"/>
                </a:moveTo>
                <a:lnTo>
                  <a:pt x="103616" y="1092200"/>
                </a:lnTo>
                <a:lnTo>
                  <a:pt x="104649" y="1079500"/>
                </a:lnTo>
                <a:lnTo>
                  <a:pt x="104856" y="1078316"/>
                </a:lnTo>
                <a:lnTo>
                  <a:pt x="104805" y="1079500"/>
                </a:lnTo>
                <a:lnTo>
                  <a:pt x="104947" y="1079500"/>
                </a:lnTo>
                <a:lnTo>
                  <a:pt x="104295" y="1092200"/>
                </a:lnTo>
                <a:close/>
              </a:path>
              <a:path w="1003300" h="2286000">
                <a:moveTo>
                  <a:pt x="419743" y="1079500"/>
                </a:moveTo>
                <a:lnTo>
                  <a:pt x="419582" y="1079500"/>
                </a:lnTo>
                <a:lnTo>
                  <a:pt x="419659" y="1079253"/>
                </a:lnTo>
                <a:lnTo>
                  <a:pt x="419743" y="1079500"/>
                </a:lnTo>
                <a:close/>
              </a:path>
              <a:path w="1003300" h="2286000">
                <a:moveTo>
                  <a:pt x="102311" y="1092200"/>
                </a:moveTo>
                <a:lnTo>
                  <a:pt x="95415" y="1092200"/>
                </a:lnTo>
                <a:lnTo>
                  <a:pt x="96884" y="1079500"/>
                </a:lnTo>
                <a:lnTo>
                  <a:pt x="103280" y="1079500"/>
                </a:lnTo>
                <a:lnTo>
                  <a:pt x="102311" y="1092200"/>
                </a:lnTo>
                <a:close/>
              </a:path>
              <a:path w="1003300" h="2286000">
                <a:moveTo>
                  <a:pt x="113585" y="1092200"/>
                </a:moveTo>
                <a:lnTo>
                  <a:pt x="110610" y="1092200"/>
                </a:lnTo>
                <a:lnTo>
                  <a:pt x="113461" y="1079500"/>
                </a:lnTo>
                <a:lnTo>
                  <a:pt x="114320" y="1079500"/>
                </a:lnTo>
                <a:lnTo>
                  <a:pt x="113585" y="1092200"/>
                </a:lnTo>
                <a:close/>
              </a:path>
              <a:path w="1003300" h="2286000">
                <a:moveTo>
                  <a:pt x="118844" y="1092200"/>
                </a:moveTo>
                <a:lnTo>
                  <a:pt x="115852" y="1092200"/>
                </a:lnTo>
                <a:lnTo>
                  <a:pt x="115704" y="1079500"/>
                </a:lnTo>
                <a:lnTo>
                  <a:pt x="118521" y="1079500"/>
                </a:lnTo>
                <a:lnTo>
                  <a:pt x="118844" y="1092200"/>
                </a:lnTo>
                <a:close/>
              </a:path>
              <a:path w="1003300" h="2286000">
                <a:moveTo>
                  <a:pt x="125249" y="1092200"/>
                </a:moveTo>
                <a:lnTo>
                  <a:pt x="123797" y="1092200"/>
                </a:lnTo>
                <a:lnTo>
                  <a:pt x="125604" y="1079500"/>
                </a:lnTo>
                <a:lnTo>
                  <a:pt x="126497" y="1079500"/>
                </a:lnTo>
                <a:lnTo>
                  <a:pt x="125249" y="1092200"/>
                </a:lnTo>
                <a:close/>
              </a:path>
              <a:path w="1003300" h="2286000">
                <a:moveTo>
                  <a:pt x="129019" y="1092200"/>
                </a:moveTo>
                <a:lnTo>
                  <a:pt x="126497" y="1079500"/>
                </a:lnTo>
                <a:lnTo>
                  <a:pt x="129019" y="1079500"/>
                </a:lnTo>
                <a:lnTo>
                  <a:pt x="129019" y="1092200"/>
                </a:lnTo>
                <a:close/>
              </a:path>
              <a:path w="1003300" h="2286000">
                <a:moveTo>
                  <a:pt x="152216" y="1092200"/>
                </a:moveTo>
                <a:lnTo>
                  <a:pt x="145474" y="1092200"/>
                </a:lnTo>
                <a:lnTo>
                  <a:pt x="147855" y="1079500"/>
                </a:lnTo>
                <a:lnTo>
                  <a:pt x="152271" y="1079500"/>
                </a:lnTo>
                <a:lnTo>
                  <a:pt x="152216" y="1092200"/>
                </a:lnTo>
                <a:close/>
              </a:path>
              <a:path w="1003300" h="2286000">
                <a:moveTo>
                  <a:pt x="158808" y="1092200"/>
                </a:moveTo>
                <a:lnTo>
                  <a:pt x="152958" y="1092200"/>
                </a:lnTo>
                <a:lnTo>
                  <a:pt x="153782" y="1079500"/>
                </a:lnTo>
                <a:lnTo>
                  <a:pt x="161953" y="1079500"/>
                </a:lnTo>
                <a:lnTo>
                  <a:pt x="158808" y="1092200"/>
                </a:lnTo>
                <a:close/>
              </a:path>
              <a:path w="1003300" h="2286000">
                <a:moveTo>
                  <a:pt x="162988" y="1092200"/>
                </a:moveTo>
                <a:lnTo>
                  <a:pt x="160691" y="1092200"/>
                </a:lnTo>
                <a:lnTo>
                  <a:pt x="162955" y="1079500"/>
                </a:lnTo>
                <a:lnTo>
                  <a:pt x="163531" y="1079500"/>
                </a:lnTo>
                <a:lnTo>
                  <a:pt x="163242" y="1090910"/>
                </a:lnTo>
                <a:lnTo>
                  <a:pt x="162988" y="1092200"/>
                </a:lnTo>
                <a:close/>
              </a:path>
              <a:path w="1003300" h="2286000">
                <a:moveTo>
                  <a:pt x="171296" y="1092200"/>
                </a:moveTo>
                <a:lnTo>
                  <a:pt x="163210" y="1092200"/>
                </a:lnTo>
                <a:lnTo>
                  <a:pt x="163288" y="1090677"/>
                </a:lnTo>
                <a:lnTo>
                  <a:pt x="165492" y="1079500"/>
                </a:lnTo>
                <a:lnTo>
                  <a:pt x="171931" y="1079500"/>
                </a:lnTo>
                <a:lnTo>
                  <a:pt x="171296" y="1092200"/>
                </a:lnTo>
                <a:close/>
              </a:path>
              <a:path w="1003300" h="2286000">
                <a:moveTo>
                  <a:pt x="276440" y="1092200"/>
                </a:moveTo>
                <a:lnTo>
                  <a:pt x="274325" y="1079500"/>
                </a:lnTo>
                <a:lnTo>
                  <a:pt x="276929" y="1079500"/>
                </a:lnTo>
                <a:lnTo>
                  <a:pt x="276440" y="1092200"/>
                </a:lnTo>
                <a:close/>
              </a:path>
              <a:path w="1003300" h="2286000">
                <a:moveTo>
                  <a:pt x="278722" y="1092200"/>
                </a:moveTo>
                <a:lnTo>
                  <a:pt x="278015" y="1092200"/>
                </a:lnTo>
                <a:lnTo>
                  <a:pt x="276929" y="1079500"/>
                </a:lnTo>
                <a:lnTo>
                  <a:pt x="280092" y="1079500"/>
                </a:lnTo>
                <a:lnTo>
                  <a:pt x="278722" y="1092200"/>
                </a:lnTo>
                <a:close/>
              </a:path>
              <a:path w="1003300" h="2286000">
                <a:moveTo>
                  <a:pt x="285438" y="1092200"/>
                </a:moveTo>
                <a:lnTo>
                  <a:pt x="281384" y="1092200"/>
                </a:lnTo>
                <a:lnTo>
                  <a:pt x="280751" y="1079500"/>
                </a:lnTo>
                <a:lnTo>
                  <a:pt x="282011" y="1079500"/>
                </a:lnTo>
                <a:lnTo>
                  <a:pt x="285438" y="1092200"/>
                </a:lnTo>
                <a:close/>
              </a:path>
              <a:path w="1003300" h="2286000">
                <a:moveTo>
                  <a:pt x="290304" y="1092200"/>
                </a:moveTo>
                <a:lnTo>
                  <a:pt x="286752" y="1092200"/>
                </a:lnTo>
                <a:lnTo>
                  <a:pt x="286489" y="1079500"/>
                </a:lnTo>
                <a:lnTo>
                  <a:pt x="288426" y="1079500"/>
                </a:lnTo>
                <a:lnTo>
                  <a:pt x="290304" y="1092200"/>
                </a:lnTo>
                <a:close/>
              </a:path>
              <a:path w="1003300" h="2286000">
                <a:moveTo>
                  <a:pt x="313314" y="1092200"/>
                </a:moveTo>
                <a:lnTo>
                  <a:pt x="311864" y="1092200"/>
                </a:lnTo>
                <a:lnTo>
                  <a:pt x="311348" y="1079500"/>
                </a:lnTo>
                <a:lnTo>
                  <a:pt x="313772" y="1079500"/>
                </a:lnTo>
                <a:lnTo>
                  <a:pt x="313314" y="1092200"/>
                </a:lnTo>
                <a:close/>
              </a:path>
              <a:path w="1003300" h="2286000">
                <a:moveTo>
                  <a:pt x="351535" y="1092200"/>
                </a:moveTo>
                <a:lnTo>
                  <a:pt x="351303" y="1092200"/>
                </a:lnTo>
                <a:lnTo>
                  <a:pt x="351893" y="1079500"/>
                </a:lnTo>
                <a:lnTo>
                  <a:pt x="353083" y="1079500"/>
                </a:lnTo>
                <a:lnTo>
                  <a:pt x="351535" y="1092200"/>
                </a:lnTo>
                <a:close/>
              </a:path>
              <a:path w="1003300" h="2286000">
                <a:moveTo>
                  <a:pt x="360552" y="1092200"/>
                </a:moveTo>
                <a:lnTo>
                  <a:pt x="357325" y="1092200"/>
                </a:lnTo>
                <a:lnTo>
                  <a:pt x="357325" y="1079500"/>
                </a:lnTo>
                <a:lnTo>
                  <a:pt x="360552" y="1092200"/>
                </a:lnTo>
                <a:close/>
              </a:path>
              <a:path w="1003300" h="2286000">
                <a:moveTo>
                  <a:pt x="396350" y="1092200"/>
                </a:moveTo>
                <a:lnTo>
                  <a:pt x="393278" y="1092200"/>
                </a:lnTo>
                <a:lnTo>
                  <a:pt x="393576" y="1079500"/>
                </a:lnTo>
                <a:lnTo>
                  <a:pt x="396145" y="1079500"/>
                </a:lnTo>
                <a:lnTo>
                  <a:pt x="396350" y="1092200"/>
                </a:lnTo>
                <a:close/>
              </a:path>
              <a:path w="1003300" h="2286000">
                <a:moveTo>
                  <a:pt x="400410" y="1092200"/>
                </a:moveTo>
                <a:lnTo>
                  <a:pt x="398296" y="1092200"/>
                </a:lnTo>
                <a:lnTo>
                  <a:pt x="397600" y="1079500"/>
                </a:lnTo>
                <a:lnTo>
                  <a:pt x="403349" y="1079500"/>
                </a:lnTo>
                <a:lnTo>
                  <a:pt x="400410" y="1092200"/>
                </a:lnTo>
                <a:close/>
              </a:path>
              <a:path w="1003300" h="2286000">
                <a:moveTo>
                  <a:pt x="406632" y="1092200"/>
                </a:moveTo>
                <a:lnTo>
                  <a:pt x="405527" y="1092200"/>
                </a:lnTo>
                <a:lnTo>
                  <a:pt x="404950" y="1079500"/>
                </a:lnTo>
                <a:lnTo>
                  <a:pt x="406632" y="1079500"/>
                </a:lnTo>
                <a:lnTo>
                  <a:pt x="406632" y="1092200"/>
                </a:lnTo>
                <a:close/>
              </a:path>
              <a:path w="1003300" h="2286000">
                <a:moveTo>
                  <a:pt x="418325" y="1092200"/>
                </a:moveTo>
                <a:lnTo>
                  <a:pt x="416931" y="1092200"/>
                </a:lnTo>
                <a:lnTo>
                  <a:pt x="418084" y="1079500"/>
                </a:lnTo>
                <a:lnTo>
                  <a:pt x="418879" y="1079500"/>
                </a:lnTo>
                <a:lnTo>
                  <a:pt x="418325" y="1092200"/>
                </a:lnTo>
                <a:close/>
              </a:path>
              <a:path w="1003300" h="2286000">
                <a:moveTo>
                  <a:pt x="423424" y="1092200"/>
                </a:moveTo>
                <a:lnTo>
                  <a:pt x="423209" y="1092200"/>
                </a:lnTo>
                <a:lnTo>
                  <a:pt x="421142" y="1079500"/>
                </a:lnTo>
                <a:lnTo>
                  <a:pt x="421783" y="1079500"/>
                </a:lnTo>
                <a:lnTo>
                  <a:pt x="423424" y="1092200"/>
                </a:lnTo>
                <a:close/>
              </a:path>
              <a:path w="1003300" h="2286000">
                <a:moveTo>
                  <a:pt x="424449" y="1092200"/>
                </a:moveTo>
                <a:lnTo>
                  <a:pt x="423512" y="1092200"/>
                </a:lnTo>
                <a:lnTo>
                  <a:pt x="424490" y="1079500"/>
                </a:lnTo>
                <a:lnTo>
                  <a:pt x="425189" y="1079500"/>
                </a:lnTo>
                <a:lnTo>
                  <a:pt x="424449" y="1092200"/>
                </a:lnTo>
                <a:close/>
              </a:path>
              <a:path w="1003300" h="2286000">
                <a:moveTo>
                  <a:pt x="432951" y="1092200"/>
                </a:moveTo>
                <a:lnTo>
                  <a:pt x="429912" y="1092200"/>
                </a:lnTo>
                <a:lnTo>
                  <a:pt x="428773" y="1079500"/>
                </a:lnTo>
                <a:lnTo>
                  <a:pt x="433931" y="1079500"/>
                </a:lnTo>
                <a:lnTo>
                  <a:pt x="432951" y="1092200"/>
                </a:lnTo>
                <a:close/>
              </a:path>
              <a:path w="1003300" h="2286000">
                <a:moveTo>
                  <a:pt x="452920" y="1092200"/>
                </a:moveTo>
                <a:lnTo>
                  <a:pt x="438179" y="1092200"/>
                </a:lnTo>
                <a:lnTo>
                  <a:pt x="437106" y="1079500"/>
                </a:lnTo>
                <a:lnTo>
                  <a:pt x="451353" y="1079500"/>
                </a:lnTo>
                <a:lnTo>
                  <a:pt x="452920" y="1092200"/>
                </a:lnTo>
                <a:close/>
              </a:path>
              <a:path w="1003300" h="2286000">
                <a:moveTo>
                  <a:pt x="461196" y="1092200"/>
                </a:moveTo>
                <a:lnTo>
                  <a:pt x="456986" y="1092200"/>
                </a:lnTo>
                <a:lnTo>
                  <a:pt x="456129" y="1079500"/>
                </a:lnTo>
                <a:lnTo>
                  <a:pt x="457468" y="1079500"/>
                </a:lnTo>
                <a:lnTo>
                  <a:pt x="461196" y="1092200"/>
                </a:lnTo>
                <a:close/>
              </a:path>
              <a:path w="1003300" h="2286000">
                <a:moveTo>
                  <a:pt x="465577" y="1092200"/>
                </a:moveTo>
                <a:lnTo>
                  <a:pt x="462996" y="1092200"/>
                </a:lnTo>
                <a:lnTo>
                  <a:pt x="462530" y="1079500"/>
                </a:lnTo>
                <a:lnTo>
                  <a:pt x="464977" y="1079500"/>
                </a:lnTo>
                <a:lnTo>
                  <a:pt x="465577" y="1092200"/>
                </a:lnTo>
                <a:close/>
              </a:path>
              <a:path w="1003300" h="2286000">
                <a:moveTo>
                  <a:pt x="471222" y="1092200"/>
                </a:moveTo>
                <a:lnTo>
                  <a:pt x="468849" y="1092200"/>
                </a:lnTo>
                <a:lnTo>
                  <a:pt x="468008" y="1079500"/>
                </a:lnTo>
                <a:lnTo>
                  <a:pt x="469527" y="1079500"/>
                </a:lnTo>
                <a:lnTo>
                  <a:pt x="471222" y="1092200"/>
                </a:lnTo>
                <a:close/>
              </a:path>
              <a:path w="1003300" h="2286000">
                <a:moveTo>
                  <a:pt x="475083" y="1092200"/>
                </a:moveTo>
                <a:lnTo>
                  <a:pt x="473409" y="1092200"/>
                </a:lnTo>
                <a:lnTo>
                  <a:pt x="473409" y="1079500"/>
                </a:lnTo>
                <a:lnTo>
                  <a:pt x="480026" y="1079500"/>
                </a:lnTo>
                <a:lnTo>
                  <a:pt x="475083" y="1092200"/>
                </a:lnTo>
                <a:close/>
              </a:path>
              <a:path w="1003300" h="2286000">
                <a:moveTo>
                  <a:pt x="481939" y="1092200"/>
                </a:moveTo>
                <a:lnTo>
                  <a:pt x="480058" y="1092200"/>
                </a:lnTo>
                <a:lnTo>
                  <a:pt x="480058" y="1079500"/>
                </a:lnTo>
                <a:lnTo>
                  <a:pt x="480400" y="1079500"/>
                </a:lnTo>
                <a:lnTo>
                  <a:pt x="481939" y="1092200"/>
                </a:lnTo>
                <a:close/>
              </a:path>
              <a:path w="1003300" h="2286000">
                <a:moveTo>
                  <a:pt x="498058" y="1092200"/>
                </a:moveTo>
                <a:lnTo>
                  <a:pt x="496406" y="1092200"/>
                </a:lnTo>
                <a:lnTo>
                  <a:pt x="496615" y="1079500"/>
                </a:lnTo>
                <a:lnTo>
                  <a:pt x="498058" y="1079500"/>
                </a:lnTo>
                <a:lnTo>
                  <a:pt x="498058" y="1092200"/>
                </a:lnTo>
                <a:close/>
              </a:path>
              <a:path w="1003300" h="2286000">
                <a:moveTo>
                  <a:pt x="502382" y="1092200"/>
                </a:moveTo>
                <a:lnTo>
                  <a:pt x="501940" y="1092200"/>
                </a:lnTo>
                <a:lnTo>
                  <a:pt x="506167" y="1079500"/>
                </a:lnTo>
                <a:lnTo>
                  <a:pt x="502382" y="1092200"/>
                </a:lnTo>
                <a:close/>
              </a:path>
              <a:path w="1003300" h="2286000">
                <a:moveTo>
                  <a:pt x="510371" y="1092200"/>
                </a:moveTo>
                <a:lnTo>
                  <a:pt x="508425" y="1092200"/>
                </a:lnTo>
                <a:lnTo>
                  <a:pt x="509908" y="1079500"/>
                </a:lnTo>
                <a:lnTo>
                  <a:pt x="510804" y="1079500"/>
                </a:lnTo>
                <a:lnTo>
                  <a:pt x="510371" y="1092200"/>
                </a:lnTo>
                <a:close/>
              </a:path>
              <a:path w="1003300" h="2286000">
                <a:moveTo>
                  <a:pt x="516573" y="1092200"/>
                </a:moveTo>
                <a:lnTo>
                  <a:pt x="515837" y="1092200"/>
                </a:lnTo>
                <a:lnTo>
                  <a:pt x="516059" y="1079500"/>
                </a:lnTo>
                <a:lnTo>
                  <a:pt x="517830" y="1079500"/>
                </a:lnTo>
                <a:lnTo>
                  <a:pt x="516573" y="1092200"/>
                </a:lnTo>
                <a:close/>
              </a:path>
              <a:path w="1003300" h="2286000">
                <a:moveTo>
                  <a:pt x="522671" y="1092200"/>
                </a:moveTo>
                <a:lnTo>
                  <a:pt x="521270" y="1092200"/>
                </a:lnTo>
                <a:lnTo>
                  <a:pt x="521946" y="1079500"/>
                </a:lnTo>
                <a:lnTo>
                  <a:pt x="523521" y="1079500"/>
                </a:lnTo>
                <a:lnTo>
                  <a:pt x="522671" y="1092200"/>
                </a:lnTo>
                <a:close/>
              </a:path>
              <a:path w="1003300" h="2286000">
                <a:moveTo>
                  <a:pt x="532151" y="1092200"/>
                </a:moveTo>
                <a:lnTo>
                  <a:pt x="529844" y="1092200"/>
                </a:lnTo>
                <a:lnTo>
                  <a:pt x="529522" y="1079500"/>
                </a:lnTo>
                <a:lnTo>
                  <a:pt x="534746" y="1079500"/>
                </a:lnTo>
                <a:lnTo>
                  <a:pt x="532151" y="1092200"/>
                </a:lnTo>
                <a:close/>
              </a:path>
              <a:path w="1003300" h="2286000">
                <a:moveTo>
                  <a:pt x="539460" y="1092200"/>
                </a:moveTo>
                <a:lnTo>
                  <a:pt x="535221" y="1092200"/>
                </a:lnTo>
                <a:lnTo>
                  <a:pt x="534746" y="1079500"/>
                </a:lnTo>
                <a:lnTo>
                  <a:pt x="537364" y="1079500"/>
                </a:lnTo>
                <a:lnTo>
                  <a:pt x="539460" y="1092200"/>
                </a:lnTo>
                <a:close/>
              </a:path>
              <a:path w="1003300" h="2286000">
                <a:moveTo>
                  <a:pt x="547014" y="1092200"/>
                </a:moveTo>
                <a:lnTo>
                  <a:pt x="540827" y="1092200"/>
                </a:lnTo>
                <a:lnTo>
                  <a:pt x="542202" y="1079500"/>
                </a:lnTo>
                <a:lnTo>
                  <a:pt x="547018" y="1079500"/>
                </a:lnTo>
                <a:lnTo>
                  <a:pt x="547014" y="1092200"/>
                </a:lnTo>
                <a:close/>
              </a:path>
              <a:path w="1003300" h="2286000">
                <a:moveTo>
                  <a:pt x="547969" y="1092200"/>
                </a:moveTo>
                <a:lnTo>
                  <a:pt x="547716" y="1092200"/>
                </a:lnTo>
                <a:lnTo>
                  <a:pt x="547018" y="1079500"/>
                </a:lnTo>
                <a:lnTo>
                  <a:pt x="552360" y="1079500"/>
                </a:lnTo>
                <a:lnTo>
                  <a:pt x="547969" y="1092200"/>
                </a:lnTo>
                <a:close/>
              </a:path>
              <a:path w="1003300" h="2286000">
                <a:moveTo>
                  <a:pt x="555536" y="1092200"/>
                </a:moveTo>
                <a:lnTo>
                  <a:pt x="553987" y="1092200"/>
                </a:lnTo>
                <a:lnTo>
                  <a:pt x="553348" y="1079500"/>
                </a:lnTo>
                <a:lnTo>
                  <a:pt x="556446" y="1079500"/>
                </a:lnTo>
                <a:lnTo>
                  <a:pt x="555536" y="1092200"/>
                </a:lnTo>
                <a:close/>
              </a:path>
              <a:path w="1003300" h="2286000">
                <a:moveTo>
                  <a:pt x="574085" y="1092200"/>
                </a:moveTo>
                <a:lnTo>
                  <a:pt x="572206" y="1092200"/>
                </a:lnTo>
                <a:lnTo>
                  <a:pt x="572199" y="1079500"/>
                </a:lnTo>
                <a:lnTo>
                  <a:pt x="574078" y="1079500"/>
                </a:lnTo>
                <a:lnTo>
                  <a:pt x="574085" y="1092200"/>
                </a:lnTo>
                <a:close/>
              </a:path>
              <a:path w="1003300" h="2286000">
                <a:moveTo>
                  <a:pt x="578619" y="1092200"/>
                </a:moveTo>
                <a:lnTo>
                  <a:pt x="576823" y="1092200"/>
                </a:lnTo>
                <a:lnTo>
                  <a:pt x="579213" y="1079500"/>
                </a:lnTo>
                <a:lnTo>
                  <a:pt x="581620" y="1079500"/>
                </a:lnTo>
                <a:lnTo>
                  <a:pt x="578619" y="1092200"/>
                </a:lnTo>
                <a:close/>
              </a:path>
              <a:path w="1003300" h="2286000">
                <a:moveTo>
                  <a:pt x="587160" y="1092200"/>
                </a:moveTo>
                <a:lnTo>
                  <a:pt x="582369" y="1092200"/>
                </a:lnTo>
                <a:lnTo>
                  <a:pt x="588848" y="1079500"/>
                </a:lnTo>
                <a:lnTo>
                  <a:pt x="587160" y="1092200"/>
                </a:lnTo>
                <a:close/>
              </a:path>
              <a:path w="1003300" h="2286000">
                <a:moveTo>
                  <a:pt x="597260" y="1092200"/>
                </a:moveTo>
                <a:lnTo>
                  <a:pt x="594852" y="1092200"/>
                </a:lnTo>
                <a:lnTo>
                  <a:pt x="596474" y="1079500"/>
                </a:lnTo>
                <a:lnTo>
                  <a:pt x="596897" y="1079500"/>
                </a:lnTo>
                <a:lnTo>
                  <a:pt x="597260" y="1092200"/>
                </a:lnTo>
                <a:close/>
              </a:path>
              <a:path w="1003300" h="2286000">
                <a:moveTo>
                  <a:pt x="626984" y="1092200"/>
                </a:moveTo>
                <a:lnTo>
                  <a:pt x="623887" y="1092200"/>
                </a:lnTo>
                <a:lnTo>
                  <a:pt x="626395" y="1079500"/>
                </a:lnTo>
                <a:lnTo>
                  <a:pt x="627641" y="1079500"/>
                </a:lnTo>
                <a:lnTo>
                  <a:pt x="626984" y="1092200"/>
                </a:lnTo>
                <a:close/>
              </a:path>
              <a:path w="1003300" h="2286000">
                <a:moveTo>
                  <a:pt x="635307" y="1092200"/>
                </a:moveTo>
                <a:lnTo>
                  <a:pt x="627825" y="1092200"/>
                </a:lnTo>
                <a:lnTo>
                  <a:pt x="629271" y="1079500"/>
                </a:lnTo>
                <a:lnTo>
                  <a:pt x="630700" y="1079500"/>
                </a:lnTo>
                <a:lnTo>
                  <a:pt x="635307" y="1092200"/>
                </a:lnTo>
                <a:close/>
              </a:path>
              <a:path w="1003300" h="2286000">
                <a:moveTo>
                  <a:pt x="661487" y="1092200"/>
                </a:moveTo>
                <a:lnTo>
                  <a:pt x="659111" y="1092200"/>
                </a:lnTo>
                <a:lnTo>
                  <a:pt x="659086" y="1079500"/>
                </a:lnTo>
                <a:lnTo>
                  <a:pt x="661034" y="1079500"/>
                </a:lnTo>
                <a:lnTo>
                  <a:pt x="661487" y="1092200"/>
                </a:lnTo>
                <a:close/>
              </a:path>
              <a:path w="1003300" h="2286000">
                <a:moveTo>
                  <a:pt x="665165" y="1104900"/>
                </a:moveTo>
                <a:lnTo>
                  <a:pt x="665699" y="1092200"/>
                </a:lnTo>
                <a:lnTo>
                  <a:pt x="663514" y="1092200"/>
                </a:lnTo>
                <a:lnTo>
                  <a:pt x="664004" y="1079500"/>
                </a:lnTo>
                <a:lnTo>
                  <a:pt x="666231" y="1079500"/>
                </a:lnTo>
                <a:lnTo>
                  <a:pt x="665963" y="1090677"/>
                </a:lnTo>
                <a:lnTo>
                  <a:pt x="665838" y="1093683"/>
                </a:lnTo>
                <a:lnTo>
                  <a:pt x="665165" y="1104900"/>
                </a:lnTo>
                <a:close/>
              </a:path>
              <a:path w="1003300" h="2286000">
                <a:moveTo>
                  <a:pt x="672978" y="1092200"/>
                </a:moveTo>
                <a:lnTo>
                  <a:pt x="668226" y="1092200"/>
                </a:lnTo>
                <a:lnTo>
                  <a:pt x="669120" y="1079500"/>
                </a:lnTo>
                <a:lnTo>
                  <a:pt x="670985" y="1079500"/>
                </a:lnTo>
                <a:lnTo>
                  <a:pt x="672978" y="1092200"/>
                </a:lnTo>
                <a:close/>
              </a:path>
              <a:path w="1003300" h="2286000">
                <a:moveTo>
                  <a:pt x="688819" y="1092200"/>
                </a:moveTo>
                <a:lnTo>
                  <a:pt x="673449" y="1092200"/>
                </a:lnTo>
                <a:lnTo>
                  <a:pt x="673077" y="1079500"/>
                </a:lnTo>
                <a:lnTo>
                  <a:pt x="686932" y="1079500"/>
                </a:lnTo>
                <a:lnTo>
                  <a:pt x="688819" y="1092200"/>
                </a:lnTo>
                <a:close/>
              </a:path>
              <a:path w="1003300" h="2286000">
                <a:moveTo>
                  <a:pt x="690481" y="1092200"/>
                </a:moveTo>
                <a:lnTo>
                  <a:pt x="688819" y="1092200"/>
                </a:lnTo>
                <a:lnTo>
                  <a:pt x="689445" y="1079500"/>
                </a:lnTo>
                <a:lnTo>
                  <a:pt x="690307" y="1079500"/>
                </a:lnTo>
                <a:lnTo>
                  <a:pt x="690481" y="1092200"/>
                </a:lnTo>
                <a:close/>
              </a:path>
              <a:path w="1003300" h="2286000">
                <a:moveTo>
                  <a:pt x="697240" y="1092200"/>
                </a:moveTo>
                <a:lnTo>
                  <a:pt x="692114" y="1092200"/>
                </a:lnTo>
                <a:lnTo>
                  <a:pt x="691789" y="1079500"/>
                </a:lnTo>
                <a:lnTo>
                  <a:pt x="696619" y="1079500"/>
                </a:lnTo>
                <a:lnTo>
                  <a:pt x="697240" y="1092200"/>
                </a:lnTo>
                <a:close/>
              </a:path>
              <a:path w="1003300" h="2286000">
                <a:moveTo>
                  <a:pt x="699023" y="1083638"/>
                </a:moveTo>
                <a:lnTo>
                  <a:pt x="699343" y="1079500"/>
                </a:lnTo>
                <a:lnTo>
                  <a:pt x="699885" y="1079500"/>
                </a:lnTo>
                <a:lnTo>
                  <a:pt x="699023" y="1083638"/>
                </a:lnTo>
                <a:close/>
              </a:path>
              <a:path w="1003300" h="2286000">
                <a:moveTo>
                  <a:pt x="703106" y="1092200"/>
                </a:moveTo>
                <a:lnTo>
                  <a:pt x="701575" y="1092200"/>
                </a:lnTo>
                <a:lnTo>
                  <a:pt x="703453" y="1079500"/>
                </a:lnTo>
                <a:lnTo>
                  <a:pt x="704452" y="1079500"/>
                </a:lnTo>
                <a:lnTo>
                  <a:pt x="703106" y="1092200"/>
                </a:lnTo>
                <a:close/>
              </a:path>
              <a:path w="1003300" h="2286000">
                <a:moveTo>
                  <a:pt x="709416" y="1090677"/>
                </a:moveTo>
                <a:lnTo>
                  <a:pt x="706399" y="1079500"/>
                </a:lnTo>
                <a:lnTo>
                  <a:pt x="707981" y="1079500"/>
                </a:lnTo>
                <a:lnTo>
                  <a:pt x="709416" y="1090677"/>
                </a:lnTo>
                <a:close/>
              </a:path>
              <a:path w="1003300" h="2286000">
                <a:moveTo>
                  <a:pt x="720282" y="1092200"/>
                </a:moveTo>
                <a:lnTo>
                  <a:pt x="709827" y="1092200"/>
                </a:lnTo>
                <a:lnTo>
                  <a:pt x="709712" y="1091772"/>
                </a:lnTo>
                <a:lnTo>
                  <a:pt x="712587" y="1079500"/>
                </a:lnTo>
                <a:lnTo>
                  <a:pt x="720459" y="1079500"/>
                </a:lnTo>
                <a:lnTo>
                  <a:pt x="720282" y="1092200"/>
                </a:lnTo>
                <a:close/>
              </a:path>
              <a:path w="1003300" h="2286000">
                <a:moveTo>
                  <a:pt x="832416" y="1092200"/>
                </a:moveTo>
                <a:lnTo>
                  <a:pt x="829625" y="1092200"/>
                </a:lnTo>
                <a:lnTo>
                  <a:pt x="826635" y="1079500"/>
                </a:lnTo>
                <a:lnTo>
                  <a:pt x="833017" y="1079500"/>
                </a:lnTo>
                <a:lnTo>
                  <a:pt x="832416" y="1092200"/>
                </a:lnTo>
                <a:close/>
              </a:path>
              <a:path w="1003300" h="2286000">
                <a:moveTo>
                  <a:pt x="848510" y="1092200"/>
                </a:moveTo>
                <a:lnTo>
                  <a:pt x="842084" y="1092200"/>
                </a:lnTo>
                <a:lnTo>
                  <a:pt x="840908" y="1079500"/>
                </a:lnTo>
                <a:lnTo>
                  <a:pt x="846627" y="1079500"/>
                </a:lnTo>
                <a:lnTo>
                  <a:pt x="847040" y="1082148"/>
                </a:lnTo>
                <a:lnTo>
                  <a:pt x="848510" y="1092200"/>
                </a:lnTo>
                <a:close/>
              </a:path>
              <a:path w="1003300" h="2286000">
                <a:moveTo>
                  <a:pt x="847040" y="1082148"/>
                </a:moveTo>
                <a:lnTo>
                  <a:pt x="846627" y="1079500"/>
                </a:lnTo>
                <a:lnTo>
                  <a:pt x="847040" y="1082148"/>
                </a:lnTo>
                <a:close/>
              </a:path>
              <a:path w="1003300" h="2286000">
                <a:moveTo>
                  <a:pt x="854946" y="1092200"/>
                </a:moveTo>
                <a:lnTo>
                  <a:pt x="848610" y="1092200"/>
                </a:lnTo>
                <a:lnTo>
                  <a:pt x="847040" y="1082148"/>
                </a:lnTo>
                <a:lnTo>
                  <a:pt x="846653" y="1079500"/>
                </a:lnTo>
                <a:lnTo>
                  <a:pt x="854145" y="1079500"/>
                </a:lnTo>
                <a:lnTo>
                  <a:pt x="854946" y="1092200"/>
                </a:lnTo>
                <a:close/>
              </a:path>
              <a:path w="1003300" h="2286000">
                <a:moveTo>
                  <a:pt x="871437" y="1092200"/>
                </a:moveTo>
                <a:lnTo>
                  <a:pt x="863599" y="1092200"/>
                </a:lnTo>
                <a:lnTo>
                  <a:pt x="862798" y="1079500"/>
                </a:lnTo>
                <a:lnTo>
                  <a:pt x="870148" y="1079500"/>
                </a:lnTo>
                <a:lnTo>
                  <a:pt x="871437" y="1092200"/>
                </a:lnTo>
                <a:close/>
              </a:path>
              <a:path w="1003300" h="2286000">
                <a:moveTo>
                  <a:pt x="877955" y="1092200"/>
                </a:moveTo>
                <a:lnTo>
                  <a:pt x="873581" y="1092200"/>
                </a:lnTo>
                <a:lnTo>
                  <a:pt x="873508" y="1079500"/>
                </a:lnTo>
                <a:lnTo>
                  <a:pt x="876050" y="1079500"/>
                </a:lnTo>
                <a:lnTo>
                  <a:pt x="877955" y="1092200"/>
                </a:lnTo>
                <a:close/>
              </a:path>
              <a:path w="1003300" h="2286000">
                <a:moveTo>
                  <a:pt x="888023" y="1092200"/>
                </a:moveTo>
                <a:lnTo>
                  <a:pt x="881762" y="1092200"/>
                </a:lnTo>
                <a:lnTo>
                  <a:pt x="880875" y="1079500"/>
                </a:lnTo>
                <a:lnTo>
                  <a:pt x="886032" y="1079500"/>
                </a:lnTo>
                <a:lnTo>
                  <a:pt x="888023" y="1092200"/>
                </a:lnTo>
                <a:close/>
              </a:path>
              <a:path w="1003300" h="2286000">
                <a:moveTo>
                  <a:pt x="902136" y="1092200"/>
                </a:moveTo>
                <a:lnTo>
                  <a:pt x="895683" y="1092200"/>
                </a:lnTo>
                <a:lnTo>
                  <a:pt x="895117" y="1079500"/>
                </a:lnTo>
                <a:lnTo>
                  <a:pt x="902136" y="1079500"/>
                </a:lnTo>
                <a:lnTo>
                  <a:pt x="902136" y="1092200"/>
                </a:lnTo>
                <a:close/>
              </a:path>
              <a:path w="1003300" h="2286000">
                <a:moveTo>
                  <a:pt x="698361" y="1092200"/>
                </a:moveTo>
                <a:lnTo>
                  <a:pt x="697240" y="1092200"/>
                </a:lnTo>
                <a:lnTo>
                  <a:pt x="699023" y="1083638"/>
                </a:lnTo>
                <a:lnTo>
                  <a:pt x="698361" y="1092200"/>
                </a:lnTo>
                <a:close/>
              </a:path>
              <a:path w="1003300" h="2286000">
                <a:moveTo>
                  <a:pt x="709611" y="1092200"/>
                </a:moveTo>
                <a:lnTo>
                  <a:pt x="709416" y="1090677"/>
                </a:lnTo>
                <a:lnTo>
                  <a:pt x="709712" y="1091772"/>
                </a:lnTo>
                <a:lnTo>
                  <a:pt x="709611" y="1092200"/>
                </a:lnTo>
                <a:close/>
              </a:path>
              <a:path w="1003300" h="2286000">
                <a:moveTo>
                  <a:pt x="163210" y="1092200"/>
                </a:moveTo>
                <a:lnTo>
                  <a:pt x="162988" y="1092200"/>
                </a:lnTo>
                <a:lnTo>
                  <a:pt x="163242" y="1090910"/>
                </a:lnTo>
                <a:lnTo>
                  <a:pt x="163210" y="1092200"/>
                </a:lnTo>
                <a:close/>
              </a:path>
              <a:path w="1003300" h="2286000">
                <a:moveTo>
                  <a:pt x="93243" y="1104900"/>
                </a:moveTo>
                <a:lnTo>
                  <a:pt x="90197" y="1104900"/>
                </a:lnTo>
                <a:lnTo>
                  <a:pt x="91959" y="1092200"/>
                </a:lnTo>
                <a:lnTo>
                  <a:pt x="94438" y="1092200"/>
                </a:lnTo>
                <a:lnTo>
                  <a:pt x="93243" y="1104900"/>
                </a:lnTo>
                <a:close/>
              </a:path>
              <a:path w="1003300" h="2286000">
                <a:moveTo>
                  <a:pt x="99812" y="1104900"/>
                </a:moveTo>
                <a:lnTo>
                  <a:pt x="93243" y="1104900"/>
                </a:lnTo>
                <a:lnTo>
                  <a:pt x="96909" y="1092200"/>
                </a:lnTo>
                <a:lnTo>
                  <a:pt x="100270" y="1092200"/>
                </a:lnTo>
                <a:lnTo>
                  <a:pt x="99812" y="1104900"/>
                </a:lnTo>
                <a:close/>
              </a:path>
              <a:path w="1003300" h="2286000">
                <a:moveTo>
                  <a:pt x="107403" y="1104900"/>
                </a:moveTo>
                <a:lnTo>
                  <a:pt x="105782" y="1104900"/>
                </a:lnTo>
                <a:lnTo>
                  <a:pt x="108229" y="1092200"/>
                </a:lnTo>
                <a:lnTo>
                  <a:pt x="108633" y="1092200"/>
                </a:lnTo>
                <a:lnTo>
                  <a:pt x="107403" y="1104900"/>
                </a:lnTo>
                <a:close/>
              </a:path>
              <a:path w="1003300" h="2286000">
                <a:moveTo>
                  <a:pt x="113727" y="1104900"/>
                </a:moveTo>
                <a:lnTo>
                  <a:pt x="108136" y="1104900"/>
                </a:lnTo>
                <a:lnTo>
                  <a:pt x="109517" y="1092200"/>
                </a:lnTo>
                <a:lnTo>
                  <a:pt x="114784" y="1092200"/>
                </a:lnTo>
                <a:lnTo>
                  <a:pt x="113727" y="1104900"/>
                </a:lnTo>
                <a:close/>
              </a:path>
              <a:path w="1003300" h="2286000">
                <a:moveTo>
                  <a:pt x="120423" y="1094884"/>
                </a:moveTo>
                <a:lnTo>
                  <a:pt x="120711" y="1092200"/>
                </a:lnTo>
                <a:lnTo>
                  <a:pt x="121195" y="1092200"/>
                </a:lnTo>
                <a:lnTo>
                  <a:pt x="120423" y="1094884"/>
                </a:lnTo>
                <a:close/>
              </a:path>
              <a:path w="1003300" h="2286000">
                <a:moveTo>
                  <a:pt x="126594" y="1104900"/>
                </a:moveTo>
                <a:lnTo>
                  <a:pt x="125232" y="1104900"/>
                </a:lnTo>
                <a:lnTo>
                  <a:pt x="125663" y="1092200"/>
                </a:lnTo>
                <a:lnTo>
                  <a:pt x="128943" y="1092200"/>
                </a:lnTo>
                <a:lnTo>
                  <a:pt x="126594" y="1104900"/>
                </a:lnTo>
                <a:close/>
              </a:path>
              <a:path w="1003300" h="2286000">
                <a:moveTo>
                  <a:pt x="153255" y="1104900"/>
                </a:moveTo>
                <a:lnTo>
                  <a:pt x="139087" y="1104900"/>
                </a:lnTo>
                <a:lnTo>
                  <a:pt x="140875" y="1092200"/>
                </a:lnTo>
                <a:lnTo>
                  <a:pt x="152745" y="1092200"/>
                </a:lnTo>
                <a:lnTo>
                  <a:pt x="153255" y="1104900"/>
                </a:lnTo>
                <a:close/>
              </a:path>
              <a:path w="1003300" h="2286000">
                <a:moveTo>
                  <a:pt x="155463" y="1104900"/>
                </a:moveTo>
                <a:lnTo>
                  <a:pt x="155006" y="1104900"/>
                </a:lnTo>
                <a:lnTo>
                  <a:pt x="155930" y="1092200"/>
                </a:lnTo>
                <a:lnTo>
                  <a:pt x="155463" y="1104900"/>
                </a:lnTo>
                <a:close/>
              </a:path>
              <a:path w="1003300" h="2286000">
                <a:moveTo>
                  <a:pt x="160710" y="1104900"/>
                </a:moveTo>
                <a:lnTo>
                  <a:pt x="158263" y="1104900"/>
                </a:lnTo>
                <a:lnTo>
                  <a:pt x="156572" y="1092200"/>
                </a:lnTo>
                <a:lnTo>
                  <a:pt x="162808" y="1092200"/>
                </a:lnTo>
                <a:lnTo>
                  <a:pt x="160710" y="1104900"/>
                </a:lnTo>
                <a:close/>
              </a:path>
              <a:path w="1003300" h="2286000">
                <a:moveTo>
                  <a:pt x="164561" y="1104900"/>
                </a:moveTo>
                <a:lnTo>
                  <a:pt x="160710" y="1104900"/>
                </a:lnTo>
                <a:lnTo>
                  <a:pt x="164778" y="1092200"/>
                </a:lnTo>
                <a:lnTo>
                  <a:pt x="165200" y="1092200"/>
                </a:lnTo>
                <a:lnTo>
                  <a:pt x="164561" y="1104900"/>
                </a:lnTo>
                <a:close/>
              </a:path>
              <a:path w="1003300" h="2286000">
                <a:moveTo>
                  <a:pt x="279940" y="1104900"/>
                </a:moveTo>
                <a:lnTo>
                  <a:pt x="275228" y="1104900"/>
                </a:lnTo>
                <a:lnTo>
                  <a:pt x="273058" y="1092200"/>
                </a:lnTo>
                <a:lnTo>
                  <a:pt x="283557" y="1092200"/>
                </a:lnTo>
                <a:lnTo>
                  <a:pt x="283587" y="1093683"/>
                </a:lnTo>
                <a:lnTo>
                  <a:pt x="279940" y="1104900"/>
                </a:lnTo>
                <a:close/>
              </a:path>
              <a:path w="1003300" h="2286000">
                <a:moveTo>
                  <a:pt x="283632" y="1093546"/>
                </a:moveTo>
                <a:lnTo>
                  <a:pt x="283557" y="1092200"/>
                </a:lnTo>
                <a:lnTo>
                  <a:pt x="284069" y="1092200"/>
                </a:lnTo>
                <a:lnTo>
                  <a:pt x="283632" y="1093546"/>
                </a:lnTo>
                <a:close/>
              </a:path>
              <a:path w="1003300" h="2286000">
                <a:moveTo>
                  <a:pt x="286314" y="1104900"/>
                </a:moveTo>
                <a:lnTo>
                  <a:pt x="284263" y="1104900"/>
                </a:lnTo>
                <a:lnTo>
                  <a:pt x="283632" y="1093546"/>
                </a:lnTo>
                <a:lnTo>
                  <a:pt x="284069" y="1092200"/>
                </a:lnTo>
                <a:lnTo>
                  <a:pt x="286195" y="1092200"/>
                </a:lnTo>
                <a:lnTo>
                  <a:pt x="286314" y="1104900"/>
                </a:lnTo>
                <a:close/>
              </a:path>
              <a:path w="1003300" h="2286000">
                <a:moveTo>
                  <a:pt x="311863" y="1104900"/>
                </a:moveTo>
                <a:lnTo>
                  <a:pt x="309667" y="1104900"/>
                </a:lnTo>
                <a:lnTo>
                  <a:pt x="309976" y="1092200"/>
                </a:lnTo>
                <a:lnTo>
                  <a:pt x="310720" y="1092200"/>
                </a:lnTo>
                <a:lnTo>
                  <a:pt x="311863" y="1104900"/>
                </a:lnTo>
                <a:close/>
              </a:path>
              <a:path w="1003300" h="2286000">
                <a:moveTo>
                  <a:pt x="314235" y="1104900"/>
                </a:moveTo>
                <a:lnTo>
                  <a:pt x="311863" y="1104900"/>
                </a:lnTo>
                <a:lnTo>
                  <a:pt x="312804" y="1092200"/>
                </a:lnTo>
                <a:lnTo>
                  <a:pt x="313816" y="1092200"/>
                </a:lnTo>
                <a:lnTo>
                  <a:pt x="314235" y="1104900"/>
                </a:lnTo>
                <a:close/>
              </a:path>
              <a:path w="1003300" h="2286000">
                <a:moveTo>
                  <a:pt x="315049" y="1104900"/>
                </a:moveTo>
                <a:lnTo>
                  <a:pt x="314235" y="1104900"/>
                </a:lnTo>
                <a:lnTo>
                  <a:pt x="317036" y="1092200"/>
                </a:lnTo>
                <a:lnTo>
                  <a:pt x="318147" y="1092200"/>
                </a:lnTo>
                <a:lnTo>
                  <a:pt x="315049" y="1104900"/>
                </a:lnTo>
                <a:close/>
              </a:path>
              <a:path w="1003300" h="2286000">
                <a:moveTo>
                  <a:pt x="355785" y="1104900"/>
                </a:moveTo>
                <a:lnTo>
                  <a:pt x="354482" y="1104900"/>
                </a:lnTo>
                <a:lnTo>
                  <a:pt x="354482" y="1092200"/>
                </a:lnTo>
                <a:lnTo>
                  <a:pt x="356544" y="1092200"/>
                </a:lnTo>
                <a:lnTo>
                  <a:pt x="355785" y="1104900"/>
                </a:lnTo>
                <a:close/>
              </a:path>
              <a:path w="1003300" h="2286000">
                <a:moveTo>
                  <a:pt x="399323" y="1117600"/>
                </a:moveTo>
                <a:lnTo>
                  <a:pt x="396537" y="1117600"/>
                </a:lnTo>
                <a:lnTo>
                  <a:pt x="395331" y="1092200"/>
                </a:lnTo>
                <a:lnTo>
                  <a:pt x="404023" y="1092200"/>
                </a:lnTo>
                <a:lnTo>
                  <a:pt x="400951" y="1104900"/>
                </a:lnTo>
                <a:lnTo>
                  <a:pt x="399578" y="1104900"/>
                </a:lnTo>
                <a:lnTo>
                  <a:pt x="399323" y="1117600"/>
                </a:lnTo>
                <a:close/>
              </a:path>
              <a:path w="1003300" h="2286000">
                <a:moveTo>
                  <a:pt x="410301" y="1104900"/>
                </a:moveTo>
                <a:lnTo>
                  <a:pt x="409050" y="1104900"/>
                </a:lnTo>
                <a:lnTo>
                  <a:pt x="408255" y="1092200"/>
                </a:lnTo>
                <a:lnTo>
                  <a:pt x="410354" y="1092200"/>
                </a:lnTo>
                <a:lnTo>
                  <a:pt x="410781" y="1093683"/>
                </a:lnTo>
                <a:lnTo>
                  <a:pt x="410888" y="1094884"/>
                </a:lnTo>
                <a:lnTo>
                  <a:pt x="410301" y="1104900"/>
                </a:lnTo>
                <a:close/>
              </a:path>
              <a:path w="1003300" h="2286000">
                <a:moveTo>
                  <a:pt x="410928" y="1094195"/>
                </a:moveTo>
                <a:lnTo>
                  <a:pt x="410354" y="1092200"/>
                </a:lnTo>
                <a:lnTo>
                  <a:pt x="411045" y="1092200"/>
                </a:lnTo>
                <a:lnTo>
                  <a:pt x="410928" y="1094195"/>
                </a:lnTo>
                <a:close/>
              </a:path>
              <a:path w="1003300" h="2286000">
                <a:moveTo>
                  <a:pt x="414559" y="1104900"/>
                </a:moveTo>
                <a:lnTo>
                  <a:pt x="414006" y="1104900"/>
                </a:lnTo>
                <a:lnTo>
                  <a:pt x="411126" y="1094884"/>
                </a:lnTo>
                <a:lnTo>
                  <a:pt x="411045" y="1092200"/>
                </a:lnTo>
                <a:lnTo>
                  <a:pt x="415009" y="1092200"/>
                </a:lnTo>
                <a:lnTo>
                  <a:pt x="414559" y="1104900"/>
                </a:lnTo>
                <a:close/>
              </a:path>
              <a:path w="1003300" h="2286000">
                <a:moveTo>
                  <a:pt x="416346" y="1104900"/>
                </a:moveTo>
                <a:lnTo>
                  <a:pt x="415009" y="1092200"/>
                </a:lnTo>
                <a:lnTo>
                  <a:pt x="416517" y="1092200"/>
                </a:lnTo>
                <a:lnTo>
                  <a:pt x="416346" y="1104900"/>
                </a:lnTo>
                <a:close/>
              </a:path>
              <a:path w="1003300" h="2286000">
                <a:moveTo>
                  <a:pt x="421147" y="1104900"/>
                </a:moveTo>
                <a:lnTo>
                  <a:pt x="417407" y="1104900"/>
                </a:lnTo>
                <a:lnTo>
                  <a:pt x="418946" y="1092200"/>
                </a:lnTo>
                <a:lnTo>
                  <a:pt x="419969" y="1092200"/>
                </a:lnTo>
                <a:lnTo>
                  <a:pt x="421147" y="1104900"/>
                </a:lnTo>
                <a:close/>
              </a:path>
              <a:path w="1003300" h="2286000">
                <a:moveTo>
                  <a:pt x="430105" y="1104900"/>
                </a:moveTo>
                <a:lnTo>
                  <a:pt x="429829" y="1104900"/>
                </a:lnTo>
                <a:lnTo>
                  <a:pt x="430565" y="1092200"/>
                </a:lnTo>
                <a:lnTo>
                  <a:pt x="431753" y="1092200"/>
                </a:lnTo>
                <a:lnTo>
                  <a:pt x="430105" y="1104900"/>
                </a:lnTo>
                <a:close/>
              </a:path>
              <a:path w="1003300" h="2286000">
                <a:moveTo>
                  <a:pt x="437841" y="1104900"/>
                </a:moveTo>
                <a:lnTo>
                  <a:pt x="436426" y="1104900"/>
                </a:lnTo>
                <a:lnTo>
                  <a:pt x="438110" y="1092200"/>
                </a:lnTo>
                <a:lnTo>
                  <a:pt x="439267" y="1092200"/>
                </a:lnTo>
                <a:lnTo>
                  <a:pt x="437841" y="1104900"/>
                </a:lnTo>
                <a:close/>
              </a:path>
              <a:path w="1003300" h="2286000">
                <a:moveTo>
                  <a:pt x="443568" y="1104900"/>
                </a:moveTo>
                <a:lnTo>
                  <a:pt x="439709" y="1104900"/>
                </a:lnTo>
                <a:lnTo>
                  <a:pt x="439747" y="1092200"/>
                </a:lnTo>
                <a:lnTo>
                  <a:pt x="441347" y="1092200"/>
                </a:lnTo>
                <a:lnTo>
                  <a:pt x="443568" y="1104900"/>
                </a:lnTo>
                <a:close/>
              </a:path>
              <a:path w="1003300" h="2286000">
                <a:moveTo>
                  <a:pt x="447213" y="1104900"/>
                </a:moveTo>
                <a:lnTo>
                  <a:pt x="444794" y="1104900"/>
                </a:lnTo>
                <a:lnTo>
                  <a:pt x="442923" y="1092200"/>
                </a:lnTo>
                <a:lnTo>
                  <a:pt x="447280" y="1092200"/>
                </a:lnTo>
                <a:lnTo>
                  <a:pt x="447213" y="1104900"/>
                </a:lnTo>
                <a:close/>
              </a:path>
              <a:path w="1003300" h="2286000">
                <a:moveTo>
                  <a:pt x="450925" y="1104900"/>
                </a:moveTo>
                <a:lnTo>
                  <a:pt x="448139" y="1104900"/>
                </a:lnTo>
                <a:lnTo>
                  <a:pt x="448760" y="1092200"/>
                </a:lnTo>
                <a:lnTo>
                  <a:pt x="451173" y="1092200"/>
                </a:lnTo>
                <a:lnTo>
                  <a:pt x="450925" y="1104900"/>
                </a:lnTo>
                <a:close/>
              </a:path>
              <a:path w="1003300" h="2286000">
                <a:moveTo>
                  <a:pt x="457571" y="1104900"/>
                </a:moveTo>
                <a:lnTo>
                  <a:pt x="454297" y="1104900"/>
                </a:lnTo>
                <a:lnTo>
                  <a:pt x="454162" y="1092200"/>
                </a:lnTo>
                <a:lnTo>
                  <a:pt x="457300" y="1092200"/>
                </a:lnTo>
                <a:lnTo>
                  <a:pt x="457571" y="1104900"/>
                </a:lnTo>
                <a:close/>
              </a:path>
              <a:path w="1003300" h="2286000">
                <a:moveTo>
                  <a:pt x="473943" y="1104900"/>
                </a:moveTo>
                <a:lnTo>
                  <a:pt x="459761" y="1104900"/>
                </a:lnTo>
                <a:lnTo>
                  <a:pt x="460784" y="1092200"/>
                </a:lnTo>
                <a:lnTo>
                  <a:pt x="471979" y="1092200"/>
                </a:lnTo>
                <a:lnTo>
                  <a:pt x="473943" y="1104900"/>
                </a:lnTo>
                <a:close/>
              </a:path>
              <a:path w="1003300" h="2286000">
                <a:moveTo>
                  <a:pt x="479374" y="1104900"/>
                </a:moveTo>
                <a:lnTo>
                  <a:pt x="475993" y="1104900"/>
                </a:lnTo>
                <a:lnTo>
                  <a:pt x="476382" y="1092200"/>
                </a:lnTo>
                <a:lnTo>
                  <a:pt x="478714" y="1092200"/>
                </a:lnTo>
                <a:lnTo>
                  <a:pt x="479374" y="1104900"/>
                </a:lnTo>
                <a:close/>
              </a:path>
              <a:path w="1003300" h="2286000">
                <a:moveTo>
                  <a:pt x="480505" y="1104900"/>
                </a:moveTo>
                <a:lnTo>
                  <a:pt x="479374" y="1104900"/>
                </a:lnTo>
                <a:lnTo>
                  <a:pt x="481215" y="1092200"/>
                </a:lnTo>
                <a:lnTo>
                  <a:pt x="480505" y="1104900"/>
                </a:lnTo>
                <a:close/>
              </a:path>
              <a:path w="1003300" h="2286000">
                <a:moveTo>
                  <a:pt x="502649" y="1104900"/>
                </a:moveTo>
                <a:lnTo>
                  <a:pt x="500694" y="1104900"/>
                </a:lnTo>
                <a:lnTo>
                  <a:pt x="499965" y="1092200"/>
                </a:lnTo>
                <a:lnTo>
                  <a:pt x="502649" y="1104900"/>
                </a:lnTo>
                <a:close/>
              </a:path>
              <a:path w="1003300" h="2286000">
                <a:moveTo>
                  <a:pt x="508164" y="1104900"/>
                </a:moveTo>
                <a:lnTo>
                  <a:pt x="504114" y="1104900"/>
                </a:lnTo>
                <a:lnTo>
                  <a:pt x="503855" y="1092200"/>
                </a:lnTo>
                <a:lnTo>
                  <a:pt x="505749" y="1092200"/>
                </a:lnTo>
                <a:lnTo>
                  <a:pt x="508164" y="1104900"/>
                </a:lnTo>
                <a:close/>
              </a:path>
              <a:path w="1003300" h="2286000">
                <a:moveTo>
                  <a:pt x="517478" y="1104900"/>
                </a:moveTo>
                <a:lnTo>
                  <a:pt x="517183" y="1104900"/>
                </a:lnTo>
                <a:lnTo>
                  <a:pt x="515935" y="1092200"/>
                </a:lnTo>
                <a:lnTo>
                  <a:pt x="519682" y="1092200"/>
                </a:lnTo>
                <a:lnTo>
                  <a:pt x="517478" y="1104900"/>
                </a:lnTo>
                <a:close/>
              </a:path>
              <a:path w="1003300" h="2286000">
                <a:moveTo>
                  <a:pt x="531419" y="1104900"/>
                </a:moveTo>
                <a:lnTo>
                  <a:pt x="524533" y="1104900"/>
                </a:lnTo>
                <a:lnTo>
                  <a:pt x="525060" y="1092200"/>
                </a:lnTo>
                <a:lnTo>
                  <a:pt x="531755" y="1092200"/>
                </a:lnTo>
                <a:lnTo>
                  <a:pt x="531419" y="1104900"/>
                </a:lnTo>
                <a:close/>
              </a:path>
              <a:path w="1003300" h="2286000">
                <a:moveTo>
                  <a:pt x="535746" y="1104900"/>
                </a:moveTo>
                <a:lnTo>
                  <a:pt x="533644" y="1104900"/>
                </a:lnTo>
                <a:lnTo>
                  <a:pt x="532984" y="1092200"/>
                </a:lnTo>
                <a:lnTo>
                  <a:pt x="536285" y="1092200"/>
                </a:lnTo>
                <a:lnTo>
                  <a:pt x="535746" y="1104900"/>
                </a:lnTo>
                <a:close/>
              </a:path>
              <a:path w="1003300" h="2286000">
                <a:moveTo>
                  <a:pt x="542592" y="1104900"/>
                </a:moveTo>
                <a:lnTo>
                  <a:pt x="538064" y="1104900"/>
                </a:lnTo>
                <a:lnTo>
                  <a:pt x="539189" y="1092200"/>
                </a:lnTo>
                <a:lnTo>
                  <a:pt x="541457" y="1092200"/>
                </a:lnTo>
                <a:lnTo>
                  <a:pt x="542592" y="1104900"/>
                </a:lnTo>
                <a:close/>
              </a:path>
              <a:path w="1003300" h="2286000">
                <a:moveTo>
                  <a:pt x="545898" y="1104900"/>
                </a:moveTo>
                <a:lnTo>
                  <a:pt x="542592" y="1104900"/>
                </a:lnTo>
                <a:lnTo>
                  <a:pt x="543557" y="1092200"/>
                </a:lnTo>
                <a:lnTo>
                  <a:pt x="546577" y="1092200"/>
                </a:lnTo>
                <a:lnTo>
                  <a:pt x="545898" y="1104900"/>
                </a:lnTo>
                <a:close/>
              </a:path>
              <a:path w="1003300" h="2286000">
                <a:moveTo>
                  <a:pt x="553069" y="1117600"/>
                </a:moveTo>
                <a:lnTo>
                  <a:pt x="549698" y="1104900"/>
                </a:lnTo>
                <a:lnTo>
                  <a:pt x="549045" y="1104900"/>
                </a:lnTo>
                <a:lnTo>
                  <a:pt x="548883" y="1092200"/>
                </a:lnTo>
                <a:lnTo>
                  <a:pt x="550829" y="1092200"/>
                </a:lnTo>
                <a:lnTo>
                  <a:pt x="552268" y="1104900"/>
                </a:lnTo>
                <a:lnTo>
                  <a:pt x="553069" y="1117600"/>
                </a:lnTo>
                <a:close/>
              </a:path>
              <a:path w="1003300" h="2286000">
                <a:moveTo>
                  <a:pt x="563550" y="1104900"/>
                </a:moveTo>
                <a:lnTo>
                  <a:pt x="560466" y="1104900"/>
                </a:lnTo>
                <a:lnTo>
                  <a:pt x="561228" y="1092200"/>
                </a:lnTo>
                <a:lnTo>
                  <a:pt x="562793" y="1092200"/>
                </a:lnTo>
                <a:lnTo>
                  <a:pt x="563550" y="1104900"/>
                </a:lnTo>
                <a:close/>
              </a:path>
              <a:path w="1003300" h="2286000">
                <a:moveTo>
                  <a:pt x="577791" y="1104900"/>
                </a:moveTo>
                <a:lnTo>
                  <a:pt x="573185" y="1104900"/>
                </a:lnTo>
                <a:lnTo>
                  <a:pt x="573945" y="1092200"/>
                </a:lnTo>
                <a:lnTo>
                  <a:pt x="580011" y="1092200"/>
                </a:lnTo>
                <a:lnTo>
                  <a:pt x="577791" y="1104900"/>
                </a:lnTo>
                <a:close/>
              </a:path>
              <a:path w="1003300" h="2286000">
                <a:moveTo>
                  <a:pt x="586371" y="1098855"/>
                </a:moveTo>
                <a:lnTo>
                  <a:pt x="587998" y="1092200"/>
                </a:lnTo>
                <a:lnTo>
                  <a:pt x="589683" y="1092200"/>
                </a:lnTo>
                <a:lnTo>
                  <a:pt x="586371" y="1098855"/>
                </a:lnTo>
                <a:close/>
              </a:path>
              <a:path w="1003300" h="2286000">
                <a:moveTo>
                  <a:pt x="593713" y="1104900"/>
                </a:moveTo>
                <a:lnTo>
                  <a:pt x="590433" y="1104900"/>
                </a:lnTo>
                <a:lnTo>
                  <a:pt x="593476" y="1092200"/>
                </a:lnTo>
                <a:lnTo>
                  <a:pt x="595318" y="1092200"/>
                </a:lnTo>
                <a:lnTo>
                  <a:pt x="593713" y="1104900"/>
                </a:lnTo>
                <a:close/>
              </a:path>
              <a:path w="1003300" h="2286000">
                <a:moveTo>
                  <a:pt x="624537" y="1104900"/>
                </a:moveTo>
                <a:lnTo>
                  <a:pt x="621365" y="1104900"/>
                </a:lnTo>
                <a:lnTo>
                  <a:pt x="624711" y="1092200"/>
                </a:lnTo>
                <a:lnTo>
                  <a:pt x="626873" y="1092200"/>
                </a:lnTo>
                <a:lnTo>
                  <a:pt x="624537" y="1104900"/>
                </a:lnTo>
                <a:close/>
              </a:path>
              <a:path w="1003300" h="2286000">
                <a:moveTo>
                  <a:pt x="665165" y="1104900"/>
                </a:moveTo>
                <a:lnTo>
                  <a:pt x="663872" y="1104900"/>
                </a:lnTo>
                <a:lnTo>
                  <a:pt x="664130" y="1092200"/>
                </a:lnTo>
                <a:lnTo>
                  <a:pt x="665699" y="1092200"/>
                </a:lnTo>
                <a:lnTo>
                  <a:pt x="665165" y="1104900"/>
                </a:lnTo>
                <a:close/>
              </a:path>
              <a:path w="1003300" h="2286000">
                <a:moveTo>
                  <a:pt x="665851" y="1104900"/>
                </a:moveTo>
                <a:lnTo>
                  <a:pt x="665165" y="1104900"/>
                </a:lnTo>
                <a:lnTo>
                  <a:pt x="665927" y="1092200"/>
                </a:lnTo>
                <a:lnTo>
                  <a:pt x="666407" y="1092200"/>
                </a:lnTo>
                <a:lnTo>
                  <a:pt x="665851" y="1104900"/>
                </a:lnTo>
                <a:close/>
              </a:path>
              <a:path w="1003300" h="2286000">
                <a:moveTo>
                  <a:pt x="667987" y="1104900"/>
                </a:moveTo>
                <a:lnTo>
                  <a:pt x="667403" y="1104900"/>
                </a:lnTo>
                <a:lnTo>
                  <a:pt x="666407" y="1092200"/>
                </a:lnTo>
                <a:lnTo>
                  <a:pt x="668391" y="1092200"/>
                </a:lnTo>
                <a:lnTo>
                  <a:pt x="667987" y="1104900"/>
                </a:lnTo>
                <a:close/>
              </a:path>
              <a:path w="1003300" h="2286000">
                <a:moveTo>
                  <a:pt x="670104" y="1092976"/>
                </a:moveTo>
                <a:lnTo>
                  <a:pt x="670058" y="1092200"/>
                </a:lnTo>
                <a:lnTo>
                  <a:pt x="670104" y="1092976"/>
                </a:lnTo>
                <a:close/>
              </a:path>
              <a:path w="1003300" h="2286000">
                <a:moveTo>
                  <a:pt x="674755" y="1104900"/>
                </a:moveTo>
                <a:lnTo>
                  <a:pt x="670808" y="1104900"/>
                </a:lnTo>
                <a:lnTo>
                  <a:pt x="672670" y="1092200"/>
                </a:lnTo>
                <a:lnTo>
                  <a:pt x="674739" y="1092200"/>
                </a:lnTo>
                <a:lnTo>
                  <a:pt x="674755" y="1104900"/>
                </a:lnTo>
                <a:close/>
              </a:path>
              <a:path w="1003300" h="2286000">
                <a:moveTo>
                  <a:pt x="679902" y="1104900"/>
                </a:moveTo>
                <a:lnTo>
                  <a:pt x="674813" y="1104900"/>
                </a:lnTo>
                <a:lnTo>
                  <a:pt x="675915" y="1092200"/>
                </a:lnTo>
                <a:lnTo>
                  <a:pt x="679862" y="1092200"/>
                </a:lnTo>
                <a:lnTo>
                  <a:pt x="679902" y="1104900"/>
                </a:lnTo>
                <a:close/>
              </a:path>
              <a:path w="1003300" h="2286000">
                <a:moveTo>
                  <a:pt x="693707" y="1104900"/>
                </a:moveTo>
                <a:lnTo>
                  <a:pt x="682958" y="1104900"/>
                </a:lnTo>
                <a:lnTo>
                  <a:pt x="681946" y="1092200"/>
                </a:lnTo>
                <a:lnTo>
                  <a:pt x="694533" y="1092200"/>
                </a:lnTo>
                <a:lnTo>
                  <a:pt x="693707" y="1104900"/>
                </a:lnTo>
                <a:close/>
              </a:path>
              <a:path w="1003300" h="2286000">
                <a:moveTo>
                  <a:pt x="698462" y="1104900"/>
                </a:moveTo>
                <a:lnTo>
                  <a:pt x="694739" y="1104900"/>
                </a:lnTo>
                <a:lnTo>
                  <a:pt x="694659" y="1092200"/>
                </a:lnTo>
                <a:lnTo>
                  <a:pt x="697141" y="1092200"/>
                </a:lnTo>
                <a:lnTo>
                  <a:pt x="698462" y="1104900"/>
                </a:lnTo>
                <a:close/>
              </a:path>
              <a:path w="1003300" h="2286000">
                <a:moveTo>
                  <a:pt x="702484" y="1104900"/>
                </a:moveTo>
                <a:lnTo>
                  <a:pt x="698462" y="1104900"/>
                </a:lnTo>
                <a:lnTo>
                  <a:pt x="699027" y="1092200"/>
                </a:lnTo>
                <a:lnTo>
                  <a:pt x="702782" y="1092200"/>
                </a:lnTo>
                <a:lnTo>
                  <a:pt x="702484" y="1104900"/>
                </a:lnTo>
                <a:close/>
              </a:path>
              <a:path w="1003300" h="2286000">
                <a:moveTo>
                  <a:pt x="711726" y="1104900"/>
                </a:moveTo>
                <a:lnTo>
                  <a:pt x="706023" y="1104900"/>
                </a:lnTo>
                <a:lnTo>
                  <a:pt x="706875" y="1092200"/>
                </a:lnTo>
                <a:lnTo>
                  <a:pt x="709027" y="1092200"/>
                </a:lnTo>
                <a:lnTo>
                  <a:pt x="711726" y="1104900"/>
                </a:lnTo>
                <a:close/>
              </a:path>
              <a:path w="1003300" h="2286000">
                <a:moveTo>
                  <a:pt x="713800" y="1104900"/>
                </a:moveTo>
                <a:lnTo>
                  <a:pt x="711726" y="1104900"/>
                </a:lnTo>
                <a:lnTo>
                  <a:pt x="712213" y="1092200"/>
                </a:lnTo>
                <a:lnTo>
                  <a:pt x="713903" y="1092200"/>
                </a:lnTo>
                <a:lnTo>
                  <a:pt x="713800" y="1104900"/>
                </a:lnTo>
                <a:close/>
              </a:path>
              <a:path w="1003300" h="2286000">
                <a:moveTo>
                  <a:pt x="718493" y="1104900"/>
                </a:moveTo>
                <a:lnTo>
                  <a:pt x="714885" y="1104900"/>
                </a:lnTo>
                <a:lnTo>
                  <a:pt x="714675" y="1092200"/>
                </a:lnTo>
                <a:lnTo>
                  <a:pt x="718690" y="1092200"/>
                </a:lnTo>
                <a:lnTo>
                  <a:pt x="718493" y="1104900"/>
                </a:lnTo>
                <a:close/>
              </a:path>
              <a:path w="1003300" h="2286000">
                <a:moveTo>
                  <a:pt x="839081" y="1104900"/>
                </a:moveTo>
                <a:lnTo>
                  <a:pt x="837551" y="1104900"/>
                </a:lnTo>
                <a:lnTo>
                  <a:pt x="834528" y="1092200"/>
                </a:lnTo>
                <a:lnTo>
                  <a:pt x="838358" y="1092200"/>
                </a:lnTo>
                <a:lnTo>
                  <a:pt x="839081" y="1104900"/>
                </a:lnTo>
                <a:close/>
              </a:path>
              <a:path w="1003300" h="2286000">
                <a:moveTo>
                  <a:pt x="842485" y="1104900"/>
                </a:moveTo>
                <a:lnTo>
                  <a:pt x="839081" y="1104900"/>
                </a:lnTo>
                <a:lnTo>
                  <a:pt x="839149" y="1092200"/>
                </a:lnTo>
                <a:lnTo>
                  <a:pt x="840065" y="1092200"/>
                </a:lnTo>
                <a:lnTo>
                  <a:pt x="842485" y="1104900"/>
                </a:lnTo>
                <a:close/>
              </a:path>
              <a:path w="1003300" h="2286000">
                <a:moveTo>
                  <a:pt x="852259" y="1104900"/>
                </a:moveTo>
                <a:lnTo>
                  <a:pt x="848352" y="1104900"/>
                </a:lnTo>
                <a:lnTo>
                  <a:pt x="848220" y="1092200"/>
                </a:lnTo>
                <a:lnTo>
                  <a:pt x="850299" y="1092200"/>
                </a:lnTo>
                <a:lnTo>
                  <a:pt x="852259" y="1104900"/>
                </a:lnTo>
                <a:close/>
              </a:path>
              <a:path w="1003300" h="2286000">
                <a:moveTo>
                  <a:pt x="853734" y="1104900"/>
                </a:moveTo>
                <a:lnTo>
                  <a:pt x="853171" y="1104900"/>
                </a:lnTo>
                <a:lnTo>
                  <a:pt x="851157" y="1092200"/>
                </a:lnTo>
                <a:lnTo>
                  <a:pt x="855314" y="1092200"/>
                </a:lnTo>
                <a:lnTo>
                  <a:pt x="853734" y="1104900"/>
                </a:lnTo>
                <a:close/>
              </a:path>
              <a:path w="1003300" h="2286000">
                <a:moveTo>
                  <a:pt x="860384" y="1104900"/>
                </a:moveTo>
                <a:lnTo>
                  <a:pt x="857599" y="1104900"/>
                </a:lnTo>
                <a:lnTo>
                  <a:pt x="855314" y="1092200"/>
                </a:lnTo>
                <a:lnTo>
                  <a:pt x="859973" y="1092200"/>
                </a:lnTo>
                <a:lnTo>
                  <a:pt x="860384" y="1104900"/>
                </a:lnTo>
                <a:close/>
              </a:path>
              <a:path w="1003300" h="2286000">
                <a:moveTo>
                  <a:pt x="875089" y="1104900"/>
                </a:moveTo>
                <a:lnTo>
                  <a:pt x="868849" y="1104900"/>
                </a:lnTo>
                <a:lnTo>
                  <a:pt x="865315" y="1092200"/>
                </a:lnTo>
                <a:lnTo>
                  <a:pt x="871995" y="1092200"/>
                </a:lnTo>
                <a:lnTo>
                  <a:pt x="875089" y="1104900"/>
                </a:lnTo>
                <a:close/>
              </a:path>
              <a:path w="1003300" h="2286000">
                <a:moveTo>
                  <a:pt x="878929" y="1104900"/>
                </a:moveTo>
                <a:lnTo>
                  <a:pt x="876545" y="1104900"/>
                </a:lnTo>
                <a:lnTo>
                  <a:pt x="876545" y="1092200"/>
                </a:lnTo>
                <a:lnTo>
                  <a:pt x="877221" y="1092200"/>
                </a:lnTo>
                <a:lnTo>
                  <a:pt x="878929" y="1104900"/>
                </a:lnTo>
                <a:close/>
              </a:path>
              <a:path w="1003300" h="2286000">
                <a:moveTo>
                  <a:pt x="882558" y="1104900"/>
                </a:moveTo>
                <a:lnTo>
                  <a:pt x="880526" y="1104900"/>
                </a:lnTo>
                <a:lnTo>
                  <a:pt x="878239" y="1092200"/>
                </a:lnTo>
                <a:lnTo>
                  <a:pt x="879466" y="1092200"/>
                </a:lnTo>
                <a:lnTo>
                  <a:pt x="882558" y="1104900"/>
                </a:lnTo>
                <a:close/>
              </a:path>
              <a:path w="1003300" h="2286000">
                <a:moveTo>
                  <a:pt x="891088" y="1104900"/>
                </a:moveTo>
                <a:lnTo>
                  <a:pt x="884721" y="1104900"/>
                </a:lnTo>
                <a:lnTo>
                  <a:pt x="883967" y="1092200"/>
                </a:lnTo>
                <a:lnTo>
                  <a:pt x="890535" y="1092200"/>
                </a:lnTo>
                <a:lnTo>
                  <a:pt x="891088" y="1104900"/>
                </a:lnTo>
                <a:close/>
              </a:path>
              <a:path w="1003300" h="2286000">
                <a:moveTo>
                  <a:pt x="895892" y="1093683"/>
                </a:moveTo>
                <a:lnTo>
                  <a:pt x="895481" y="1092200"/>
                </a:lnTo>
                <a:lnTo>
                  <a:pt x="895791" y="1092200"/>
                </a:lnTo>
                <a:lnTo>
                  <a:pt x="895892" y="1093683"/>
                </a:lnTo>
                <a:close/>
              </a:path>
              <a:path w="1003300" h="2286000">
                <a:moveTo>
                  <a:pt x="907865" y="1104900"/>
                </a:moveTo>
                <a:lnTo>
                  <a:pt x="900767" y="1104900"/>
                </a:lnTo>
                <a:lnTo>
                  <a:pt x="898929" y="1092200"/>
                </a:lnTo>
                <a:lnTo>
                  <a:pt x="904688" y="1092200"/>
                </a:lnTo>
                <a:lnTo>
                  <a:pt x="907865" y="1104900"/>
                </a:lnTo>
                <a:close/>
              </a:path>
              <a:path w="1003300" h="2286000">
                <a:moveTo>
                  <a:pt x="670808" y="1104900"/>
                </a:moveTo>
                <a:lnTo>
                  <a:pt x="670229" y="1104900"/>
                </a:lnTo>
                <a:lnTo>
                  <a:pt x="670104" y="1092976"/>
                </a:lnTo>
                <a:lnTo>
                  <a:pt x="670808" y="1104900"/>
                </a:lnTo>
                <a:close/>
              </a:path>
              <a:path w="1003300" h="2286000">
                <a:moveTo>
                  <a:pt x="899002" y="1104900"/>
                </a:moveTo>
                <a:lnTo>
                  <a:pt x="896658" y="1104900"/>
                </a:lnTo>
                <a:lnTo>
                  <a:pt x="895892" y="1093683"/>
                </a:lnTo>
                <a:lnTo>
                  <a:pt x="899002" y="1104900"/>
                </a:lnTo>
                <a:close/>
              </a:path>
              <a:path w="1003300" h="2286000">
                <a:moveTo>
                  <a:pt x="119349" y="1104900"/>
                </a:moveTo>
                <a:lnTo>
                  <a:pt x="117542" y="1104900"/>
                </a:lnTo>
                <a:lnTo>
                  <a:pt x="120423" y="1094884"/>
                </a:lnTo>
                <a:lnTo>
                  <a:pt x="119349" y="1104900"/>
                </a:lnTo>
                <a:close/>
              </a:path>
              <a:path w="1003300" h="2286000">
                <a:moveTo>
                  <a:pt x="584893" y="1104900"/>
                </a:moveTo>
                <a:lnTo>
                  <a:pt x="583362" y="1104900"/>
                </a:lnTo>
                <a:lnTo>
                  <a:pt x="586371" y="1098855"/>
                </a:lnTo>
                <a:lnTo>
                  <a:pt x="584893" y="1104900"/>
                </a:lnTo>
                <a:close/>
              </a:path>
              <a:path w="1003300" h="2286000">
                <a:moveTo>
                  <a:pt x="87350" y="1117600"/>
                </a:moveTo>
                <a:lnTo>
                  <a:pt x="85633" y="1117600"/>
                </a:lnTo>
                <a:lnTo>
                  <a:pt x="86322" y="1104900"/>
                </a:lnTo>
                <a:lnTo>
                  <a:pt x="87631" y="1104900"/>
                </a:lnTo>
                <a:lnTo>
                  <a:pt x="87350" y="1117600"/>
                </a:lnTo>
                <a:close/>
              </a:path>
              <a:path w="1003300" h="2286000">
                <a:moveTo>
                  <a:pt x="94776" y="1117600"/>
                </a:moveTo>
                <a:lnTo>
                  <a:pt x="93524" y="1117600"/>
                </a:lnTo>
                <a:lnTo>
                  <a:pt x="92225" y="1104900"/>
                </a:lnTo>
                <a:lnTo>
                  <a:pt x="95680" y="1104900"/>
                </a:lnTo>
                <a:lnTo>
                  <a:pt x="94776" y="1117600"/>
                </a:lnTo>
                <a:close/>
              </a:path>
              <a:path w="1003300" h="2286000">
                <a:moveTo>
                  <a:pt x="106960" y="1117600"/>
                </a:moveTo>
                <a:lnTo>
                  <a:pt x="106210" y="1117600"/>
                </a:lnTo>
                <a:lnTo>
                  <a:pt x="107660" y="1104900"/>
                </a:lnTo>
                <a:lnTo>
                  <a:pt x="109906" y="1104900"/>
                </a:lnTo>
                <a:lnTo>
                  <a:pt x="106960" y="1117600"/>
                </a:lnTo>
                <a:close/>
              </a:path>
              <a:path w="1003300" h="2286000">
                <a:moveTo>
                  <a:pt x="115067" y="1117600"/>
                </a:moveTo>
                <a:lnTo>
                  <a:pt x="112012" y="1117600"/>
                </a:lnTo>
                <a:lnTo>
                  <a:pt x="113390" y="1104900"/>
                </a:lnTo>
                <a:lnTo>
                  <a:pt x="117260" y="1104900"/>
                </a:lnTo>
                <a:lnTo>
                  <a:pt x="115067" y="1117600"/>
                </a:lnTo>
                <a:close/>
              </a:path>
              <a:path w="1003300" h="2286000">
                <a:moveTo>
                  <a:pt x="120468" y="1117600"/>
                </a:moveTo>
                <a:lnTo>
                  <a:pt x="115996" y="1117600"/>
                </a:lnTo>
                <a:lnTo>
                  <a:pt x="118307" y="1104900"/>
                </a:lnTo>
                <a:lnTo>
                  <a:pt x="121331" y="1104900"/>
                </a:lnTo>
                <a:lnTo>
                  <a:pt x="120468" y="1117600"/>
                </a:lnTo>
                <a:close/>
              </a:path>
              <a:path w="1003300" h="2286000">
                <a:moveTo>
                  <a:pt x="143939" y="1117600"/>
                </a:moveTo>
                <a:lnTo>
                  <a:pt x="132116" y="1117600"/>
                </a:lnTo>
                <a:lnTo>
                  <a:pt x="132527" y="1104900"/>
                </a:lnTo>
                <a:lnTo>
                  <a:pt x="146412" y="1104900"/>
                </a:lnTo>
                <a:lnTo>
                  <a:pt x="143939" y="1117600"/>
                </a:lnTo>
                <a:close/>
              </a:path>
              <a:path w="1003300" h="2286000">
                <a:moveTo>
                  <a:pt x="156471" y="1117600"/>
                </a:moveTo>
                <a:lnTo>
                  <a:pt x="151211" y="1117600"/>
                </a:lnTo>
                <a:lnTo>
                  <a:pt x="150889" y="1104900"/>
                </a:lnTo>
                <a:lnTo>
                  <a:pt x="159350" y="1104900"/>
                </a:lnTo>
                <a:lnTo>
                  <a:pt x="156471" y="1117600"/>
                </a:lnTo>
                <a:close/>
              </a:path>
              <a:path w="1003300" h="2286000">
                <a:moveTo>
                  <a:pt x="277182" y="1117600"/>
                </a:moveTo>
                <a:lnTo>
                  <a:pt x="271947" y="1117600"/>
                </a:lnTo>
                <a:lnTo>
                  <a:pt x="272110" y="1104900"/>
                </a:lnTo>
                <a:lnTo>
                  <a:pt x="277164" y="1104900"/>
                </a:lnTo>
                <a:lnTo>
                  <a:pt x="277182" y="1117600"/>
                </a:lnTo>
                <a:close/>
              </a:path>
              <a:path w="1003300" h="2286000">
                <a:moveTo>
                  <a:pt x="280846" y="1117600"/>
                </a:moveTo>
                <a:lnTo>
                  <a:pt x="278588" y="1117600"/>
                </a:lnTo>
                <a:lnTo>
                  <a:pt x="278547" y="1104900"/>
                </a:lnTo>
                <a:lnTo>
                  <a:pt x="280146" y="1104900"/>
                </a:lnTo>
                <a:lnTo>
                  <a:pt x="280846" y="1117600"/>
                </a:lnTo>
                <a:close/>
              </a:path>
              <a:path w="1003300" h="2286000">
                <a:moveTo>
                  <a:pt x="309436" y="1117600"/>
                </a:moveTo>
                <a:lnTo>
                  <a:pt x="308065" y="1117600"/>
                </a:lnTo>
                <a:lnTo>
                  <a:pt x="308065" y="1104900"/>
                </a:lnTo>
                <a:lnTo>
                  <a:pt x="310065" y="1104900"/>
                </a:lnTo>
                <a:lnTo>
                  <a:pt x="309436" y="1117600"/>
                </a:lnTo>
                <a:close/>
              </a:path>
              <a:path w="1003300" h="2286000">
                <a:moveTo>
                  <a:pt x="311442" y="1108088"/>
                </a:moveTo>
                <a:lnTo>
                  <a:pt x="311596" y="1104900"/>
                </a:lnTo>
                <a:lnTo>
                  <a:pt x="312114" y="1104900"/>
                </a:lnTo>
                <a:lnTo>
                  <a:pt x="311442" y="1108088"/>
                </a:lnTo>
                <a:close/>
              </a:path>
              <a:path w="1003300" h="2286000">
                <a:moveTo>
                  <a:pt x="352747" y="1117600"/>
                </a:moveTo>
                <a:lnTo>
                  <a:pt x="351021" y="1104900"/>
                </a:lnTo>
                <a:lnTo>
                  <a:pt x="353939" y="1104900"/>
                </a:lnTo>
                <a:lnTo>
                  <a:pt x="352747" y="1117600"/>
                </a:lnTo>
                <a:close/>
              </a:path>
              <a:path w="1003300" h="2286000">
                <a:moveTo>
                  <a:pt x="357775" y="1117600"/>
                </a:moveTo>
                <a:lnTo>
                  <a:pt x="356821" y="1117600"/>
                </a:lnTo>
                <a:lnTo>
                  <a:pt x="355402" y="1104900"/>
                </a:lnTo>
                <a:lnTo>
                  <a:pt x="358611" y="1104900"/>
                </a:lnTo>
                <a:lnTo>
                  <a:pt x="357775" y="1117600"/>
                </a:lnTo>
                <a:close/>
              </a:path>
              <a:path w="1003300" h="2286000">
                <a:moveTo>
                  <a:pt x="380212" y="1117600"/>
                </a:moveTo>
                <a:lnTo>
                  <a:pt x="379262" y="1117600"/>
                </a:lnTo>
                <a:lnTo>
                  <a:pt x="379351" y="1104900"/>
                </a:lnTo>
                <a:lnTo>
                  <a:pt x="382471" y="1104900"/>
                </a:lnTo>
                <a:lnTo>
                  <a:pt x="380212" y="1117600"/>
                </a:lnTo>
                <a:close/>
              </a:path>
              <a:path w="1003300" h="2286000">
                <a:moveTo>
                  <a:pt x="406573" y="1117600"/>
                </a:moveTo>
                <a:lnTo>
                  <a:pt x="401408" y="1117600"/>
                </a:lnTo>
                <a:lnTo>
                  <a:pt x="400640" y="1104900"/>
                </a:lnTo>
                <a:lnTo>
                  <a:pt x="405760" y="1104900"/>
                </a:lnTo>
                <a:lnTo>
                  <a:pt x="406573" y="1117600"/>
                </a:lnTo>
                <a:close/>
              </a:path>
              <a:path w="1003300" h="2286000">
                <a:moveTo>
                  <a:pt x="408355" y="1117600"/>
                </a:moveTo>
                <a:lnTo>
                  <a:pt x="407232" y="1117600"/>
                </a:lnTo>
                <a:lnTo>
                  <a:pt x="406794" y="1104900"/>
                </a:lnTo>
                <a:lnTo>
                  <a:pt x="407671" y="1104900"/>
                </a:lnTo>
                <a:lnTo>
                  <a:pt x="408355" y="1117600"/>
                </a:lnTo>
                <a:close/>
              </a:path>
              <a:path w="1003300" h="2286000">
                <a:moveTo>
                  <a:pt x="408736" y="1117600"/>
                </a:moveTo>
                <a:lnTo>
                  <a:pt x="408355" y="1117600"/>
                </a:lnTo>
                <a:lnTo>
                  <a:pt x="410235" y="1104900"/>
                </a:lnTo>
                <a:lnTo>
                  <a:pt x="408736" y="1117600"/>
                </a:lnTo>
                <a:close/>
              </a:path>
              <a:path w="1003300" h="2286000">
                <a:moveTo>
                  <a:pt x="413738" y="1117600"/>
                </a:moveTo>
                <a:lnTo>
                  <a:pt x="410639" y="1104900"/>
                </a:lnTo>
                <a:lnTo>
                  <a:pt x="413738" y="1104900"/>
                </a:lnTo>
                <a:lnTo>
                  <a:pt x="413738" y="1117600"/>
                </a:lnTo>
                <a:close/>
              </a:path>
              <a:path w="1003300" h="2286000">
                <a:moveTo>
                  <a:pt x="415836" y="1117600"/>
                </a:moveTo>
                <a:lnTo>
                  <a:pt x="415144" y="1117600"/>
                </a:lnTo>
                <a:lnTo>
                  <a:pt x="415590" y="1104900"/>
                </a:lnTo>
                <a:lnTo>
                  <a:pt x="416449" y="1104900"/>
                </a:lnTo>
                <a:lnTo>
                  <a:pt x="415836" y="1117600"/>
                </a:lnTo>
                <a:close/>
              </a:path>
              <a:path w="1003300" h="2286000">
                <a:moveTo>
                  <a:pt x="418854" y="1117600"/>
                </a:moveTo>
                <a:lnTo>
                  <a:pt x="416449" y="1104900"/>
                </a:lnTo>
                <a:lnTo>
                  <a:pt x="417923" y="1104900"/>
                </a:lnTo>
                <a:lnTo>
                  <a:pt x="418854" y="1117600"/>
                </a:lnTo>
                <a:close/>
              </a:path>
              <a:path w="1003300" h="2286000">
                <a:moveTo>
                  <a:pt x="445844" y="1117600"/>
                </a:moveTo>
                <a:lnTo>
                  <a:pt x="438794" y="1117600"/>
                </a:lnTo>
                <a:lnTo>
                  <a:pt x="434556" y="1104900"/>
                </a:lnTo>
                <a:lnTo>
                  <a:pt x="446341" y="1104900"/>
                </a:lnTo>
                <a:lnTo>
                  <a:pt x="445844" y="1117600"/>
                </a:lnTo>
                <a:close/>
              </a:path>
              <a:path w="1003300" h="2286000">
                <a:moveTo>
                  <a:pt x="449664" y="1117600"/>
                </a:moveTo>
                <a:lnTo>
                  <a:pt x="447234" y="1117600"/>
                </a:lnTo>
                <a:lnTo>
                  <a:pt x="447999" y="1104900"/>
                </a:lnTo>
                <a:lnTo>
                  <a:pt x="450011" y="1104900"/>
                </a:lnTo>
                <a:lnTo>
                  <a:pt x="449664" y="1117600"/>
                </a:lnTo>
                <a:close/>
              </a:path>
              <a:path w="1003300" h="2286000">
                <a:moveTo>
                  <a:pt x="452102" y="1114753"/>
                </a:moveTo>
                <a:lnTo>
                  <a:pt x="450011" y="1104900"/>
                </a:lnTo>
                <a:lnTo>
                  <a:pt x="452102" y="1104900"/>
                </a:lnTo>
                <a:lnTo>
                  <a:pt x="452102" y="1114753"/>
                </a:lnTo>
                <a:close/>
              </a:path>
              <a:path w="1003300" h="2286000">
                <a:moveTo>
                  <a:pt x="456238" y="1117600"/>
                </a:moveTo>
                <a:lnTo>
                  <a:pt x="452706" y="1117600"/>
                </a:lnTo>
                <a:lnTo>
                  <a:pt x="452317" y="1115769"/>
                </a:lnTo>
                <a:lnTo>
                  <a:pt x="452281" y="1114753"/>
                </a:lnTo>
                <a:lnTo>
                  <a:pt x="452901" y="1104900"/>
                </a:lnTo>
                <a:lnTo>
                  <a:pt x="456386" y="1104900"/>
                </a:lnTo>
                <a:lnTo>
                  <a:pt x="456238" y="1117600"/>
                </a:lnTo>
                <a:close/>
              </a:path>
              <a:path w="1003300" h="2286000">
                <a:moveTo>
                  <a:pt x="469314" y="1117600"/>
                </a:moveTo>
                <a:lnTo>
                  <a:pt x="460380" y="1117600"/>
                </a:lnTo>
                <a:lnTo>
                  <a:pt x="459631" y="1104900"/>
                </a:lnTo>
                <a:lnTo>
                  <a:pt x="468928" y="1104900"/>
                </a:lnTo>
                <a:lnTo>
                  <a:pt x="469314" y="1117600"/>
                </a:lnTo>
                <a:close/>
              </a:path>
              <a:path w="1003300" h="2286000">
                <a:moveTo>
                  <a:pt x="472843" y="1117600"/>
                </a:moveTo>
                <a:lnTo>
                  <a:pt x="472194" y="1117600"/>
                </a:lnTo>
                <a:lnTo>
                  <a:pt x="470516" y="1104900"/>
                </a:lnTo>
                <a:lnTo>
                  <a:pt x="474434" y="1104900"/>
                </a:lnTo>
                <a:lnTo>
                  <a:pt x="472843" y="1117600"/>
                </a:lnTo>
                <a:close/>
              </a:path>
              <a:path w="1003300" h="2286000">
                <a:moveTo>
                  <a:pt x="481557" y="1117600"/>
                </a:moveTo>
                <a:lnTo>
                  <a:pt x="474877" y="1117600"/>
                </a:lnTo>
                <a:lnTo>
                  <a:pt x="478552" y="1104900"/>
                </a:lnTo>
                <a:lnTo>
                  <a:pt x="481862" y="1104900"/>
                </a:lnTo>
                <a:lnTo>
                  <a:pt x="481557" y="1117600"/>
                </a:lnTo>
                <a:close/>
              </a:path>
              <a:path w="1003300" h="2286000">
                <a:moveTo>
                  <a:pt x="499953" y="1117600"/>
                </a:moveTo>
                <a:lnTo>
                  <a:pt x="499953" y="1104900"/>
                </a:lnTo>
                <a:lnTo>
                  <a:pt x="501060" y="1104900"/>
                </a:lnTo>
                <a:lnTo>
                  <a:pt x="499953" y="1117600"/>
                </a:lnTo>
                <a:close/>
              </a:path>
              <a:path w="1003300" h="2286000">
                <a:moveTo>
                  <a:pt x="507617" y="1117600"/>
                </a:moveTo>
                <a:lnTo>
                  <a:pt x="505158" y="1117600"/>
                </a:lnTo>
                <a:lnTo>
                  <a:pt x="505258" y="1104900"/>
                </a:lnTo>
                <a:lnTo>
                  <a:pt x="506915" y="1104900"/>
                </a:lnTo>
                <a:lnTo>
                  <a:pt x="507617" y="1117600"/>
                </a:lnTo>
                <a:close/>
              </a:path>
              <a:path w="1003300" h="2286000">
                <a:moveTo>
                  <a:pt x="525527" y="1117600"/>
                </a:moveTo>
                <a:lnTo>
                  <a:pt x="508477" y="1117600"/>
                </a:lnTo>
                <a:lnTo>
                  <a:pt x="508466" y="1104900"/>
                </a:lnTo>
                <a:lnTo>
                  <a:pt x="525527" y="1104900"/>
                </a:lnTo>
                <a:lnTo>
                  <a:pt x="525527" y="1117600"/>
                </a:lnTo>
                <a:close/>
              </a:path>
              <a:path w="1003300" h="2286000">
                <a:moveTo>
                  <a:pt x="530291" y="1117600"/>
                </a:moveTo>
                <a:lnTo>
                  <a:pt x="527699" y="1117600"/>
                </a:lnTo>
                <a:lnTo>
                  <a:pt x="528060" y="1104900"/>
                </a:lnTo>
                <a:lnTo>
                  <a:pt x="532655" y="1104900"/>
                </a:lnTo>
                <a:lnTo>
                  <a:pt x="530291" y="1117600"/>
                </a:lnTo>
                <a:close/>
              </a:path>
              <a:path w="1003300" h="2286000">
                <a:moveTo>
                  <a:pt x="536397" y="1130300"/>
                </a:moveTo>
                <a:lnTo>
                  <a:pt x="535303" y="1130300"/>
                </a:lnTo>
                <a:lnTo>
                  <a:pt x="534488" y="1117743"/>
                </a:lnTo>
                <a:lnTo>
                  <a:pt x="533982" y="1104900"/>
                </a:lnTo>
                <a:lnTo>
                  <a:pt x="535952" y="1104900"/>
                </a:lnTo>
                <a:lnTo>
                  <a:pt x="535952" y="1117600"/>
                </a:lnTo>
                <a:lnTo>
                  <a:pt x="537041" y="1117600"/>
                </a:lnTo>
                <a:lnTo>
                  <a:pt x="536397" y="1130300"/>
                </a:lnTo>
                <a:close/>
              </a:path>
              <a:path w="1003300" h="2286000">
                <a:moveTo>
                  <a:pt x="542048" y="1117600"/>
                </a:moveTo>
                <a:lnTo>
                  <a:pt x="538840" y="1117600"/>
                </a:lnTo>
                <a:lnTo>
                  <a:pt x="539214" y="1104900"/>
                </a:lnTo>
                <a:lnTo>
                  <a:pt x="541771" y="1104900"/>
                </a:lnTo>
                <a:lnTo>
                  <a:pt x="542048" y="1117600"/>
                </a:lnTo>
                <a:close/>
              </a:path>
              <a:path w="1003300" h="2286000">
                <a:moveTo>
                  <a:pt x="547831" y="1117600"/>
                </a:moveTo>
                <a:lnTo>
                  <a:pt x="544488" y="1117600"/>
                </a:lnTo>
                <a:lnTo>
                  <a:pt x="544126" y="1108088"/>
                </a:lnTo>
                <a:lnTo>
                  <a:pt x="544069" y="1104900"/>
                </a:lnTo>
                <a:lnTo>
                  <a:pt x="546300" y="1104900"/>
                </a:lnTo>
                <a:lnTo>
                  <a:pt x="547831" y="1117600"/>
                </a:lnTo>
                <a:close/>
              </a:path>
              <a:path w="1003300" h="2286000">
                <a:moveTo>
                  <a:pt x="559150" y="1117600"/>
                </a:moveTo>
                <a:lnTo>
                  <a:pt x="560598" y="1104900"/>
                </a:lnTo>
                <a:lnTo>
                  <a:pt x="562717" y="1104900"/>
                </a:lnTo>
                <a:lnTo>
                  <a:pt x="559150" y="1117600"/>
                </a:lnTo>
                <a:close/>
              </a:path>
              <a:path w="1003300" h="2286000">
                <a:moveTo>
                  <a:pt x="577857" y="1117600"/>
                </a:moveTo>
                <a:lnTo>
                  <a:pt x="575705" y="1117600"/>
                </a:lnTo>
                <a:lnTo>
                  <a:pt x="575350" y="1104900"/>
                </a:lnTo>
                <a:lnTo>
                  <a:pt x="577250" y="1104900"/>
                </a:lnTo>
                <a:lnTo>
                  <a:pt x="577857" y="1117600"/>
                </a:lnTo>
                <a:close/>
              </a:path>
              <a:path w="1003300" h="2286000">
                <a:moveTo>
                  <a:pt x="588355" y="1117600"/>
                </a:moveTo>
                <a:lnTo>
                  <a:pt x="579896" y="1117600"/>
                </a:lnTo>
                <a:lnTo>
                  <a:pt x="579717" y="1104900"/>
                </a:lnTo>
                <a:lnTo>
                  <a:pt x="586336" y="1104900"/>
                </a:lnTo>
                <a:lnTo>
                  <a:pt x="588355" y="1117600"/>
                </a:lnTo>
                <a:close/>
              </a:path>
              <a:path w="1003300" h="2286000">
                <a:moveTo>
                  <a:pt x="592195" y="1117600"/>
                </a:moveTo>
                <a:lnTo>
                  <a:pt x="589105" y="1117600"/>
                </a:lnTo>
                <a:lnTo>
                  <a:pt x="590348" y="1104900"/>
                </a:lnTo>
                <a:lnTo>
                  <a:pt x="592554" y="1104900"/>
                </a:lnTo>
                <a:lnTo>
                  <a:pt x="592195" y="1117600"/>
                </a:lnTo>
                <a:close/>
              </a:path>
              <a:path w="1003300" h="2286000">
                <a:moveTo>
                  <a:pt x="620271" y="1117600"/>
                </a:moveTo>
                <a:lnTo>
                  <a:pt x="616446" y="1117600"/>
                </a:lnTo>
                <a:lnTo>
                  <a:pt x="620612" y="1104900"/>
                </a:lnTo>
                <a:lnTo>
                  <a:pt x="621076" y="1104900"/>
                </a:lnTo>
                <a:lnTo>
                  <a:pt x="620271" y="1117600"/>
                </a:lnTo>
                <a:close/>
              </a:path>
              <a:path w="1003300" h="2286000">
                <a:moveTo>
                  <a:pt x="622963" y="1117600"/>
                </a:moveTo>
                <a:lnTo>
                  <a:pt x="620658" y="1117600"/>
                </a:lnTo>
                <a:lnTo>
                  <a:pt x="621076" y="1104900"/>
                </a:lnTo>
                <a:lnTo>
                  <a:pt x="623038" y="1104900"/>
                </a:lnTo>
                <a:lnTo>
                  <a:pt x="622963" y="1117600"/>
                </a:lnTo>
                <a:close/>
              </a:path>
              <a:path w="1003300" h="2286000">
                <a:moveTo>
                  <a:pt x="667170" y="1117600"/>
                </a:moveTo>
                <a:lnTo>
                  <a:pt x="662150" y="1117600"/>
                </a:lnTo>
                <a:lnTo>
                  <a:pt x="663505" y="1104900"/>
                </a:lnTo>
                <a:lnTo>
                  <a:pt x="667170" y="1104900"/>
                </a:lnTo>
                <a:lnTo>
                  <a:pt x="667170" y="1117600"/>
                </a:lnTo>
                <a:close/>
              </a:path>
              <a:path w="1003300" h="2286000">
                <a:moveTo>
                  <a:pt x="677145" y="1117600"/>
                </a:moveTo>
                <a:lnTo>
                  <a:pt x="670550" y="1117600"/>
                </a:lnTo>
                <a:lnTo>
                  <a:pt x="669336" y="1104900"/>
                </a:lnTo>
                <a:lnTo>
                  <a:pt x="677260" y="1104900"/>
                </a:lnTo>
                <a:lnTo>
                  <a:pt x="677145" y="1117600"/>
                </a:lnTo>
                <a:close/>
              </a:path>
              <a:path w="1003300" h="2286000">
                <a:moveTo>
                  <a:pt x="685585" y="1117600"/>
                </a:moveTo>
                <a:lnTo>
                  <a:pt x="678900" y="1117600"/>
                </a:lnTo>
                <a:lnTo>
                  <a:pt x="677260" y="1104900"/>
                </a:lnTo>
                <a:lnTo>
                  <a:pt x="682773" y="1104900"/>
                </a:lnTo>
                <a:lnTo>
                  <a:pt x="685585" y="1117600"/>
                </a:lnTo>
                <a:close/>
              </a:path>
              <a:path w="1003300" h="2286000">
                <a:moveTo>
                  <a:pt x="689123" y="1117600"/>
                </a:moveTo>
                <a:lnTo>
                  <a:pt x="685816" y="1117600"/>
                </a:lnTo>
                <a:lnTo>
                  <a:pt x="685554" y="1104900"/>
                </a:lnTo>
                <a:lnTo>
                  <a:pt x="689678" y="1104900"/>
                </a:lnTo>
                <a:lnTo>
                  <a:pt x="689123" y="1117600"/>
                </a:lnTo>
                <a:close/>
              </a:path>
              <a:path w="1003300" h="2286000">
                <a:moveTo>
                  <a:pt x="695573" y="1117600"/>
                </a:moveTo>
                <a:lnTo>
                  <a:pt x="691379" y="1117600"/>
                </a:lnTo>
                <a:lnTo>
                  <a:pt x="690331" y="1104900"/>
                </a:lnTo>
                <a:lnTo>
                  <a:pt x="695632" y="1104900"/>
                </a:lnTo>
                <a:lnTo>
                  <a:pt x="695573" y="1117600"/>
                </a:lnTo>
                <a:close/>
              </a:path>
              <a:path w="1003300" h="2286000">
                <a:moveTo>
                  <a:pt x="698542" y="1117600"/>
                </a:moveTo>
                <a:lnTo>
                  <a:pt x="697751" y="1117600"/>
                </a:lnTo>
                <a:lnTo>
                  <a:pt x="697405" y="1104900"/>
                </a:lnTo>
                <a:lnTo>
                  <a:pt x="698873" y="1104900"/>
                </a:lnTo>
                <a:lnTo>
                  <a:pt x="698542" y="1117600"/>
                </a:lnTo>
                <a:close/>
              </a:path>
              <a:path w="1003300" h="2286000">
                <a:moveTo>
                  <a:pt x="706263" y="1117600"/>
                </a:moveTo>
                <a:lnTo>
                  <a:pt x="699855" y="1117600"/>
                </a:lnTo>
                <a:lnTo>
                  <a:pt x="699855" y="1104900"/>
                </a:lnTo>
                <a:lnTo>
                  <a:pt x="706494" y="1104900"/>
                </a:lnTo>
                <a:lnTo>
                  <a:pt x="706263" y="1117600"/>
                </a:lnTo>
                <a:close/>
              </a:path>
              <a:path w="1003300" h="2286000">
                <a:moveTo>
                  <a:pt x="717648" y="1117600"/>
                </a:moveTo>
                <a:lnTo>
                  <a:pt x="707323" y="1117600"/>
                </a:lnTo>
                <a:lnTo>
                  <a:pt x="708553" y="1104900"/>
                </a:lnTo>
                <a:lnTo>
                  <a:pt x="717711" y="1104900"/>
                </a:lnTo>
                <a:lnTo>
                  <a:pt x="717648" y="1117600"/>
                </a:lnTo>
                <a:close/>
              </a:path>
              <a:path w="1003300" h="2286000">
                <a:moveTo>
                  <a:pt x="843132" y="1117600"/>
                </a:moveTo>
                <a:lnTo>
                  <a:pt x="841198" y="1117600"/>
                </a:lnTo>
                <a:lnTo>
                  <a:pt x="839265" y="1104900"/>
                </a:lnTo>
                <a:lnTo>
                  <a:pt x="842461" y="1104900"/>
                </a:lnTo>
                <a:lnTo>
                  <a:pt x="843132" y="1117600"/>
                </a:lnTo>
                <a:close/>
              </a:path>
              <a:path w="1003300" h="2286000">
                <a:moveTo>
                  <a:pt x="853031" y="1117600"/>
                </a:moveTo>
                <a:lnTo>
                  <a:pt x="850454" y="1117600"/>
                </a:lnTo>
                <a:lnTo>
                  <a:pt x="848600" y="1104900"/>
                </a:lnTo>
                <a:lnTo>
                  <a:pt x="854576" y="1104900"/>
                </a:lnTo>
                <a:lnTo>
                  <a:pt x="853031" y="1117600"/>
                </a:lnTo>
                <a:close/>
              </a:path>
              <a:path w="1003300" h="2286000">
                <a:moveTo>
                  <a:pt x="862458" y="1117600"/>
                </a:moveTo>
                <a:lnTo>
                  <a:pt x="855101" y="1117600"/>
                </a:lnTo>
                <a:lnTo>
                  <a:pt x="854674" y="1104900"/>
                </a:lnTo>
                <a:lnTo>
                  <a:pt x="858441" y="1104900"/>
                </a:lnTo>
                <a:lnTo>
                  <a:pt x="862455" y="1117471"/>
                </a:lnTo>
                <a:lnTo>
                  <a:pt x="862458" y="1117600"/>
                </a:lnTo>
                <a:close/>
              </a:path>
              <a:path w="1003300" h="2286000">
                <a:moveTo>
                  <a:pt x="864259" y="1117600"/>
                </a:moveTo>
                <a:lnTo>
                  <a:pt x="862496" y="1117600"/>
                </a:lnTo>
                <a:lnTo>
                  <a:pt x="862379" y="1114753"/>
                </a:lnTo>
                <a:lnTo>
                  <a:pt x="862105" y="1104900"/>
                </a:lnTo>
                <a:lnTo>
                  <a:pt x="863248" y="1104900"/>
                </a:lnTo>
                <a:lnTo>
                  <a:pt x="864259" y="1117600"/>
                </a:lnTo>
                <a:close/>
              </a:path>
              <a:path w="1003300" h="2286000">
                <a:moveTo>
                  <a:pt x="878456" y="1117600"/>
                </a:moveTo>
                <a:lnTo>
                  <a:pt x="873009" y="1117600"/>
                </a:lnTo>
                <a:lnTo>
                  <a:pt x="869864" y="1104900"/>
                </a:lnTo>
                <a:lnTo>
                  <a:pt x="877523" y="1104900"/>
                </a:lnTo>
                <a:lnTo>
                  <a:pt x="878456" y="1117600"/>
                </a:lnTo>
                <a:close/>
              </a:path>
              <a:path w="1003300" h="2286000">
                <a:moveTo>
                  <a:pt x="884506" y="1117600"/>
                </a:moveTo>
                <a:lnTo>
                  <a:pt x="879852" y="1117600"/>
                </a:lnTo>
                <a:lnTo>
                  <a:pt x="879836" y="1104900"/>
                </a:lnTo>
                <a:lnTo>
                  <a:pt x="884374" y="1104900"/>
                </a:lnTo>
                <a:lnTo>
                  <a:pt x="884506" y="1117600"/>
                </a:lnTo>
                <a:close/>
              </a:path>
              <a:path w="1003300" h="2286000">
                <a:moveTo>
                  <a:pt x="893797" y="1130300"/>
                </a:moveTo>
                <a:lnTo>
                  <a:pt x="891494" y="1130300"/>
                </a:lnTo>
                <a:lnTo>
                  <a:pt x="889116" y="1117600"/>
                </a:lnTo>
                <a:lnTo>
                  <a:pt x="887168" y="1117600"/>
                </a:lnTo>
                <a:lnTo>
                  <a:pt x="887499" y="1104900"/>
                </a:lnTo>
                <a:lnTo>
                  <a:pt x="889555" y="1104900"/>
                </a:lnTo>
                <a:lnTo>
                  <a:pt x="891166" y="1114753"/>
                </a:lnTo>
                <a:lnTo>
                  <a:pt x="891251" y="1117600"/>
                </a:lnTo>
                <a:lnTo>
                  <a:pt x="893445" y="1123494"/>
                </a:lnTo>
                <a:lnTo>
                  <a:pt x="893797" y="1130300"/>
                </a:lnTo>
                <a:close/>
              </a:path>
              <a:path w="1003300" h="2286000">
                <a:moveTo>
                  <a:pt x="895522" y="1117600"/>
                </a:moveTo>
                <a:lnTo>
                  <a:pt x="891631" y="1117600"/>
                </a:lnTo>
                <a:lnTo>
                  <a:pt x="891273" y="1115404"/>
                </a:lnTo>
                <a:lnTo>
                  <a:pt x="891194" y="1114753"/>
                </a:lnTo>
                <a:lnTo>
                  <a:pt x="890996" y="1104900"/>
                </a:lnTo>
                <a:lnTo>
                  <a:pt x="894572" y="1104900"/>
                </a:lnTo>
                <a:lnTo>
                  <a:pt x="895522" y="1117600"/>
                </a:lnTo>
                <a:close/>
              </a:path>
              <a:path w="1003300" h="2286000">
                <a:moveTo>
                  <a:pt x="902617" y="1130300"/>
                </a:moveTo>
                <a:lnTo>
                  <a:pt x="901488" y="1130300"/>
                </a:lnTo>
                <a:lnTo>
                  <a:pt x="897473" y="1117743"/>
                </a:lnTo>
                <a:lnTo>
                  <a:pt x="897408" y="1115769"/>
                </a:lnTo>
                <a:lnTo>
                  <a:pt x="897293" y="1104900"/>
                </a:lnTo>
                <a:lnTo>
                  <a:pt x="899481" y="1115769"/>
                </a:lnTo>
                <a:lnTo>
                  <a:pt x="899567" y="1117600"/>
                </a:lnTo>
                <a:lnTo>
                  <a:pt x="900909" y="1117600"/>
                </a:lnTo>
                <a:lnTo>
                  <a:pt x="902617" y="1130300"/>
                </a:lnTo>
                <a:close/>
              </a:path>
              <a:path w="1003300" h="2286000">
                <a:moveTo>
                  <a:pt x="910159" y="1117600"/>
                </a:moveTo>
                <a:lnTo>
                  <a:pt x="899850" y="1117600"/>
                </a:lnTo>
                <a:lnTo>
                  <a:pt x="899481" y="1115769"/>
                </a:lnTo>
                <a:lnTo>
                  <a:pt x="898975" y="1104900"/>
                </a:lnTo>
                <a:lnTo>
                  <a:pt x="909782" y="1104900"/>
                </a:lnTo>
                <a:lnTo>
                  <a:pt x="910159" y="1117600"/>
                </a:lnTo>
                <a:close/>
              </a:path>
              <a:path w="1003300" h="2286000">
                <a:moveTo>
                  <a:pt x="544005" y="1117600"/>
                </a:moveTo>
                <a:lnTo>
                  <a:pt x="542081" y="1117600"/>
                </a:lnTo>
                <a:lnTo>
                  <a:pt x="544005" y="1105305"/>
                </a:lnTo>
                <a:lnTo>
                  <a:pt x="544005" y="1117600"/>
                </a:lnTo>
                <a:close/>
              </a:path>
              <a:path w="1003300" h="2286000">
                <a:moveTo>
                  <a:pt x="310981" y="1117600"/>
                </a:moveTo>
                <a:lnTo>
                  <a:pt x="309436" y="1117600"/>
                </a:lnTo>
                <a:lnTo>
                  <a:pt x="311442" y="1108088"/>
                </a:lnTo>
                <a:lnTo>
                  <a:pt x="310981" y="1117600"/>
                </a:lnTo>
                <a:close/>
              </a:path>
              <a:path w="1003300" h="2286000">
                <a:moveTo>
                  <a:pt x="452102" y="1117600"/>
                </a:moveTo>
                <a:lnTo>
                  <a:pt x="452102" y="1114753"/>
                </a:lnTo>
                <a:lnTo>
                  <a:pt x="452142" y="1114944"/>
                </a:lnTo>
                <a:lnTo>
                  <a:pt x="452102" y="1117600"/>
                </a:lnTo>
                <a:close/>
              </a:path>
              <a:path w="1003300" h="2286000">
                <a:moveTo>
                  <a:pt x="893445" y="1123494"/>
                </a:moveTo>
                <a:lnTo>
                  <a:pt x="891304" y="1117743"/>
                </a:lnTo>
                <a:lnTo>
                  <a:pt x="891197" y="1114944"/>
                </a:lnTo>
                <a:lnTo>
                  <a:pt x="891631" y="1117600"/>
                </a:lnTo>
                <a:lnTo>
                  <a:pt x="893140" y="1117600"/>
                </a:lnTo>
                <a:lnTo>
                  <a:pt x="893445" y="1123494"/>
                </a:lnTo>
                <a:close/>
              </a:path>
              <a:path w="1003300" h="2286000">
                <a:moveTo>
                  <a:pt x="899850" y="1117600"/>
                </a:moveTo>
                <a:lnTo>
                  <a:pt x="899567" y="1117600"/>
                </a:lnTo>
                <a:lnTo>
                  <a:pt x="899481" y="1115769"/>
                </a:lnTo>
                <a:lnTo>
                  <a:pt x="899850" y="1117600"/>
                </a:lnTo>
                <a:close/>
              </a:path>
              <a:path w="1003300" h="2286000">
                <a:moveTo>
                  <a:pt x="862496" y="1117600"/>
                </a:moveTo>
                <a:lnTo>
                  <a:pt x="862455" y="1117471"/>
                </a:lnTo>
                <a:lnTo>
                  <a:pt x="862496" y="1117600"/>
                </a:lnTo>
                <a:close/>
              </a:path>
              <a:path w="1003300" h="2286000">
                <a:moveTo>
                  <a:pt x="80236" y="1121386"/>
                </a:moveTo>
                <a:lnTo>
                  <a:pt x="80238" y="1117600"/>
                </a:lnTo>
                <a:lnTo>
                  <a:pt x="82608" y="1117600"/>
                </a:lnTo>
                <a:lnTo>
                  <a:pt x="80236" y="1121386"/>
                </a:lnTo>
                <a:close/>
              </a:path>
              <a:path w="1003300" h="2286000">
                <a:moveTo>
                  <a:pt x="90343" y="1130300"/>
                </a:moveTo>
                <a:lnTo>
                  <a:pt x="86621" y="1130300"/>
                </a:lnTo>
                <a:lnTo>
                  <a:pt x="86950" y="1117600"/>
                </a:lnTo>
                <a:lnTo>
                  <a:pt x="90623" y="1117600"/>
                </a:lnTo>
                <a:lnTo>
                  <a:pt x="90343" y="1130300"/>
                </a:lnTo>
                <a:close/>
              </a:path>
              <a:path w="1003300" h="2286000">
                <a:moveTo>
                  <a:pt x="97729" y="1125471"/>
                </a:moveTo>
                <a:lnTo>
                  <a:pt x="98435" y="1117600"/>
                </a:lnTo>
                <a:lnTo>
                  <a:pt x="102003" y="1117600"/>
                </a:lnTo>
                <a:lnTo>
                  <a:pt x="97729" y="1125471"/>
                </a:lnTo>
                <a:close/>
              </a:path>
              <a:path w="1003300" h="2286000">
                <a:moveTo>
                  <a:pt x="102394" y="1130300"/>
                </a:moveTo>
                <a:lnTo>
                  <a:pt x="101425" y="1130300"/>
                </a:lnTo>
                <a:lnTo>
                  <a:pt x="103665" y="1117600"/>
                </a:lnTo>
                <a:lnTo>
                  <a:pt x="105901" y="1117600"/>
                </a:lnTo>
                <a:lnTo>
                  <a:pt x="102394" y="1130300"/>
                </a:lnTo>
                <a:close/>
              </a:path>
              <a:path w="1003300" h="2286000">
                <a:moveTo>
                  <a:pt x="115294" y="1130300"/>
                </a:moveTo>
                <a:lnTo>
                  <a:pt x="106765" y="1130300"/>
                </a:lnTo>
                <a:lnTo>
                  <a:pt x="106962" y="1117600"/>
                </a:lnTo>
                <a:lnTo>
                  <a:pt x="115294" y="1117600"/>
                </a:lnTo>
                <a:lnTo>
                  <a:pt x="115294" y="1130300"/>
                </a:lnTo>
                <a:close/>
              </a:path>
              <a:path w="1003300" h="2286000">
                <a:moveTo>
                  <a:pt x="138647" y="1130300"/>
                </a:moveTo>
                <a:lnTo>
                  <a:pt x="127137" y="1130300"/>
                </a:lnTo>
                <a:lnTo>
                  <a:pt x="127137" y="1117600"/>
                </a:lnTo>
                <a:lnTo>
                  <a:pt x="142526" y="1117600"/>
                </a:lnTo>
                <a:lnTo>
                  <a:pt x="142645" y="1120932"/>
                </a:lnTo>
                <a:lnTo>
                  <a:pt x="138647" y="1130300"/>
                </a:lnTo>
                <a:close/>
              </a:path>
              <a:path w="1003300" h="2286000">
                <a:moveTo>
                  <a:pt x="142645" y="1120932"/>
                </a:moveTo>
                <a:lnTo>
                  <a:pt x="142526" y="1117600"/>
                </a:lnTo>
                <a:lnTo>
                  <a:pt x="142888" y="1120364"/>
                </a:lnTo>
                <a:lnTo>
                  <a:pt x="142645" y="1120932"/>
                </a:lnTo>
                <a:close/>
              </a:path>
              <a:path w="1003300" h="2286000">
                <a:moveTo>
                  <a:pt x="142888" y="1120364"/>
                </a:moveTo>
                <a:lnTo>
                  <a:pt x="142526" y="1117600"/>
                </a:lnTo>
                <a:lnTo>
                  <a:pt x="144068" y="1117600"/>
                </a:lnTo>
                <a:lnTo>
                  <a:pt x="142888" y="1120364"/>
                </a:lnTo>
                <a:close/>
              </a:path>
              <a:path w="1003300" h="2286000">
                <a:moveTo>
                  <a:pt x="146668" y="1130300"/>
                </a:moveTo>
                <a:lnTo>
                  <a:pt x="144191" y="1130300"/>
                </a:lnTo>
                <a:lnTo>
                  <a:pt x="144191" y="1117600"/>
                </a:lnTo>
                <a:lnTo>
                  <a:pt x="145916" y="1117600"/>
                </a:lnTo>
                <a:lnTo>
                  <a:pt x="146668" y="1130300"/>
                </a:lnTo>
                <a:close/>
              </a:path>
              <a:path w="1003300" h="2286000">
                <a:moveTo>
                  <a:pt x="152492" y="1130300"/>
                </a:moveTo>
                <a:lnTo>
                  <a:pt x="148685" y="1130300"/>
                </a:lnTo>
                <a:lnTo>
                  <a:pt x="148943" y="1117600"/>
                </a:lnTo>
                <a:lnTo>
                  <a:pt x="153245" y="1117600"/>
                </a:lnTo>
                <a:lnTo>
                  <a:pt x="152492" y="1130300"/>
                </a:lnTo>
                <a:close/>
              </a:path>
              <a:path w="1003300" h="2286000">
                <a:moveTo>
                  <a:pt x="270570" y="1130300"/>
                </a:moveTo>
                <a:lnTo>
                  <a:pt x="268684" y="1130300"/>
                </a:lnTo>
                <a:lnTo>
                  <a:pt x="268394" y="1117600"/>
                </a:lnTo>
                <a:lnTo>
                  <a:pt x="270715" y="1117600"/>
                </a:lnTo>
                <a:lnTo>
                  <a:pt x="270570" y="1130300"/>
                </a:lnTo>
                <a:close/>
              </a:path>
              <a:path w="1003300" h="2286000">
                <a:moveTo>
                  <a:pt x="276414" y="1130300"/>
                </a:moveTo>
                <a:lnTo>
                  <a:pt x="274878" y="1130300"/>
                </a:lnTo>
                <a:lnTo>
                  <a:pt x="272512" y="1117600"/>
                </a:lnTo>
                <a:lnTo>
                  <a:pt x="276914" y="1117600"/>
                </a:lnTo>
                <a:lnTo>
                  <a:pt x="276414" y="1130300"/>
                </a:lnTo>
                <a:close/>
              </a:path>
              <a:path w="1003300" h="2286000">
                <a:moveTo>
                  <a:pt x="308346" y="1155700"/>
                </a:moveTo>
                <a:lnTo>
                  <a:pt x="306879" y="1155700"/>
                </a:lnTo>
                <a:lnTo>
                  <a:pt x="306723" y="1150543"/>
                </a:lnTo>
                <a:lnTo>
                  <a:pt x="306614" y="1137574"/>
                </a:lnTo>
                <a:lnTo>
                  <a:pt x="307049" y="1117600"/>
                </a:lnTo>
                <a:lnTo>
                  <a:pt x="311406" y="1117600"/>
                </a:lnTo>
                <a:lnTo>
                  <a:pt x="308297" y="1130300"/>
                </a:lnTo>
                <a:lnTo>
                  <a:pt x="307821" y="1130300"/>
                </a:lnTo>
                <a:lnTo>
                  <a:pt x="307852" y="1143000"/>
                </a:lnTo>
                <a:lnTo>
                  <a:pt x="311028" y="1143000"/>
                </a:lnTo>
                <a:lnTo>
                  <a:pt x="308346" y="1155700"/>
                </a:lnTo>
                <a:close/>
              </a:path>
              <a:path w="1003300" h="2286000">
                <a:moveTo>
                  <a:pt x="314697" y="1130300"/>
                </a:moveTo>
                <a:lnTo>
                  <a:pt x="309502" y="1130300"/>
                </a:lnTo>
                <a:lnTo>
                  <a:pt x="315292" y="1117600"/>
                </a:lnTo>
                <a:lnTo>
                  <a:pt x="315629" y="1117600"/>
                </a:lnTo>
                <a:lnTo>
                  <a:pt x="314697" y="1130300"/>
                </a:lnTo>
                <a:close/>
              </a:path>
              <a:path w="1003300" h="2286000">
                <a:moveTo>
                  <a:pt x="358581" y="1130300"/>
                </a:moveTo>
                <a:lnTo>
                  <a:pt x="356889" y="1130300"/>
                </a:lnTo>
                <a:lnTo>
                  <a:pt x="357514" y="1117600"/>
                </a:lnTo>
                <a:lnTo>
                  <a:pt x="362988" y="1117600"/>
                </a:lnTo>
                <a:lnTo>
                  <a:pt x="358581" y="1130300"/>
                </a:lnTo>
                <a:close/>
              </a:path>
              <a:path w="1003300" h="2286000">
                <a:moveTo>
                  <a:pt x="368171" y="1130300"/>
                </a:moveTo>
                <a:lnTo>
                  <a:pt x="365947" y="1130300"/>
                </a:lnTo>
                <a:lnTo>
                  <a:pt x="365631" y="1117600"/>
                </a:lnTo>
                <a:lnTo>
                  <a:pt x="367214" y="1117600"/>
                </a:lnTo>
                <a:lnTo>
                  <a:pt x="368171" y="1130300"/>
                </a:lnTo>
                <a:close/>
              </a:path>
              <a:path w="1003300" h="2286000">
                <a:moveTo>
                  <a:pt x="384798" y="1130300"/>
                </a:moveTo>
                <a:lnTo>
                  <a:pt x="384248" y="1130300"/>
                </a:lnTo>
                <a:lnTo>
                  <a:pt x="385581" y="1117600"/>
                </a:lnTo>
                <a:lnTo>
                  <a:pt x="384798" y="1130300"/>
                </a:lnTo>
                <a:close/>
              </a:path>
              <a:path w="1003300" h="2286000">
                <a:moveTo>
                  <a:pt x="402271" y="1130300"/>
                </a:moveTo>
                <a:lnTo>
                  <a:pt x="398326" y="1130300"/>
                </a:lnTo>
                <a:lnTo>
                  <a:pt x="397069" y="1117600"/>
                </a:lnTo>
                <a:lnTo>
                  <a:pt x="402609" y="1117600"/>
                </a:lnTo>
                <a:lnTo>
                  <a:pt x="402271" y="1130300"/>
                </a:lnTo>
                <a:close/>
              </a:path>
              <a:path w="1003300" h="2286000">
                <a:moveTo>
                  <a:pt x="406571" y="1130300"/>
                </a:moveTo>
                <a:lnTo>
                  <a:pt x="403513" y="1130300"/>
                </a:lnTo>
                <a:lnTo>
                  <a:pt x="403934" y="1117600"/>
                </a:lnTo>
                <a:lnTo>
                  <a:pt x="404557" y="1117600"/>
                </a:lnTo>
                <a:lnTo>
                  <a:pt x="406571" y="1130300"/>
                </a:lnTo>
                <a:close/>
              </a:path>
              <a:path w="1003300" h="2286000">
                <a:moveTo>
                  <a:pt x="408502" y="1130300"/>
                </a:moveTo>
                <a:lnTo>
                  <a:pt x="407208" y="1130300"/>
                </a:lnTo>
                <a:lnTo>
                  <a:pt x="407087" y="1117600"/>
                </a:lnTo>
                <a:lnTo>
                  <a:pt x="408502" y="1130300"/>
                </a:lnTo>
                <a:close/>
              </a:path>
              <a:path w="1003300" h="2286000">
                <a:moveTo>
                  <a:pt x="411839" y="1118149"/>
                </a:moveTo>
                <a:lnTo>
                  <a:pt x="411839" y="1117600"/>
                </a:lnTo>
                <a:lnTo>
                  <a:pt x="411990" y="1117600"/>
                </a:lnTo>
                <a:lnTo>
                  <a:pt x="411839" y="1118149"/>
                </a:lnTo>
                <a:close/>
              </a:path>
              <a:path w="1003300" h="2286000">
                <a:moveTo>
                  <a:pt x="414219" y="1130300"/>
                </a:moveTo>
                <a:lnTo>
                  <a:pt x="414407" y="1117600"/>
                </a:lnTo>
                <a:lnTo>
                  <a:pt x="414823" y="1117600"/>
                </a:lnTo>
                <a:lnTo>
                  <a:pt x="414219" y="1130300"/>
                </a:lnTo>
                <a:close/>
              </a:path>
              <a:path w="1003300" h="2286000">
                <a:moveTo>
                  <a:pt x="440138" y="1130300"/>
                </a:moveTo>
                <a:lnTo>
                  <a:pt x="437468" y="1130300"/>
                </a:lnTo>
                <a:lnTo>
                  <a:pt x="437971" y="1117600"/>
                </a:lnTo>
                <a:lnTo>
                  <a:pt x="441596" y="1117600"/>
                </a:lnTo>
                <a:lnTo>
                  <a:pt x="440138" y="1130300"/>
                </a:lnTo>
                <a:close/>
              </a:path>
              <a:path w="1003300" h="2286000">
                <a:moveTo>
                  <a:pt x="447207" y="1130300"/>
                </a:moveTo>
                <a:lnTo>
                  <a:pt x="442571" y="1130300"/>
                </a:lnTo>
                <a:lnTo>
                  <a:pt x="443575" y="1117600"/>
                </a:lnTo>
                <a:lnTo>
                  <a:pt x="447514" y="1117600"/>
                </a:lnTo>
                <a:lnTo>
                  <a:pt x="447207" y="1130300"/>
                </a:lnTo>
                <a:close/>
              </a:path>
              <a:path w="1003300" h="2286000">
                <a:moveTo>
                  <a:pt x="449420" y="1130300"/>
                </a:moveTo>
                <a:lnTo>
                  <a:pt x="448153" y="1130300"/>
                </a:lnTo>
                <a:lnTo>
                  <a:pt x="448790" y="1117600"/>
                </a:lnTo>
                <a:lnTo>
                  <a:pt x="449414" y="1117600"/>
                </a:lnTo>
                <a:lnTo>
                  <a:pt x="449420" y="1130300"/>
                </a:lnTo>
                <a:close/>
              </a:path>
              <a:path w="1003300" h="2286000">
                <a:moveTo>
                  <a:pt x="454757" y="1130300"/>
                </a:moveTo>
                <a:lnTo>
                  <a:pt x="451924" y="1130300"/>
                </a:lnTo>
                <a:lnTo>
                  <a:pt x="451020" y="1117600"/>
                </a:lnTo>
                <a:lnTo>
                  <a:pt x="454965" y="1117600"/>
                </a:lnTo>
                <a:lnTo>
                  <a:pt x="454757" y="1130300"/>
                </a:lnTo>
                <a:close/>
              </a:path>
              <a:path w="1003300" h="2286000">
                <a:moveTo>
                  <a:pt x="454757" y="1130300"/>
                </a:moveTo>
                <a:lnTo>
                  <a:pt x="454965" y="1117600"/>
                </a:lnTo>
                <a:lnTo>
                  <a:pt x="455407" y="1119217"/>
                </a:lnTo>
                <a:lnTo>
                  <a:pt x="454757" y="1130300"/>
                </a:lnTo>
                <a:close/>
              </a:path>
              <a:path w="1003300" h="2286000">
                <a:moveTo>
                  <a:pt x="455407" y="1119217"/>
                </a:moveTo>
                <a:lnTo>
                  <a:pt x="454965" y="1117600"/>
                </a:lnTo>
                <a:lnTo>
                  <a:pt x="455502" y="1117600"/>
                </a:lnTo>
                <a:lnTo>
                  <a:pt x="455407" y="1119217"/>
                </a:lnTo>
                <a:close/>
              </a:path>
              <a:path w="1003300" h="2286000">
                <a:moveTo>
                  <a:pt x="460985" y="1130300"/>
                </a:moveTo>
                <a:lnTo>
                  <a:pt x="459083" y="1130300"/>
                </a:lnTo>
                <a:lnTo>
                  <a:pt x="458914" y="1117600"/>
                </a:lnTo>
                <a:lnTo>
                  <a:pt x="461687" y="1117600"/>
                </a:lnTo>
                <a:lnTo>
                  <a:pt x="460985" y="1130300"/>
                </a:lnTo>
                <a:close/>
              </a:path>
              <a:path w="1003300" h="2286000">
                <a:moveTo>
                  <a:pt x="465194" y="1130300"/>
                </a:moveTo>
                <a:lnTo>
                  <a:pt x="463212" y="1130300"/>
                </a:lnTo>
                <a:lnTo>
                  <a:pt x="462629" y="1117600"/>
                </a:lnTo>
                <a:lnTo>
                  <a:pt x="466294" y="1117600"/>
                </a:lnTo>
                <a:lnTo>
                  <a:pt x="465194" y="1130300"/>
                </a:lnTo>
                <a:close/>
              </a:path>
              <a:path w="1003300" h="2286000">
                <a:moveTo>
                  <a:pt x="478290" y="1130300"/>
                </a:moveTo>
                <a:lnTo>
                  <a:pt x="474847" y="1130300"/>
                </a:lnTo>
                <a:lnTo>
                  <a:pt x="474415" y="1117600"/>
                </a:lnTo>
                <a:lnTo>
                  <a:pt x="476530" y="1117600"/>
                </a:lnTo>
                <a:lnTo>
                  <a:pt x="478290" y="1130300"/>
                </a:lnTo>
                <a:close/>
              </a:path>
              <a:path w="1003300" h="2286000">
                <a:moveTo>
                  <a:pt x="478964" y="1130300"/>
                </a:moveTo>
                <a:lnTo>
                  <a:pt x="478438" y="1130300"/>
                </a:lnTo>
                <a:lnTo>
                  <a:pt x="477719" y="1117600"/>
                </a:lnTo>
                <a:lnTo>
                  <a:pt x="481990" y="1117600"/>
                </a:lnTo>
                <a:lnTo>
                  <a:pt x="478964" y="1130300"/>
                </a:lnTo>
                <a:close/>
              </a:path>
              <a:path w="1003300" h="2286000">
                <a:moveTo>
                  <a:pt x="497933" y="1130300"/>
                </a:moveTo>
                <a:lnTo>
                  <a:pt x="493666" y="1130300"/>
                </a:lnTo>
                <a:lnTo>
                  <a:pt x="495279" y="1117600"/>
                </a:lnTo>
                <a:lnTo>
                  <a:pt x="495493" y="1117600"/>
                </a:lnTo>
                <a:lnTo>
                  <a:pt x="497933" y="1130300"/>
                </a:lnTo>
                <a:close/>
              </a:path>
              <a:path w="1003300" h="2286000">
                <a:moveTo>
                  <a:pt x="511264" y="1130300"/>
                </a:moveTo>
                <a:lnTo>
                  <a:pt x="504781" y="1130300"/>
                </a:lnTo>
                <a:lnTo>
                  <a:pt x="504157" y="1117600"/>
                </a:lnTo>
                <a:lnTo>
                  <a:pt x="512946" y="1117600"/>
                </a:lnTo>
                <a:lnTo>
                  <a:pt x="511264" y="1130300"/>
                </a:lnTo>
                <a:close/>
              </a:path>
              <a:path w="1003300" h="2286000">
                <a:moveTo>
                  <a:pt x="517432" y="1130300"/>
                </a:moveTo>
                <a:lnTo>
                  <a:pt x="515563" y="1130300"/>
                </a:lnTo>
                <a:lnTo>
                  <a:pt x="515388" y="1117600"/>
                </a:lnTo>
                <a:lnTo>
                  <a:pt x="516989" y="1117600"/>
                </a:lnTo>
                <a:lnTo>
                  <a:pt x="517432" y="1130300"/>
                </a:lnTo>
                <a:close/>
              </a:path>
              <a:path w="1003300" h="2286000">
                <a:moveTo>
                  <a:pt x="524482" y="1130300"/>
                </a:moveTo>
                <a:lnTo>
                  <a:pt x="519344" y="1130300"/>
                </a:lnTo>
                <a:lnTo>
                  <a:pt x="518041" y="1117600"/>
                </a:lnTo>
                <a:lnTo>
                  <a:pt x="525938" y="1117600"/>
                </a:lnTo>
                <a:lnTo>
                  <a:pt x="524482" y="1130300"/>
                </a:lnTo>
                <a:close/>
              </a:path>
              <a:path w="1003300" h="2286000">
                <a:moveTo>
                  <a:pt x="530778" y="1130300"/>
                </a:moveTo>
                <a:lnTo>
                  <a:pt x="526956" y="1130300"/>
                </a:lnTo>
                <a:lnTo>
                  <a:pt x="526961" y="1117600"/>
                </a:lnTo>
                <a:lnTo>
                  <a:pt x="530760" y="1117600"/>
                </a:lnTo>
                <a:lnTo>
                  <a:pt x="530778" y="1130300"/>
                </a:lnTo>
                <a:close/>
              </a:path>
              <a:path w="1003300" h="2286000">
                <a:moveTo>
                  <a:pt x="543287" y="1130300"/>
                </a:moveTo>
                <a:lnTo>
                  <a:pt x="538853" y="1130300"/>
                </a:lnTo>
                <a:lnTo>
                  <a:pt x="538483" y="1117600"/>
                </a:lnTo>
                <a:lnTo>
                  <a:pt x="542233" y="1117600"/>
                </a:lnTo>
                <a:lnTo>
                  <a:pt x="543308" y="1130010"/>
                </a:lnTo>
                <a:lnTo>
                  <a:pt x="543287" y="1130300"/>
                </a:lnTo>
                <a:close/>
              </a:path>
              <a:path w="1003300" h="2286000">
                <a:moveTo>
                  <a:pt x="545947" y="1130300"/>
                </a:moveTo>
                <a:lnTo>
                  <a:pt x="543333" y="1130300"/>
                </a:lnTo>
                <a:lnTo>
                  <a:pt x="543432" y="1128287"/>
                </a:lnTo>
                <a:lnTo>
                  <a:pt x="544203" y="1117600"/>
                </a:lnTo>
                <a:lnTo>
                  <a:pt x="545888" y="1117600"/>
                </a:lnTo>
                <a:lnTo>
                  <a:pt x="545947" y="1130300"/>
                </a:lnTo>
                <a:close/>
              </a:path>
              <a:path w="1003300" h="2286000">
                <a:moveTo>
                  <a:pt x="549244" y="1130300"/>
                </a:moveTo>
                <a:lnTo>
                  <a:pt x="548229" y="1130300"/>
                </a:lnTo>
                <a:lnTo>
                  <a:pt x="545888" y="1117600"/>
                </a:lnTo>
                <a:lnTo>
                  <a:pt x="548538" y="1117600"/>
                </a:lnTo>
                <a:lnTo>
                  <a:pt x="549244" y="1130300"/>
                </a:lnTo>
                <a:close/>
              </a:path>
              <a:path w="1003300" h="2286000">
                <a:moveTo>
                  <a:pt x="549533" y="1130300"/>
                </a:moveTo>
                <a:lnTo>
                  <a:pt x="549328" y="1130300"/>
                </a:lnTo>
                <a:lnTo>
                  <a:pt x="550509" y="1117600"/>
                </a:lnTo>
                <a:lnTo>
                  <a:pt x="549533" y="1130300"/>
                </a:lnTo>
                <a:close/>
              </a:path>
              <a:path w="1003300" h="2286000">
                <a:moveTo>
                  <a:pt x="562771" y="1130300"/>
                </a:moveTo>
                <a:lnTo>
                  <a:pt x="555813" y="1130300"/>
                </a:lnTo>
                <a:lnTo>
                  <a:pt x="560106" y="1117600"/>
                </a:lnTo>
                <a:lnTo>
                  <a:pt x="562771" y="1130300"/>
                </a:lnTo>
                <a:close/>
              </a:path>
              <a:path w="1003300" h="2286000">
                <a:moveTo>
                  <a:pt x="575747" y="1117743"/>
                </a:moveTo>
                <a:lnTo>
                  <a:pt x="575747" y="1117600"/>
                </a:lnTo>
                <a:lnTo>
                  <a:pt x="575747" y="1117743"/>
                </a:lnTo>
                <a:close/>
              </a:path>
              <a:path w="1003300" h="2286000">
                <a:moveTo>
                  <a:pt x="581674" y="1130300"/>
                </a:moveTo>
                <a:lnTo>
                  <a:pt x="579941" y="1130300"/>
                </a:lnTo>
                <a:lnTo>
                  <a:pt x="581243" y="1117600"/>
                </a:lnTo>
                <a:lnTo>
                  <a:pt x="584318" y="1117600"/>
                </a:lnTo>
                <a:lnTo>
                  <a:pt x="581674" y="1130300"/>
                </a:lnTo>
                <a:close/>
              </a:path>
              <a:path w="1003300" h="2286000">
                <a:moveTo>
                  <a:pt x="584540" y="1130300"/>
                </a:moveTo>
                <a:lnTo>
                  <a:pt x="584318" y="1117600"/>
                </a:lnTo>
                <a:lnTo>
                  <a:pt x="585021" y="1117600"/>
                </a:lnTo>
                <a:lnTo>
                  <a:pt x="584540" y="1130300"/>
                </a:lnTo>
                <a:close/>
              </a:path>
              <a:path w="1003300" h="2286000">
                <a:moveTo>
                  <a:pt x="588029" y="1130300"/>
                </a:moveTo>
                <a:lnTo>
                  <a:pt x="585880" y="1130300"/>
                </a:lnTo>
                <a:lnTo>
                  <a:pt x="586875" y="1117600"/>
                </a:lnTo>
                <a:lnTo>
                  <a:pt x="588906" y="1117600"/>
                </a:lnTo>
                <a:lnTo>
                  <a:pt x="588029" y="1130300"/>
                </a:lnTo>
                <a:close/>
              </a:path>
              <a:path w="1003300" h="2286000">
                <a:moveTo>
                  <a:pt x="619818" y="1130300"/>
                </a:moveTo>
                <a:lnTo>
                  <a:pt x="613773" y="1130300"/>
                </a:lnTo>
                <a:lnTo>
                  <a:pt x="616560" y="1117600"/>
                </a:lnTo>
                <a:lnTo>
                  <a:pt x="619466" y="1117600"/>
                </a:lnTo>
                <a:lnTo>
                  <a:pt x="619818" y="1130300"/>
                </a:lnTo>
                <a:close/>
              </a:path>
              <a:path w="1003300" h="2286000">
                <a:moveTo>
                  <a:pt x="661588" y="1130300"/>
                </a:moveTo>
                <a:lnTo>
                  <a:pt x="660305" y="1130300"/>
                </a:lnTo>
                <a:lnTo>
                  <a:pt x="661142" y="1117600"/>
                </a:lnTo>
                <a:lnTo>
                  <a:pt x="662982" y="1117600"/>
                </a:lnTo>
                <a:lnTo>
                  <a:pt x="661588" y="1130300"/>
                </a:lnTo>
                <a:close/>
              </a:path>
              <a:path w="1003300" h="2286000">
                <a:moveTo>
                  <a:pt x="673892" y="1130300"/>
                </a:moveTo>
                <a:lnTo>
                  <a:pt x="670465" y="1130300"/>
                </a:lnTo>
                <a:lnTo>
                  <a:pt x="670165" y="1117600"/>
                </a:lnTo>
                <a:lnTo>
                  <a:pt x="673639" y="1117600"/>
                </a:lnTo>
                <a:lnTo>
                  <a:pt x="673892" y="1130300"/>
                </a:lnTo>
                <a:close/>
              </a:path>
              <a:path w="1003300" h="2286000">
                <a:moveTo>
                  <a:pt x="680564" y="1130300"/>
                </a:moveTo>
                <a:lnTo>
                  <a:pt x="673981" y="1130300"/>
                </a:lnTo>
                <a:lnTo>
                  <a:pt x="675078" y="1117600"/>
                </a:lnTo>
                <a:lnTo>
                  <a:pt x="680910" y="1117600"/>
                </a:lnTo>
                <a:lnTo>
                  <a:pt x="680564" y="1130300"/>
                </a:lnTo>
                <a:close/>
              </a:path>
              <a:path w="1003300" h="2286000">
                <a:moveTo>
                  <a:pt x="689911" y="1130300"/>
                </a:moveTo>
                <a:lnTo>
                  <a:pt x="684832" y="1130300"/>
                </a:lnTo>
                <a:lnTo>
                  <a:pt x="681441" y="1117600"/>
                </a:lnTo>
                <a:lnTo>
                  <a:pt x="687360" y="1117600"/>
                </a:lnTo>
                <a:lnTo>
                  <a:pt x="689911" y="1130300"/>
                </a:lnTo>
                <a:close/>
              </a:path>
              <a:path w="1003300" h="2286000">
                <a:moveTo>
                  <a:pt x="691853" y="1130300"/>
                </a:moveTo>
                <a:lnTo>
                  <a:pt x="690271" y="1130300"/>
                </a:lnTo>
                <a:lnTo>
                  <a:pt x="689216" y="1117600"/>
                </a:lnTo>
                <a:lnTo>
                  <a:pt x="690461" y="1117600"/>
                </a:lnTo>
                <a:lnTo>
                  <a:pt x="691853" y="1130300"/>
                </a:lnTo>
                <a:close/>
              </a:path>
              <a:path w="1003300" h="2286000">
                <a:moveTo>
                  <a:pt x="694509" y="1130300"/>
                </a:moveTo>
                <a:lnTo>
                  <a:pt x="692938" y="1130300"/>
                </a:lnTo>
                <a:lnTo>
                  <a:pt x="693513" y="1117600"/>
                </a:lnTo>
                <a:lnTo>
                  <a:pt x="695124" y="1117600"/>
                </a:lnTo>
                <a:lnTo>
                  <a:pt x="694509" y="1130300"/>
                </a:lnTo>
                <a:close/>
              </a:path>
              <a:path w="1003300" h="2286000">
                <a:moveTo>
                  <a:pt x="699970" y="1130300"/>
                </a:moveTo>
                <a:lnTo>
                  <a:pt x="696144" y="1130300"/>
                </a:lnTo>
                <a:lnTo>
                  <a:pt x="696377" y="1117600"/>
                </a:lnTo>
                <a:lnTo>
                  <a:pt x="698684" y="1117600"/>
                </a:lnTo>
                <a:lnTo>
                  <a:pt x="699970" y="1130300"/>
                </a:lnTo>
                <a:close/>
              </a:path>
              <a:path w="1003300" h="2286000">
                <a:moveTo>
                  <a:pt x="702608" y="1130300"/>
                </a:moveTo>
                <a:lnTo>
                  <a:pt x="701463" y="1130300"/>
                </a:lnTo>
                <a:lnTo>
                  <a:pt x="701441" y="1117600"/>
                </a:lnTo>
                <a:lnTo>
                  <a:pt x="702284" y="1117600"/>
                </a:lnTo>
                <a:lnTo>
                  <a:pt x="702608" y="1130300"/>
                </a:lnTo>
                <a:close/>
              </a:path>
              <a:path w="1003300" h="2286000">
                <a:moveTo>
                  <a:pt x="712932" y="1130300"/>
                </a:moveTo>
                <a:lnTo>
                  <a:pt x="705168" y="1130300"/>
                </a:lnTo>
                <a:lnTo>
                  <a:pt x="702792" y="1117600"/>
                </a:lnTo>
                <a:lnTo>
                  <a:pt x="713913" y="1117600"/>
                </a:lnTo>
                <a:lnTo>
                  <a:pt x="712932" y="1130300"/>
                </a:lnTo>
                <a:close/>
              </a:path>
              <a:path w="1003300" h="2286000">
                <a:moveTo>
                  <a:pt x="846463" y="1130300"/>
                </a:moveTo>
                <a:lnTo>
                  <a:pt x="844544" y="1130300"/>
                </a:lnTo>
                <a:lnTo>
                  <a:pt x="841929" y="1117600"/>
                </a:lnTo>
                <a:lnTo>
                  <a:pt x="846066" y="1117600"/>
                </a:lnTo>
                <a:lnTo>
                  <a:pt x="846463" y="1130300"/>
                </a:lnTo>
                <a:close/>
              </a:path>
              <a:path w="1003300" h="2286000">
                <a:moveTo>
                  <a:pt x="858958" y="1130300"/>
                </a:moveTo>
                <a:lnTo>
                  <a:pt x="853433" y="1130300"/>
                </a:lnTo>
                <a:lnTo>
                  <a:pt x="851345" y="1117600"/>
                </a:lnTo>
                <a:lnTo>
                  <a:pt x="853157" y="1117600"/>
                </a:lnTo>
                <a:lnTo>
                  <a:pt x="858958" y="1130300"/>
                </a:lnTo>
                <a:close/>
              </a:path>
              <a:path w="1003300" h="2286000">
                <a:moveTo>
                  <a:pt x="863762" y="1130300"/>
                </a:moveTo>
                <a:lnTo>
                  <a:pt x="861450" y="1117600"/>
                </a:lnTo>
                <a:lnTo>
                  <a:pt x="863585" y="1117600"/>
                </a:lnTo>
                <a:lnTo>
                  <a:pt x="864078" y="1121386"/>
                </a:lnTo>
                <a:lnTo>
                  <a:pt x="864046" y="1125471"/>
                </a:lnTo>
                <a:lnTo>
                  <a:pt x="863762" y="1130300"/>
                </a:lnTo>
                <a:close/>
              </a:path>
              <a:path w="1003300" h="2286000">
                <a:moveTo>
                  <a:pt x="865237" y="1130300"/>
                </a:moveTo>
                <a:lnTo>
                  <a:pt x="864352" y="1123494"/>
                </a:lnTo>
                <a:lnTo>
                  <a:pt x="864313" y="1120932"/>
                </a:lnTo>
                <a:lnTo>
                  <a:pt x="864509" y="1117600"/>
                </a:lnTo>
                <a:lnTo>
                  <a:pt x="865510" y="1124940"/>
                </a:lnTo>
                <a:lnTo>
                  <a:pt x="865237" y="1130300"/>
                </a:lnTo>
                <a:close/>
              </a:path>
              <a:path w="1003300" h="2286000">
                <a:moveTo>
                  <a:pt x="867663" y="1130300"/>
                </a:moveTo>
                <a:lnTo>
                  <a:pt x="866240" y="1130300"/>
                </a:lnTo>
                <a:lnTo>
                  <a:pt x="865582" y="1125471"/>
                </a:lnTo>
                <a:lnTo>
                  <a:pt x="865583" y="1123494"/>
                </a:lnTo>
                <a:lnTo>
                  <a:pt x="865884" y="1117600"/>
                </a:lnTo>
                <a:lnTo>
                  <a:pt x="867450" y="1117600"/>
                </a:lnTo>
                <a:lnTo>
                  <a:pt x="867663" y="1130300"/>
                </a:lnTo>
                <a:close/>
              </a:path>
              <a:path w="1003300" h="2286000">
                <a:moveTo>
                  <a:pt x="882681" y="1130300"/>
                </a:moveTo>
                <a:lnTo>
                  <a:pt x="876207" y="1130300"/>
                </a:lnTo>
                <a:lnTo>
                  <a:pt x="875271" y="1117600"/>
                </a:lnTo>
                <a:lnTo>
                  <a:pt x="880735" y="1117600"/>
                </a:lnTo>
                <a:lnTo>
                  <a:pt x="882632" y="1128287"/>
                </a:lnTo>
                <a:lnTo>
                  <a:pt x="882681" y="1130300"/>
                </a:lnTo>
                <a:close/>
              </a:path>
              <a:path w="1003300" h="2286000">
                <a:moveTo>
                  <a:pt x="888889" y="1130300"/>
                </a:moveTo>
                <a:lnTo>
                  <a:pt x="882989" y="1130300"/>
                </a:lnTo>
                <a:lnTo>
                  <a:pt x="882632" y="1128287"/>
                </a:lnTo>
                <a:lnTo>
                  <a:pt x="882370" y="1117600"/>
                </a:lnTo>
                <a:lnTo>
                  <a:pt x="887989" y="1117600"/>
                </a:lnTo>
                <a:lnTo>
                  <a:pt x="888889" y="1130300"/>
                </a:lnTo>
                <a:close/>
              </a:path>
              <a:path w="1003300" h="2286000">
                <a:moveTo>
                  <a:pt x="897722" y="1130300"/>
                </a:moveTo>
                <a:lnTo>
                  <a:pt x="895979" y="1130300"/>
                </a:lnTo>
                <a:lnTo>
                  <a:pt x="893445" y="1123494"/>
                </a:lnTo>
                <a:lnTo>
                  <a:pt x="893140" y="1117600"/>
                </a:lnTo>
                <a:lnTo>
                  <a:pt x="897403" y="1117600"/>
                </a:lnTo>
                <a:lnTo>
                  <a:pt x="897722" y="1130300"/>
                </a:lnTo>
                <a:close/>
              </a:path>
              <a:path w="1003300" h="2286000">
                <a:moveTo>
                  <a:pt x="907433" y="1130300"/>
                </a:moveTo>
                <a:lnTo>
                  <a:pt x="903016" y="1130300"/>
                </a:lnTo>
                <a:lnTo>
                  <a:pt x="902716" y="1117600"/>
                </a:lnTo>
                <a:lnTo>
                  <a:pt x="905681" y="1117600"/>
                </a:lnTo>
                <a:lnTo>
                  <a:pt x="907433" y="1130300"/>
                </a:lnTo>
                <a:close/>
              </a:path>
              <a:path w="1003300" h="2286000">
                <a:moveTo>
                  <a:pt x="910618" y="1130300"/>
                </a:moveTo>
                <a:lnTo>
                  <a:pt x="908381" y="1130300"/>
                </a:lnTo>
                <a:lnTo>
                  <a:pt x="906725" y="1117600"/>
                </a:lnTo>
                <a:lnTo>
                  <a:pt x="908835" y="1117600"/>
                </a:lnTo>
                <a:lnTo>
                  <a:pt x="910618" y="1130300"/>
                </a:lnTo>
                <a:close/>
              </a:path>
              <a:path w="1003300" h="2286000">
                <a:moveTo>
                  <a:pt x="915514" y="1130300"/>
                </a:moveTo>
                <a:lnTo>
                  <a:pt x="911325" y="1130300"/>
                </a:lnTo>
                <a:lnTo>
                  <a:pt x="911015" y="1117600"/>
                </a:lnTo>
                <a:lnTo>
                  <a:pt x="911996" y="1117600"/>
                </a:lnTo>
                <a:lnTo>
                  <a:pt x="915514" y="1130300"/>
                </a:lnTo>
                <a:close/>
              </a:path>
              <a:path w="1003300" h="2286000">
                <a:moveTo>
                  <a:pt x="575747" y="1130300"/>
                </a:moveTo>
                <a:lnTo>
                  <a:pt x="572223" y="1130300"/>
                </a:lnTo>
                <a:lnTo>
                  <a:pt x="575747" y="1117743"/>
                </a:lnTo>
                <a:lnTo>
                  <a:pt x="575747" y="1130300"/>
                </a:lnTo>
                <a:close/>
              </a:path>
              <a:path w="1003300" h="2286000">
                <a:moveTo>
                  <a:pt x="411839" y="1130300"/>
                </a:moveTo>
                <a:lnTo>
                  <a:pt x="408502" y="1130300"/>
                </a:lnTo>
                <a:lnTo>
                  <a:pt x="411839" y="1118149"/>
                </a:lnTo>
                <a:lnTo>
                  <a:pt x="411839" y="1130300"/>
                </a:lnTo>
                <a:close/>
              </a:path>
              <a:path w="1003300" h="2286000">
                <a:moveTo>
                  <a:pt x="458440" y="1130300"/>
                </a:moveTo>
                <a:lnTo>
                  <a:pt x="454757" y="1130300"/>
                </a:lnTo>
                <a:lnTo>
                  <a:pt x="455407" y="1119217"/>
                </a:lnTo>
                <a:lnTo>
                  <a:pt x="458440" y="1130300"/>
                </a:lnTo>
                <a:close/>
              </a:path>
              <a:path w="1003300" h="2286000">
                <a:moveTo>
                  <a:pt x="144191" y="1130300"/>
                </a:moveTo>
                <a:lnTo>
                  <a:pt x="142982" y="1130300"/>
                </a:lnTo>
                <a:lnTo>
                  <a:pt x="142645" y="1120932"/>
                </a:lnTo>
                <a:lnTo>
                  <a:pt x="142888" y="1120364"/>
                </a:lnTo>
                <a:lnTo>
                  <a:pt x="144191" y="1130300"/>
                </a:lnTo>
                <a:close/>
              </a:path>
              <a:path w="1003300" h="2286000">
                <a:moveTo>
                  <a:pt x="80232" y="1130300"/>
                </a:moveTo>
                <a:lnTo>
                  <a:pt x="74654" y="1130300"/>
                </a:lnTo>
                <a:lnTo>
                  <a:pt x="80236" y="1121386"/>
                </a:lnTo>
                <a:lnTo>
                  <a:pt x="80232" y="1130300"/>
                </a:lnTo>
                <a:close/>
              </a:path>
              <a:path w="1003300" h="2286000">
                <a:moveTo>
                  <a:pt x="97296" y="1130300"/>
                </a:moveTo>
                <a:lnTo>
                  <a:pt x="95107" y="1130300"/>
                </a:lnTo>
                <a:lnTo>
                  <a:pt x="97729" y="1125471"/>
                </a:lnTo>
                <a:lnTo>
                  <a:pt x="97296" y="1130300"/>
                </a:lnTo>
                <a:close/>
              </a:path>
              <a:path w="1003300" h="2286000">
                <a:moveTo>
                  <a:pt x="882989" y="1130300"/>
                </a:moveTo>
                <a:lnTo>
                  <a:pt x="882681" y="1130300"/>
                </a:lnTo>
                <a:lnTo>
                  <a:pt x="882632" y="1128287"/>
                </a:lnTo>
                <a:lnTo>
                  <a:pt x="882989" y="1130300"/>
                </a:lnTo>
                <a:close/>
              </a:path>
              <a:path w="1003300" h="2286000">
                <a:moveTo>
                  <a:pt x="543333" y="1130300"/>
                </a:moveTo>
                <a:lnTo>
                  <a:pt x="543308" y="1130010"/>
                </a:lnTo>
                <a:lnTo>
                  <a:pt x="543333" y="1130300"/>
                </a:lnTo>
                <a:close/>
              </a:path>
              <a:path w="1003300" h="2286000">
                <a:moveTo>
                  <a:pt x="64570" y="1143000"/>
                </a:moveTo>
                <a:lnTo>
                  <a:pt x="61865" y="1143000"/>
                </a:lnTo>
                <a:lnTo>
                  <a:pt x="64250" y="1130300"/>
                </a:lnTo>
                <a:lnTo>
                  <a:pt x="66268" y="1130300"/>
                </a:lnTo>
                <a:lnTo>
                  <a:pt x="64570" y="1143000"/>
                </a:lnTo>
                <a:close/>
              </a:path>
              <a:path w="1003300" h="2286000">
                <a:moveTo>
                  <a:pt x="85212" y="1143000"/>
                </a:moveTo>
                <a:lnTo>
                  <a:pt x="84383" y="1130300"/>
                </a:lnTo>
                <a:lnTo>
                  <a:pt x="89311" y="1130300"/>
                </a:lnTo>
                <a:lnTo>
                  <a:pt x="85212" y="1143000"/>
                </a:lnTo>
                <a:close/>
              </a:path>
              <a:path w="1003300" h="2286000">
                <a:moveTo>
                  <a:pt x="92168" y="1143000"/>
                </a:moveTo>
                <a:lnTo>
                  <a:pt x="90753" y="1143000"/>
                </a:lnTo>
                <a:lnTo>
                  <a:pt x="91619" y="1130300"/>
                </a:lnTo>
                <a:lnTo>
                  <a:pt x="94204" y="1130300"/>
                </a:lnTo>
                <a:lnTo>
                  <a:pt x="92168" y="1143000"/>
                </a:lnTo>
                <a:close/>
              </a:path>
              <a:path w="1003300" h="2286000">
                <a:moveTo>
                  <a:pt x="96048" y="1143000"/>
                </a:moveTo>
                <a:lnTo>
                  <a:pt x="92168" y="1143000"/>
                </a:lnTo>
                <a:lnTo>
                  <a:pt x="95433" y="1130300"/>
                </a:lnTo>
                <a:lnTo>
                  <a:pt x="96048" y="1143000"/>
                </a:lnTo>
                <a:close/>
              </a:path>
              <a:path w="1003300" h="2286000">
                <a:moveTo>
                  <a:pt x="101477" y="1155700"/>
                </a:moveTo>
                <a:lnTo>
                  <a:pt x="100609" y="1155700"/>
                </a:lnTo>
                <a:lnTo>
                  <a:pt x="100792" y="1143293"/>
                </a:lnTo>
                <a:lnTo>
                  <a:pt x="100880" y="1143000"/>
                </a:lnTo>
                <a:lnTo>
                  <a:pt x="103200" y="1130300"/>
                </a:lnTo>
                <a:lnTo>
                  <a:pt x="104781" y="1130300"/>
                </a:lnTo>
                <a:lnTo>
                  <a:pt x="103747" y="1143000"/>
                </a:lnTo>
                <a:lnTo>
                  <a:pt x="103071" y="1143000"/>
                </a:lnTo>
                <a:lnTo>
                  <a:pt x="101477" y="1155700"/>
                </a:lnTo>
                <a:close/>
              </a:path>
              <a:path w="1003300" h="2286000">
                <a:moveTo>
                  <a:pt x="107427" y="1143000"/>
                </a:moveTo>
                <a:lnTo>
                  <a:pt x="106098" y="1143000"/>
                </a:lnTo>
                <a:lnTo>
                  <a:pt x="104781" y="1130300"/>
                </a:lnTo>
                <a:lnTo>
                  <a:pt x="108787" y="1130300"/>
                </a:lnTo>
                <a:lnTo>
                  <a:pt x="107427" y="1143000"/>
                </a:lnTo>
                <a:close/>
              </a:path>
              <a:path w="1003300" h="2286000">
                <a:moveTo>
                  <a:pt x="123800" y="1143000"/>
                </a:moveTo>
                <a:lnTo>
                  <a:pt x="121130" y="1143000"/>
                </a:lnTo>
                <a:lnTo>
                  <a:pt x="121344" y="1130300"/>
                </a:lnTo>
                <a:lnTo>
                  <a:pt x="123960" y="1130300"/>
                </a:lnTo>
                <a:lnTo>
                  <a:pt x="123800" y="1143000"/>
                </a:lnTo>
                <a:close/>
              </a:path>
              <a:path w="1003300" h="2286000">
                <a:moveTo>
                  <a:pt x="127547" y="1133823"/>
                </a:moveTo>
                <a:lnTo>
                  <a:pt x="127885" y="1130300"/>
                </a:lnTo>
                <a:lnTo>
                  <a:pt x="128266" y="1130300"/>
                </a:lnTo>
                <a:lnTo>
                  <a:pt x="127547" y="1133823"/>
                </a:lnTo>
                <a:close/>
              </a:path>
              <a:path w="1003300" h="2286000">
                <a:moveTo>
                  <a:pt x="128532" y="1143000"/>
                </a:moveTo>
                <a:lnTo>
                  <a:pt x="128965" y="1130300"/>
                </a:lnTo>
                <a:lnTo>
                  <a:pt x="130163" y="1130300"/>
                </a:lnTo>
                <a:lnTo>
                  <a:pt x="128532" y="1143000"/>
                </a:lnTo>
                <a:close/>
              </a:path>
              <a:path w="1003300" h="2286000">
                <a:moveTo>
                  <a:pt x="133823" y="1143000"/>
                </a:moveTo>
                <a:lnTo>
                  <a:pt x="132344" y="1143000"/>
                </a:lnTo>
                <a:lnTo>
                  <a:pt x="132856" y="1130300"/>
                </a:lnTo>
                <a:lnTo>
                  <a:pt x="134583" y="1130300"/>
                </a:lnTo>
                <a:lnTo>
                  <a:pt x="133823" y="1143000"/>
                </a:lnTo>
                <a:close/>
              </a:path>
              <a:path w="1003300" h="2286000">
                <a:moveTo>
                  <a:pt x="137701" y="1143000"/>
                </a:moveTo>
                <a:lnTo>
                  <a:pt x="133823" y="1143000"/>
                </a:lnTo>
                <a:lnTo>
                  <a:pt x="136679" y="1130300"/>
                </a:lnTo>
                <a:lnTo>
                  <a:pt x="137701" y="1143000"/>
                </a:lnTo>
                <a:close/>
              </a:path>
              <a:path w="1003300" h="2286000">
                <a:moveTo>
                  <a:pt x="141398" y="1143000"/>
                </a:moveTo>
                <a:lnTo>
                  <a:pt x="138985" y="1143000"/>
                </a:lnTo>
                <a:lnTo>
                  <a:pt x="138985" y="1130300"/>
                </a:lnTo>
                <a:lnTo>
                  <a:pt x="142445" y="1130300"/>
                </a:lnTo>
                <a:lnTo>
                  <a:pt x="141398" y="1143000"/>
                </a:lnTo>
                <a:close/>
              </a:path>
              <a:path w="1003300" h="2286000">
                <a:moveTo>
                  <a:pt x="147517" y="1143000"/>
                </a:moveTo>
                <a:lnTo>
                  <a:pt x="143200" y="1143000"/>
                </a:lnTo>
                <a:lnTo>
                  <a:pt x="142445" y="1130300"/>
                </a:lnTo>
                <a:lnTo>
                  <a:pt x="147139" y="1130300"/>
                </a:lnTo>
                <a:lnTo>
                  <a:pt x="147517" y="1143000"/>
                </a:lnTo>
                <a:close/>
              </a:path>
              <a:path w="1003300" h="2286000">
                <a:moveTo>
                  <a:pt x="269007" y="1143000"/>
                </a:moveTo>
                <a:lnTo>
                  <a:pt x="266395" y="1143000"/>
                </a:lnTo>
                <a:lnTo>
                  <a:pt x="267696" y="1130300"/>
                </a:lnTo>
                <a:lnTo>
                  <a:pt x="268849" y="1130300"/>
                </a:lnTo>
                <a:lnTo>
                  <a:pt x="269007" y="1143000"/>
                </a:lnTo>
                <a:close/>
              </a:path>
              <a:path w="1003300" h="2286000">
                <a:moveTo>
                  <a:pt x="280053" y="1143000"/>
                </a:moveTo>
                <a:lnTo>
                  <a:pt x="272497" y="1143000"/>
                </a:lnTo>
                <a:lnTo>
                  <a:pt x="271333" y="1130300"/>
                </a:lnTo>
                <a:lnTo>
                  <a:pt x="271465" y="1130300"/>
                </a:lnTo>
                <a:lnTo>
                  <a:pt x="280053" y="1143000"/>
                </a:lnTo>
                <a:close/>
              </a:path>
              <a:path w="1003300" h="2286000">
                <a:moveTo>
                  <a:pt x="309538" y="1143000"/>
                </a:moveTo>
                <a:lnTo>
                  <a:pt x="308262" y="1143000"/>
                </a:lnTo>
                <a:lnTo>
                  <a:pt x="309535" y="1130300"/>
                </a:lnTo>
                <a:lnTo>
                  <a:pt x="312673" y="1130300"/>
                </a:lnTo>
                <a:lnTo>
                  <a:pt x="309538" y="1143000"/>
                </a:lnTo>
                <a:close/>
              </a:path>
              <a:path w="1003300" h="2286000">
                <a:moveTo>
                  <a:pt x="352540" y="1143000"/>
                </a:moveTo>
                <a:lnTo>
                  <a:pt x="351867" y="1143000"/>
                </a:lnTo>
                <a:lnTo>
                  <a:pt x="352164" y="1130300"/>
                </a:lnTo>
                <a:lnTo>
                  <a:pt x="355963" y="1130300"/>
                </a:lnTo>
                <a:lnTo>
                  <a:pt x="352540" y="1143000"/>
                </a:lnTo>
                <a:close/>
              </a:path>
              <a:path w="1003300" h="2286000">
                <a:moveTo>
                  <a:pt x="358793" y="1137574"/>
                </a:moveTo>
                <a:lnTo>
                  <a:pt x="359697" y="1130300"/>
                </a:lnTo>
                <a:lnTo>
                  <a:pt x="361354" y="1130300"/>
                </a:lnTo>
                <a:lnTo>
                  <a:pt x="358793" y="1137574"/>
                </a:lnTo>
                <a:close/>
              </a:path>
              <a:path w="1003300" h="2286000">
                <a:moveTo>
                  <a:pt x="368188" y="1143000"/>
                </a:moveTo>
                <a:lnTo>
                  <a:pt x="365616" y="1143000"/>
                </a:lnTo>
                <a:lnTo>
                  <a:pt x="364163" y="1130300"/>
                </a:lnTo>
                <a:lnTo>
                  <a:pt x="367028" y="1130300"/>
                </a:lnTo>
                <a:lnTo>
                  <a:pt x="368188" y="1143000"/>
                </a:lnTo>
                <a:close/>
              </a:path>
              <a:path w="1003300" h="2286000">
                <a:moveTo>
                  <a:pt x="371105" y="1143000"/>
                </a:moveTo>
                <a:lnTo>
                  <a:pt x="368895" y="1143000"/>
                </a:lnTo>
                <a:lnTo>
                  <a:pt x="368603" y="1130300"/>
                </a:lnTo>
                <a:lnTo>
                  <a:pt x="371105" y="1130300"/>
                </a:lnTo>
                <a:lnTo>
                  <a:pt x="371105" y="1143000"/>
                </a:lnTo>
                <a:close/>
              </a:path>
              <a:path w="1003300" h="2286000">
                <a:moveTo>
                  <a:pt x="382071" y="1137164"/>
                </a:moveTo>
                <a:lnTo>
                  <a:pt x="382782" y="1130300"/>
                </a:lnTo>
                <a:lnTo>
                  <a:pt x="384384" y="1130300"/>
                </a:lnTo>
                <a:lnTo>
                  <a:pt x="382071" y="1137164"/>
                </a:lnTo>
                <a:close/>
              </a:path>
              <a:path w="1003300" h="2286000">
                <a:moveTo>
                  <a:pt x="406122" y="1143000"/>
                </a:moveTo>
                <a:lnTo>
                  <a:pt x="399414" y="1143000"/>
                </a:lnTo>
                <a:lnTo>
                  <a:pt x="399303" y="1130300"/>
                </a:lnTo>
                <a:lnTo>
                  <a:pt x="404625" y="1130300"/>
                </a:lnTo>
                <a:lnTo>
                  <a:pt x="406122" y="1143000"/>
                </a:lnTo>
                <a:close/>
              </a:path>
              <a:path w="1003300" h="2286000">
                <a:moveTo>
                  <a:pt x="408959" y="1143000"/>
                </a:moveTo>
                <a:lnTo>
                  <a:pt x="406122" y="1143000"/>
                </a:lnTo>
                <a:lnTo>
                  <a:pt x="406611" y="1130300"/>
                </a:lnTo>
                <a:lnTo>
                  <a:pt x="410933" y="1130300"/>
                </a:lnTo>
                <a:lnTo>
                  <a:pt x="408959" y="1143000"/>
                </a:lnTo>
                <a:close/>
              </a:path>
              <a:path w="1003300" h="2286000">
                <a:moveTo>
                  <a:pt x="411681" y="1143000"/>
                </a:moveTo>
                <a:lnTo>
                  <a:pt x="411366" y="1143000"/>
                </a:lnTo>
                <a:lnTo>
                  <a:pt x="410933" y="1130300"/>
                </a:lnTo>
                <a:lnTo>
                  <a:pt x="411365" y="1130300"/>
                </a:lnTo>
                <a:lnTo>
                  <a:pt x="411681" y="1143000"/>
                </a:lnTo>
                <a:close/>
              </a:path>
              <a:path w="1003300" h="2286000">
                <a:moveTo>
                  <a:pt x="426643" y="1143000"/>
                </a:moveTo>
                <a:lnTo>
                  <a:pt x="422093" y="1130300"/>
                </a:lnTo>
                <a:lnTo>
                  <a:pt x="424783" y="1130300"/>
                </a:lnTo>
                <a:lnTo>
                  <a:pt x="426643" y="1143000"/>
                </a:lnTo>
                <a:close/>
              </a:path>
              <a:path w="1003300" h="2286000">
                <a:moveTo>
                  <a:pt x="436064" y="1143000"/>
                </a:moveTo>
                <a:lnTo>
                  <a:pt x="434234" y="1143000"/>
                </a:lnTo>
                <a:lnTo>
                  <a:pt x="431791" y="1130300"/>
                </a:lnTo>
                <a:lnTo>
                  <a:pt x="436005" y="1130300"/>
                </a:lnTo>
                <a:lnTo>
                  <a:pt x="436064" y="1143000"/>
                </a:lnTo>
                <a:close/>
              </a:path>
              <a:path w="1003300" h="2286000">
                <a:moveTo>
                  <a:pt x="437503" y="1143000"/>
                </a:moveTo>
                <a:lnTo>
                  <a:pt x="436209" y="1143000"/>
                </a:lnTo>
                <a:lnTo>
                  <a:pt x="436618" y="1130300"/>
                </a:lnTo>
                <a:lnTo>
                  <a:pt x="439162" y="1130300"/>
                </a:lnTo>
                <a:lnTo>
                  <a:pt x="437503" y="1143000"/>
                </a:lnTo>
                <a:close/>
              </a:path>
              <a:path w="1003300" h="2286000">
                <a:moveTo>
                  <a:pt x="445581" y="1143000"/>
                </a:moveTo>
                <a:lnTo>
                  <a:pt x="441670" y="1143000"/>
                </a:lnTo>
                <a:lnTo>
                  <a:pt x="440275" y="1130300"/>
                </a:lnTo>
                <a:lnTo>
                  <a:pt x="446531" y="1130300"/>
                </a:lnTo>
                <a:lnTo>
                  <a:pt x="445581" y="1143000"/>
                </a:lnTo>
                <a:close/>
              </a:path>
              <a:path w="1003300" h="2286000">
                <a:moveTo>
                  <a:pt x="450533" y="1131906"/>
                </a:moveTo>
                <a:lnTo>
                  <a:pt x="450394" y="1130300"/>
                </a:lnTo>
                <a:lnTo>
                  <a:pt x="450925" y="1130300"/>
                </a:lnTo>
                <a:lnTo>
                  <a:pt x="450533" y="1131906"/>
                </a:lnTo>
                <a:close/>
              </a:path>
              <a:path w="1003300" h="2286000">
                <a:moveTo>
                  <a:pt x="450644" y="1133184"/>
                </a:moveTo>
                <a:lnTo>
                  <a:pt x="450659" y="1131388"/>
                </a:lnTo>
                <a:lnTo>
                  <a:pt x="450925" y="1130300"/>
                </a:lnTo>
                <a:lnTo>
                  <a:pt x="450644" y="1133184"/>
                </a:lnTo>
                <a:close/>
              </a:path>
              <a:path w="1003300" h="2286000">
                <a:moveTo>
                  <a:pt x="452238" y="1143000"/>
                </a:moveTo>
                <a:lnTo>
                  <a:pt x="451494" y="1143000"/>
                </a:lnTo>
                <a:lnTo>
                  <a:pt x="450739" y="1134288"/>
                </a:lnTo>
                <a:lnTo>
                  <a:pt x="450768" y="1131906"/>
                </a:lnTo>
                <a:lnTo>
                  <a:pt x="450925" y="1130300"/>
                </a:lnTo>
                <a:lnTo>
                  <a:pt x="452754" y="1130300"/>
                </a:lnTo>
                <a:lnTo>
                  <a:pt x="452238" y="1143000"/>
                </a:lnTo>
                <a:close/>
              </a:path>
              <a:path w="1003300" h="2286000">
                <a:moveTo>
                  <a:pt x="459140" y="1143000"/>
                </a:moveTo>
                <a:lnTo>
                  <a:pt x="456847" y="1143000"/>
                </a:lnTo>
                <a:lnTo>
                  <a:pt x="453559" y="1130300"/>
                </a:lnTo>
                <a:lnTo>
                  <a:pt x="459722" y="1130300"/>
                </a:lnTo>
                <a:lnTo>
                  <a:pt x="459140" y="1143000"/>
                </a:lnTo>
                <a:close/>
              </a:path>
              <a:path w="1003300" h="2286000">
                <a:moveTo>
                  <a:pt x="462665" y="1143000"/>
                </a:moveTo>
                <a:lnTo>
                  <a:pt x="460808" y="1143000"/>
                </a:lnTo>
                <a:lnTo>
                  <a:pt x="461503" y="1130300"/>
                </a:lnTo>
                <a:lnTo>
                  <a:pt x="462665" y="1143000"/>
                </a:lnTo>
                <a:close/>
              </a:path>
              <a:path w="1003300" h="2286000">
                <a:moveTo>
                  <a:pt x="467963" y="1143000"/>
                </a:moveTo>
                <a:lnTo>
                  <a:pt x="467160" y="1143000"/>
                </a:lnTo>
                <a:lnTo>
                  <a:pt x="467373" y="1130300"/>
                </a:lnTo>
                <a:lnTo>
                  <a:pt x="467801" y="1130300"/>
                </a:lnTo>
                <a:lnTo>
                  <a:pt x="467963" y="1143000"/>
                </a:lnTo>
                <a:close/>
              </a:path>
              <a:path w="1003300" h="2286000">
                <a:moveTo>
                  <a:pt x="480200" y="1143000"/>
                </a:moveTo>
                <a:lnTo>
                  <a:pt x="478377" y="1143000"/>
                </a:lnTo>
                <a:lnTo>
                  <a:pt x="477608" y="1130300"/>
                </a:lnTo>
                <a:lnTo>
                  <a:pt x="480616" y="1130300"/>
                </a:lnTo>
                <a:lnTo>
                  <a:pt x="480200" y="1143000"/>
                </a:lnTo>
                <a:close/>
              </a:path>
              <a:path w="1003300" h="2286000">
                <a:moveTo>
                  <a:pt x="507050" y="1143000"/>
                </a:moveTo>
                <a:lnTo>
                  <a:pt x="500542" y="1143000"/>
                </a:lnTo>
                <a:lnTo>
                  <a:pt x="501999" y="1130300"/>
                </a:lnTo>
                <a:lnTo>
                  <a:pt x="507088" y="1130300"/>
                </a:lnTo>
                <a:lnTo>
                  <a:pt x="507050" y="1143000"/>
                </a:lnTo>
                <a:close/>
              </a:path>
              <a:path w="1003300" h="2286000">
                <a:moveTo>
                  <a:pt x="527133" y="1143000"/>
                </a:moveTo>
                <a:lnTo>
                  <a:pt x="521881" y="1143000"/>
                </a:lnTo>
                <a:lnTo>
                  <a:pt x="522499" y="1130300"/>
                </a:lnTo>
                <a:lnTo>
                  <a:pt x="527998" y="1130300"/>
                </a:lnTo>
                <a:lnTo>
                  <a:pt x="527133" y="1143000"/>
                </a:lnTo>
                <a:close/>
              </a:path>
              <a:path w="1003300" h="2286000">
                <a:moveTo>
                  <a:pt x="531872" y="1143000"/>
                </a:moveTo>
                <a:lnTo>
                  <a:pt x="529955" y="1143000"/>
                </a:lnTo>
                <a:lnTo>
                  <a:pt x="530061" y="1130300"/>
                </a:lnTo>
                <a:lnTo>
                  <a:pt x="531283" y="1130300"/>
                </a:lnTo>
                <a:lnTo>
                  <a:pt x="531872" y="1143000"/>
                </a:lnTo>
                <a:close/>
              </a:path>
              <a:path w="1003300" h="2286000">
                <a:moveTo>
                  <a:pt x="537641" y="1143000"/>
                </a:moveTo>
                <a:lnTo>
                  <a:pt x="537418" y="1143000"/>
                </a:lnTo>
                <a:lnTo>
                  <a:pt x="535323" y="1130300"/>
                </a:lnTo>
                <a:lnTo>
                  <a:pt x="537302" y="1130300"/>
                </a:lnTo>
                <a:lnTo>
                  <a:pt x="537641" y="1143000"/>
                </a:lnTo>
                <a:close/>
              </a:path>
              <a:path w="1003300" h="2286000">
                <a:moveTo>
                  <a:pt x="539030" y="1143000"/>
                </a:moveTo>
                <a:lnTo>
                  <a:pt x="539078" y="1130300"/>
                </a:lnTo>
                <a:lnTo>
                  <a:pt x="539747" y="1130300"/>
                </a:lnTo>
                <a:lnTo>
                  <a:pt x="539030" y="1143000"/>
                </a:lnTo>
                <a:close/>
              </a:path>
              <a:path w="1003300" h="2286000">
                <a:moveTo>
                  <a:pt x="541795" y="1143000"/>
                </a:moveTo>
                <a:lnTo>
                  <a:pt x="539747" y="1143000"/>
                </a:lnTo>
                <a:lnTo>
                  <a:pt x="539747" y="1130300"/>
                </a:lnTo>
                <a:lnTo>
                  <a:pt x="540561" y="1130300"/>
                </a:lnTo>
                <a:lnTo>
                  <a:pt x="541795" y="1143000"/>
                </a:lnTo>
                <a:close/>
              </a:path>
              <a:path w="1003300" h="2286000">
                <a:moveTo>
                  <a:pt x="548250" y="1143000"/>
                </a:moveTo>
                <a:lnTo>
                  <a:pt x="543656" y="1143000"/>
                </a:lnTo>
                <a:lnTo>
                  <a:pt x="542187" y="1130300"/>
                </a:lnTo>
                <a:lnTo>
                  <a:pt x="547506" y="1130300"/>
                </a:lnTo>
                <a:lnTo>
                  <a:pt x="548250" y="1143000"/>
                </a:lnTo>
                <a:close/>
              </a:path>
              <a:path w="1003300" h="2286000">
                <a:moveTo>
                  <a:pt x="551547" y="1143000"/>
                </a:moveTo>
                <a:lnTo>
                  <a:pt x="550173" y="1143000"/>
                </a:lnTo>
                <a:lnTo>
                  <a:pt x="549405" y="1130300"/>
                </a:lnTo>
                <a:lnTo>
                  <a:pt x="552730" y="1130300"/>
                </a:lnTo>
                <a:lnTo>
                  <a:pt x="551547" y="1143000"/>
                </a:lnTo>
                <a:close/>
              </a:path>
              <a:path w="1003300" h="2286000">
                <a:moveTo>
                  <a:pt x="580258" y="1143000"/>
                </a:moveTo>
                <a:lnTo>
                  <a:pt x="577169" y="1143000"/>
                </a:lnTo>
                <a:lnTo>
                  <a:pt x="577169" y="1130300"/>
                </a:lnTo>
                <a:lnTo>
                  <a:pt x="578930" y="1130300"/>
                </a:lnTo>
                <a:lnTo>
                  <a:pt x="580258" y="1143000"/>
                </a:lnTo>
                <a:close/>
              </a:path>
              <a:path w="1003300" h="2286000">
                <a:moveTo>
                  <a:pt x="584497" y="1143000"/>
                </a:moveTo>
                <a:lnTo>
                  <a:pt x="580958" y="1143000"/>
                </a:lnTo>
                <a:lnTo>
                  <a:pt x="580958" y="1130300"/>
                </a:lnTo>
                <a:lnTo>
                  <a:pt x="586768" y="1130300"/>
                </a:lnTo>
                <a:lnTo>
                  <a:pt x="584497" y="1143000"/>
                </a:lnTo>
                <a:close/>
              </a:path>
              <a:path w="1003300" h="2286000">
                <a:moveTo>
                  <a:pt x="610278" y="1143000"/>
                </a:moveTo>
                <a:lnTo>
                  <a:pt x="608522" y="1143000"/>
                </a:lnTo>
                <a:lnTo>
                  <a:pt x="610398" y="1130300"/>
                </a:lnTo>
                <a:lnTo>
                  <a:pt x="612589" y="1130300"/>
                </a:lnTo>
                <a:lnTo>
                  <a:pt x="610278" y="1143000"/>
                </a:lnTo>
                <a:close/>
              </a:path>
              <a:path w="1003300" h="2286000">
                <a:moveTo>
                  <a:pt x="614831" y="1143000"/>
                </a:moveTo>
                <a:lnTo>
                  <a:pt x="613564" y="1143000"/>
                </a:lnTo>
                <a:lnTo>
                  <a:pt x="614485" y="1130300"/>
                </a:lnTo>
                <a:lnTo>
                  <a:pt x="615610" y="1130300"/>
                </a:lnTo>
                <a:lnTo>
                  <a:pt x="614831" y="1143000"/>
                </a:lnTo>
                <a:close/>
              </a:path>
              <a:path w="1003300" h="2286000">
                <a:moveTo>
                  <a:pt x="658949" y="1143000"/>
                </a:moveTo>
                <a:lnTo>
                  <a:pt x="658123" y="1143000"/>
                </a:lnTo>
                <a:lnTo>
                  <a:pt x="659591" y="1130300"/>
                </a:lnTo>
                <a:lnTo>
                  <a:pt x="660109" y="1130300"/>
                </a:lnTo>
                <a:lnTo>
                  <a:pt x="658949" y="1143000"/>
                </a:lnTo>
                <a:close/>
              </a:path>
              <a:path w="1003300" h="2286000">
                <a:moveTo>
                  <a:pt x="665979" y="1143000"/>
                </a:moveTo>
                <a:lnTo>
                  <a:pt x="665068" y="1143000"/>
                </a:lnTo>
                <a:lnTo>
                  <a:pt x="664733" y="1130300"/>
                </a:lnTo>
                <a:lnTo>
                  <a:pt x="665330" y="1130300"/>
                </a:lnTo>
                <a:lnTo>
                  <a:pt x="665979" y="1143000"/>
                </a:lnTo>
                <a:close/>
              </a:path>
              <a:path w="1003300" h="2286000">
                <a:moveTo>
                  <a:pt x="672327" y="1143000"/>
                </a:moveTo>
                <a:lnTo>
                  <a:pt x="671482" y="1143000"/>
                </a:lnTo>
                <a:lnTo>
                  <a:pt x="671273" y="1130300"/>
                </a:lnTo>
                <a:lnTo>
                  <a:pt x="672081" y="1130300"/>
                </a:lnTo>
                <a:lnTo>
                  <a:pt x="672327" y="1143000"/>
                </a:lnTo>
                <a:close/>
              </a:path>
              <a:path w="1003300" h="2286000">
                <a:moveTo>
                  <a:pt x="678817" y="1143000"/>
                </a:moveTo>
                <a:lnTo>
                  <a:pt x="675231" y="1143000"/>
                </a:lnTo>
                <a:lnTo>
                  <a:pt x="675231" y="1130300"/>
                </a:lnTo>
                <a:lnTo>
                  <a:pt x="677623" y="1130300"/>
                </a:lnTo>
                <a:lnTo>
                  <a:pt x="678817" y="1143000"/>
                </a:lnTo>
                <a:close/>
              </a:path>
              <a:path w="1003300" h="2286000">
                <a:moveTo>
                  <a:pt x="684363" y="1143000"/>
                </a:moveTo>
                <a:lnTo>
                  <a:pt x="682741" y="1143000"/>
                </a:lnTo>
                <a:lnTo>
                  <a:pt x="683098" y="1130300"/>
                </a:lnTo>
                <a:lnTo>
                  <a:pt x="684662" y="1130300"/>
                </a:lnTo>
                <a:lnTo>
                  <a:pt x="684363" y="1143000"/>
                </a:lnTo>
                <a:close/>
              </a:path>
              <a:path w="1003300" h="2286000">
                <a:moveTo>
                  <a:pt x="691791" y="1143000"/>
                </a:moveTo>
                <a:lnTo>
                  <a:pt x="687099" y="1143000"/>
                </a:lnTo>
                <a:lnTo>
                  <a:pt x="685240" y="1130300"/>
                </a:lnTo>
                <a:lnTo>
                  <a:pt x="692890" y="1130300"/>
                </a:lnTo>
                <a:lnTo>
                  <a:pt x="691791" y="1143000"/>
                </a:lnTo>
                <a:close/>
              </a:path>
              <a:path w="1003300" h="2286000">
                <a:moveTo>
                  <a:pt x="696559" y="1143000"/>
                </a:moveTo>
                <a:lnTo>
                  <a:pt x="694347" y="1143000"/>
                </a:lnTo>
                <a:lnTo>
                  <a:pt x="694460" y="1130300"/>
                </a:lnTo>
                <a:lnTo>
                  <a:pt x="697635" y="1130300"/>
                </a:lnTo>
                <a:lnTo>
                  <a:pt x="696559" y="1143000"/>
                </a:lnTo>
                <a:close/>
              </a:path>
              <a:path w="1003300" h="2286000">
                <a:moveTo>
                  <a:pt x="702933" y="1143000"/>
                </a:moveTo>
                <a:lnTo>
                  <a:pt x="700055" y="1143000"/>
                </a:lnTo>
                <a:lnTo>
                  <a:pt x="700421" y="1130300"/>
                </a:lnTo>
                <a:lnTo>
                  <a:pt x="702961" y="1130300"/>
                </a:lnTo>
                <a:lnTo>
                  <a:pt x="704478" y="1133823"/>
                </a:lnTo>
                <a:lnTo>
                  <a:pt x="704502" y="1134288"/>
                </a:lnTo>
                <a:lnTo>
                  <a:pt x="702933" y="1143000"/>
                </a:lnTo>
                <a:close/>
              </a:path>
              <a:path w="1003300" h="2286000">
                <a:moveTo>
                  <a:pt x="705024" y="1131388"/>
                </a:moveTo>
                <a:lnTo>
                  <a:pt x="704705" y="1130300"/>
                </a:lnTo>
                <a:lnTo>
                  <a:pt x="705220" y="1130300"/>
                </a:lnTo>
                <a:lnTo>
                  <a:pt x="705024" y="1131388"/>
                </a:lnTo>
                <a:close/>
              </a:path>
              <a:path w="1003300" h="2286000">
                <a:moveTo>
                  <a:pt x="710449" y="1143000"/>
                </a:moveTo>
                <a:lnTo>
                  <a:pt x="708430" y="1143000"/>
                </a:lnTo>
                <a:lnTo>
                  <a:pt x="705176" y="1131906"/>
                </a:lnTo>
                <a:lnTo>
                  <a:pt x="705072" y="1131388"/>
                </a:lnTo>
                <a:lnTo>
                  <a:pt x="705220" y="1130300"/>
                </a:lnTo>
                <a:lnTo>
                  <a:pt x="711383" y="1130300"/>
                </a:lnTo>
                <a:lnTo>
                  <a:pt x="710449" y="1143000"/>
                </a:lnTo>
                <a:close/>
              </a:path>
              <a:path w="1003300" h="2286000">
                <a:moveTo>
                  <a:pt x="846343" y="1155700"/>
                </a:moveTo>
                <a:lnTo>
                  <a:pt x="844307" y="1155700"/>
                </a:lnTo>
                <a:lnTo>
                  <a:pt x="844537" y="1130300"/>
                </a:lnTo>
                <a:lnTo>
                  <a:pt x="849335" y="1130300"/>
                </a:lnTo>
                <a:lnTo>
                  <a:pt x="849492" y="1143000"/>
                </a:lnTo>
                <a:lnTo>
                  <a:pt x="846787" y="1143000"/>
                </a:lnTo>
                <a:lnTo>
                  <a:pt x="846343" y="1155700"/>
                </a:lnTo>
                <a:close/>
              </a:path>
              <a:path w="1003300" h="2286000">
                <a:moveTo>
                  <a:pt x="861776" y="1143000"/>
                </a:moveTo>
                <a:lnTo>
                  <a:pt x="856817" y="1143000"/>
                </a:lnTo>
                <a:lnTo>
                  <a:pt x="855503" y="1130300"/>
                </a:lnTo>
                <a:lnTo>
                  <a:pt x="857830" y="1130300"/>
                </a:lnTo>
                <a:lnTo>
                  <a:pt x="861776" y="1143000"/>
                </a:lnTo>
                <a:close/>
              </a:path>
              <a:path w="1003300" h="2286000">
                <a:moveTo>
                  <a:pt x="869900" y="1143000"/>
                </a:moveTo>
                <a:lnTo>
                  <a:pt x="866025" y="1143000"/>
                </a:lnTo>
                <a:lnTo>
                  <a:pt x="865779" y="1130300"/>
                </a:lnTo>
                <a:lnTo>
                  <a:pt x="869537" y="1130300"/>
                </a:lnTo>
                <a:lnTo>
                  <a:pt x="869900" y="1143000"/>
                </a:lnTo>
                <a:close/>
              </a:path>
              <a:path w="1003300" h="2286000">
                <a:moveTo>
                  <a:pt x="886255" y="1143000"/>
                </a:moveTo>
                <a:lnTo>
                  <a:pt x="880215" y="1143000"/>
                </a:lnTo>
                <a:lnTo>
                  <a:pt x="879496" y="1130300"/>
                </a:lnTo>
                <a:lnTo>
                  <a:pt x="884929" y="1130300"/>
                </a:lnTo>
                <a:lnTo>
                  <a:pt x="886211" y="1142035"/>
                </a:lnTo>
                <a:lnTo>
                  <a:pt x="886255" y="1143000"/>
                </a:lnTo>
                <a:close/>
              </a:path>
              <a:path w="1003300" h="2286000">
                <a:moveTo>
                  <a:pt x="891155" y="1143000"/>
                </a:moveTo>
                <a:lnTo>
                  <a:pt x="886317" y="1143000"/>
                </a:lnTo>
                <a:lnTo>
                  <a:pt x="886211" y="1142035"/>
                </a:lnTo>
                <a:lnTo>
                  <a:pt x="885684" y="1130300"/>
                </a:lnTo>
                <a:lnTo>
                  <a:pt x="890678" y="1130300"/>
                </a:lnTo>
                <a:lnTo>
                  <a:pt x="891155" y="1143000"/>
                </a:lnTo>
                <a:close/>
              </a:path>
              <a:path w="1003300" h="2286000">
                <a:moveTo>
                  <a:pt x="898282" y="1143000"/>
                </a:moveTo>
                <a:lnTo>
                  <a:pt x="895117" y="1143000"/>
                </a:lnTo>
                <a:lnTo>
                  <a:pt x="892675" y="1130300"/>
                </a:lnTo>
                <a:lnTo>
                  <a:pt x="896829" y="1130300"/>
                </a:lnTo>
                <a:lnTo>
                  <a:pt x="898282" y="1143000"/>
                </a:lnTo>
                <a:close/>
              </a:path>
              <a:path w="1003300" h="2286000">
                <a:moveTo>
                  <a:pt x="902336" y="1143000"/>
                </a:moveTo>
                <a:lnTo>
                  <a:pt x="898761" y="1143000"/>
                </a:lnTo>
                <a:lnTo>
                  <a:pt x="897797" y="1130300"/>
                </a:lnTo>
                <a:lnTo>
                  <a:pt x="901981" y="1130300"/>
                </a:lnTo>
                <a:lnTo>
                  <a:pt x="902336" y="1143000"/>
                </a:lnTo>
                <a:close/>
              </a:path>
              <a:path w="1003300" h="2286000">
                <a:moveTo>
                  <a:pt x="906905" y="1143000"/>
                </a:moveTo>
                <a:lnTo>
                  <a:pt x="904244" y="1143000"/>
                </a:lnTo>
                <a:lnTo>
                  <a:pt x="904045" y="1130300"/>
                </a:lnTo>
                <a:lnTo>
                  <a:pt x="906286" y="1130300"/>
                </a:lnTo>
                <a:lnTo>
                  <a:pt x="906905" y="1143000"/>
                </a:lnTo>
                <a:close/>
              </a:path>
              <a:path w="1003300" h="2286000">
                <a:moveTo>
                  <a:pt x="910056" y="1143000"/>
                </a:moveTo>
                <a:lnTo>
                  <a:pt x="908880" y="1143000"/>
                </a:lnTo>
                <a:lnTo>
                  <a:pt x="908000" y="1130300"/>
                </a:lnTo>
                <a:lnTo>
                  <a:pt x="909015" y="1130300"/>
                </a:lnTo>
                <a:lnTo>
                  <a:pt x="910056" y="1143000"/>
                </a:lnTo>
                <a:close/>
              </a:path>
              <a:path w="1003300" h="2286000">
                <a:moveTo>
                  <a:pt x="913066" y="1143000"/>
                </a:moveTo>
                <a:lnTo>
                  <a:pt x="911509" y="1143000"/>
                </a:lnTo>
                <a:lnTo>
                  <a:pt x="909801" y="1130300"/>
                </a:lnTo>
                <a:lnTo>
                  <a:pt x="912452" y="1130300"/>
                </a:lnTo>
                <a:lnTo>
                  <a:pt x="913066" y="1143000"/>
                </a:lnTo>
                <a:close/>
              </a:path>
              <a:path w="1003300" h="2286000">
                <a:moveTo>
                  <a:pt x="919021" y="1143000"/>
                </a:moveTo>
                <a:lnTo>
                  <a:pt x="913965" y="1143000"/>
                </a:lnTo>
                <a:lnTo>
                  <a:pt x="913350" y="1130300"/>
                </a:lnTo>
                <a:lnTo>
                  <a:pt x="918298" y="1130300"/>
                </a:lnTo>
                <a:lnTo>
                  <a:pt x="919021" y="1143000"/>
                </a:lnTo>
                <a:close/>
              </a:path>
              <a:path w="1003300" h="2286000">
                <a:moveTo>
                  <a:pt x="704679" y="1134288"/>
                </a:moveTo>
                <a:lnTo>
                  <a:pt x="704586" y="1133823"/>
                </a:lnTo>
                <a:lnTo>
                  <a:pt x="705024" y="1131388"/>
                </a:lnTo>
                <a:lnTo>
                  <a:pt x="705002" y="1131906"/>
                </a:lnTo>
                <a:lnTo>
                  <a:pt x="704679" y="1134288"/>
                </a:lnTo>
                <a:close/>
              </a:path>
              <a:path w="1003300" h="2286000">
                <a:moveTo>
                  <a:pt x="449686" y="1143000"/>
                </a:moveTo>
                <a:lnTo>
                  <a:pt x="447824" y="1143000"/>
                </a:lnTo>
                <a:lnTo>
                  <a:pt x="450533" y="1131906"/>
                </a:lnTo>
                <a:lnTo>
                  <a:pt x="450536" y="1134288"/>
                </a:lnTo>
                <a:lnTo>
                  <a:pt x="449686" y="1143000"/>
                </a:lnTo>
                <a:close/>
              </a:path>
              <a:path w="1003300" h="2286000">
                <a:moveTo>
                  <a:pt x="126668" y="1143000"/>
                </a:moveTo>
                <a:lnTo>
                  <a:pt x="125676" y="1143000"/>
                </a:lnTo>
                <a:lnTo>
                  <a:pt x="127547" y="1133823"/>
                </a:lnTo>
                <a:lnTo>
                  <a:pt x="126668" y="1143000"/>
                </a:lnTo>
                <a:close/>
              </a:path>
              <a:path w="1003300" h="2286000">
                <a:moveTo>
                  <a:pt x="708430" y="1143000"/>
                </a:moveTo>
                <a:lnTo>
                  <a:pt x="703497" y="1143000"/>
                </a:lnTo>
                <a:lnTo>
                  <a:pt x="704679" y="1134288"/>
                </a:lnTo>
                <a:lnTo>
                  <a:pt x="708430" y="1143000"/>
                </a:lnTo>
                <a:close/>
              </a:path>
              <a:path w="1003300" h="2286000">
                <a:moveTo>
                  <a:pt x="381467" y="1143000"/>
                </a:moveTo>
                <a:lnTo>
                  <a:pt x="380105" y="1143000"/>
                </a:lnTo>
                <a:lnTo>
                  <a:pt x="382071" y="1137164"/>
                </a:lnTo>
                <a:lnTo>
                  <a:pt x="381467" y="1143000"/>
                </a:lnTo>
                <a:close/>
              </a:path>
              <a:path w="1003300" h="2286000">
                <a:moveTo>
                  <a:pt x="358120" y="1143000"/>
                </a:moveTo>
                <a:lnTo>
                  <a:pt x="356884" y="1143000"/>
                </a:lnTo>
                <a:lnTo>
                  <a:pt x="358793" y="1137574"/>
                </a:lnTo>
                <a:lnTo>
                  <a:pt x="358120" y="1143000"/>
                </a:lnTo>
                <a:close/>
              </a:path>
              <a:path w="1003300" h="2286000">
                <a:moveTo>
                  <a:pt x="886317" y="1143000"/>
                </a:moveTo>
                <a:lnTo>
                  <a:pt x="886211" y="1142035"/>
                </a:lnTo>
                <a:lnTo>
                  <a:pt x="886317" y="1143000"/>
                </a:lnTo>
                <a:close/>
              </a:path>
              <a:path w="1003300" h="2286000">
                <a:moveTo>
                  <a:pt x="60438" y="1155700"/>
                </a:moveTo>
                <a:lnTo>
                  <a:pt x="55922" y="1155700"/>
                </a:lnTo>
                <a:lnTo>
                  <a:pt x="61602" y="1143000"/>
                </a:lnTo>
                <a:lnTo>
                  <a:pt x="65253" y="1143000"/>
                </a:lnTo>
                <a:lnTo>
                  <a:pt x="60438" y="1155700"/>
                </a:lnTo>
                <a:close/>
              </a:path>
              <a:path w="1003300" h="2286000">
                <a:moveTo>
                  <a:pt x="98623" y="1150543"/>
                </a:moveTo>
                <a:lnTo>
                  <a:pt x="99662" y="1143000"/>
                </a:lnTo>
                <a:lnTo>
                  <a:pt x="100797" y="1143000"/>
                </a:lnTo>
                <a:lnTo>
                  <a:pt x="100792" y="1143293"/>
                </a:lnTo>
                <a:lnTo>
                  <a:pt x="98623" y="1150543"/>
                </a:lnTo>
                <a:close/>
              </a:path>
              <a:path w="1003300" h="2286000">
                <a:moveTo>
                  <a:pt x="120289" y="1155700"/>
                </a:moveTo>
                <a:lnTo>
                  <a:pt x="116311" y="1155700"/>
                </a:lnTo>
                <a:lnTo>
                  <a:pt x="116556" y="1143000"/>
                </a:lnTo>
                <a:lnTo>
                  <a:pt x="120910" y="1143000"/>
                </a:lnTo>
                <a:lnTo>
                  <a:pt x="120289" y="1155700"/>
                </a:lnTo>
                <a:close/>
              </a:path>
              <a:path w="1003300" h="2286000">
                <a:moveTo>
                  <a:pt x="125057" y="1155700"/>
                </a:moveTo>
                <a:lnTo>
                  <a:pt x="120654" y="1155700"/>
                </a:lnTo>
                <a:lnTo>
                  <a:pt x="123463" y="1143000"/>
                </a:lnTo>
                <a:lnTo>
                  <a:pt x="125778" y="1143000"/>
                </a:lnTo>
                <a:lnTo>
                  <a:pt x="126093" y="1151343"/>
                </a:lnTo>
                <a:lnTo>
                  <a:pt x="125057" y="1155700"/>
                </a:lnTo>
                <a:close/>
              </a:path>
              <a:path w="1003300" h="2286000">
                <a:moveTo>
                  <a:pt x="128743" y="1155700"/>
                </a:moveTo>
                <a:lnTo>
                  <a:pt x="126257" y="1155700"/>
                </a:lnTo>
                <a:lnTo>
                  <a:pt x="126093" y="1151343"/>
                </a:lnTo>
                <a:lnTo>
                  <a:pt x="128078" y="1143000"/>
                </a:lnTo>
                <a:lnTo>
                  <a:pt x="129613" y="1143000"/>
                </a:lnTo>
                <a:lnTo>
                  <a:pt x="128743" y="1155700"/>
                </a:lnTo>
                <a:close/>
              </a:path>
              <a:path w="1003300" h="2286000">
                <a:moveTo>
                  <a:pt x="133624" y="1155700"/>
                </a:moveTo>
                <a:lnTo>
                  <a:pt x="132189" y="1143000"/>
                </a:lnTo>
                <a:lnTo>
                  <a:pt x="135664" y="1143000"/>
                </a:lnTo>
                <a:lnTo>
                  <a:pt x="133624" y="1155700"/>
                </a:lnTo>
                <a:close/>
              </a:path>
              <a:path w="1003300" h="2286000">
                <a:moveTo>
                  <a:pt x="143787" y="1155700"/>
                </a:moveTo>
                <a:lnTo>
                  <a:pt x="136384" y="1155700"/>
                </a:lnTo>
                <a:lnTo>
                  <a:pt x="139455" y="1143000"/>
                </a:lnTo>
                <a:lnTo>
                  <a:pt x="144524" y="1143000"/>
                </a:lnTo>
                <a:lnTo>
                  <a:pt x="143787" y="1155700"/>
                </a:lnTo>
                <a:close/>
              </a:path>
              <a:path w="1003300" h="2286000">
                <a:moveTo>
                  <a:pt x="268296" y="1181100"/>
                </a:moveTo>
                <a:lnTo>
                  <a:pt x="264998" y="1181100"/>
                </a:lnTo>
                <a:lnTo>
                  <a:pt x="265386" y="1168400"/>
                </a:lnTo>
                <a:lnTo>
                  <a:pt x="265974" y="1157125"/>
                </a:lnTo>
                <a:lnTo>
                  <a:pt x="266042" y="1143000"/>
                </a:lnTo>
                <a:lnTo>
                  <a:pt x="267418" y="1143000"/>
                </a:lnTo>
                <a:lnTo>
                  <a:pt x="267761" y="1155700"/>
                </a:lnTo>
                <a:lnTo>
                  <a:pt x="266931" y="1155700"/>
                </a:lnTo>
                <a:lnTo>
                  <a:pt x="268597" y="1168400"/>
                </a:lnTo>
                <a:lnTo>
                  <a:pt x="267690" y="1168400"/>
                </a:lnTo>
                <a:lnTo>
                  <a:pt x="268853" y="1170262"/>
                </a:lnTo>
                <a:lnTo>
                  <a:pt x="268913" y="1171443"/>
                </a:lnTo>
                <a:lnTo>
                  <a:pt x="268296" y="1181100"/>
                </a:lnTo>
                <a:close/>
              </a:path>
              <a:path w="1003300" h="2286000">
                <a:moveTo>
                  <a:pt x="271803" y="1155700"/>
                </a:moveTo>
                <a:lnTo>
                  <a:pt x="270826" y="1155700"/>
                </a:lnTo>
                <a:lnTo>
                  <a:pt x="270627" y="1143000"/>
                </a:lnTo>
                <a:lnTo>
                  <a:pt x="272063" y="1143000"/>
                </a:lnTo>
                <a:lnTo>
                  <a:pt x="271803" y="1155700"/>
                </a:lnTo>
                <a:close/>
              </a:path>
              <a:path w="1003300" h="2286000">
                <a:moveTo>
                  <a:pt x="354190" y="1155700"/>
                </a:moveTo>
                <a:lnTo>
                  <a:pt x="355869" y="1143000"/>
                </a:lnTo>
                <a:lnTo>
                  <a:pt x="354190" y="1155700"/>
                </a:lnTo>
                <a:close/>
              </a:path>
              <a:path w="1003300" h="2286000">
                <a:moveTo>
                  <a:pt x="363674" y="1155700"/>
                </a:moveTo>
                <a:lnTo>
                  <a:pt x="361593" y="1155700"/>
                </a:lnTo>
                <a:lnTo>
                  <a:pt x="361773" y="1143000"/>
                </a:lnTo>
                <a:lnTo>
                  <a:pt x="365515" y="1143000"/>
                </a:lnTo>
                <a:lnTo>
                  <a:pt x="363674" y="1155700"/>
                </a:lnTo>
                <a:close/>
              </a:path>
              <a:path w="1003300" h="2286000">
                <a:moveTo>
                  <a:pt x="370861" y="1155700"/>
                </a:moveTo>
                <a:lnTo>
                  <a:pt x="368054" y="1155700"/>
                </a:lnTo>
                <a:lnTo>
                  <a:pt x="368658" y="1143000"/>
                </a:lnTo>
                <a:lnTo>
                  <a:pt x="370974" y="1143000"/>
                </a:lnTo>
                <a:lnTo>
                  <a:pt x="370861" y="1155700"/>
                </a:lnTo>
                <a:close/>
              </a:path>
              <a:path w="1003300" h="2286000">
                <a:moveTo>
                  <a:pt x="374421" y="1155700"/>
                </a:moveTo>
                <a:lnTo>
                  <a:pt x="371753" y="1155700"/>
                </a:lnTo>
                <a:lnTo>
                  <a:pt x="371330" y="1143000"/>
                </a:lnTo>
                <a:lnTo>
                  <a:pt x="372489" y="1143000"/>
                </a:lnTo>
                <a:lnTo>
                  <a:pt x="374421" y="1155700"/>
                </a:lnTo>
                <a:close/>
              </a:path>
              <a:path w="1003300" h="2286000">
                <a:moveTo>
                  <a:pt x="382274" y="1155700"/>
                </a:moveTo>
                <a:lnTo>
                  <a:pt x="385425" y="1143000"/>
                </a:lnTo>
                <a:lnTo>
                  <a:pt x="388055" y="1143000"/>
                </a:lnTo>
                <a:lnTo>
                  <a:pt x="382274" y="1155700"/>
                </a:lnTo>
                <a:close/>
              </a:path>
              <a:path w="1003300" h="2286000">
                <a:moveTo>
                  <a:pt x="408098" y="1155700"/>
                </a:moveTo>
                <a:lnTo>
                  <a:pt x="403315" y="1155700"/>
                </a:lnTo>
                <a:lnTo>
                  <a:pt x="401992" y="1143000"/>
                </a:lnTo>
                <a:lnTo>
                  <a:pt x="408520" y="1143000"/>
                </a:lnTo>
                <a:lnTo>
                  <a:pt x="408098" y="1155700"/>
                </a:lnTo>
                <a:close/>
              </a:path>
              <a:path w="1003300" h="2286000">
                <a:moveTo>
                  <a:pt x="419206" y="1155700"/>
                </a:moveTo>
                <a:lnTo>
                  <a:pt x="418859" y="1143000"/>
                </a:lnTo>
                <a:lnTo>
                  <a:pt x="422095" y="1143000"/>
                </a:lnTo>
                <a:lnTo>
                  <a:pt x="419206" y="1155700"/>
                </a:lnTo>
                <a:close/>
              </a:path>
              <a:path w="1003300" h="2286000">
                <a:moveTo>
                  <a:pt x="423751" y="1155700"/>
                </a:moveTo>
                <a:lnTo>
                  <a:pt x="422931" y="1155700"/>
                </a:lnTo>
                <a:lnTo>
                  <a:pt x="423214" y="1143000"/>
                </a:lnTo>
                <a:lnTo>
                  <a:pt x="425627" y="1143000"/>
                </a:lnTo>
                <a:lnTo>
                  <a:pt x="423751" y="1155700"/>
                </a:lnTo>
                <a:close/>
              </a:path>
              <a:path w="1003300" h="2286000">
                <a:moveTo>
                  <a:pt x="432444" y="1155700"/>
                </a:moveTo>
                <a:lnTo>
                  <a:pt x="426764" y="1155700"/>
                </a:lnTo>
                <a:lnTo>
                  <a:pt x="426764" y="1143000"/>
                </a:lnTo>
                <a:lnTo>
                  <a:pt x="431910" y="1143000"/>
                </a:lnTo>
                <a:lnTo>
                  <a:pt x="432444" y="1155700"/>
                </a:lnTo>
                <a:close/>
              </a:path>
              <a:path w="1003300" h="2286000">
                <a:moveTo>
                  <a:pt x="437643" y="1155700"/>
                </a:moveTo>
                <a:lnTo>
                  <a:pt x="433105" y="1155700"/>
                </a:lnTo>
                <a:lnTo>
                  <a:pt x="433420" y="1143000"/>
                </a:lnTo>
                <a:lnTo>
                  <a:pt x="437629" y="1143000"/>
                </a:lnTo>
                <a:lnTo>
                  <a:pt x="437643" y="1155700"/>
                </a:lnTo>
                <a:close/>
              </a:path>
              <a:path w="1003300" h="2286000">
                <a:moveTo>
                  <a:pt x="441968" y="1155700"/>
                </a:moveTo>
                <a:lnTo>
                  <a:pt x="438594" y="1155700"/>
                </a:lnTo>
                <a:lnTo>
                  <a:pt x="438895" y="1143000"/>
                </a:lnTo>
                <a:lnTo>
                  <a:pt x="439066" y="1143000"/>
                </a:lnTo>
                <a:lnTo>
                  <a:pt x="441968" y="1155700"/>
                </a:lnTo>
                <a:close/>
              </a:path>
              <a:path w="1003300" h="2286000">
                <a:moveTo>
                  <a:pt x="448543" y="1155700"/>
                </a:moveTo>
                <a:lnTo>
                  <a:pt x="446106" y="1155700"/>
                </a:lnTo>
                <a:lnTo>
                  <a:pt x="439066" y="1143000"/>
                </a:lnTo>
                <a:lnTo>
                  <a:pt x="446246" y="1143000"/>
                </a:lnTo>
                <a:lnTo>
                  <a:pt x="448543" y="1155700"/>
                </a:lnTo>
                <a:close/>
              </a:path>
              <a:path w="1003300" h="2286000">
                <a:moveTo>
                  <a:pt x="449545" y="1155700"/>
                </a:moveTo>
                <a:lnTo>
                  <a:pt x="449130" y="1155700"/>
                </a:lnTo>
                <a:lnTo>
                  <a:pt x="449690" y="1143000"/>
                </a:lnTo>
                <a:lnTo>
                  <a:pt x="450721" y="1143000"/>
                </a:lnTo>
                <a:lnTo>
                  <a:pt x="449545" y="1155700"/>
                </a:lnTo>
                <a:close/>
              </a:path>
              <a:path w="1003300" h="2286000">
                <a:moveTo>
                  <a:pt x="459229" y="1155700"/>
                </a:moveTo>
                <a:lnTo>
                  <a:pt x="454344" y="1155700"/>
                </a:lnTo>
                <a:lnTo>
                  <a:pt x="455431" y="1143000"/>
                </a:lnTo>
                <a:lnTo>
                  <a:pt x="457106" y="1143000"/>
                </a:lnTo>
                <a:lnTo>
                  <a:pt x="459229" y="1155700"/>
                </a:lnTo>
                <a:close/>
              </a:path>
              <a:path w="1003300" h="2286000">
                <a:moveTo>
                  <a:pt x="463942" y="1155700"/>
                </a:moveTo>
                <a:lnTo>
                  <a:pt x="460160" y="1155700"/>
                </a:lnTo>
                <a:lnTo>
                  <a:pt x="460160" y="1143000"/>
                </a:lnTo>
                <a:lnTo>
                  <a:pt x="464330" y="1143000"/>
                </a:lnTo>
                <a:lnTo>
                  <a:pt x="463942" y="1155700"/>
                </a:lnTo>
                <a:close/>
              </a:path>
              <a:path w="1003300" h="2286000">
                <a:moveTo>
                  <a:pt x="471536" y="1155700"/>
                </a:moveTo>
                <a:lnTo>
                  <a:pt x="469822" y="1155700"/>
                </a:lnTo>
                <a:lnTo>
                  <a:pt x="467117" y="1143000"/>
                </a:lnTo>
                <a:lnTo>
                  <a:pt x="468692" y="1143000"/>
                </a:lnTo>
                <a:lnTo>
                  <a:pt x="471536" y="1155700"/>
                </a:lnTo>
                <a:close/>
              </a:path>
              <a:path w="1003300" h="2286000">
                <a:moveTo>
                  <a:pt x="474202" y="1155700"/>
                </a:moveTo>
                <a:lnTo>
                  <a:pt x="472216" y="1155700"/>
                </a:lnTo>
                <a:lnTo>
                  <a:pt x="470729" y="1143000"/>
                </a:lnTo>
                <a:lnTo>
                  <a:pt x="474202" y="1155700"/>
                </a:lnTo>
                <a:close/>
              </a:path>
              <a:path w="1003300" h="2286000">
                <a:moveTo>
                  <a:pt x="481304" y="1155700"/>
                </a:moveTo>
                <a:lnTo>
                  <a:pt x="478037" y="1155700"/>
                </a:lnTo>
                <a:lnTo>
                  <a:pt x="477030" y="1143000"/>
                </a:lnTo>
                <a:lnTo>
                  <a:pt x="481004" y="1143000"/>
                </a:lnTo>
                <a:lnTo>
                  <a:pt x="481304" y="1155700"/>
                </a:lnTo>
                <a:close/>
              </a:path>
              <a:path w="1003300" h="2286000">
                <a:moveTo>
                  <a:pt x="500850" y="1155700"/>
                </a:moveTo>
                <a:lnTo>
                  <a:pt x="498525" y="1155700"/>
                </a:lnTo>
                <a:lnTo>
                  <a:pt x="499156" y="1143000"/>
                </a:lnTo>
                <a:lnTo>
                  <a:pt x="501545" y="1143000"/>
                </a:lnTo>
                <a:lnTo>
                  <a:pt x="500850" y="1155700"/>
                </a:lnTo>
                <a:close/>
              </a:path>
              <a:path w="1003300" h="2286000">
                <a:moveTo>
                  <a:pt x="506206" y="1155700"/>
                </a:moveTo>
                <a:lnTo>
                  <a:pt x="502498" y="1155700"/>
                </a:lnTo>
                <a:lnTo>
                  <a:pt x="501686" y="1143000"/>
                </a:lnTo>
                <a:lnTo>
                  <a:pt x="506150" y="1143000"/>
                </a:lnTo>
                <a:lnTo>
                  <a:pt x="506206" y="1155700"/>
                </a:lnTo>
                <a:close/>
              </a:path>
              <a:path w="1003300" h="2286000">
                <a:moveTo>
                  <a:pt x="515082" y="1155700"/>
                </a:moveTo>
                <a:lnTo>
                  <a:pt x="513470" y="1155700"/>
                </a:lnTo>
                <a:lnTo>
                  <a:pt x="514288" y="1143000"/>
                </a:lnTo>
                <a:lnTo>
                  <a:pt x="515116" y="1143000"/>
                </a:lnTo>
                <a:lnTo>
                  <a:pt x="515082" y="1155700"/>
                </a:lnTo>
                <a:close/>
              </a:path>
              <a:path w="1003300" h="2286000">
                <a:moveTo>
                  <a:pt x="524875" y="1155700"/>
                </a:moveTo>
                <a:lnTo>
                  <a:pt x="521239" y="1155700"/>
                </a:lnTo>
                <a:lnTo>
                  <a:pt x="522930" y="1143000"/>
                </a:lnTo>
                <a:lnTo>
                  <a:pt x="524695" y="1143000"/>
                </a:lnTo>
                <a:lnTo>
                  <a:pt x="524875" y="1155700"/>
                </a:lnTo>
                <a:close/>
              </a:path>
              <a:path w="1003300" h="2286000">
                <a:moveTo>
                  <a:pt x="531836" y="1155700"/>
                </a:moveTo>
                <a:lnTo>
                  <a:pt x="526423" y="1155700"/>
                </a:lnTo>
                <a:lnTo>
                  <a:pt x="525598" y="1143000"/>
                </a:lnTo>
                <a:lnTo>
                  <a:pt x="532288" y="1143000"/>
                </a:lnTo>
                <a:lnTo>
                  <a:pt x="531836" y="1155700"/>
                </a:lnTo>
                <a:close/>
              </a:path>
              <a:path w="1003300" h="2286000">
                <a:moveTo>
                  <a:pt x="539085" y="1155700"/>
                </a:moveTo>
                <a:lnTo>
                  <a:pt x="537376" y="1155700"/>
                </a:lnTo>
                <a:lnTo>
                  <a:pt x="537376" y="1143000"/>
                </a:lnTo>
                <a:lnTo>
                  <a:pt x="539680" y="1143000"/>
                </a:lnTo>
                <a:lnTo>
                  <a:pt x="539085" y="1155700"/>
                </a:lnTo>
                <a:close/>
              </a:path>
              <a:path w="1003300" h="2286000">
                <a:moveTo>
                  <a:pt x="543262" y="1155700"/>
                </a:moveTo>
                <a:lnTo>
                  <a:pt x="541227" y="1155700"/>
                </a:lnTo>
                <a:lnTo>
                  <a:pt x="540460" y="1143000"/>
                </a:lnTo>
                <a:lnTo>
                  <a:pt x="542149" y="1143000"/>
                </a:lnTo>
                <a:lnTo>
                  <a:pt x="543262" y="1155700"/>
                </a:lnTo>
                <a:close/>
              </a:path>
              <a:path w="1003300" h="2286000">
                <a:moveTo>
                  <a:pt x="549784" y="1155700"/>
                </a:moveTo>
                <a:lnTo>
                  <a:pt x="544760" y="1155700"/>
                </a:lnTo>
                <a:lnTo>
                  <a:pt x="546358" y="1143000"/>
                </a:lnTo>
                <a:lnTo>
                  <a:pt x="548266" y="1143000"/>
                </a:lnTo>
                <a:lnTo>
                  <a:pt x="549784" y="1155700"/>
                </a:lnTo>
                <a:close/>
              </a:path>
              <a:path w="1003300" h="2286000">
                <a:moveTo>
                  <a:pt x="551588" y="1155700"/>
                </a:moveTo>
                <a:lnTo>
                  <a:pt x="550074" y="1155700"/>
                </a:lnTo>
                <a:lnTo>
                  <a:pt x="550412" y="1143000"/>
                </a:lnTo>
                <a:lnTo>
                  <a:pt x="551588" y="1143000"/>
                </a:lnTo>
                <a:lnTo>
                  <a:pt x="551588" y="1155700"/>
                </a:lnTo>
                <a:close/>
              </a:path>
              <a:path w="1003300" h="2286000">
                <a:moveTo>
                  <a:pt x="557314" y="1155700"/>
                </a:moveTo>
                <a:lnTo>
                  <a:pt x="551683" y="1155700"/>
                </a:lnTo>
                <a:lnTo>
                  <a:pt x="553307" y="1143000"/>
                </a:lnTo>
                <a:lnTo>
                  <a:pt x="556309" y="1143000"/>
                </a:lnTo>
                <a:lnTo>
                  <a:pt x="557314" y="1155700"/>
                </a:lnTo>
                <a:close/>
              </a:path>
              <a:path w="1003300" h="2286000">
                <a:moveTo>
                  <a:pt x="561422" y="1155700"/>
                </a:moveTo>
                <a:lnTo>
                  <a:pt x="558458" y="1155700"/>
                </a:lnTo>
                <a:lnTo>
                  <a:pt x="562125" y="1143000"/>
                </a:lnTo>
                <a:lnTo>
                  <a:pt x="561422" y="1155700"/>
                </a:lnTo>
                <a:close/>
              </a:path>
              <a:path w="1003300" h="2286000">
                <a:moveTo>
                  <a:pt x="579462" y="1155700"/>
                </a:moveTo>
                <a:lnTo>
                  <a:pt x="577000" y="1155700"/>
                </a:lnTo>
                <a:lnTo>
                  <a:pt x="577868" y="1143000"/>
                </a:lnTo>
                <a:lnTo>
                  <a:pt x="580388" y="1143000"/>
                </a:lnTo>
                <a:lnTo>
                  <a:pt x="579462" y="1155700"/>
                </a:lnTo>
                <a:close/>
              </a:path>
              <a:path w="1003300" h="2286000">
                <a:moveTo>
                  <a:pt x="606810" y="1155700"/>
                </a:moveTo>
                <a:lnTo>
                  <a:pt x="605698" y="1155700"/>
                </a:lnTo>
                <a:lnTo>
                  <a:pt x="606447" y="1143000"/>
                </a:lnTo>
                <a:lnTo>
                  <a:pt x="608182" y="1143000"/>
                </a:lnTo>
                <a:lnTo>
                  <a:pt x="606810" y="1155700"/>
                </a:lnTo>
                <a:close/>
              </a:path>
              <a:path w="1003300" h="2286000">
                <a:moveTo>
                  <a:pt x="610831" y="1155700"/>
                </a:moveTo>
                <a:lnTo>
                  <a:pt x="608904" y="1155700"/>
                </a:lnTo>
                <a:lnTo>
                  <a:pt x="608904" y="1143000"/>
                </a:lnTo>
                <a:lnTo>
                  <a:pt x="611155" y="1143000"/>
                </a:lnTo>
                <a:lnTo>
                  <a:pt x="610831" y="1155700"/>
                </a:lnTo>
                <a:close/>
              </a:path>
              <a:path w="1003300" h="2286000">
                <a:moveTo>
                  <a:pt x="642939" y="1155700"/>
                </a:moveTo>
                <a:lnTo>
                  <a:pt x="641747" y="1155700"/>
                </a:lnTo>
                <a:lnTo>
                  <a:pt x="640023" y="1143000"/>
                </a:lnTo>
                <a:lnTo>
                  <a:pt x="642729" y="1143000"/>
                </a:lnTo>
                <a:lnTo>
                  <a:pt x="642939" y="1155700"/>
                </a:lnTo>
                <a:close/>
              </a:path>
              <a:path w="1003300" h="2286000">
                <a:moveTo>
                  <a:pt x="664236" y="1155700"/>
                </a:moveTo>
                <a:lnTo>
                  <a:pt x="663494" y="1155700"/>
                </a:lnTo>
                <a:lnTo>
                  <a:pt x="663796" y="1143000"/>
                </a:lnTo>
                <a:lnTo>
                  <a:pt x="664513" y="1143000"/>
                </a:lnTo>
                <a:lnTo>
                  <a:pt x="664236" y="1155700"/>
                </a:lnTo>
                <a:close/>
              </a:path>
              <a:path w="1003300" h="2286000">
                <a:moveTo>
                  <a:pt x="671159" y="1155700"/>
                </a:moveTo>
                <a:lnTo>
                  <a:pt x="670176" y="1155700"/>
                </a:lnTo>
                <a:lnTo>
                  <a:pt x="670144" y="1143000"/>
                </a:lnTo>
                <a:lnTo>
                  <a:pt x="671742" y="1143000"/>
                </a:lnTo>
                <a:lnTo>
                  <a:pt x="671159" y="1155700"/>
                </a:lnTo>
                <a:close/>
              </a:path>
              <a:path w="1003300" h="2286000">
                <a:moveTo>
                  <a:pt x="686308" y="1155700"/>
                </a:moveTo>
                <a:lnTo>
                  <a:pt x="671509" y="1155700"/>
                </a:lnTo>
                <a:lnTo>
                  <a:pt x="674145" y="1143000"/>
                </a:lnTo>
                <a:lnTo>
                  <a:pt x="679880" y="1143000"/>
                </a:lnTo>
                <a:lnTo>
                  <a:pt x="686308" y="1155700"/>
                </a:lnTo>
                <a:close/>
              </a:path>
              <a:path w="1003300" h="2286000">
                <a:moveTo>
                  <a:pt x="688408" y="1155700"/>
                </a:moveTo>
                <a:lnTo>
                  <a:pt x="686918" y="1155700"/>
                </a:lnTo>
                <a:lnTo>
                  <a:pt x="688294" y="1143000"/>
                </a:lnTo>
                <a:lnTo>
                  <a:pt x="688767" y="1143000"/>
                </a:lnTo>
                <a:lnTo>
                  <a:pt x="688408" y="1155700"/>
                </a:lnTo>
                <a:close/>
              </a:path>
              <a:path w="1003300" h="2286000">
                <a:moveTo>
                  <a:pt x="697246" y="1155700"/>
                </a:moveTo>
                <a:lnTo>
                  <a:pt x="692345" y="1155700"/>
                </a:lnTo>
                <a:lnTo>
                  <a:pt x="690419" y="1143000"/>
                </a:lnTo>
                <a:lnTo>
                  <a:pt x="694515" y="1143000"/>
                </a:lnTo>
                <a:lnTo>
                  <a:pt x="697246" y="1155700"/>
                </a:lnTo>
                <a:close/>
              </a:path>
              <a:path w="1003300" h="2286000">
                <a:moveTo>
                  <a:pt x="700342" y="1155700"/>
                </a:moveTo>
                <a:lnTo>
                  <a:pt x="698565" y="1155700"/>
                </a:lnTo>
                <a:lnTo>
                  <a:pt x="698503" y="1143000"/>
                </a:lnTo>
                <a:lnTo>
                  <a:pt x="699347" y="1143000"/>
                </a:lnTo>
                <a:lnTo>
                  <a:pt x="701411" y="1147043"/>
                </a:lnTo>
                <a:lnTo>
                  <a:pt x="700342" y="1155700"/>
                </a:lnTo>
                <a:close/>
              </a:path>
              <a:path w="1003300" h="2286000">
                <a:moveTo>
                  <a:pt x="701411" y="1147043"/>
                </a:moveTo>
                <a:lnTo>
                  <a:pt x="699347" y="1143000"/>
                </a:lnTo>
                <a:lnTo>
                  <a:pt x="701911" y="1143000"/>
                </a:lnTo>
                <a:lnTo>
                  <a:pt x="701411" y="1147043"/>
                </a:lnTo>
                <a:close/>
              </a:path>
              <a:path w="1003300" h="2286000">
                <a:moveTo>
                  <a:pt x="707109" y="1155700"/>
                </a:moveTo>
                <a:lnTo>
                  <a:pt x="705832" y="1155700"/>
                </a:lnTo>
                <a:lnTo>
                  <a:pt x="701411" y="1147043"/>
                </a:lnTo>
                <a:lnTo>
                  <a:pt x="701911" y="1143000"/>
                </a:lnTo>
                <a:lnTo>
                  <a:pt x="704859" y="1143000"/>
                </a:lnTo>
                <a:lnTo>
                  <a:pt x="707109" y="1155700"/>
                </a:lnTo>
                <a:close/>
              </a:path>
              <a:path w="1003300" h="2286000">
                <a:moveTo>
                  <a:pt x="709698" y="1155700"/>
                </a:moveTo>
                <a:lnTo>
                  <a:pt x="707109" y="1155700"/>
                </a:lnTo>
                <a:lnTo>
                  <a:pt x="707491" y="1143000"/>
                </a:lnTo>
                <a:lnTo>
                  <a:pt x="708527" y="1143000"/>
                </a:lnTo>
                <a:lnTo>
                  <a:pt x="709698" y="1155700"/>
                </a:lnTo>
                <a:close/>
              </a:path>
              <a:path w="1003300" h="2286000">
                <a:moveTo>
                  <a:pt x="712932" y="1155700"/>
                </a:moveTo>
                <a:lnTo>
                  <a:pt x="710165" y="1155700"/>
                </a:lnTo>
                <a:lnTo>
                  <a:pt x="710470" y="1143000"/>
                </a:lnTo>
                <a:lnTo>
                  <a:pt x="712174" y="1143000"/>
                </a:lnTo>
                <a:lnTo>
                  <a:pt x="712932" y="1155700"/>
                </a:lnTo>
                <a:close/>
              </a:path>
              <a:path w="1003300" h="2286000">
                <a:moveTo>
                  <a:pt x="865654" y="1155700"/>
                </a:moveTo>
                <a:lnTo>
                  <a:pt x="861270" y="1155700"/>
                </a:lnTo>
                <a:lnTo>
                  <a:pt x="860929" y="1143000"/>
                </a:lnTo>
                <a:lnTo>
                  <a:pt x="865454" y="1143000"/>
                </a:lnTo>
                <a:lnTo>
                  <a:pt x="865654" y="1155700"/>
                </a:lnTo>
                <a:close/>
              </a:path>
              <a:path w="1003300" h="2286000">
                <a:moveTo>
                  <a:pt x="872341" y="1154273"/>
                </a:moveTo>
                <a:lnTo>
                  <a:pt x="866389" y="1143000"/>
                </a:lnTo>
                <a:lnTo>
                  <a:pt x="871853" y="1143000"/>
                </a:lnTo>
                <a:lnTo>
                  <a:pt x="872341" y="1154273"/>
                </a:lnTo>
                <a:close/>
              </a:path>
              <a:path w="1003300" h="2286000">
                <a:moveTo>
                  <a:pt x="889286" y="1155700"/>
                </a:moveTo>
                <a:lnTo>
                  <a:pt x="887129" y="1155700"/>
                </a:lnTo>
                <a:lnTo>
                  <a:pt x="884451" y="1143000"/>
                </a:lnTo>
                <a:lnTo>
                  <a:pt x="888428" y="1143000"/>
                </a:lnTo>
                <a:lnTo>
                  <a:pt x="889286" y="1155700"/>
                </a:lnTo>
                <a:close/>
              </a:path>
              <a:path w="1003300" h="2286000">
                <a:moveTo>
                  <a:pt x="892226" y="1155700"/>
                </a:moveTo>
                <a:lnTo>
                  <a:pt x="890470" y="1155700"/>
                </a:lnTo>
                <a:lnTo>
                  <a:pt x="888802" y="1143000"/>
                </a:lnTo>
                <a:lnTo>
                  <a:pt x="892016" y="1143000"/>
                </a:lnTo>
                <a:lnTo>
                  <a:pt x="892226" y="1155700"/>
                </a:lnTo>
                <a:close/>
              </a:path>
              <a:path w="1003300" h="2286000">
                <a:moveTo>
                  <a:pt x="895400" y="1155700"/>
                </a:moveTo>
                <a:lnTo>
                  <a:pt x="892474" y="1155700"/>
                </a:lnTo>
                <a:lnTo>
                  <a:pt x="893683" y="1143000"/>
                </a:lnTo>
                <a:lnTo>
                  <a:pt x="894148" y="1143000"/>
                </a:lnTo>
                <a:lnTo>
                  <a:pt x="895400" y="1155700"/>
                </a:lnTo>
                <a:close/>
              </a:path>
              <a:path w="1003300" h="2286000">
                <a:moveTo>
                  <a:pt x="913306" y="1155700"/>
                </a:moveTo>
                <a:lnTo>
                  <a:pt x="898344" y="1155700"/>
                </a:lnTo>
                <a:lnTo>
                  <a:pt x="898344" y="1143000"/>
                </a:lnTo>
                <a:lnTo>
                  <a:pt x="904788" y="1143000"/>
                </a:lnTo>
                <a:lnTo>
                  <a:pt x="913306" y="1155700"/>
                </a:lnTo>
                <a:close/>
              </a:path>
              <a:path w="1003300" h="2286000">
                <a:moveTo>
                  <a:pt x="919193" y="1155700"/>
                </a:moveTo>
                <a:lnTo>
                  <a:pt x="916114" y="1155700"/>
                </a:lnTo>
                <a:lnTo>
                  <a:pt x="914547" y="1143000"/>
                </a:lnTo>
                <a:lnTo>
                  <a:pt x="918108" y="1143000"/>
                </a:lnTo>
                <a:lnTo>
                  <a:pt x="918810" y="1146059"/>
                </a:lnTo>
                <a:lnTo>
                  <a:pt x="919193" y="1155700"/>
                </a:lnTo>
                <a:close/>
              </a:path>
              <a:path w="1003300" h="2286000">
                <a:moveTo>
                  <a:pt x="918810" y="1146059"/>
                </a:moveTo>
                <a:lnTo>
                  <a:pt x="918108" y="1143000"/>
                </a:lnTo>
                <a:lnTo>
                  <a:pt x="918688" y="1143000"/>
                </a:lnTo>
                <a:lnTo>
                  <a:pt x="918810" y="1146059"/>
                </a:lnTo>
                <a:close/>
              </a:path>
              <a:path w="1003300" h="2286000">
                <a:moveTo>
                  <a:pt x="921662" y="1155700"/>
                </a:moveTo>
                <a:lnTo>
                  <a:pt x="921020" y="1155700"/>
                </a:lnTo>
                <a:lnTo>
                  <a:pt x="918810" y="1146059"/>
                </a:lnTo>
                <a:lnTo>
                  <a:pt x="918688" y="1143000"/>
                </a:lnTo>
                <a:lnTo>
                  <a:pt x="920133" y="1143000"/>
                </a:lnTo>
                <a:lnTo>
                  <a:pt x="921662" y="1155700"/>
                </a:lnTo>
                <a:close/>
              </a:path>
              <a:path w="1003300" h="2286000">
                <a:moveTo>
                  <a:pt x="926310" y="1155700"/>
                </a:moveTo>
                <a:lnTo>
                  <a:pt x="922511" y="1155700"/>
                </a:lnTo>
                <a:lnTo>
                  <a:pt x="922506" y="1143000"/>
                </a:lnTo>
                <a:lnTo>
                  <a:pt x="925792" y="1143000"/>
                </a:lnTo>
                <a:lnTo>
                  <a:pt x="926310" y="1155700"/>
                </a:lnTo>
                <a:close/>
              </a:path>
              <a:path w="1003300" h="2286000">
                <a:moveTo>
                  <a:pt x="97913" y="1155700"/>
                </a:moveTo>
                <a:lnTo>
                  <a:pt x="97080" y="1155700"/>
                </a:lnTo>
                <a:lnTo>
                  <a:pt x="98623" y="1150543"/>
                </a:lnTo>
                <a:lnTo>
                  <a:pt x="97913" y="1155700"/>
                </a:lnTo>
                <a:close/>
              </a:path>
              <a:path w="1003300" h="2286000">
                <a:moveTo>
                  <a:pt x="126257" y="1155700"/>
                </a:moveTo>
                <a:lnTo>
                  <a:pt x="125057" y="1155700"/>
                </a:lnTo>
                <a:lnTo>
                  <a:pt x="126093" y="1151343"/>
                </a:lnTo>
                <a:lnTo>
                  <a:pt x="126257" y="1155700"/>
                </a:lnTo>
                <a:close/>
              </a:path>
              <a:path w="1003300" h="2286000">
                <a:moveTo>
                  <a:pt x="873094" y="1155700"/>
                </a:moveTo>
                <a:lnTo>
                  <a:pt x="872403" y="1155700"/>
                </a:lnTo>
                <a:lnTo>
                  <a:pt x="872341" y="1154273"/>
                </a:lnTo>
                <a:lnTo>
                  <a:pt x="873094" y="1155700"/>
                </a:lnTo>
                <a:close/>
              </a:path>
              <a:path w="1003300" h="2286000">
                <a:moveTo>
                  <a:pt x="41538" y="1168400"/>
                </a:moveTo>
                <a:lnTo>
                  <a:pt x="38887" y="1168400"/>
                </a:lnTo>
                <a:lnTo>
                  <a:pt x="39713" y="1155700"/>
                </a:lnTo>
                <a:lnTo>
                  <a:pt x="47251" y="1155700"/>
                </a:lnTo>
                <a:lnTo>
                  <a:pt x="41538" y="1168400"/>
                </a:lnTo>
                <a:close/>
              </a:path>
              <a:path w="1003300" h="2286000">
                <a:moveTo>
                  <a:pt x="84472" y="1168400"/>
                </a:moveTo>
                <a:lnTo>
                  <a:pt x="82789" y="1168400"/>
                </a:lnTo>
                <a:lnTo>
                  <a:pt x="83040" y="1155700"/>
                </a:lnTo>
                <a:lnTo>
                  <a:pt x="84472" y="1155700"/>
                </a:lnTo>
                <a:lnTo>
                  <a:pt x="84472" y="1168400"/>
                </a:lnTo>
                <a:close/>
              </a:path>
              <a:path w="1003300" h="2286000">
                <a:moveTo>
                  <a:pt x="98727" y="1168400"/>
                </a:moveTo>
                <a:lnTo>
                  <a:pt x="91328" y="1168400"/>
                </a:lnTo>
                <a:lnTo>
                  <a:pt x="90760" y="1155700"/>
                </a:lnTo>
                <a:lnTo>
                  <a:pt x="98362" y="1155700"/>
                </a:lnTo>
                <a:lnTo>
                  <a:pt x="98727" y="1168400"/>
                </a:lnTo>
                <a:close/>
              </a:path>
              <a:path w="1003300" h="2286000">
                <a:moveTo>
                  <a:pt x="117542" y="1168400"/>
                </a:moveTo>
                <a:lnTo>
                  <a:pt x="113231" y="1168400"/>
                </a:lnTo>
                <a:lnTo>
                  <a:pt x="113526" y="1155700"/>
                </a:lnTo>
                <a:lnTo>
                  <a:pt x="118100" y="1155700"/>
                </a:lnTo>
                <a:lnTo>
                  <a:pt x="117542" y="1168400"/>
                </a:lnTo>
                <a:close/>
              </a:path>
              <a:path w="1003300" h="2286000">
                <a:moveTo>
                  <a:pt x="136612" y="1168400"/>
                </a:moveTo>
                <a:lnTo>
                  <a:pt x="134783" y="1168400"/>
                </a:lnTo>
                <a:lnTo>
                  <a:pt x="137087" y="1155700"/>
                </a:lnTo>
                <a:lnTo>
                  <a:pt x="140025" y="1155700"/>
                </a:lnTo>
                <a:lnTo>
                  <a:pt x="136612" y="1168400"/>
                </a:lnTo>
                <a:close/>
              </a:path>
              <a:path w="1003300" h="2286000">
                <a:moveTo>
                  <a:pt x="142564" y="1168400"/>
                </a:moveTo>
                <a:lnTo>
                  <a:pt x="139274" y="1168400"/>
                </a:lnTo>
                <a:lnTo>
                  <a:pt x="140892" y="1155700"/>
                </a:lnTo>
                <a:lnTo>
                  <a:pt x="144971" y="1155700"/>
                </a:lnTo>
                <a:lnTo>
                  <a:pt x="142564" y="1168400"/>
                </a:lnTo>
                <a:close/>
              </a:path>
              <a:path w="1003300" h="2286000">
                <a:moveTo>
                  <a:pt x="273637" y="1168400"/>
                </a:moveTo>
                <a:lnTo>
                  <a:pt x="269618" y="1168400"/>
                </a:lnTo>
                <a:lnTo>
                  <a:pt x="267641" y="1155700"/>
                </a:lnTo>
                <a:lnTo>
                  <a:pt x="267800" y="1155700"/>
                </a:lnTo>
                <a:lnTo>
                  <a:pt x="273637" y="1168400"/>
                </a:lnTo>
                <a:close/>
              </a:path>
              <a:path w="1003300" h="2286000">
                <a:moveTo>
                  <a:pt x="307120" y="1157125"/>
                </a:moveTo>
                <a:lnTo>
                  <a:pt x="307120" y="1155700"/>
                </a:lnTo>
                <a:lnTo>
                  <a:pt x="307469" y="1155700"/>
                </a:lnTo>
                <a:lnTo>
                  <a:pt x="307120" y="1157125"/>
                </a:lnTo>
                <a:close/>
              </a:path>
              <a:path w="1003300" h="2286000">
                <a:moveTo>
                  <a:pt x="309544" y="1168400"/>
                </a:moveTo>
                <a:lnTo>
                  <a:pt x="309297" y="1168400"/>
                </a:lnTo>
                <a:lnTo>
                  <a:pt x="315749" y="1155700"/>
                </a:lnTo>
                <a:lnTo>
                  <a:pt x="309544" y="1168400"/>
                </a:lnTo>
                <a:close/>
              </a:path>
              <a:path w="1003300" h="2286000">
                <a:moveTo>
                  <a:pt x="357647" y="1168400"/>
                </a:moveTo>
                <a:lnTo>
                  <a:pt x="357394" y="1168400"/>
                </a:lnTo>
                <a:lnTo>
                  <a:pt x="359335" y="1155700"/>
                </a:lnTo>
                <a:lnTo>
                  <a:pt x="360418" y="1155700"/>
                </a:lnTo>
                <a:lnTo>
                  <a:pt x="357647" y="1168400"/>
                </a:lnTo>
                <a:close/>
              </a:path>
              <a:path w="1003300" h="2286000">
                <a:moveTo>
                  <a:pt x="368123" y="1168400"/>
                </a:moveTo>
                <a:lnTo>
                  <a:pt x="366463" y="1168400"/>
                </a:lnTo>
                <a:lnTo>
                  <a:pt x="367754" y="1155700"/>
                </a:lnTo>
                <a:lnTo>
                  <a:pt x="368900" y="1155700"/>
                </a:lnTo>
                <a:lnTo>
                  <a:pt x="368123" y="1168400"/>
                </a:lnTo>
                <a:close/>
              </a:path>
              <a:path w="1003300" h="2286000">
                <a:moveTo>
                  <a:pt x="378521" y="1168400"/>
                </a:moveTo>
                <a:lnTo>
                  <a:pt x="375838" y="1168400"/>
                </a:lnTo>
                <a:lnTo>
                  <a:pt x="375134" y="1155700"/>
                </a:lnTo>
                <a:lnTo>
                  <a:pt x="376588" y="1155700"/>
                </a:lnTo>
                <a:lnTo>
                  <a:pt x="378521" y="1168400"/>
                </a:lnTo>
                <a:close/>
              </a:path>
              <a:path w="1003300" h="2286000">
                <a:moveTo>
                  <a:pt x="389390" y="1168400"/>
                </a:moveTo>
                <a:lnTo>
                  <a:pt x="387710" y="1168400"/>
                </a:lnTo>
                <a:lnTo>
                  <a:pt x="389120" y="1155700"/>
                </a:lnTo>
                <a:lnTo>
                  <a:pt x="391204" y="1155700"/>
                </a:lnTo>
                <a:lnTo>
                  <a:pt x="389390" y="1168400"/>
                </a:lnTo>
                <a:close/>
              </a:path>
              <a:path w="1003300" h="2286000">
                <a:moveTo>
                  <a:pt x="392441" y="1168400"/>
                </a:moveTo>
                <a:lnTo>
                  <a:pt x="395697" y="1155700"/>
                </a:lnTo>
                <a:lnTo>
                  <a:pt x="397171" y="1155700"/>
                </a:lnTo>
                <a:lnTo>
                  <a:pt x="392441" y="1168400"/>
                </a:lnTo>
                <a:close/>
              </a:path>
              <a:path w="1003300" h="2286000">
                <a:moveTo>
                  <a:pt x="403551" y="1168400"/>
                </a:moveTo>
                <a:lnTo>
                  <a:pt x="401218" y="1168400"/>
                </a:lnTo>
                <a:lnTo>
                  <a:pt x="402131" y="1155700"/>
                </a:lnTo>
                <a:lnTo>
                  <a:pt x="403551" y="1168400"/>
                </a:lnTo>
                <a:close/>
              </a:path>
              <a:path w="1003300" h="2286000">
                <a:moveTo>
                  <a:pt x="409474" y="1168400"/>
                </a:moveTo>
                <a:lnTo>
                  <a:pt x="406597" y="1168400"/>
                </a:lnTo>
                <a:lnTo>
                  <a:pt x="404691" y="1155700"/>
                </a:lnTo>
                <a:lnTo>
                  <a:pt x="409474" y="1155700"/>
                </a:lnTo>
                <a:lnTo>
                  <a:pt x="409474" y="1168400"/>
                </a:lnTo>
                <a:close/>
              </a:path>
              <a:path w="1003300" h="2286000">
                <a:moveTo>
                  <a:pt x="411891" y="1168400"/>
                </a:moveTo>
                <a:lnTo>
                  <a:pt x="409474" y="1168400"/>
                </a:lnTo>
                <a:lnTo>
                  <a:pt x="411906" y="1155700"/>
                </a:lnTo>
                <a:lnTo>
                  <a:pt x="412124" y="1155700"/>
                </a:lnTo>
                <a:lnTo>
                  <a:pt x="411891" y="1168400"/>
                </a:lnTo>
                <a:close/>
              </a:path>
              <a:path w="1003300" h="2286000">
                <a:moveTo>
                  <a:pt x="420301" y="1168400"/>
                </a:moveTo>
                <a:lnTo>
                  <a:pt x="418329" y="1168400"/>
                </a:lnTo>
                <a:lnTo>
                  <a:pt x="419110" y="1155700"/>
                </a:lnTo>
                <a:lnTo>
                  <a:pt x="420476" y="1155700"/>
                </a:lnTo>
                <a:lnTo>
                  <a:pt x="420301" y="1168400"/>
                </a:lnTo>
                <a:close/>
              </a:path>
              <a:path w="1003300" h="2286000">
                <a:moveTo>
                  <a:pt x="430142" y="1168400"/>
                </a:moveTo>
                <a:lnTo>
                  <a:pt x="426397" y="1168400"/>
                </a:lnTo>
                <a:lnTo>
                  <a:pt x="426502" y="1155700"/>
                </a:lnTo>
                <a:lnTo>
                  <a:pt x="430268" y="1155700"/>
                </a:lnTo>
                <a:lnTo>
                  <a:pt x="430142" y="1168400"/>
                </a:lnTo>
                <a:close/>
              </a:path>
              <a:path w="1003300" h="2286000">
                <a:moveTo>
                  <a:pt x="438912" y="1168400"/>
                </a:moveTo>
                <a:lnTo>
                  <a:pt x="432685" y="1168400"/>
                </a:lnTo>
                <a:lnTo>
                  <a:pt x="432685" y="1155700"/>
                </a:lnTo>
                <a:lnTo>
                  <a:pt x="438232" y="1155700"/>
                </a:lnTo>
                <a:lnTo>
                  <a:pt x="438912" y="1168400"/>
                </a:lnTo>
                <a:close/>
              </a:path>
              <a:path w="1003300" h="2286000">
                <a:moveTo>
                  <a:pt x="450687" y="1168400"/>
                </a:moveTo>
                <a:lnTo>
                  <a:pt x="450229" y="1168400"/>
                </a:lnTo>
                <a:lnTo>
                  <a:pt x="444061" y="1155700"/>
                </a:lnTo>
                <a:lnTo>
                  <a:pt x="450687" y="1155700"/>
                </a:lnTo>
                <a:lnTo>
                  <a:pt x="450687" y="1168400"/>
                </a:lnTo>
                <a:close/>
              </a:path>
              <a:path w="1003300" h="2286000">
                <a:moveTo>
                  <a:pt x="466778" y="1168400"/>
                </a:moveTo>
                <a:lnTo>
                  <a:pt x="455658" y="1168400"/>
                </a:lnTo>
                <a:lnTo>
                  <a:pt x="458322" y="1155700"/>
                </a:lnTo>
                <a:lnTo>
                  <a:pt x="467589" y="1155700"/>
                </a:lnTo>
                <a:lnTo>
                  <a:pt x="466778" y="1168400"/>
                </a:lnTo>
                <a:close/>
              </a:path>
              <a:path w="1003300" h="2286000">
                <a:moveTo>
                  <a:pt x="476740" y="1168400"/>
                </a:moveTo>
                <a:lnTo>
                  <a:pt x="469161" y="1168400"/>
                </a:lnTo>
                <a:lnTo>
                  <a:pt x="469161" y="1155700"/>
                </a:lnTo>
                <a:lnTo>
                  <a:pt x="476740" y="1155700"/>
                </a:lnTo>
                <a:lnTo>
                  <a:pt x="476740" y="1168400"/>
                </a:lnTo>
                <a:close/>
              </a:path>
              <a:path w="1003300" h="2286000">
                <a:moveTo>
                  <a:pt x="479494" y="1168400"/>
                </a:moveTo>
                <a:lnTo>
                  <a:pt x="476904" y="1155700"/>
                </a:lnTo>
                <a:lnTo>
                  <a:pt x="481080" y="1155700"/>
                </a:lnTo>
                <a:lnTo>
                  <a:pt x="479494" y="1168400"/>
                </a:lnTo>
                <a:close/>
              </a:path>
              <a:path w="1003300" h="2286000">
                <a:moveTo>
                  <a:pt x="488419" y="1168400"/>
                </a:moveTo>
                <a:lnTo>
                  <a:pt x="487771" y="1168400"/>
                </a:lnTo>
                <a:lnTo>
                  <a:pt x="484444" y="1155700"/>
                </a:lnTo>
                <a:lnTo>
                  <a:pt x="489675" y="1155700"/>
                </a:lnTo>
                <a:lnTo>
                  <a:pt x="488419" y="1168400"/>
                </a:lnTo>
                <a:close/>
              </a:path>
              <a:path w="1003300" h="2286000">
                <a:moveTo>
                  <a:pt x="493344" y="1168400"/>
                </a:moveTo>
                <a:lnTo>
                  <a:pt x="493124" y="1168400"/>
                </a:lnTo>
                <a:lnTo>
                  <a:pt x="490702" y="1155700"/>
                </a:lnTo>
                <a:lnTo>
                  <a:pt x="495237" y="1155700"/>
                </a:lnTo>
                <a:lnTo>
                  <a:pt x="493344" y="1168400"/>
                </a:lnTo>
                <a:close/>
              </a:path>
              <a:path w="1003300" h="2286000">
                <a:moveTo>
                  <a:pt x="521012" y="1168400"/>
                </a:moveTo>
                <a:lnTo>
                  <a:pt x="506825" y="1168400"/>
                </a:lnTo>
                <a:lnTo>
                  <a:pt x="509428" y="1155700"/>
                </a:lnTo>
                <a:lnTo>
                  <a:pt x="524667" y="1155700"/>
                </a:lnTo>
                <a:lnTo>
                  <a:pt x="521012" y="1168400"/>
                </a:lnTo>
                <a:close/>
              </a:path>
              <a:path w="1003300" h="2286000">
                <a:moveTo>
                  <a:pt x="526027" y="1168400"/>
                </a:moveTo>
                <a:lnTo>
                  <a:pt x="521012" y="1168400"/>
                </a:lnTo>
                <a:lnTo>
                  <a:pt x="527099" y="1155700"/>
                </a:lnTo>
                <a:lnTo>
                  <a:pt x="530989" y="1155700"/>
                </a:lnTo>
                <a:lnTo>
                  <a:pt x="526027" y="1168400"/>
                </a:lnTo>
                <a:close/>
              </a:path>
              <a:path w="1003300" h="2286000">
                <a:moveTo>
                  <a:pt x="547307" y="1168400"/>
                </a:moveTo>
                <a:lnTo>
                  <a:pt x="546842" y="1168400"/>
                </a:lnTo>
                <a:lnTo>
                  <a:pt x="546987" y="1155700"/>
                </a:lnTo>
                <a:lnTo>
                  <a:pt x="547662" y="1155700"/>
                </a:lnTo>
                <a:lnTo>
                  <a:pt x="547307" y="1168400"/>
                </a:lnTo>
                <a:close/>
              </a:path>
              <a:path w="1003300" h="2286000">
                <a:moveTo>
                  <a:pt x="550640" y="1181100"/>
                </a:moveTo>
                <a:lnTo>
                  <a:pt x="549924" y="1170970"/>
                </a:lnTo>
                <a:lnTo>
                  <a:pt x="549799" y="1166410"/>
                </a:lnTo>
                <a:lnTo>
                  <a:pt x="549941" y="1155700"/>
                </a:lnTo>
                <a:lnTo>
                  <a:pt x="552183" y="1155700"/>
                </a:lnTo>
                <a:lnTo>
                  <a:pt x="553300" y="1168400"/>
                </a:lnTo>
                <a:lnTo>
                  <a:pt x="550640" y="1168400"/>
                </a:lnTo>
                <a:lnTo>
                  <a:pt x="550640" y="1181100"/>
                </a:lnTo>
                <a:close/>
              </a:path>
              <a:path w="1003300" h="2286000">
                <a:moveTo>
                  <a:pt x="558294" y="1168400"/>
                </a:moveTo>
                <a:lnTo>
                  <a:pt x="554367" y="1168400"/>
                </a:lnTo>
                <a:lnTo>
                  <a:pt x="556177" y="1155700"/>
                </a:lnTo>
                <a:lnTo>
                  <a:pt x="558900" y="1155700"/>
                </a:lnTo>
                <a:lnTo>
                  <a:pt x="558294" y="1168400"/>
                </a:lnTo>
                <a:close/>
              </a:path>
              <a:path w="1003300" h="2286000">
                <a:moveTo>
                  <a:pt x="563928" y="1168400"/>
                </a:moveTo>
                <a:lnTo>
                  <a:pt x="559966" y="1168400"/>
                </a:lnTo>
                <a:lnTo>
                  <a:pt x="562579" y="1155700"/>
                </a:lnTo>
                <a:lnTo>
                  <a:pt x="566031" y="1155700"/>
                </a:lnTo>
                <a:lnTo>
                  <a:pt x="563928" y="1168400"/>
                </a:lnTo>
                <a:close/>
              </a:path>
              <a:path w="1003300" h="2286000">
                <a:moveTo>
                  <a:pt x="572601" y="1166410"/>
                </a:moveTo>
                <a:lnTo>
                  <a:pt x="573107" y="1155700"/>
                </a:lnTo>
                <a:lnTo>
                  <a:pt x="576265" y="1155700"/>
                </a:lnTo>
                <a:lnTo>
                  <a:pt x="572601" y="1166410"/>
                </a:lnTo>
                <a:close/>
              </a:path>
              <a:path w="1003300" h="2286000">
                <a:moveTo>
                  <a:pt x="601757" y="1168400"/>
                </a:moveTo>
                <a:lnTo>
                  <a:pt x="601006" y="1168400"/>
                </a:lnTo>
                <a:lnTo>
                  <a:pt x="601414" y="1155700"/>
                </a:lnTo>
                <a:lnTo>
                  <a:pt x="604537" y="1155700"/>
                </a:lnTo>
                <a:lnTo>
                  <a:pt x="604537" y="1157125"/>
                </a:lnTo>
                <a:lnTo>
                  <a:pt x="601757" y="1168400"/>
                </a:lnTo>
                <a:close/>
              </a:path>
              <a:path w="1003300" h="2286000">
                <a:moveTo>
                  <a:pt x="604628" y="1156753"/>
                </a:moveTo>
                <a:lnTo>
                  <a:pt x="604537" y="1155700"/>
                </a:lnTo>
                <a:lnTo>
                  <a:pt x="604888" y="1155700"/>
                </a:lnTo>
                <a:lnTo>
                  <a:pt x="604628" y="1156753"/>
                </a:lnTo>
                <a:close/>
              </a:path>
              <a:path w="1003300" h="2286000">
                <a:moveTo>
                  <a:pt x="605645" y="1168400"/>
                </a:moveTo>
                <a:lnTo>
                  <a:pt x="604628" y="1156753"/>
                </a:lnTo>
                <a:lnTo>
                  <a:pt x="604888" y="1155700"/>
                </a:lnTo>
                <a:lnTo>
                  <a:pt x="607132" y="1155700"/>
                </a:lnTo>
                <a:lnTo>
                  <a:pt x="605645" y="1168400"/>
                </a:lnTo>
                <a:close/>
              </a:path>
              <a:path w="1003300" h="2286000">
                <a:moveTo>
                  <a:pt x="663180" y="1168400"/>
                </a:moveTo>
                <a:lnTo>
                  <a:pt x="661080" y="1168400"/>
                </a:lnTo>
                <a:lnTo>
                  <a:pt x="662189" y="1155700"/>
                </a:lnTo>
                <a:lnTo>
                  <a:pt x="663450" y="1155700"/>
                </a:lnTo>
                <a:lnTo>
                  <a:pt x="663180" y="1168400"/>
                </a:lnTo>
                <a:close/>
              </a:path>
              <a:path w="1003300" h="2286000">
                <a:moveTo>
                  <a:pt x="668812" y="1168400"/>
                </a:moveTo>
                <a:lnTo>
                  <a:pt x="668403" y="1168400"/>
                </a:lnTo>
                <a:lnTo>
                  <a:pt x="668707" y="1155700"/>
                </a:lnTo>
                <a:lnTo>
                  <a:pt x="670450" y="1155700"/>
                </a:lnTo>
                <a:lnTo>
                  <a:pt x="670362" y="1156753"/>
                </a:lnTo>
                <a:lnTo>
                  <a:pt x="668812" y="1168400"/>
                </a:lnTo>
                <a:close/>
              </a:path>
              <a:path w="1003300" h="2286000">
                <a:moveTo>
                  <a:pt x="670460" y="1156022"/>
                </a:moveTo>
                <a:lnTo>
                  <a:pt x="670450" y="1155700"/>
                </a:lnTo>
                <a:lnTo>
                  <a:pt x="670460" y="1156022"/>
                </a:lnTo>
                <a:close/>
              </a:path>
              <a:path w="1003300" h="2286000">
                <a:moveTo>
                  <a:pt x="670854" y="1168400"/>
                </a:moveTo>
                <a:lnTo>
                  <a:pt x="670493" y="1157125"/>
                </a:lnTo>
                <a:lnTo>
                  <a:pt x="670503" y="1155700"/>
                </a:lnTo>
                <a:lnTo>
                  <a:pt x="671551" y="1155700"/>
                </a:lnTo>
                <a:lnTo>
                  <a:pt x="670854" y="1168400"/>
                </a:lnTo>
                <a:close/>
              </a:path>
              <a:path w="1003300" h="2286000">
                <a:moveTo>
                  <a:pt x="678539" y="1168400"/>
                </a:moveTo>
                <a:lnTo>
                  <a:pt x="674936" y="1168400"/>
                </a:lnTo>
                <a:lnTo>
                  <a:pt x="672234" y="1155700"/>
                </a:lnTo>
                <a:lnTo>
                  <a:pt x="677344" y="1155700"/>
                </a:lnTo>
                <a:lnTo>
                  <a:pt x="678539" y="1168400"/>
                </a:lnTo>
                <a:close/>
              </a:path>
              <a:path w="1003300" h="2286000">
                <a:moveTo>
                  <a:pt x="688372" y="1168400"/>
                </a:moveTo>
                <a:lnTo>
                  <a:pt x="684725" y="1168400"/>
                </a:lnTo>
                <a:lnTo>
                  <a:pt x="681645" y="1155700"/>
                </a:lnTo>
                <a:lnTo>
                  <a:pt x="687785" y="1155700"/>
                </a:lnTo>
                <a:lnTo>
                  <a:pt x="688372" y="1168400"/>
                </a:lnTo>
                <a:close/>
              </a:path>
              <a:path w="1003300" h="2286000">
                <a:moveTo>
                  <a:pt x="689828" y="1168400"/>
                </a:moveTo>
                <a:lnTo>
                  <a:pt x="688657" y="1168400"/>
                </a:lnTo>
                <a:lnTo>
                  <a:pt x="689102" y="1155700"/>
                </a:lnTo>
                <a:lnTo>
                  <a:pt x="691822" y="1155700"/>
                </a:lnTo>
                <a:lnTo>
                  <a:pt x="689828" y="1168400"/>
                </a:lnTo>
                <a:close/>
              </a:path>
              <a:path w="1003300" h="2286000">
                <a:moveTo>
                  <a:pt x="701581" y="1168400"/>
                </a:moveTo>
                <a:lnTo>
                  <a:pt x="696350" y="1168400"/>
                </a:lnTo>
                <a:lnTo>
                  <a:pt x="696625" y="1155700"/>
                </a:lnTo>
                <a:lnTo>
                  <a:pt x="699428" y="1155700"/>
                </a:lnTo>
                <a:lnTo>
                  <a:pt x="701581" y="1168400"/>
                </a:lnTo>
                <a:close/>
              </a:path>
              <a:path w="1003300" h="2286000">
                <a:moveTo>
                  <a:pt x="705707" y="1168400"/>
                </a:moveTo>
                <a:lnTo>
                  <a:pt x="703704" y="1168400"/>
                </a:lnTo>
                <a:lnTo>
                  <a:pt x="704041" y="1155700"/>
                </a:lnTo>
                <a:lnTo>
                  <a:pt x="704906" y="1155700"/>
                </a:lnTo>
                <a:lnTo>
                  <a:pt x="705707" y="1168400"/>
                </a:lnTo>
                <a:close/>
              </a:path>
              <a:path w="1003300" h="2286000">
                <a:moveTo>
                  <a:pt x="713992" y="1168400"/>
                </a:moveTo>
                <a:lnTo>
                  <a:pt x="708477" y="1168400"/>
                </a:lnTo>
                <a:lnTo>
                  <a:pt x="707129" y="1155700"/>
                </a:lnTo>
                <a:lnTo>
                  <a:pt x="710742" y="1155700"/>
                </a:lnTo>
                <a:lnTo>
                  <a:pt x="713992" y="1168400"/>
                </a:lnTo>
                <a:close/>
              </a:path>
              <a:path w="1003300" h="2286000">
                <a:moveTo>
                  <a:pt x="716351" y="1168400"/>
                </a:moveTo>
                <a:lnTo>
                  <a:pt x="714306" y="1168400"/>
                </a:lnTo>
                <a:lnTo>
                  <a:pt x="713193" y="1155700"/>
                </a:lnTo>
                <a:lnTo>
                  <a:pt x="715262" y="1155700"/>
                </a:lnTo>
                <a:lnTo>
                  <a:pt x="716351" y="1168400"/>
                </a:lnTo>
                <a:close/>
              </a:path>
              <a:path w="1003300" h="2286000">
                <a:moveTo>
                  <a:pt x="849426" y="1168400"/>
                </a:moveTo>
                <a:lnTo>
                  <a:pt x="845385" y="1168400"/>
                </a:lnTo>
                <a:lnTo>
                  <a:pt x="844446" y="1155700"/>
                </a:lnTo>
                <a:lnTo>
                  <a:pt x="848699" y="1155700"/>
                </a:lnTo>
                <a:lnTo>
                  <a:pt x="849426" y="1168400"/>
                </a:lnTo>
                <a:close/>
              </a:path>
              <a:path w="1003300" h="2286000">
                <a:moveTo>
                  <a:pt x="867816" y="1168400"/>
                </a:moveTo>
                <a:lnTo>
                  <a:pt x="867145" y="1168400"/>
                </a:lnTo>
                <a:lnTo>
                  <a:pt x="865628" y="1155700"/>
                </a:lnTo>
                <a:lnTo>
                  <a:pt x="868281" y="1155700"/>
                </a:lnTo>
                <a:lnTo>
                  <a:pt x="867816" y="1168400"/>
                </a:lnTo>
                <a:close/>
              </a:path>
              <a:path w="1003300" h="2286000">
                <a:moveTo>
                  <a:pt x="874660" y="1168400"/>
                </a:moveTo>
                <a:lnTo>
                  <a:pt x="868401" y="1168400"/>
                </a:lnTo>
                <a:lnTo>
                  <a:pt x="869140" y="1155700"/>
                </a:lnTo>
                <a:lnTo>
                  <a:pt x="873812" y="1155700"/>
                </a:lnTo>
                <a:lnTo>
                  <a:pt x="874660" y="1168400"/>
                </a:lnTo>
                <a:close/>
              </a:path>
              <a:path w="1003300" h="2286000">
                <a:moveTo>
                  <a:pt x="891086" y="1168400"/>
                </a:moveTo>
                <a:lnTo>
                  <a:pt x="888202" y="1168400"/>
                </a:lnTo>
                <a:lnTo>
                  <a:pt x="888980" y="1155700"/>
                </a:lnTo>
                <a:lnTo>
                  <a:pt x="890836" y="1155700"/>
                </a:lnTo>
                <a:lnTo>
                  <a:pt x="891086" y="1168400"/>
                </a:lnTo>
                <a:close/>
              </a:path>
              <a:path w="1003300" h="2286000">
                <a:moveTo>
                  <a:pt x="895654" y="1168400"/>
                </a:moveTo>
                <a:lnTo>
                  <a:pt x="892479" y="1168400"/>
                </a:lnTo>
                <a:lnTo>
                  <a:pt x="890836" y="1155700"/>
                </a:lnTo>
                <a:lnTo>
                  <a:pt x="893635" y="1155700"/>
                </a:lnTo>
                <a:lnTo>
                  <a:pt x="895654" y="1168400"/>
                </a:lnTo>
                <a:close/>
              </a:path>
              <a:path w="1003300" h="2286000">
                <a:moveTo>
                  <a:pt x="897345" y="1168400"/>
                </a:moveTo>
                <a:lnTo>
                  <a:pt x="896838" y="1168400"/>
                </a:lnTo>
                <a:lnTo>
                  <a:pt x="894812" y="1155700"/>
                </a:lnTo>
                <a:lnTo>
                  <a:pt x="896142" y="1155700"/>
                </a:lnTo>
                <a:lnTo>
                  <a:pt x="897345" y="1168400"/>
                </a:lnTo>
                <a:close/>
              </a:path>
              <a:path w="1003300" h="2286000">
                <a:moveTo>
                  <a:pt x="930466" y="1168400"/>
                </a:moveTo>
                <a:lnTo>
                  <a:pt x="925474" y="1168400"/>
                </a:lnTo>
                <a:lnTo>
                  <a:pt x="920684" y="1155700"/>
                </a:lnTo>
                <a:lnTo>
                  <a:pt x="925636" y="1155700"/>
                </a:lnTo>
                <a:lnTo>
                  <a:pt x="930466" y="1168400"/>
                </a:lnTo>
                <a:close/>
              </a:path>
              <a:path w="1003300" h="2286000">
                <a:moveTo>
                  <a:pt x="933974" y="1168400"/>
                </a:moveTo>
                <a:lnTo>
                  <a:pt x="932313" y="1168400"/>
                </a:lnTo>
                <a:lnTo>
                  <a:pt x="927922" y="1155700"/>
                </a:lnTo>
                <a:lnTo>
                  <a:pt x="931955" y="1155700"/>
                </a:lnTo>
                <a:lnTo>
                  <a:pt x="933974" y="1168400"/>
                </a:lnTo>
                <a:close/>
              </a:path>
              <a:path w="1003300" h="2286000">
                <a:moveTo>
                  <a:pt x="307120" y="1168400"/>
                </a:moveTo>
                <a:lnTo>
                  <a:pt x="304360" y="1168400"/>
                </a:lnTo>
                <a:lnTo>
                  <a:pt x="307120" y="1157125"/>
                </a:lnTo>
                <a:lnTo>
                  <a:pt x="307120" y="1168400"/>
                </a:lnTo>
                <a:close/>
              </a:path>
              <a:path w="1003300" h="2286000">
                <a:moveTo>
                  <a:pt x="572507" y="1168400"/>
                </a:moveTo>
                <a:lnTo>
                  <a:pt x="571921" y="1168400"/>
                </a:lnTo>
                <a:lnTo>
                  <a:pt x="572601" y="1166410"/>
                </a:lnTo>
                <a:lnTo>
                  <a:pt x="572507" y="1168400"/>
                </a:lnTo>
                <a:close/>
              </a:path>
              <a:path w="1003300" h="2286000">
                <a:moveTo>
                  <a:pt x="24310" y="1193800"/>
                </a:moveTo>
                <a:lnTo>
                  <a:pt x="22019" y="1193800"/>
                </a:lnTo>
                <a:lnTo>
                  <a:pt x="22936" y="1181100"/>
                </a:lnTo>
                <a:lnTo>
                  <a:pt x="23298" y="1181100"/>
                </a:lnTo>
                <a:lnTo>
                  <a:pt x="28742" y="1168400"/>
                </a:lnTo>
                <a:lnTo>
                  <a:pt x="33164" y="1168400"/>
                </a:lnTo>
                <a:lnTo>
                  <a:pt x="24364" y="1181068"/>
                </a:lnTo>
                <a:lnTo>
                  <a:pt x="24310" y="1193800"/>
                </a:lnTo>
                <a:close/>
              </a:path>
              <a:path w="1003300" h="2286000">
                <a:moveTo>
                  <a:pt x="44184" y="1181100"/>
                </a:moveTo>
                <a:lnTo>
                  <a:pt x="41459" y="1181100"/>
                </a:lnTo>
                <a:lnTo>
                  <a:pt x="41301" y="1168400"/>
                </a:lnTo>
                <a:lnTo>
                  <a:pt x="41975" y="1168400"/>
                </a:lnTo>
                <a:lnTo>
                  <a:pt x="44184" y="1181100"/>
                </a:lnTo>
                <a:close/>
              </a:path>
              <a:path w="1003300" h="2286000">
                <a:moveTo>
                  <a:pt x="48411" y="1181100"/>
                </a:moveTo>
                <a:lnTo>
                  <a:pt x="46178" y="1181100"/>
                </a:lnTo>
                <a:lnTo>
                  <a:pt x="46479" y="1168400"/>
                </a:lnTo>
                <a:lnTo>
                  <a:pt x="47662" y="1168400"/>
                </a:lnTo>
                <a:lnTo>
                  <a:pt x="48411" y="1181100"/>
                </a:lnTo>
                <a:close/>
              </a:path>
              <a:path w="1003300" h="2286000">
                <a:moveTo>
                  <a:pt x="82957" y="1181100"/>
                </a:moveTo>
                <a:lnTo>
                  <a:pt x="80780" y="1181100"/>
                </a:lnTo>
                <a:lnTo>
                  <a:pt x="81319" y="1168400"/>
                </a:lnTo>
                <a:lnTo>
                  <a:pt x="82410" y="1168400"/>
                </a:lnTo>
                <a:lnTo>
                  <a:pt x="82957" y="1181100"/>
                </a:lnTo>
                <a:close/>
              </a:path>
              <a:path w="1003300" h="2286000">
                <a:moveTo>
                  <a:pt x="86024" y="1181100"/>
                </a:moveTo>
                <a:lnTo>
                  <a:pt x="83702" y="1181100"/>
                </a:lnTo>
                <a:lnTo>
                  <a:pt x="84694" y="1168400"/>
                </a:lnTo>
                <a:lnTo>
                  <a:pt x="86024" y="1181100"/>
                </a:lnTo>
                <a:close/>
              </a:path>
              <a:path w="1003300" h="2286000">
                <a:moveTo>
                  <a:pt x="89955" y="1181100"/>
                </a:moveTo>
                <a:lnTo>
                  <a:pt x="87362" y="1181100"/>
                </a:lnTo>
                <a:lnTo>
                  <a:pt x="88139" y="1168400"/>
                </a:lnTo>
                <a:lnTo>
                  <a:pt x="90954" y="1168400"/>
                </a:lnTo>
                <a:lnTo>
                  <a:pt x="89955" y="1181100"/>
                </a:lnTo>
                <a:close/>
              </a:path>
              <a:path w="1003300" h="2286000">
                <a:moveTo>
                  <a:pt x="117191" y="1181100"/>
                </a:moveTo>
                <a:lnTo>
                  <a:pt x="111876" y="1181100"/>
                </a:lnTo>
                <a:lnTo>
                  <a:pt x="111943" y="1168400"/>
                </a:lnTo>
                <a:lnTo>
                  <a:pt x="117191" y="1168400"/>
                </a:lnTo>
                <a:lnTo>
                  <a:pt x="117191" y="1181100"/>
                </a:lnTo>
                <a:close/>
              </a:path>
              <a:path w="1003300" h="2286000">
                <a:moveTo>
                  <a:pt x="120304" y="1181100"/>
                </a:moveTo>
                <a:lnTo>
                  <a:pt x="118411" y="1181100"/>
                </a:lnTo>
                <a:lnTo>
                  <a:pt x="117967" y="1168400"/>
                </a:lnTo>
                <a:lnTo>
                  <a:pt x="119197" y="1168400"/>
                </a:lnTo>
                <a:lnTo>
                  <a:pt x="120304" y="1181100"/>
                </a:lnTo>
                <a:close/>
              </a:path>
              <a:path w="1003300" h="2286000">
                <a:moveTo>
                  <a:pt x="138182" y="1181100"/>
                </a:moveTo>
                <a:lnTo>
                  <a:pt x="127865" y="1181100"/>
                </a:lnTo>
                <a:lnTo>
                  <a:pt x="127445" y="1168400"/>
                </a:lnTo>
                <a:lnTo>
                  <a:pt x="137985" y="1168400"/>
                </a:lnTo>
                <a:lnTo>
                  <a:pt x="138182" y="1181100"/>
                </a:lnTo>
                <a:close/>
              </a:path>
              <a:path w="1003300" h="2286000">
                <a:moveTo>
                  <a:pt x="268976" y="1170458"/>
                </a:moveTo>
                <a:lnTo>
                  <a:pt x="267690" y="1168400"/>
                </a:lnTo>
                <a:lnTo>
                  <a:pt x="269108" y="1168400"/>
                </a:lnTo>
                <a:lnTo>
                  <a:pt x="268976" y="1170458"/>
                </a:lnTo>
                <a:close/>
              </a:path>
              <a:path w="1003300" h="2286000">
                <a:moveTo>
                  <a:pt x="278568" y="1181100"/>
                </a:moveTo>
                <a:lnTo>
                  <a:pt x="275626" y="1181100"/>
                </a:lnTo>
                <a:lnTo>
                  <a:pt x="268976" y="1170458"/>
                </a:lnTo>
                <a:lnTo>
                  <a:pt x="269108" y="1168400"/>
                </a:lnTo>
                <a:lnTo>
                  <a:pt x="278568" y="1181100"/>
                </a:lnTo>
                <a:close/>
              </a:path>
              <a:path w="1003300" h="2286000">
                <a:moveTo>
                  <a:pt x="307786" y="1181100"/>
                </a:moveTo>
                <a:lnTo>
                  <a:pt x="306493" y="1168400"/>
                </a:lnTo>
                <a:lnTo>
                  <a:pt x="308615" y="1168400"/>
                </a:lnTo>
                <a:lnTo>
                  <a:pt x="307786" y="1181100"/>
                </a:lnTo>
                <a:close/>
              </a:path>
              <a:path w="1003300" h="2286000">
                <a:moveTo>
                  <a:pt x="361821" y="1176697"/>
                </a:moveTo>
                <a:lnTo>
                  <a:pt x="361934" y="1168400"/>
                </a:lnTo>
                <a:lnTo>
                  <a:pt x="363356" y="1168400"/>
                </a:lnTo>
                <a:lnTo>
                  <a:pt x="361821" y="1176697"/>
                </a:lnTo>
                <a:close/>
              </a:path>
              <a:path w="1003300" h="2286000">
                <a:moveTo>
                  <a:pt x="372074" y="1181100"/>
                </a:moveTo>
                <a:lnTo>
                  <a:pt x="369973" y="1181100"/>
                </a:lnTo>
                <a:lnTo>
                  <a:pt x="371319" y="1168400"/>
                </a:lnTo>
                <a:lnTo>
                  <a:pt x="373841" y="1168400"/>
                </a:lnTo>
                <a:lnTo>
                  <a:pt x="372074" y="1181100"/>
                </a:lnTo>
                <a:close/>
              </a:path>
              <a:path w="1003300" h="2286000">
                <a:moveTo>
                  <a:pt x="377990" y="1181100"/>
                </a:moveTo>
                <a:lnTo>
                  <a:pt x="376290" y="1181100"/>
                </a:lnTo>
                <a:lnTo>
                  <a:pt x="375047" y="1168400"/>
                </a:lnTo>
                <a:lnTo>
                  <a:pt x="377346" y="1168400"/>
                </a:lnTo>
                <a:lnTo>
                  <a:pt x="377990" y="1181100"/>
                </a:lnTo>
                <a:close/>
              </a:path>
              <a:path w="1003300" h="2286000">
                <a:moveTo>
                  <a:pt x="381526" y="1181100"/>
                </a:moveTo>
                <a:lnTo>
                  <a:pt x="378473" y="1181100"/>
                </a:lnTo>
                <a:lnTo>
                  <a:pt x="377807" y="1168400"/>
                </a:lnTo>
                <a:lnTo>
                  <a:pt x="381365" y="1168400"/>
                </a:lnTo>
                <a:lnTo>
                  <a:pt x="381526" y="1181100"/>
                </a:lnTo>
                <a:close/>
              </a:path>
              <a:path w="1003300" h="2286000">
                <a:moveTo>
                  <a:pt x="390474" y="1181100"/>
                </a:moveTo>
                <a:lnTo>
                  <a:pt x="387362" y="1181100"/>
                </a:lnTo>
                <a:lnTo>
                  <a:pt x="387254" y="1168400"/>
                </a:lnTo>
                <a:lnTo>
                  <a:pt x="390362" y="1168400"/>
                </a:lnTo>
                <a:lnTo>
                  <a:pt x="390474" y="1181100"/>
                </a:lnTo>
                <a:close/>
              </a:path>
              <a:path w="1003300" h="2286000">
                <a:moveTo>
                  <a:pt x="394166" y="1181100"/>
                </a:moveTo>
                <a:lnTo>
                  <a:pt x="392412" y="1181100"/>
                </a:lnTo>
                <a:lnTo>
                  <a:pt x="392119" y="1168400"/>
                </a:lnTo>
                <a:lnTo>
                  <a:pt x="395906" y="1168400"/>
                </a:lnTo>
                <a:lnTo>
                  <a:pt x="394166" y="1181100"/>
                </a:lnTo>
                <a:close/>
              </a:path>
              <a:path w="1003300" h="2286000">
                <a:moveTo>
                  <a:pt x="399851" y="1181100"/>
                </a:moveTo>
                <a:lnTo>
                  <a:pt x="397752" y="1181100"/>
                </a:lnTo>
                <a:lnTo>
                  <a:pt x="397436" y="1168400"/>
                </a:lnTo>
                <a:lnTo>
                  <a:pt x="399636" y="1168400"/>
                </a:lnTo>
                <a:lnTo>
                  <a:pt x="399851" y="1181100"/>
                </a:lnTo>
                <a:close/>
              </a:path>
              <a:path w="1003300" h="2286000">
                <a:moveTo>
                  <a:pt x="419765" y="1181100"/>
                </a:moveTo>
                <a:lnTo>
                  <a:pt x="408129" y="1181100"/>
                </a:lnTo>
                <a:lnTo>
                  <a:pt x="405310" y="1168400"/>
                </a:lnTo>
                <a:lnTo>
                  <a:pt x="419976" y="1168400"/>
                </a:lnTo>
                <a:lnTo>
                  <a:pt x="419765" y="1181100"/>
                </a:lnTo>
                <a:close/>
              </a:path>
              <a:path w="1003300" h="2286000">
                <a:moveTo>
                  <a:pt x="423472" y="1181100"/>
                </a:moveTo>
                <a:lnTo>
                  <a:pt x="421531" y="1181100"/>
                </a:lnTo>
                <a:lnTo>
                  <a:pt x="421475" y="1168400"/>
                </a:lnTo>
                <a:lnTo>
                  <a:pt x="424029" y="1168400"/>
                </a:lnTo>
                <a:lnTo>
                  <a:pt x="423472" y="1181100"/>
                </a:lnTo>
                <a:close/>
              </a:path>
              <a:path w="1003300" h="2286000">
                <a:moveTo>
                  <a:pt x="426536" y="1181100"/>
                </a:moveTo>
                <a:lnTo>
                  <a:pt x="424123" y="1181100"/>
                </a:lnTo>
                <a:lnTo>
                  <a:pt x="425720" y="1168400"/>
                </a:lnTo>
                <a:lnTo>
                  <a:pt x="427642" y="1168400"/>
                </a:lnTo>
                <a:lnTo>
                  <a:pt x="426536" y="1181100"/>
                </a:lnTo>
                <a:close/>
              </a:path>
              <a:path w="1003300" h="2286000">
                <a:moveTo>
                  <a:pt x="432020" y="1181100"/>
                </a:moveTo>
                <a:lnTo>
                  <a:pt x="429282" y="1181100"/>
                </a:lnTo>
                <a:lnTo>
                  <a:pt x="428728" y="1168400"/>
                </a:lnTo>
                <a:lnTo>
                  <a:pt x="435102" y="1168400"/>
                </a:lnTo>
                <a:lnTo>
                  <a:pt x="432020" y="1181100"/>
                </a:lnTo>
                <a:close/>
              </a:path>
              <a:path w="1003300" h="2286000">
                <a:moveTo>
                  <a:pt x="452849" y="1175287"/>
                </a:moveTo>
                <a:lnTo>
                  <a:pt x="448150" y="1168400"/>
                </a:lnTo>
                <a:lnTo>
                  <a:pt x="451512" y="1168400"/>
                </a:lnTo>
                <a:lnTo>
                  <a:pt x="452849" y="1175287"/>
                </a:lnTo>
                <a:close/>
              </a:path>
              <a:path w="1003300" h="2286000">
                <a:moveTo>
                  <a:pt x="455897" y="1179756"/>
                </a:moveTo>
                <a:lnTo>
                  <a:pt x="454281" y="1177386"/>
                </a:lnTo>
                <a:lnTo>
                  <a:pt x="455016" y="1168400"/>
                </a:lnTo>
                <a:lnTo>
                  <a:pt x="455897" y="1168400"/>
                </a:lnTo>
                <a:lnTo>
                  <a:pt x="455897" y="1179756"/>
                </a:lnTo>
                <a:close/>
              </a:path>
              <a:path w="1003300" h="2286000">
                <a:moveTo>
                  <a:pt x="467360" y="1181100"/>
                </a:moveTo>
                <a:lnTo>
                  <a:pt x="456813" y="1181100"/>
                </a:lnTo>
                <a:lnTo>
                  <a:pt x="456770" y="1180206"/>
                </a:lnTo>
                <a:lnTo>
                  <a:pt x="456475" y="1168400"/>
                </a:lnTo>
                <a:lnTo>
                  <a:pt x="463765" y="1168400"/>
                </a:lnTo>
                <a:lnTo>
                  <a:pt x="467360" y="1181100"/>
                </a:lnTo>
                <a:close/>
              </a:path>
              <a:path w="1003300" h="2286000">
                <a:moveTo>
                  <a:pt x="476903" y="1181100"/>
                </a:moveTo>
                <a:lnTo>
                  <a:pt x="469448" y="1181100"/>
                </a:lnTo>
                <a:lnTo>
                  <a:pt x="472980" y="1168400"/>
                </a:lnTo>
                <a:lnTo>
                  <a:pt x="475312" y="1168400"/>
                </a:lnTo>
                <a:lnTo>
                  <a:pt x="476903" y="1181100"/>
                </a:lnTo>
                <a:close/>
              </a:path>
              <a:path w="1003300" h="2286000">
                <a:moveTo>
                  <a:pt x="477901" y="1181100"/>
                </a:moveTo>
                <a:lnTo>
                  <a:pt x="476903" y="1181100"/>
                </a:lnTo>
                <a:lnTo>
                  <a:pt x="476313" y="1168400"/>
                </a:lnTo>
                <a:lnTo>
                  <a:pt x="477901" y="1181100"/>
                </a:lnTo>
                <a:close/>
              </a:path>
              <a:path w="1003300" h="2286000">
                <a:moveTo>
                  <a:pt x="481762" y="1181100"/>
                </a:moveTo>
                <a:lnTo>
                  <a:pt x="477901" y="1181100"/>
                </a:lnTo>
                <a:lnTo>
                  <a:pt x="480005" y="1168400"/>
                </a:lnTo>
                <a:lnTo>
                  <a:pt x="482959" y="1168400"/>
                </a:lnTo>
                <a:lnTo>
                  <a:pt x="483188" y="1169645"/>
                </a:lnTo>
                <a:lnTo>
                  <a:pt x="483133" y="1171443"/>
                </a:lnTo>
                <a:lnTo>
                  <a:pt x="481762" y="1181100"/>
                </a:lnTo>
                <a:close/>
              </a:path>
              <a:path w="1003300" h="2286000">
                <a:moveTo>
                  <a:pt x="483518" y="1171443"/>
                </a:moveTo>
                <a:lnTo>
                  <a:pt x="483417" y="1169443"/>
                </a:lnTo>
                <a:lnTo>
                  <a:pt x="483566" y="1168400"/>
                </a:lnTo>
                <a:lnTo>
                  <a:pt x="483518" y="1171443"/>
                </a:lnTo>
                <a:close/>
              </a:path>
              <a:path w="1003300" h="2286000">
                <a:moveTo>
                  <a:pt x="486096" y="1181100"/>
                </a:moveTo>
                <a:lnTo>
                  <a:pt x="485294" y="1181100"/>
                </a:lnTo>
                <a:lnTo>
                  <a:pt x="484458" y="1168400"/>
                </a:lnTo>
                <a:lnTo>
                  <a:pt x="487050" y="1168400"/>
                </a:lnTo>
                <a:lnTo>
                  <a:pt x="486096" y="1181100"/>
                </a:lnTo>
                <a:close/>
              </a:path>
              <a:path w="1003300" h="2286000">
                <a:moveTo>
                  <a:pt x="495501" y="1181100"/>
                </a:moveTo>
                <a:lnTo>
                  <a:pt x="490886" y="1181100"/>
                </a:lnTo>
                <a:lnTo>
                  <a:pt x="489365" y="1168400"/>
                </a:lnTo>
                <a:lnTo>
                  <a:pt x="496872" y="1168400"/>
                </a:lnTo>
                <a:lnTo>
                  <a:pt x="496774" y="1170970"/>
                </a:lnTo>
                <a:lnTo>
                  <a:pt x="495501" y="1181100"/>
                </a:lnTo>
                <a:close/>
              </a:path>
              <a:path w="1003300" h="2286000">
                <a:moveTo>
                  <a:pt x="496965" y="1169443"/>
                </a:moveTo>
                <a:lnTo>
                  <a:pt x="496872" y="1168400"/>
                </a:lnTo>
                <a:lnTo>
                  <a:pt x="497096" y="1168400"/>
                </a:lnTo>
                <a:lnTo>
                  <a:pt x="496965" y="1169443"/>
                </a:lnTo>
                <a:close/>
              </a:path>
              <a:path w="1003300" h="2286000">
                <a:moveTo>
                  <a:pt x="501606" y="1181100"/>
                </a:moveTo>
                <a:lnTo>
                  <a:pt x="498010" y="1181100"/>
                </a:lnTo>
                <a:lnTo>
                  <a:pt x="496965" y="1169443"/>
                </a:lnTo>
                <a:lnTo>
                  <a:pt x="497096" y="1168400"/>
                </a:lnTo>
                <a:lnTo>
                  <a:pt x="504468" y="1168400"/>
                </a:lnTo>
                <a:lnTo>
                  <a:pt x="501606" y="1181100"/>
                </a:lnTo>
                <a:close/>
              </a:path>
              <a:path w="1003300" h="2286000">
                <a:moveTo>
                  <a:pt x="509457" y="1181100"/>
                </a:moveTo>
                <a:lnTo>
                  <a:pt x="505610" y="1181100"/>
                </a:lnTo>
                <a:lnTo>
                  <a:pt x="505022" y="1168400"/>
                </a:lnTo>
                <a:lnTo>
                  <a:pt x="511961" y="1168400"/>
                </a:lnTo>
                <a:lnTo>
                  <a:pt x="509457" y="1181100"/>
                </a:lnTo>
                <a:close/>
              </a:path>
              <a:path w="1003300" h="2286000">
                <a:moveTo>
                  <a:pt x="515900" y="1181100"/>
                </a:moveTo>
                <a:lnTo>
                  <a:pt x="513984" y="1181100"/>
                </a:lnTo>
                <a:lnTo>
                  <a:pt x="511961" y="1168400"/>
                </a:lnTo>
                <a:lnTo>
                  <a:pt x="514251" y="1168400"/>
                </a:lnTo>
                <a:lnTo>
                  <a:pt x="515900" y="1181100"/>
                </a:lnTo>
                <a:close/>
              </a:path>
              <a:path w="1003300" h="2286000">
                <a:moveTo>
                  <a:pt x="521991" y="1181100"/>
                </a:moveTo>
                <a:lnTo>
                  <a:pt x="516217" y="1181100"/>
                </a:lnTo>
                <a:lnTo>
                  <a:pt x="517444" y="1168400"/>
                </a:lnTo>
                <a:lnTo>
                  <a:pt x="522283" y="1168400"/>
                </a:lnTo>
                <a:lnTo>
                  <a:pt x="521991" y="1181100"/>
                </a:lnTo>
                <a:close/>
              </a:path>
              <a:path w="1003300" h="2286000">
                <a:moveTo>
                  <a:pt x="536177" y="1181100"/>
                </a:moveTo>
                <a:lnTo>
                  <a:pt x="533587" y="1181100"/>
                </a:lnTo>
                <a:lnTo>
                  <a:pt x="533587" y="1168400"/>
                </a:lnTo>
                <a:lnTo>
                  <a:pt x="535605" y="1168400"/>
                </a:lnTo>
                <a:lnTo>
                  <a:pt x="536177" y="1181100"/>
                </a:lnTo>
                <a:close/>
              </a:path>
              <a:path w="1003300" h="2286000">
                <a:moveTo>
                  <a:pt x="553687" y="1181100"/>
                </a:moveTo>
                <a:lnTo>
                  <a:pt x="550640" y="1181100"/>
                </a:lnTo>
                <a:lnTo>
                  <a:pt x="553534" y="1168400"/>
                </a:lnTo>
                <a:lnTo>
                  <a:pt x="554201" y="1168400"/>
                </a:lnTo>
                <a:lnTo>
                  <a:pt x="553687" y="1181100"/>
                </a:lnTo>
                <a:close/>
              </a:path>
              <a:path w="1003300" h="2286000">
                <a:moveTo>
                  <a:pt x="556270" y="1181100"/>
                </a:moveTo>
                <a:lnTo>
                  <a:pt x="555232" y="1181100"/>
                </a:lnTo>
                <a:lnTo>
                  <a:pt x="554898" y="1168400"/>
                </a:lnTo>
                <a:lnTo>
                  <a:pt x="555855" y="1168400"/>
                </a:lnTo>
                <a:lnTo>
                  <a:pt x="556270" y="1181100"/>
                </a:lnTo>
                <a:close/>
              </a:path>
              <a:path w="1003300" h="2286000">
                <a:moveTo>
                  <a:pt x="561919" y="1181100"/>
                </a:moveTo>
                <a:lnTo>
                  <a:pt x="556841" y="1181100"/>
                </a:lnTo>
                <a:lnTo>
                  <a:pt x="557749" y="1168400"/>
                </a:lnTo>
                <a:lnTo>
                  <a:pt x="560775" y="1168400"/>
                </a:lnTo>
                <a:lnTo>
                  <a:pt x="561919" y="1181100"/>
                </a:lnTo>
                <a:close/>
              </a:path>
              <a:path w="1003300" h="2286000">
                <a:moveTo>
                  <a:pt x="566534" y="1181100"/>
                </a:moveTo>
                <a:lnTo>
                  <a:pt x="563406" y="1181100"/>
                </a:lnTo>
                <a:lnTo>
                  <a:pt x="564274" y="1168400"/>
                </a:lnTo>
                <a:lnTo>
                  <a:pt x="566458" y="1168400"/>
                </a:lnTo>
                <a:lnTo>
                  <a:pt x="567443" y="1178915"/>
                </a:lnTo>
                <a:lnTo>
                  <a:pt x="566534" y="1181100"/>
                </a:lnTo>
                <a:close/>
              </a:path>
              <a:path w="1003300" h="2286000">
                <a:moveTo>
                  <a:pt x="568083" y="1177379"/>
                </a:moveTo>
                <a:lnTo>
                  <a:pt x="569731" y="1168400"/>
                </a:lnTo>
                <a:lnTo>
                  <a:pt x="571822" y="1168400"/>
                </a:lnTo>
                <a:lnTo>
                  <a:pt x="568083" y="1177379"/>
                </a:lnTo>
                <a:close/>
              </a:path>
              <a:path w="1003300" h="2286000">
                <a:moveTo>
                  <a:pt x="598349" y="1181100"/>
                </a:moveTo>
                <a:lnTo>
                  <a:pt x="596989" y="1181100"/>
                </a:lnTo>
                <a:lnTo>
                  <a:pt x="597495" y="1168400"/>
                </a:lnTo>
                <a:lnTo>
                  <a:pt x="600537" y="1168400"/>
                </a:lnTo>
                <a:lnTo>
                  <a:pt x="598349" y="1181100"/>
                </a:lnTo>
                <a:close/>
              </a:path>
              <a:path w="1003300" h="2286000">
                <a:moveTo>
                  <a:pt x="657182" y="1181100"/>
                </a:moveTo>
                <a:lnTo>
                  <a:pt x="655440" y="1181100"/>
                </a:lnTo>
                <a:lnTo>
                  <a:pt x="654299" y="1168400"/>
                </a:lnTo>
                <a:lnTo>
                  <a:pt x="660363" y="1168400"/>
                </a:lnTo>
                <a:lnTo>
                  <a:pt x="657182" y="1181100"/>
                </a:lnTo>
                <a:close/>
              </a:path>
              <a:path w="1003300" h="2286000">
                <a:moveTo>
                  <a:pt x="661273" y="1181100"/>
                </a:moveTo>
                <a:lnTo>
                  <a:pt x="658754" y="1181100"/>
                </a:lnTo>
                <a:lnTo>
                  <a:pt x="661104" y="1168400"/>
                </a:lnTo>
                <a:lnTo>
                  <a:pt x="661892" y="1168400"/>
                </a:lnTo>
                <a:lnTo>
                  <a:pt x="661273" y="1181100"/>
                </a:lnTo>
                <a:close/>
              </a:path>
              <a:path w="1003300" h="2286000">
                <a:moveTo>
                  <a:pt x="669699" y="1181100"/>
                </a:moveTo>
                <a:lnTo>
                  <a:pt x="665730" y="1181100"/>
                </a:lnTo>
                <a:lnTo>
                  <a:pt x="667130" y="1168400"/>
                </a:lnTo>
                <a:lnTo>
                  <a:pt x="668232" y="1168400"/>
                </a:lnTo>
                <a:lnTo>
                  <a:pt x="669699" y="1181100"/>
                </a:lnTo>
                <a:close/>
              </a:path>
              <a:path w="1003300" h="2286000">
                <a:moveTo>
                  <a:pt x="681186" y="1181100"/>
                </a:moveTo>
                <a:lnTo>
                  <a:pt x="672108" y="1181100"/>
                </a:lnTo>
                <a:lnTo>
                  <a:pt x="671873" y="1168400"/>
                </a:lnTo>
                <a:lnTo>
                  <a:pt x="682098" y="1168400"/>
                </a:lnTo>
                <a:lnTo>
                  <a:pt x="681186" y="1181100"/>
                </a:lnTo>
                <a:close/>
              </a:path>
              <a:path w="1003300" h="2286000">
                <a:moveTo>
                  <a:pt x="688425" y="1181100"/>
                </a:moveTo>
                <a:lnTo>
                  <a:pt x="685075" y="1181100"/>
                </a:lnTo>
                <a:lnTo>
                  <a:pt x="682186" y="1168400"/>
                </a:lnTo>
                <a:lnTo>
                  <a:pt x="686829" y="1168400"/>
                </a:lnTo>
                <a:lnTo>
                  <a:pt x="688425" y="1181100"/>
                </a:lnTo>
                <a:close/>
              </a:path>
              <a:path w="1003300" h="2286000">
                <a:moveTo>
                  <a:pt x="693761" y="1181100"/>
                </a:moveTo>
                <a:lnTo>
                  <a:pt x="690860" y="1181100"/>
                </a:lnTo>
                <a:lnTo>
                  <a:pt x="687519" y="1168400"/>
                </a:lnTo>
                <a:lnTo>
                  <a:pt x="688667" y="1168400"/>
                </a:lnTo>
                <a:lnTo>
                  <a:pt x="693761" y="1181100"/>
                </a:lnTo>
                <a:close/>
              </a:path>
              <a:path w="1003300" h="2286000">
                <a:moveTo>
                  <a:pt x="695333" y="1181100"/>
                </a:moveTo>
                <a:lnTo>
                  <a:pt x="694354" y="1181100"/>
                </a:lnTo>
                <a:lnTo>
                  <a:pt x="694067" y="1168400"/>
                </a:lnTo>
                <a:lnTo>
                  <a:pt x="696518" y="1168400"/>
                </a:lnTo>
                <a:lnTo>
                  <a:pt x="695333" y="1181100"/>
                </a:lnTo>
                <a:close/>
              </a:path>
              <a:path w="1003300" h="2286000">
                <a:moveTo>
                  <a:pt x="700927" y="1170970"/>
                </a:moveTo>
                <a:lnTo>
                  <a:pt x="700507" y="1168400"/>
                </a:lnTo>
                <a:lnTo>
                  <a:pt x="700898" y="1169443"/>
                </a:lnTo>
                <a:lnTo>
                  <a:pt x="700927" y="1170970"/>
                </a:lnTo>
                <a:close/>
              </a:path>
              <a:path w="1003300" h="2286000">
                <a:moveTo>
                  <a:pt x="706493" y="1181100"/>
                </a:moveTo>
                <a:lnTo>
                  <a:pt x="705274" y="1181100"/>
                </a:lnTo>
                <a:lnTo>
                  <a:pt x="700974" y="1169645"/>
                </a:lnTo>
                <a:lnTo>
                  <a:pt x="701019" y="1168400"/>
                </a:lnTo>
                <a:lnTo>
                  <a:pt x="705332" y="1168400"/>
                </a:lnTo>
                <a:lnTo>
                  <a:pt x="706493" y="1181100"/>
                </a:lnTo>
                <a:close/>
              </a:path>
              <a:path w="1003300" h="2286000">
                <a:moveTo>
                  <a:pt x="708388" y="1181100"/>
                </a:moveTo>
                <a:lnTo>
                  <a:pt x="706493" y="1181100"/>
                </a:lnTo>
                <a:lnTo>
                  <a:pt x="706493" y="1168400"/>
                </a:lnTo>
                <a:lnTo>
                  <a:pt x="708388" y="1168400"/>
                </a:lnTo>
                <a:lnTo>
                  <a:pt x="708388" y="1181100"/>
                </a:lnTo>
                <a:close/>
              </a:path>
              <a:path w="1003300" h="2286000">
                <a:moveTo>
                  <a:pt x="719228" y="1181100"/>
                </a:moveTo>
                <a:lnTo>
                  <a:pt x="713532" y="1181100"/>
                </a:lnTo>
                <a:lnTo>
                  <a:pt x="713095" y="1168400"/>
                </a:lnTo>
                <a:lnTo>
                  <a:pt x="718652" y="1168400"/>
                </a:lnTo>
                <a:lnTo>
                  <a:pt x="719228" y="1181100"/>
                </a:lnTo>
                <a:close/>
              </a:path>
              <a:path w="1003300" h="2286000">
                <a:moveTo>
                  <a:pt x="852055" y="1181100"/>
                </a:moveTo>
                <a:lnTo>
                  <a:pt x="851576" y="1181100"/>
                </a:lnTo>
                <a:lnTo>
                  <a:pt x="851207" y="1168400"/>
                </a:lnTo>
                <a:lnTo>
                  <a:pt x="853013" y="1168400"/>
                </a:lnTo>
                <a:lnTo>
                  <a:pt x="852055" y="1181100"/>
                </a:lnTo>
                <a:close/>
              </a:path>
              <a:path w="1003300" h="2286000">
                <a:moveTo>
                  <a:pt x="857263" y="1181100"/>
                </a:moveTo>
                <a:lnTo>
                  <a:pt x="855147" y="1181100"/>
                </a:lnTo>
                <a:lnTo>
                  <a:pt x="853013" y="1168400"/>
                </a:lnTo>
                <a:lnTo>
                  <a:pt x="857118" y="1168400"/>
                </a:lnTo>
                <a:lnTo>
                  <a:pt x="857263" y="1181100"/>
                </a:lnTo>
                <a:close/>
              </a:path>
              <a:path w="1003300" h="2286000">
                <a:moveTo>
                  <a:pt x="865759" y="1179462"/>
                </a:moveTo>
                <a:lnTo>
                  <a:pt x="866446" y="1168400"/>
                </a:lnTo>
                <a:lnTo>
                  <a:pt x="867477" y="1168400"/>
                </a:lnTo>
                <a:lnTo>
                  <a:pt x="865759" y="1179462"/>
                </a:lnTo>
                <a:close/>
              </a:path>
              <a:path w="1003300" h="2286000">
                <a:moveTo>
                  <a:pt x="872164" y="1181100"/>
                </a:moveTo>
                <a:lnTo>
                  <a:pt x="870051" y="1181100"/>
                </a:lnTo>
                <a:lnTo>
                  <a:pt x="870464" y="1168400"/>
                </a:lnTo>
                <a:lnTo>
                  <a:pt x="873476" y="1168400"/>
                </a:lnTo>
                <a:lnTo>
                  <a:pt x="872164" y="1181100"/>
                </a:lnTo>
                <a:close/>
              </a:path>
              <a:path w="1003300" h="2286000">
                <a:moveTo>
                  <a:pt x="875485" y="1181100"/>
                </a:moveTo>
                <a:lnTo>
                  <a:pt x="873689" y="1181100"/>
                </a:lnTo>
                <a:lnTo>
                  <a:pt x="873476" y="1168400"/>
                </a:lnTo>
                <a:lnTo>
                  <a:pt x="876952" y="1168400"/>
                </a:lnTo>
                <a:lnTo>
                  <a:pt x="875485" y="1181100"/>
                </a:lnTo>
                <a:close/>
              </a:path>
              <a:path w="1003300" h="2286000">
                <a:moveTo>
                  <a:pt x="897162" y="1181100"/>
                </a:moveTo>
                <a:lnTo>
                  <a:pt x="894082" y="1181100"/>
                </a:lnTo>
                <a:lnTo>
                  <a:pt x="890099" y="1168400"/>
                </a:lnTo>
                <a:lnTo>
                  <a:pt x="895852" y="1168400"/>
                </a:lnTo>
                <a:lnTo>
                  <a:pt x="897162" y="1181100"/>
                </a:lnTo>
                <a:close/>
              </a:path>
              <a:path w="1003300" h="2286000">
                <a:moveTo>
                  <a:pt x="901070" y="1181100"/>
                </a:moveTo>
                <a:lnTo>
                  <a:pt x="897979" y="1181100"/>
                </a:lnTo>
                <a:lnTo>
                  <a:pt x="897037" y="1168400"/>
                </a:lnTo>
                <a:lnTo>
                  <a:pt x="900177" y="1168400"/>
                </a:lnTo>
                <a:lnTo>
                  <a:pt x="901070" y="1181100"/>
                </a:lnTo>
                <a:close/>
              </a:path>
              <a:path w="1003300" h="2286000">
                <a:moveTo>
                  <a:pt x="957129" y="1181100"/>
                </a:moveTo>
                <a:lnTo>
                  <a:pt x="951886" y="1181100"/>
                </a:lnTo>
                <a:lnTo>
                  <a:pt x="947551" y="1168400"/>
                </a:lnTo>
                <a:lnTo>
                  <a:pt x="949628" y="1168400"/>
                </a:lnTo>
                <a:lnTo>
                  <a:pt x="957129" y="1181100"/>
                </a:lnTo>
                <a:close/>
              </a:path>
              <a:path w="1003300" h="2286000">
                <a:moveTo>
                  <a:pt x="702582" y="1181100"/>
                </a:moveTo>
                <a:lnTo>
                  <a:pt x="700562" y="1181100"/>
                </a:lnTo>
                <a:lnTo>
                  <a:pt x="700927" y="1170970"/>
                </a:lnTo>
                <a:lnTo>
                  <a:pt x="702582" y="1181100"/>
                </a:lnTo>
                <a:close/>
              </a:path>
              <a:path w="1003300" h="2286000">
                <a:moveTo>
                  <a:pt x="485294" y="1181100"/>
                </a:moveTo>
                <a:lnTo>
                  <a:pt x="483369" y="1181100"/>
                </a:lnTo>
                <a:lnTo>
                  <a:pt x="483518" y="1171443"/>
                </a:lnTo>
                <a:lnTo>
                  <a:pt x="485294" y="1181100"/>
                </a:lnTo>
                <a:close/>
              </a:path>
              <a:path w="1003300" h="2286000">
                <a:moveTo>
                  <a:pt x="453977" y="1181100"/>
                </a:moveTo>
                <a:lnTo>
                  <a:pt x="452849" y="1175287"/>
                </a:lnTo>
                <a:lnTo>
                  <a:pt x="454276" y="1177379"/>
                </a:lnTo>
                <a:lnTo>
                  <a:pt x="453977" y="1181100"/>
                </a:lnTo>
                <a:close/>
              </a:path>
              <a:path w="1003300" h="2286000">
                <a:moveTo>
                  <a:pt x="361762" y="1181100"/>
                </a:moveTo>
                <a:lnTo>
                  <a:pt x="361007" y="1181100"/>
                </a:lnTo>
                <a:lnTo>
                  <a:pt x="361821" y="1176697"/>
                </a:lnTo>
                <a:lnTo>
                  <a:pt x="361762" y="1181100"/>
                </a:lnTo>
                <a:close/>
              </a:path>
              <a:path w="1003300" h="2286000">
                <a:moveTo>
                  <a:pt x="567564" y="1180206"/>
                </a:moveTo>
                <a:lnTo>
                  <a:pt x="567443" y="1178915"/>
                </a:lnTo>
                <a:lnTo>
                  <a:pt x="568083" y="1177379"/>
                </a:lnTo>
                <a:lnTo>
                  <a:pt x="567564" y="1180206"/>
                </a:lnTo>
                <a:close/>
              </a:path>
              <a:path w="1003300" h="2286000">
                <a:moveTo>
                  <a:pt x="865657" y="1181100"/>
                </a:moveTo>
                <a:lnTo>
                  <a:pt x="865505" y="1181100"/>
                </a:lnTo>
                <a:lnTo>
                  <a:pt x="865759" y="1179462"/>
                </a:lnTo>
                <a:lnTo>
                  <a:pt x="865657" y="1181100"/>
                </a:lnTo>
                <a:close/>
              </a:path>
              <a:path w="1003300" h="2286000">
                <a:moveTo>
                  <a:pt x="456793" y="1181100"/>
                </a:moveTo>
                <a:lnTo>
                  <a:pt x="455897" y="1181100"/>
                </a:lnTo>
                <a:lnTo>
                  <a:pt x="455897" y="1179756"/>
                </a:lnTo>
                <a:lnTo>
                  <a:pt x="456792" y="1181068"/>
                </a:lnTo>
                <a:close/>
              </a:path>
              <a:path w="1003300" h="2286000">
                <a:moveTo>
                  <a:pt x="567648" y="1181100"/>
                </a:moveTo>
                <a:lnTo>
                  <a:pt x="567401" y="1181100"/>
                </a:lnTo>
                <a:lnTo>
                  <a:pt x="567564" y="1180206"/>
                </a:lnTo>
                <a:lnTo>
                  <a:pt x="567648" y="1181100"/>
                </a:lnTo>
                <a:close/>
              </a:path>
              <a:path w="1003300" h="2286000">
                <a:moveTo>
                  <a:pt x="80554" y="1193800"/>
                </a:moveTo>
                <a:lnTo>
                  <a:pt x="76548" y="1193800"/>
                </a:lnTo>
                <a:lnTo>
                  <a:pt x="77123" y="1181100"/>
                </a:lnTo>
                <a:lnTo>
                  <a:pt x="79541" y="1181100"/>
                </a:lnTo>
                <a:lnTo>
                  <a:pt x="80554" y="1193800"/>
                </a:lnTo>
                <a:close/>
              </a:path>
              <a:path w="1003300" h="2286000">
                <a:moveTo>
                  <a:pt x="82796" y="1193800"/>
                </a:moveTo>
                <a:lnTo>
                  <a:pt x="80652" y="1193800"/>
                </a:lnTo>
                <a:lnTo>
                  <a:pt x="83616" y="1181100"/>
                </a:lnTo>
                <a:lnTo>
                  <a:pt x="85357" y="1181100"/>
                </a:lnTo>
                <a:lnTo>
                  <a:pt x="82796" y="1193800"/>
                </a:lnTo>
                <a:close/>
              </a:path>
              <a:path w="1003300" h="2286000">
                <a:moveTo>
                  <a:pt x="87647" y="1206500"/>
                </a:moveTo>
                <a:lnTo>
                  <a:pt x="86874" y="1206500"/>
                </a:lnTo>
                <a:lnTo>
                  <a:pt x="87860" y="1193800"/>
                </a:lnTo>
                <a:lnTo>
                  <a:pt x="88325" y="1193800"/>
                </a:lnTo>
                <a:lnTo>
                  <a:pt x="91063" y="1181100"/>
                </a:lnTo>
                <a:lnTo>
                  <a:pt x="93361" y="1181100"/>
                </a:lnTo>
                <a:lnTo>
                  <a:pt x="89354" y="1198812"/>
                </a:lnTo>
                <a:lnTo>
                  <a:pt x="87647" y="1206500"/>
                </a:lnTo>
                <a:close/>
              </a:path>
              <a:path w="1003300" h="2286000">
                <a:moveTo>
                  <a:pt x="98872" y="1206500"/>
                </a:moveTo>
                <a:lnTo>
                  <a:pt x="94858" y="1206500"/>
                </a:lnTo>
                <a:lnTo>
                  <a:pt x="94804" y="1196448"/>
                </a:lnTo>
                <a:lnTo>
                  <a:pt x="98149" y="1181100"/>
                </a:lnTo>
                <a:lnTo>
                  <a:pt x="100461" y="1181100"/>
                </a:lnTo>
                <a:lnTo>
                  <a:pt x="100407" y="1193800"/>
                </a:lnTo>
                <a:lnTo>
                  <a:pt x="99665" y="1193800"/>
                </a:lnTo>
                <a:lnTo>
                  <a:pt x="98872" y="1206500"/>
                </a:lnTo>
                <a:close/>
              </a:path>
              <a:path w="1003300" h="2286000">
                <a:moveTo>
                  <a:pt x="105315" y="1193800"/>
                </a:moveTo>
                <a:lnTo>
                  <a:pt x="103043" y="1193800"/>
                </a:lnTo>
                <a:lnTo>
                  <a:pt x="103929" y="1181100"/>
                </a:lnTo>
                <a:lnTo>
                  <a:pt x="106344" y="1181100"/>
                </a:lnTo>
                <a:lnTo>
                  <a:pt x="105315" y="1193800"/>
                </a:lnTo>
                <a:close/>
              </a:path>
              <a:path w="1003300" h="2286000">
                <a:moveTo>
                  <a:pt x="108162" y="1193800"/>
                </a:moveTo>
                <a:lnTo>
                  <a:pt x="106705" y="1193800"/>
                </a:lnTo>
                <a:lnTo>
                  <a:pt x="106350" y="1181100"/>
                </a:lnTo>
                <a:lnTo>
                  <a:pt x="107492" y="1181100"/>
                </a:lnTo>
                <a:lnTo>
                  <a:pt x="108162" y="1193800"/>
                </a:lnTo>
                <a:close/>
              </a:path>
              <a:path w="1003300" h="2286000">
                <a:moveTo>
                  <a:pt x="118184" y="1193800"/>
                </a:moveTo>
                <a:lnTo>
                  <a:pt x="113589" y="1193800"/>
                </a:lnTo>
                <a:lnTo>
                  <a:pt x="112959" y="1181100"/>
                </a:lnTo>
                <a:lnTo>
                  <a:pt x="118427" y="1181100"/>
                </a:lnTo>
                <a:lnTo>
                  <a:pt x="118184" y="1193800"/>
                </a:lnTo>
                <a:close/>
              </a:path>
              <a:path w="1003300" h="2286000">
                <a:moveTo>
                  <a:pt x="120677" y="1193800"/>
                </a:moveTo>
                <a:lnTo>
                  <a:pt x="120041" y="1193800"/>
                </a:lnTo>
                <a:lnTo>
                  <a:pt x="118427" y="1181100"/>
                </a:lnTo>
                <a:lnTo>
                  <a:pt x="122529" y="1181100"/>
                </a:lnTo>
                <a:lnTo>
                  <a:pt x="120677" y="1193800"/>
                </a:lnTo>
                <a:close/>
              </a:path>
              <a:path w="1003300" h="2286000">
                <a:moveTo>
                  <a:pt x="132276" y="1193800"/>
                </a:moveTo>
                <a:lnTo>
                  <a:pt x="131477" y="1181100"/>
                </a:lnTo>
                <a:lnTo>
                  <a:pt x="133919" y="1181100"/>
                </a:lnTo>
                <a:lnTo>
                  <a:pt x="132276" y="1193800"/>
                </a:lnTo>
                <a:close/>
              </a:path>
              <a:path w="1003300" h="2286000">
                <a:moveTo>
                  <a:pt x="141364" y="1193800"/>
                </a:moveTo>
                <a:lnTo>
                  <a:pt x="136377" y="1193800"/>
                </a:lnTo>
                <a:lnTo>
                  <a:pt x="138645" y="1181100"/>
                </a:lnTo>
                <a:lnTo>
                  <a:pt x="140410" y="1181100"/>
                </a:lnTo>
                <a:lnTo>
                  <a:pt x="141364" y="1193800"/>
                </a:lnTo>
                <a:close/>
              </a:path>
              <a:path w="1003300" h="2286000">
                <a:moveTo>
                  <a:pt x="266379" y="1193800"/>
                </a:moveTo>
                <a:lnTo>
                  <a:pt x="264468" y="1193800"/>
                </a:lnTo>
                <a:lnTo>
                  <a:pt x="264685" y="1181100"/>
                </a:lnTo>
                <a:lnTo>
                  <a:pt x="266379" y="1181100"/>
                </a:lnTo>
                <a:lnTo>
                  <a:pt x="266379" y="1193800"/>
                </a:lnTo>
                <a:close/>
              </a:path>
              <a:path w="1003300" h="2286000">
                <a:moveTo>
                  <a:pt x="269980" y="1184986"/>
                </a:moveTo>
                <a:lnTo>
                  <a:pt x="268280" y="1181100"/>
                </a:lnTo>
                <a:lnTo>
                  <a:pt x="268927" y="1181100"/>
                </a:lnTo>
                <a:lnTo>
                  <a:pt x="269980" y="1184986"/>
                </a:lnTo>
                <a:close/>
              </a:path>
              <a:path w="1003300" h="2286000">
                <a:moveTo>
                  <a:pt x="309135" y="1191151"/>
                </a:moveTo>
                <a:lnTo>
                  <a:pt x="309519" y="1181100"/>
                </a:lnTo>
                <a:lnTo>
                  <a:pt x="311131" y="1181100"/>
                </a:lnTo>
                <a:lnTo>
                  <a:pt x="311408" y="1187045"/>
                </a:lnTo>
                <a:lnTo>
                  <a:pt x="309135" y="1191151"/>
                </a:lnTo>
                <a:close/>
              </a:path>
              <a:path w="1003300" h="2286000">
                <a:moveTo>
                  <a:pt x="312805" y="1184521"/>
                </a:moveTo>
                <a:lnTo>
                  <a:pt x="312627" y="1181100"/>
                </a:lnTo>
                <a:lnTo>
                  <a:pt x="314699" y="1181100"/>
                </a:lnTo>
                <a:lnTo>
                  <a:pt x="312805" y="1184521"/>
                </a:lnTo>
                <a:close/>
              </a:path>
              <a:path w="1003300" h="2286000">
                <a:moveTo>
                  <a:pt x="367287" y="1184115"/>
                </a:moveTo>
                <a:lnTo>
                  <a:pt x="367287" y="1181100"/>
                </a:lnTo>
                <a:lnTo>
                  <a:pt x="367875" y="1181100"/>
                </a:lnTo>
                <a:lnTo>
                  <a:pt x="367287" y="1184115"/>
                </a:lnTo>
                <a:close/>
              </a:path>
              <a:path w="1003300" h="2286000">
                <a:moveTo>
                  <a:pt x="376497" y="1193800"/>
                </a:moveTo>
                <a:lnTo>
                  <a:pt x="374043" y="1193800"/>
                </a:lnTo>
                <a:lnTo>
                  <a:pt x="374133" y="1181100"/>
                </a:lnTo>
                <a:lnTo>
                  <a:pt x="376758" y="1181100"/>
                </a:lnTo>
                <a:lnTo>
                  <a:pt x="376497" y="1193800"/>
                </a:lnTo>
                <a:close/>
              </a:path>
              <a:path w="1003300" h="2286000">
                <a:moveTo>
                  <a:pt x="385316" y="1193800"/>
                </a:moveTo>
                <a:lnTo>
                  <a:pt x="381508" y="1193800"/>
                </a:lnTo>
                <a:lnTo>
                  <a:pt x="380489" y="1181100"/>
                </a:lnTo>
                <a:lnTo>
                  <a:pt x="385116" y="1181100"/>
                </a:lnTo>
                <a:lnTo>
                  <a:pt x="385316" y="1193800"/>
                </a:lnTo>
                <a:close/>
              </a:path>
              <a:path w="1003300" h="2286000">
                <a:moveTo>
                  <a:pt x="394789" y="1193800"/>
                </a:moveTo>
                <a:lnTo>
                  <a:pt x="390656" y="1193800"/>
                </a:lnTo>
                <a:lnTo>
                  <a:pt x="390575" y="1181100"/>
                </a:lnTo>
                <a:lnTo>
                  <a:pt x="394789" y="1181100"/>
                </a:lnTo>
                <a:lnTo>
                  <a:pt x="394789" y="1193800"/>
                </a:lnTo>
                <a:close/>
              </a:path>
              <a:path w="1003300" h="2286000">
                <a:moveTo>
                  <a:pt x="397428" y="1193800"/>
                </a:moveTo>
                <a:lnTo>
                  <a:pt x="395644" y="1193800"/>
                </a:lnTo>
                <a:lnTo>
                  <a:pt x="394789" y="1181100"/>
                </a:lnTo>
                <a:lnTo>
                  <a:pt x="396291" y="1181100"/>
                </a:lnTo>
                <a:lnTo>
                  <a:pt x="397428" y="1193800"/>
                </a:lnTo>
                <a:close/>
              </a:path>
              <a:path w="1003300" h="2286000">
                <a:moveTo>
                  <a:pt x="403341" y="1193800"/>
                </a:moveTo>
                <a:lnTo>
                  <a:pt x="399382" y="1193800"/>
                </a:lnTo>
                <a:lnTo>
                  <a:pt x="400225" y="1181100"/>
                </a:lnTo>
                <a:lnTo>
                  <a:pt x="402367" y="1181100"/>
                </a:lnTo>
                <a:lnTo>
                  <a:pt x="403341" y="1193800"/>
                </a:lnTo>
                <a:close/>
              </a:path>
              <a:path w="1003300" h="2286000">
                <a:moveTo>
                  <a:pt x="415646" y="1193800"/>
                </a:moveTo>
                <a:lnTo>
                  <a:pt x="410943" y="1193800"/>
                </a:lnTo>
                <a:lnTo>
                  <a:pt x="408178" y="1181100"/>
                </a:lnTo>
                <a:lnTo>
                  <a:pt x="415355" y="1181100"/>
                </a:lnTo>
                <a:lnTo>
                  <a:pt x="415646" y="1193800"/>
                </a:lnTo>
                <a:close/>
              </a:path>
              <a:path w="1003300" h="2286000">
                <a:moveTo>
                  <a:pt x="426722" y="1193800"/>
                </a:moveTo>
                <a:lnTo>
                  <a:pt x="415646" y="1193800"/>
                </a:lnTo>
                <a:lnTo>
                  <a:pt x="416300" y="1181100"/>
                </a:lnTo>
                <a:lnTo>
                  <a:pt x="427951" y="1181100"/>
                </a:lnTo>
                <a:lnTo>
                  <a:pt x="426722" y="1193800"/>
                </a:lnTo>
                <a:close/>
              </a:path>
              <a:path w="1003300" h="2286000">
                <a:moveTo>
                  <a:pt x="438845" y="1193800"/>
                </a:moveTo>
                <a:lnTo>
                  <a:pt x="434147" y="1193800"/>
                </a:lnTo>
                <a:lnTo>
                  <a:pt x="432868" y="1181100"/>
                </a:lnTo>
                <a:lnTo>
                  <a:pt x="435055" y="1181100"/>
                </a:lnTo>
                <a:lnTo>
                  <a:pt x="438845" y="1193800"/>
                </a:lnTo>
                <a:close/>
              </a:path>
              <a:path w="1003300" h="2286000">
                <a:moveTo>
                  <a:pt x="460634" y="1193800"/>
                </a:moveTo>
                <a:lnTo>
                  <a:pt x="454150" y="1193800"/>
                </a:lnTo>
                <a:lnTo>
                  <a:pt x="450121" y="1181100"/>
                </a:lnTo>
                <a:lnTo>
                  <a:pt x="460634" y="1181100"/>
                </a:lnTo>
                <a:lnTo>
                  <a:pt x="460634" y="1193800"/>
                </a:lnTo>
                <a:close/>
              </a:path>
              <a:path w="1003300" h="2286000">
                <a:moveTo>
                  <a:pt x="468215" y="1193800"/>
                </a:moveTo>
                <a:lnTo>
                  <a:pt x="462456" y="1193800"/>
                </a:lnTo>
                <a:lnTo>
                  <a:pt x="464242" y="1181100"/>
                </a:lnTo>
                <a:lnTo>
                  <a:pt x="468215" y="1181100"/>
                </a:lnTo>
                <a:lnTo>
                  <a:pt x="468215" y="1193800"/>
                </a:lnTo>
                <a:close/>
              </a:path>
              <a:path w="1003300" h="2286000">
                <a:moveTo>
                  <a:pt x="474322" y="1193800"/>
                </a:moveTo>
                <a:lnTo>
                  <a:pt x="470124" y="1193800"/>
                </a:lnTo>
                <a:lnTo>
                  <a:pt x="471419" y="1181100"/>
                </a:lnTo>
                <a:lnTo>
                  <a:pt x="473293" y="1181100"/>
                </a:lnTo>
                <a:lnTo>
                  <a:pt x="474322" y="1193800"/>
                </a:lnTo>
                <a:close/>
              </a:path>
              <a:path w="1003300" h="2286000">
                <a:moveTo>
                  <a:pt x="477350" y="1193800"/>
                </a:moveTo>
                <a:lnTo>
                  <a:pt x="476318" y="1193800"/>
                </a:lnTo>
                <a:lnTo>
                  <a:pt x="473459" y="1181100"/>
                </a:lnTo>
                <a:lnTo>
                  <a:pt x="476574" y="1181100"/>
                </a:lnTo>
                <a:lnTo>
                  <a:pt x="477350" y="1193800"/>
                </a:lnTo>
                <a:close/>
              </a:path>
              <a:path w="1003300" h="2286000">
                <a:moveTo>
                  <a:pt x="480422" y="1193800"/>
                </a:moveTo>
                <a:lnTo>
                  <a:pt x="477350" y="1193800"/>
                </a:lnTo>
                <a:lnTo>
                  <a:pt x="478774" y="1181100"/>
                </a:lnTo>
                <a:lnTo>
                  <a:pt x="481542" y="1181100"/>
                </a:lnTo>
                <a:lnTo>
                  <a:pt x="480422" y="1193800"/>
                </a:lnTo>
                <a:close/>
              </a:path>
              <a:path w="1003300" h="2286000">
                <a:moveTo>
                  <a:pt x="484619" y="1193800"/>
                </a:moveTo>
                <a:lnTo>
                  <a:pt x="481314" y="1193800"/>
                </a:lnTo>
                <a:lnTo>
                  <a:pt x="482521" y="1181100"/>
                </a:lnTo>
                <a:lnTo>
                  <a:pt x="484925" y="1181100"/>
                </a:lnTo>
                <a:lnTo>
                  <a:pt x="484619" y="1193800"/>
                </a:lnTo>
                <a:close/>
              </a:path>
              <a:path w="1003300" h="2286000">
                <a:moveTo>
                  <a:pt x="498692" y="1193800"/>
                </a:moveTo>
                <a:lnTo>
                  <a:pt x="491277" y="1193800"/>
                </a:lnTo>
                <a:lnTo>
                  <a:pt x="490444" y="1181100"/>
                </a:lnTo>
                <a:lnTo>
                  <a:pt x="498992" y="1181100"/>
                </a:lnTo>
                <a:lnTo>
                  <a:pt x="498692" y="1193800"/>
                </a:lnTo>
                <a:close/>
              </a:path>
              <a:path w="1003300" h="2286000">
                <a:moveTo>
                  <a:pt x="502062" y="1193800"/>
                </a:moveTo>
                <a:lnTo>
                  <a:pt x="500428" y="1193800"/>
                </a:lnTo>
                <a:lnTo>
                  <a:pt x="500428" y="1181100"/>
                </a:lnTo>
                <a:lnTo>
                  <a:pt x="502345" y="1181100"/>
                </a:lnTo>
                <a:lnTo>
                  <a:pt x="502062" y="1193800"/>
                </a:lnTo>
                <a:close/>
              </a:path>
              <a:path w="1003300" h="2286000">
                <a:moveTo>
                  <a:pt x="508322" y="1193800"/>
                </a:moveTo>
                <a:lnTo>
                  <a:pt x="505272" y="1193800"/>
                </a:lnTo>
                <a:lnTo>
                  <a:pt x="502530" y="1181100"/>
                </a:lnTo>
                <a:lnTo>
                  <a:pt x="508547" y="1181100"/>
                </a:lnTo>
                <a:lnTo>
                  <a:pt x="508322" y="1193800"/>
                </a:lnTo>
                <a:close/>
              </a:path>
              <a:path w="1003300" h="2286000">
                <a:moveTo>
                  <a:pt x="515711" y="1193800"/>
                </a:moveTo>
                <a:lnTo>
                  <a:pt x="514639" y="1193800"/>
                </a:lnTo>
                <a:lnTo>
                  <a:pt x="514639" y="1181100"/>
                </a:lnTo>
                <a:lnTo>
                  <a:pt x="518231" y="1181100"/>
                </a:lnTo>
                <a:lnTo>
                  <a:pt x="515711" y="1193800"/>
                </a:lnTo>
                <a:close/>
              </a:path>
              <a:path w="1003300" h="2286000">
                <a:moveTo>
                  <a:pt x="524380" y="1193800"/>
                </a:moveTo>
                <a:lnTo>
                  <a:pt x="522370" y="1193800"/>
                </a:lnTo>
                <a:lnTo>
                  <a:pt x="521544" y="1181100"/>
                </a:lnTo>
                <a:lnTo>
                  <a:pt x="524301" y="1181100"/>
                </a:lnTo>
                <a:lnTo>
                  <a:pt x="524380" y="1193800"/>
                </a:lnTo>
                <a:close/>
              </a:path>
              <a:path w="1003300" h="2286000">
                <a:moveTo>
                  <a:pt x="529326" y="1193800"/>
                </a:moveTo>
                <a:lnTo>
                  <a:pt x="525101" y="1193800"/>
                </a:lnTo>
                <a:lnTo>
                  <a:pt x="529378" y="1181100"/>
                </a:lnTo>
                <a:lnTo>
                  <a:pt x="532719" y="1181100"/>
                </a:lnTo>
                <a:lnTo>
                  <a:pt x="529326" y="1193800"/>
                </a:lnTo>
                <a:close/>
              </a:path>
              <a:path w="1003300" h="2286000">
                <a:moveTo>
                  <a:pt x="537609" y="1193800"/>
                </a:moveTo>
                <a:lnTo>
                  <a:pt x="535482" y="1193800"/>
                </a:lnTo>
                <a:lnTo>
                  <a:pt x="535789" y="1181100"/>
                </a:lnTo>
                <a:lnTo>
                  <a:pt x="537153" y="1181100"/>
                </a:lnTo>
                <a:lnTo>
                  <a:pt x="537609" y="1193800"/>
                </a:lnTo>
                <a:close/>
              </a:path>
              <a:path w="1003300" h="2286000">
                <a:moveTo>
                  <a:pt x="539849" y="1193800"/>
                </a:moveTo>
                <a:lnTo>
                  <a:pt x="537798" y="1193800"/>
                </a:lnTo>
                <a:lnTo>
                  <a:pt x="538470" y="1181100"/>
                </a:lnTo>
                <a:lnTo>
                  <a:pt x="539849" y="1193800"/>
                </a:lnTo>
                <a:close/>
              </a:path>
              <a:path w="1003300" h="2286000">
                <a:moveTo>
                  <a:pt x="553687" y="1193800"/>
                </a:moveTo>
                <a:lnTo>
                  <a:pt x="552628" y="1193800"/>
                </a:lnTo>
                <a:lnTo>
                  <a:pt x="551878" y="1181100"/>
                </a:lnTo>
                <a:lnTo>
                  <a:pt x="552824" y="1181100"/>
                </a:lnTo>
                <a:lnTo>
                  <a:pt x="553687" y="1193800"/>
                </a:lnTo>
                <a:close/>
              </a:path>
              <a:path w="1003300" h="2286000">
                <a:moveTo>
                  <a:pt x="558041" y="1193800"/>
                </a:moveTo>
                <a:lnTo>
                  <a:pt x="556378" y="1193800"/>
                </a:lnTo>
                <a:lnTo>
                  <a:pt x="552824" y="1181100"/>
                </a:lnTo>
                <a:lnTo>
                  <a:pt x="555689" y="1181100"/>
                </a:lnTo>
                <a:lnTo>
                  <a:pt x="558041" y="1193800"/>
                </a:lnTo>
                <a:close/>
              </a:path>
              <a:path w="1003300" h="2286000">
                <a:moveTo>
                  <a:pt x="562223" y="1193800"/>
                </a:moveTo>
                <a:lnTo>
                  <a:pt x="558041" y="1193800"/>
                </a:lnTo>
                <a:lnTo>
                  <a:pt x="559205" y="1181100"/>
                </a:lnTo>
                <a:lnTo>
                  <a:pt x="561624" y="1181100"/>
                </a:lnTo>
                <a:lnTo>
                  <a:pt x="562223" y="1193800"/>
                </a:lnTo>
                <a:close/>
              </a:path>
              <a:path w="1003300" h="2286000">
                <a:moveTo>
                  <a:pt x="563183" y="1193800"/>
                </a:moveTo>
                <a:lnTo>
                  <a:pt x="562729" y="1193800"/>
                </a:lnTo>
                <a:lnTo>
                  <a:pt x="563421" y="1181100"/>
                </a:lnTo>
                <a:lnTo>
                  <a:pt x="565548" y="1181100"/>
                </a:lnTo>
                <a:lnTo>
                  <a:pt x="563183" y="1193800"/>
                </a:lnTo>
                <a:close/>
              </a:path>
              <a:path w="1003300" h="2286000">
                <a:moveTo>
                  <a:pt x="595771" y="1193800"/>
                </a:moveTo>
                <a:lnTo>
                  <a:pt x="592494" y="1193800"/>
                </a:lnTo>
                <a:lnTo>
                  <a:pt x="593497" y="1181100"/>
                </a:lnTo>
                <a:lnTo>
                  <a:pt x="596091" y="1181100"/>
                </a:lnTo>
                <a:lnTo>
                  <a:pt x="595771" y="1193800"/>
                </a:lnTo>
                <a:close/>
              </a:path>
              <a:path w="1003300" h="2286000">
                <a:moveTo>
                  <a:pt x="656468" y="1208817"/>
                </a:moveTo>
                <a:lnTo>
                  <a:pt x="656277" y="1206500"/>
                </a:lnTo>
                <a:lnTo>
                  <a:pt x="654851" y="1206500"/>
                </a:lnTo>
                <a:lnTo>
                  <a:pt x="656991" y="1193800"/>
                </a:lnTo>
                <a:lnTo>
                  <a:pt x="655780" y="1193800"/>
                </a:lnTo>
                <a:lnTo>
                  <a:pt x="657999" y="1181100"/>
                </a:lnTo>
                <a:lnTo>
                  <a:pt x="659624" y="1181100"/>
                </a:lnTo>
                <a:lnTo>
                  <a:pt x="657505" y="1193405"/>
                </a:lnTo>
                <a:lnTo>
                  <a:pt x="657388" y="1195009"/>
                </a:lnTo>
                <a:lnTo>
                  <a:pt x="656924" y="1206500"/>
                </a:lnTo>
                <a:lnTo>
                  <a:pt x="656468" y="1208817"/>
                </a:lnTo>
                <a:close/>
              </a:path>
              <a:path w="1003300" h="2286000">
                <a:moveTo>
                  <a:pt x="682037" y="1193800"/>
                </a:moveTo>
                <a:lnTo>
                  <a:pt x="673429" y="1193800"/>
                </a:lnTo>
                <a:lnTo>
                  <a:pt x="670350" y="1181100"/>
                </a:lnTo>
                <a:lnTo>
                  <a:pt x="676921" y="1181100"/>
                </a:lnTo>
                <a:lnTo>
                  <a:pt x="682046" y="1193405"/>
                </a:lnTo>
                <a:lnTo>
                  <a:pt x="682037" y="1193800"/>
                </a:lnTo>
                <a:close/>
              </a:path>
              <a:path w="1003300" h="2286000">
                <a:moveTo>
                  <a:pt x="684252" y="1193800"/>
                </a:moveTo>
                <a:lnTo>
                  <a:pt x="682210" y="1193800"/>
                </a:lnTo>
                <a:lnTo>
                  <a:pt x="682096" y="1191151"/>
                </a:lnTo>
                <a:lnTo>
                  <a:pt x="682322" y="1181100"/>
                </a:lnTo>
                <a:lnTo>
                  <a:pt x="684402" y="1181100"/>
                </a:lnTo>
                <a:lnTo>
                  <a:pt x="684252" y="1193800"/>
                </a:lnTo>
                <a:close/>
              </a:path>
              <a:path w="1003300" h="2286000">
                <a:moveTo>
                  <a:pt x="686766" y="1193800"/>
                </a:moveTo>
                <a:lnTo>
                  <a:pt x="684468" y="1181100"/>
                </a:lnTo>
                <a:lnTo>
                  <a:pt x="686516" y="1181100"/>
                </a:lnTo>
                <a:lnTo>
                  <a:pt x="686766" y="1193800"/>
                </a:lnTo>
                <a:close/>
              </a:path>
              <a:path w="1003300" h="2286000">
                <a:moveTo>
                  <a:pt x="690656" y="1193800"/>
                </a:moveTo>
                <a:lnTo>
                  <a:pt x="690312" y="1193800"/>
                </a:lnTo>
                <a:lnTo>
                  <a:pt x="686516" y="1181100"/>
                </a:lnTo>
                <a:lnTo>
                  <a:pt x="689936" y="1181100"/>
                </a:lnTo>
                <a:lnTo>
                  <a:pt x="690656" y="1193800"/>
                </a:lnTo>
                <a:close/>
              </a:path>
              <a:path w="1003300" h="2286000">
                <a:moveTo>
                  <a:pt x="691813" y="1193800"/>
                </a:moveTo>
                <a:lnTo>
                  <a:pt x="690656" y="1193800"/>
                </a:lnTo>
                <a:lnTo>
                  <a:pt x="690231" y="1181100"/>
                </a:lnTo>
                <a:lnTo>
                  <a:pt x="692580" y="1181100"/>
                </a:lnTo>
                <a:lnTo>
                  <a:pt x="691813" y="1193800"/>
                </a:lnTo>
                <a:close/>
              </a:path>
              <a:path w="1003300" h="2286000">
                <a:moveTo>
                  <a:pt x="708876" y="1193800"/>
                </a:moveTo>
                <a:lnTo>
                  <a:pt x="703411" y="1193800"/>
                </a:lnTo>
                <a:lnTo>
                  <a:pt x="699354" y="1181100"/>
                </a:lnTo>
                <a:lnTo>
                  <a:pt x="706506" y="1181100"/>
                </a:lnTo>
                <a:lnTo>
                  <a:pt x="708876" y="1193800"/>
                </a:lnTo>
                <a:close/>
              </a:path>
              <a:path w="1003300" h="2286000">
                <a:moveTo>
                  <a:pt x="712139" y="1193800"/>
                </a:moveTo>
                <a:lnTo>
                  <a:pt x="710019" y="1193800"/>
                </a:lnTo>
                <a:lnTo>
                  <a:pt x="711230" y="1181100"/>
                </a:lnTo>
                <a:lnTo>
                  <a:pt x="713517" y="1181100"/>
                </a:lnTo>
                <a:lnTo>
                  <a:pt x="712139" y="1193800"/>
                </a:lnTo>
                <a:close/>
              </a:path>
              <a:path w="1003300" h="2286000">
                <a:moveTo>
                  <a:pt x="722169" y="1193800"/>
                </a:moveTo>
                <a:lnTo>
                  <a:pt x="715183" y="1193800"/>
                </a:lnTo>
                <a:lnTo>
                  <a:pt x="715827" y="1181100"/>
                </a:lnTo>
                <a:lnTo>
                  <a:pt x="722250" y="1181100"/>
                </a:lnTo>
                <a:lnTo>
                  <a:pt x="722169" y="1193800"/>
                </a:lnTo>
                <a:close/>
              </a:path>
              <a:path w="1003300" h="2286000">
                <a:moveTo>
                  <a:pt x="848717" y="1193800"/>
                </a:moveTo>
                <a:lnTo>
                  <a:pt x="848133" y="1193800"/>
                </a:lnTo>
                <a:lnTo>
                  <a:pt x="847601" y="1181100"/>
                </a:lnTo>
                <a:lnTo>
                  <a:pt x="848847" y="1181100"/>
                </a:lnTo>
                <a:lnTo>
                  <a:pt x="848717" y="1193800"/>
                </a:lnTo>
                <a:close/>
              </a:path>
              <a:path w="1003300" h="2286000">
                <a:moveTo>
                  <a:pt x="877084" y="1193800"/>
                </a:moveTo>
                <a:lnTo>
                  <a:pt x="874989" y="1193800"/>
                </a:lnTo>
                <a:lnTo>
                  <a:pt x="875250" y="1181100"/>
                </a:lnTo>
                <a:lnTo>
                  <a:pt x="876877" y="1181100"/>
                </a:lnTo>
                <a:lnTo>
                  <a:pt x="877084" y="1193800"/>
                </a:lnTo>
                <a:close/>
              </a:path>
              <a:path w="1003300" h="2286000">
                <a:moveTo>
                  <a:pt x="905880" y="1193800"/>
                </a:moveTo>
                <a:lnTo>
                  <a:pt x="901274" y="1193800"/>
                </a:lnTo>
                <a:lnTo>
                  <a:pt x="900155" y="1181100"/>
                </a:lnTo>
                <a:lnTo>
                  <a:pt x="903717" y="1181100"/>
                </a:lnTo>
                <a:lnTo>
                  <a:pt x="905880" y="1193800"/>
                </a:lnTo>
                <a:close/>
              </a:path>
              <a:path w="1003300" h="2286000">
                <a:moveTo>
                  <a:pt x="909313" y="1193800"/>
                </a:moveTo>
                <a:lnTo>
                  <a:pt x="906784" y="1193800"/>
                </a:lnTo>
                <a:lnTo>
                  <a:pt x="906886" y="1181100"/>
                </a:lnTo>
                <a:lnTo>
                  <a:pt x="909297" y="1181100"/>
                </a:lnTo>
                <a:lnTo>
                  <a:pt x="909313" y="1193800"/>
                </a:lnTo>
                <a:close/>
              </a:path>
              <a:path w="1003300" h="2286000">
                <a:moveTo>
                  <a:pt x="913988" y="1193800"/>
                </a:moveTo>
                <a:lnTo>
                  <a:pt x="912083" y="1193800"/>
                </a:lnTo>
                <a:lnTo>
                  <a:pt x="913907" y="1181100"/>
                </a:lnTo>
                <a:lnTo>
                  <a:pt x="914348" y="1181100"/>
                </a:lnTo>
                <a:lnTo>
                  <a:pt x="913988" y="1193800"/>
                </a:lnTo>
                <a:close/>
              </a:path>
              <a:path w="1003300" h="2286000">
                <a:moveTo>
                  <a:pt x="922157" y="1193800"/>
                </a:moveTo>
                <a:lnTo>
                  <a:pt x="919609" y="1193800"/>
                </a:lnTo>
                <a:lnTo>
                  <a:pt x="921501" y="1181100"/>
                </a:lnTo>
                <a:lnTo>
                  <a:pt x="922980" y="1181100"/>
                </a:lnTo>
                <a:lnTo>
                  <a:pt x="922157" y="1193800"/>
                </a:lnTo>
                <a:close/>
              </a:path>
              <a:path w="1003300" h="2286000">
                <a:moveTo>
                  <a:pt x="960208" y="1186249"/>
                </a:moveTo>
                <a:lnTo>
                  <a:pt x="957655" y="1181100"/>
                </a:lnTo>
                <a:lnTo>
                  <a:pt x="959124" y="1181100"/>
                </a:lnTo>
                <a:lnTo>
                  <a:pt x="960208" y="1186249"/>
                </a:lnTo>
                <a:close/>
              </a:path>
              <a:path w="1003300" h="2286000">
                <a:moveTo>
                  <a:pt x="969815" y="1193800"/>
                </a:moveTo>
                <a:lnTo>
                  <a:pt x="966164" y="1193800"/>
                </a:lnTo>
                <a:lnTo>
                  <a:pt x="960429" y="1181100"/>
                </a:lnTo>
                <a:lnTo>
                  <a:pt x="967332" y="1181100"/>
                </a:lnTo>
                <a:lnTo>
                  <a:pt x="969815" y="1193800"/>
                </a:lnTo>
                <a:close/>
              </a:path>
              <a:path w="1003300" h="2286000">
                <a:moveTo>
                  <a:pt x="367287" y="1193800"/>
                </a:moveTo>
                <a:lnTo>
                  <a:pt x="365400" y="1193800"/>
                </a:lnTo>
                <a:lnTo>
                  <a:pt x="367287" y="1184115"/>
                </a:lnTo>
                <a:lnTo>
                  <a:pt x="367287" y="1193800"/>
                </a:lnTo>
                <a:close/>
              </a:path>
              <a:path w="1003300" h="2286000">
                <a:moveTo>
                  <a:pt x="313287" y="1193800"/>
                </a:moveTo>
                <a:lnTo>
                  <a:pt x="311722" y="1193800"/>
                </a:lnTo>
                <a:lnTo>
                  <a:pt x="311408" y="1187045"/>
                </a:lnTo>
                <a:lnTo>
                  <a:pt x="312805" y="1184521"/>
                </a:lnTo>
                <a:lnTo>
                  <a:pt x="313287" y="1193800"/>
                </a:lnTo>
                <a:close/>
              </a:path>
              <a:path w="1003300" h="2286000">
                <a:moveTo>
                  <a:pt x="273837" y="1193800"/>
                </a:moveTo>
                <a:lnTo>
                  <a:pt x="272370" y="1193800"/>
                </a:lnTo>
                <a:lnTo>
                  <a:pt x="269980" y="1184986"/>
                </a:lnTo>
                <a:lnTo>
                  <a:pt x="273837" y="1193800"/>
                </a:lnTo>
                <a:close/>
              </a:path>
              <a:path w="1003300" h="2286000">
                <a:moveTo>
                  <a:pt x="963952" y="1193800"/>
                </a:moveTo>
                <a:lnTo>
                  <a:pt x="961798" y="1193800"/>
                </a:lnTo>
                <a:lnTo>
                  <a:pt x="960208" y="1186249"/>
                </a:lnTo>
                <a:lnTo>
                  <a:pt x="963952" y="1193800"/>
                </a:lnTo>
                <a:close/>
              </a:path>
              <a:path w="1003300" h="2286000">
                <a:moveTo>
                  <a:pt x="309033" y="1193800"/>
                </a:moveTo>
                <a:lnTo>
                  <a:pt x="307668" y="1193800"/>
                </a:lnTo>
                <a:lnTo>
                  <a:pt x="309135" y="1191151"/>
                </a:lnTo>
                <a:lnTo>
                  <a:pt x="309033" y="1193800"/>
                </a:lnTo>
                <a:close/>
              </a:path>
              <a:path w="1003300" h="2286000">
                <a:moveTo>
                  <a:pt x="682210" y="1193800"/>
                </a:moveTo>
                <a:lnTo>
                  <a:pt x="682037" y="1193800"/>
                </a:lnTo>
                <a:lnTo>
                  <a:pt x="682046" y="1193405"/>
                </a:lnTo>
                <a:lnTo>
                  <a:pt x="682210" y="1193800"/>
                </a:lnTo>
                <a:close/>
              </a:path>
              <a:path w="1003300" h="2286000">
                <a:moveTo>
                  <a:pt x="17683" y="1195009"/>
                </a:moveTo>
                <a:lnTo>
                  <a:pt x="17683" y="1193800"/>
                </a:lnTo>
                <a:lnTo>
                  <a:pt x="17991" y="1193800"/>
                </a:lnTo>
                <a:lnTo>
                  <a:pt x="17683" y="1195009"/>
                </a:lnTo>
                <a:close/>
              </a:path>
              <a:path w="1003300" h="2286000">
                <a:moveTo>
                  <a:pt x="46577" y="1206500"/>
                </a:moveTo>
                <a:lnTo>
                  <a:pt x="43773" y="1206500"/>
                </a:lnTo>
                <a:lnTo>
                  <a:pt x="45721" y="1193800"/>
                </a:lnTo>
                <a:lnTo>
                  <a:pt x="48946" y="1193800"/>
                </a:lnTo>
                <a:lnTo>
                  <a:pt x="46577" y="1206500"/>
                </a:lnTo>
                <a:close/>
              </a:path>
              <a:path w="1003300" h="2286000">
                <a:moveTo>
                  <a:pt x="64586" y="1206500"/>
                </a:moveTo>
                <a:lnTo>
                  <a:pt x="61115" y="1206500"/>
                </a:lnTo>
                <a:lnTo>
                  <a:pt x="61388" y="1193800"/>
                </a:lnTo>
                <a:lnTo>
                  <a:pt x="64545" y="1193800"/>
                </a:lnTo>
                <a:lnTo>
                  <a:pt x="64586" y="1206500"/>
                </a:lnTo>
                <a:close/>
              </a:path>
              <a:path w="1003300" h="2286000">
                <a:moveTo>
                  <a:pt x="76918" y="1206500"/>
                </a:moveTo>
                <a:lnTo>
                  <a:pt x="69818" y="1206500"/>
                </a:lnTo>
                <a:lnTo>
                  <a:pt x="69818" y="1193800"/>
                </a:lnTo>
                <a:lnTo>
                  <a:pt x="77271" y="1193800"/>
                </a:lnTo>
                <a:lnTo>
                  <a:pt x="76918" y="1206500"/>
                </a:lnTo>
                <a:close/>
              </a:path>
              <a:path w="1003300" h="2286000">
                <a:moveTo>
                  <a:pt x="84045" y="1206500"/>
                </a:moveTo>
                <a:lnTo>
                  <a:pt x="82878" y="1206500"/>
                </a:lnTo>
                <a:lnTo>
                  <a:pt x="84948" y="1193800"/>
                </a:lnTo>
                <a:lnTo>
                  <a:pt x="86016" y="1193800"/>
                </a:lnTo>
                <a:lnTo>
                  <a:pt x="84045" y="1206500"/>
                </a:lnTo>
                <a:close/>
              </a:path>
              <a:path w="1003300" h="2286000">
                <a:moveTo>
                  <a:pt x="94289" y="1198812"/>
                </a:moveTo>
                <a:lnTo>
                  <a:pt x="94790" y="1193800"/>
                </a:lnTo>
                <a:lnTo>
                  <a:pt x="94722" y="1196827"/>
                </a:lnTo>
                <a:lnTo>
                  <a:pt x="94289" y="1198812"/>
                </a:lnTo>
                <a:close/>
              </a:path>
              <a:path w="1003300" h="2286000">
                <a:moveTo>
                  <a:pt x="102488" y="1244600"/>
                </a:moveTo>
                <a:lnTo>
                  <a:pt x="99819" y="1244600"/>
                </a:lnTo>
                <a:lnTo>
                  <a:pt x="100308" y="1232254"/>
                </a:lnTo>
                <a:lnTo>
                  <a:pt x="100982" y="1219200"/>
                </a:lnTo>
                <a:lnTo>
                  <a:pt x="101099" y="1208510"/>
                </a:lnTo>
                <a:lnTo>
                  <a:pt x="101225" y="1204233"/>
                </a:lnTo>
                <a:lnTo>
                  <a:pt x="101708" y="1193800"/>
                </a:lnTo>
                <a:lnTo>
                  <a:pt x="103618" y="1193800"/>
                </a:lnTo>
                <a:lnTo>
                  <a:pt x="103555" y="1206500"/>
                </a:lnTo>
                <a:lnTo>
                  <a:pt x="103351" y="1206500"/>
                </a:lnTo>
                <a:lnTo>
                  <a:pt x="103072" y="1231900"/>
                </a:lnTo>
                <a:lnTo>
                  <a:pt x="102908" y="1231900"/>
                </a:lnTo>
                <a:lnTo>
                  <a:pt x="102488" y="1244600"/>
                </a:lnTo>
                <a:close/>
              </a:path>
              <a:path w="1003300" h="2286000">
                <a:moveTo>
                  <a:pt x="109581" y="1206500"/>
                </a:moveTo>
                <a:lnTo>
                  <a:pt x="106869" y="1206500"/>
                </a:lnTo>
                <a:lnTo>
                  <a:pt x="106824" y="1204869"/>
                </a:lnTo>
                <a:lnTo>
                  <a:pt x="107199" y="1193800"/>
                </a:lnTo>
                <a:lnTo>
                  <a:pt x="109111" y="1193800"/>
                </a:lnTo>
                <a:lnTo>
                  <a:pt x="109581" y="1206500"/>
                </a:lnTo>
                <a:close/>
              </a:path>
              <a:path w="1003300" h="2286000">
                <a:moveTo>
                  <a:pt x="119733" y="1206500"/>
                </a:moveTo>
                <a:lnTo>
                  <a:pt x="115170" y="1206500"/>
                </a:lnTo>
                <a:lnTo>
                  <a:pt x="114668" y="1193800"/>
                </a:lnTo>
                <a:lnTo>
                  <a:pt x="121459" y="1193800"/>
                </a:lnTo>
                <a:lnTo>
                  <a:pt x="119733" y="1206500"/>
                </a:lnTo>
                <a:close/>
              </a:path>
              <a:path w="1003300" h="2286000">
                <a:moveTo>
                  <a:pt x="127361" y="1206500"/>
                </a:moveTo>
                <a:lnTo>
                  <a:pt x="121888" y="1206500"/>
                </a:lnTo>
                <a:lnTo>
                  <a:pt x="126581" y="1193800"/>
                </a:lnTo>
                <a:lnTo>
                  <a:pt x="127361" y="1206500"/>
                </a:lnTo>
                <a:close/>
              </a:path>
              <a:path w="1003300" h="2286000">
                <a:moveTo>
                  <a:pt x="137704" y="1206500"/>
                </a:moveTo>
                <a:lnTo>
                  <a:pt x="134728" y="1206500"/>
                </a:lnTo>
                <a:lnTo>
                  <a:pt x="137629" y="1193800"/>
                </a:lnTo>
                <a:lnTo>
                  <a:pt x="138084" y="1193800"/>
                </a:lnTo>
                <a:lnTo>
                  <a:pt x="137704" y="1206500"/>
                </a:lnTo>
                <a:close/>
              </a:path>
              <a:path w="1003300" h="2286000">
                <a:moveTo>
                  <a:pt x="141966" y="1206500"/>
                </a:moveTo>
                <a:lnTo>
                  <a:pt x="139131" y="1206500"/>
                </a:lnTo>
                <a:lnTo>
                  <a:pt x="139243" y="1193800"/>
                </a:lnTo>
                <a:lnTo>
                  <a:pt x="142781" y="1193800"/>
                </a:lnTo>
                <a:lnTo>
                  <a:pt x="141966" y="1206500"/>
                </a:lnTo>
                <a:close/>
              </a:path>
              <a:path w="1003300" h="2286000">
                <a:moveTo>
                  <a:pt x="267332" y="1206500"/>
                </a:moveTo>
                <a:lnTo>
                  <a:pt x="264088" y="1206500"/>
                </a:lnTo>
                <a:lnTo>
                  <a:pt x="264289" y="1193800"/>
                </a:lnTo>
                <a:lnTo>
                  <a:pt x="265528" y="1193800"/>
                </a:lnTo>
                <a:lnTo>
                  <a:pt x="267332" y="1206500"/>
                </a:lnTo>
                <a:close/>
              </a:path>
              <a:path w="1003300" h="2286000">
                <a:moveTo>
                  <a:pt x="267332" y="1206500"/>
                </a:moveTo>
                <a:lnTo>
                  <a:pt x="265528" y="1193800"/>
                </a:lnTo>
                <a:lnTo>
                  <a:pt x="267724" y="1201498"/>
                </a:lnTo>
                <a:lnTo>
                  <a:pt x="267332" y="1206500"/>
                </a:lnTo>
                <a:close/>
              </a:path>
              <a:path w="1003300" h="2286000">
                <a:moveTo>
                  <a:pt x="267724" y="1201498"/>
                </a:moveTo>
                <a:lnTo>
                  <a:pt x="265528" y="1193800"/>
                </a:lnTo>
                <a:lnTo>
                  <a:pt x="268328" y="1193800"/>
                </a:lnTo>
                <a:lnTo>
                  <a:pt x="267724" y="1201498"/>
                </a:lnTo>
                <a:close/>
              </a:path>
              <a:path w="1003300" h="2286000">
                <a:moveTo>
                  <a:pt x="280776" y="1206500"/>
                </a:moveTo>
                <a:lnTo>
                  <a:pt x="275397" y="1206500"/>
                </a:lnTo>
                <a:lnTo>
                  <a:pt x="274775" y="1193800"/>
                </a:lnTo>
                <a:lnTo>
                  <a:pt x="274905" y="1193800"/>
                </a:lnTo>
                <a:lnTo>
                  <a:pt x="280776" y="1206500"/>
                </a:lnTo>
                <a:close/>
              </a:path>
              <a:path w="1003300" h="2286000">
                <a:moveTo>
                  <a:pt x="310901" y="1206500"/>
                </a:moveTo>
                <a:lnTo>
                  <a:pt x="309494" y="1206500"/>
                </a:lnTo>
                <a:lnTo>
                  <a:pt x="309494" y="1193800"/>
                </a:lnTo>
                <a:lnTo>
                  <a:pt x="312223" y="1193800"/>
                </a:lnTo>
                <a:lnTo>
                  <a:pt x="310901" y="1206500"/>
                </a:lnTo>
                <a:close/>
              </a:path>
              <a:path w="1003300" h="2286000">
                <a:moveTo>
                  <a:pt x="315228" y="1206500"/>
                </a:moveTo>
                <a:lnTo>
                  <a:pt x="313278" y="1206500"/>
                </a:lnTo>
                <a:lnTo>
                  <a:pt x="313278" y="1193800"/>
                </a:lnTo>
                <a:lnTo>
                  <a:pt x="315017" y="1193800"/>
                </a:lnTo>
                <a:lnTo>
                  <a:pt x="315228" y="1206500"/>
                </a:lnTo>
                <a:close/>
              </a:path>
              <a:path w="1003300" h="2286000">
                <a:moveTo>
                  <a:pt x="361121" y="1206500"/>
                </a:moveTo>
                <a:lnTo>
                  <a:pt x="361555" y="1193800"/>
                </a:lnTo>
                <a:lnTo>
                  <a:pt x="363021" y="1193800"/>
                </a:lnTo>
                <a:lnTo>
                  <a:pt x="361121" y="1206500"/>
                </a:lnTo>
                <a:close/>
              </a:path>
              <a:path w="1003300" h="2286000">
                <a:moveTo>
                  <a:pt x="370816" y="1206500"/>
                </a:moveTo>
                <a:lnTo>
                  <a:pt x="370491" y="1206500"/>
                </a:lnTo>
                <a:lnTo>
                  <a:pt x="371026" y="1193800"/>
                </a:lnTo>
                <a:lnTo>
                  <a:pt x="372802" y="1193800"/>
                </a:lnTo>
                <a:lnTo>
                  <a:pt x="370816" y="1206500"/>
                </a:lnTo>
                <a:close/>
              </a:path>
              <a:path w="1003300" h="2286000">
                <a:moveTo>
                  <a:pt x="380754" y="1206500"/>
                </a:moveTo>
                <a:lnTo>
                  <a:pt x="378878" y="1206500"/>
                </a:lnTo>
                <a:lnTo>
                  <a:pt x="379431" y="1193800"/>
                </a:lnTo>
                <a:lnTo>
                  <a:pt x="380949" y="1193800"/>
                </a:lnTo>
                <a:lnTo>
                  <a:pt x="380754" y="1206500"/>
                </a:lnTo>
                <a:close/>
              </a:path>
              <a:path w="1003300" h="2286000">
                <a:moveTo>
                  <a:pt x="389523" y="1206500"/>
                </a:moveTo>
                <a:lnTo>
                  <a:pt x="383176" y="1206500"/>
                </a:lnTo>
                <a:lnTo>
                  <a:pt x="384801" y="1193800"/>
                </a:lnTo>
                <a:lnTo>
                  <a:pt x="388295" y="1193800"/>
                </a:lnTo>
                <a:lnTo>
                  <a:pt x="389523" y="1206500"/>
                </a:lnTo>
                <a:close/>
              </a:path>
              <a:path w="1003300" h="2286000">
                <a:moveTo>
                  <a:pt x="396450" y="1206500"/>
                </a:moveTo>
                <a:lnTo>
                  <a:pt x="393841" y="1206500"/>
                </a:lnTo>
                <a:lnTo>
                  <a:pt x="393841" y="1193800"/>
                </a:lnTo>
                <a:lnTo>
                  <a:pt x="395458" y="1193800"/>
                </a:lnTo>
                <a:lnTo>
                  <a:pt x="396450" y="1206500"/>
                </a:lnTo>
                <a:close/>
              </a:path>
              <a:path w="1003300" h="2286000">
                <a:moveTo>
                  <a:pt x="401462" y="1206500"/>
                </a:moveTo>
                <a:lnTo>
                  <a:pt x="397262" y="1206500"/>
                </a:lnTo>
                <a:lnTo>
                  <a:pt x="398203" y="1193800"/>
                </a:lnTo>
                <a:lnTo>
                  <a:pt x="401362" y="1193800"/>
                </a:lnTo>
                <a:lnTo>
                  <a:pt x="401462" y="1206500"/>
                </a:lnTo>
                <a:close/>
              </a:path>
              <a:path w="1003300" h="2286000">
                <a:moveTo>
                  <a:pt x="408054" y="1206500"/>
                </a:moveTo>
                <a:lnTo>
                  <a:pt x="406083" y="1206500"/>
                </a:lnTo>
                <a:lnTo>
                  <a:pt x="404372" y="1193800"/>
                </a:lnTo>
                <a:lnTo>
                  <a:pt x="407628" y="1193800"/>
                </a:lnTo>
                <a:lnTo>
                  <a:pt x="408054" y="1206500"/>
                </a:lnTo>
                <a:close/>
              </a:path>
              <a:path w="1003300" h="2286000">
                <a:moveTo>
                  <a:pt x="418663" y="1206500"/>
                </a:moveTo>
                <a:lnTo>
                  <a:pt x="413610" y="1206500"/>
                </a:lnTo>
                <a:lnTo>
                  <a:pt x="412838" y="1193800"/>
                </a:lnTo>
                <a:lnTo>
                  <a:pt x="418703" y="1193800"/>
                </a:lnTo>
                <a:lnTo>
                  <a:pt x="418663" y="1206500"/>
                </a:lnTo>
                <a:close/>
              </a:path>
              <a:path w="1003300" h="2286000">
                <a:moveTo>
                  <a:pt x="430888" y="1206500"/>
                </a:moveTo>
                <a:lnTo>
                  <a:pt x="420917" y="1206500"/>
                </a:lnTo>
                <a:lnTo>
                  <a:pt x="421523" y="1193800"/>
                </a:lnTo>
                <a:lnTo>
                  <a:pt x="423433" y="1193800"/>
                </a:lnTo>
                <a:lnTo>
                  <a:pt x="431021" y="1202848"/>
                </a:lnTo>
                <a:lnTo>
                  <a:pt x="430888" y="1206500"/>
                </a:lnTo>
                <a:close/>
              </a:path>
              <a:path w="1003300" h="2286000">
                <a:moveTo>
                  <a:pt x="431241" y="1196827"/>
                </a:moveTo>
                <a:lnTo>
                  <a:pt x="428611" y="1193800"/>
                </a:lnTo>
                <a:lnTo>
                  <a:pt x="431352" y="1193800"/>
                </a:lnTo>
                <a:lnTo>
                  <a:pt x="431241" y="1196827"/>
                </a:lnTo>
                <a:close/>
              </a:path>
              <a:path w="1003300" h="2286000">
                <a:moveTo>
                  <a:pt x="433032" y="1194588"/>
                </a:moveTo>
                <a:lnTo>
                  <a:pt x="432834" y="1193800"/>
                </a:lnTo>
                <a:lnTo>
                  <a:pt x="433061" y="1193800"/>
                </a:lnTo>
                <a:lnTo>
                  <a:pt x="433032" y="1194588"/>
                </a:lnTo>
                <a:close/>
              </a:path>
              <a:path w="1003300" h="2286000">
                <a:moveTo>
                  <a:pt x="445627" y="1206500"/>
                </a:moveTo>
                <a:lnTo>
                  <a:pt x="439644" y="1206500"/>
                </a:lnTo>
                <a:lnTo>
                  <a:pt x="437658" y="1193800"/>
                </a:lnTo>
                <a:lnTo>
                  <a:pt x="445632" y="1206363"/>
                </a:lnTo>
                <a:lnTo>
                  <a:pt x="445627" y="1206500"/>
                </a:lnTo>
                <a:close/>
              </a:path>
              <a:path w="1003300" h="2286000">
                <a:moveTo>
                  <a:pt x="447280" y="1206500"/>
                </a:moveTo>
                <a:lnTo>
                  <a:pt x="445718" y="1206500"/>
                </a:lnTo>
                <a:lnTo>
                  <a:pt x="445702" y="1204233"/>
                </a:lnTo>
                <a:lnTo>
                  <a:pt x="446045" y="1193800"/>
                </a:lnTo>
                <a:lnTo>
                  <a:pt x="447694" y="1193800"/>
                </a:lnTo>
                <a:lnTo>
                  <a:pt x="447280" y="1206500"/>
                </a:lnTo>
                <a:close/>
              </a:path>
              <a:path w="1003300" h="2286000">
                <a:moveTo>
                  <a:pt x="460636" y="1206500"/>
                </a:moveTo>
                <a:lnTo>
                  <a:pt x="453081" y="1206500"/>
                </a:lnTo>
                <a:lnTo>
                  <a:pt x="450468" y="1193800"/>
                </a:lnTo>
                <a:lnTo>
                  <a:pt x="465474" y="1193800"/>
                </a:lnTo>
                <a:lnTo>
                  <a:pt x="460636" y="1206500"/>
                </a:lnTo>
                <a:close/>
              </a:path>
              <a:path w="1003300" h="2286000">
                <a:moveTo>
                  <a:pt x="471353" y="1206500"/>
                </a:moveTo>
                <a:lnTo>
                  <a:pt x="467415" y="1206500"/>
                </a:lnTo>
                <a:lnTo>
                  <a:pt x="466492" y="1193800"/>
                </a:lnTo>
                <a:lnTo>
                  <a:pt x="467549" y="1193800"/>
                </a:lnTo>
                <a:lnTo>
                  <a:pt x="471353" y="1206500"/>
                </a:lnTo>
                <a:close/>
              </a:path>
              <a:path w="1003300" h="2286000">
                <a:moveTo>
                  <a:pt x="474000" y="1206500"/>
                </a:moveTo>
                <a:lnTo>
                  <a:pt x="471579" y="1206500"/>
                </a:lnTo>
                <a:lnTo>
                  <a:pt x="470537" y="1193800"/>
                </a:lnTo>
                <a:lnTo>
                  <a:pt x="473693" y="1193800"/>
                </a:lnTo>
                <a:lnTo>
                  <a:pt x="474000" y="1206500"/>
                </a:lnTo>
                <a:close/>
              </a:path>
              <a:path w="1003300" h="2286000">
                <a:moveTo>
                  <a:pt x="482070" y="1206500"/>
                </a:moveTo>
                <a:lnTo>
                  <a:pt x="474847" y="1206500"/>
                </a:lnTo>
                <a:lnTo>
                  <a:pt x="474847" y="1193800"/>
                </a:lnTo>
                <a:lnTo>
                  <a:pt x="482583" y="1193800"/>
                </a:lnTo>
                <a:lnTo>
                  <a:pt x="482070" y="1206500"/>
                </a:lnTo>
                <a:close/>
              </a:path>
              <a:path w="1003300" h="2286000">
                <a:moveTo>
                  <a:pt x="501139" y="1206500"/>
                </a:moveTo>
                <a:lnTo>
                  <a:pt x="493724" y="1206500"/>
                </a:lnTo>
                <a:lnTo>
                  <a:pt x="493087" y="1193800"/>
                </a:lnTo>
                <a:lnTo>
                  <a:pt x="499858" y="1193800"/>
                </a:lnTo>
                <a:lnTo>
                  <a:pt x="501139" y="1206500"/>
                </a:lnTo>
                <a:close/>
              </a:path>
              <a:path w="1003300" h="2286000">
                <a:moveTo>
                  <a:pt x="506700" y="1206500"/>
                </a:moveTo>
                <a:lnTo>
                  <a:pt x="503249" y="1206500"/>
                </a:lnTo>
                <a:lnTo>
                  <a:pt x="503229" y="1193800"/>
                </a:lnTo>
                <a:lnTo>
                  <a:pt x="506612" y="1193800"/>
                </a:lnTo>
                <a:lnTo>
                  <a:pt x="506700" y="1206500"/>
                </a:lnTo>
                <a:close/>
              </a:path>
              <a:path w="1003300" h="2286000">
                <a:moveTo>
                  <a:pt x="511291" y="1206500"/>
                </a:moveTo>
                <a:lnTo>
                  <a:pt x="508587" y="1206500"/>
                </a:lnTo>
                <a:lnTo>
                  <a:pt x="509747" y="1193800"/>
                </a:lnTo>
                <a:lnTo>
                  <a:pt x="511692" y="1193800"/>
                </a:lnTo>
                <a:lnTo>
                  <a:pt x="511291" y="1206500"/>
                </a:lnTo>
                <a:close/>
              </a:path>
              <a:path w="1003300" h="2286000">
                <a:moveTo>
                  <a:pt x="517297" y="1206500"/>
                </a:moveTo>
                <a:lnTo>
                  <a:pt x="514089" y="1206500"/>
                </a:lnTo>
                <a:lnTo>
                  <a:pt x="513495" y="1193800"/>
                </a:lnTo>
                <a:lnTo>
                  <a:pt x="518063" y="1193800"/>
                </a:lnTo>
                <a:lnTo>
                  <a:pt x="517297" y="1206500"/>
                </a:lnTo>
                <a:close/>
              </a:path>
              <a:path w="1003300" h="2286000">
                <a:moveTo>
                  <a:pt x="525874" y="1206500"/>
                </a:moveTo>
                <a:lnTo>
                  <a:pt x="523993" y="1206500"/>
                </a:lnTo>
                <a:lnTo>
                  <a:pt x="523764" y="1193800"/>
                </a:lnTo>
                <a:lnTo>
                  <a:pt x="526459" y="1193800"/>
                </a:lnTo>
                <a:lnTo>
                  <a:pt x="525874" y="1206500"/>
                </a:lnTo>
                <a:close/>
              </a:path>
              <a:path w="1003300" h="2286000">
                <a:moveTo>
                  <a:pt x="529950" y="1206500"/>
                </a:moveTo>
                <a:lnTo>
                  <a:pt x="525874" y="1206500"/>
                </a:lnTo>
                <a:lnTo>
                  <a:pt x="527751" y="1193800"/>
                </a:lnTo>
                <a:lnTo>
                  <a:pt x="530270" y="1193800"/>
                </a:lnTo>
                <a:lnTo>
                  <a:pt x="529950" y="1206500"/>
                </a:lnTo>
                <a:close/>
              </a:path>
              <a:path w="1003300" h="2286000">
                <a:moveTo>
                  <a:pt x="537376" y="1206500"/>
                </a:moveTo>
                <a:lnTo>
                  <a:pt x="532887" y="1206500"/>
                </a:lnTo>
                <a:lnTo>
                  <a:pt x="536371" y="1193800"/>
                </a:lnTo>
                <a:lnTo>
                  <a:pt x="537376" y="1193800"/>
                </a:lnTo>
                <a:lnTo>
                  <a:pt x="537376" y="1206500"/>
                </a:lnTo>
                <a:close/>
              </a:path>
              <a:path w="1003300" h="2286000">
                <a:moveTo>
                  <a:pt x="561123" y="1206500"/>
                </a:moveTo>
                <a:lnTo>
                  <a:pt x="556020" y="1206500"/>
                </a:lnTo>
                <a:lnTo>
                  <a:pt x="554682" y="1193800"/>
                </a:lnTo>
                <a:lnTo>
                  <a:pt x="562430" y="1193800"/>
                </a:lnTo>
                <a:lnTo>
                  <a:pt x="561123" y="1206500"/>
                </a:lnTo>
                <a:close/>
              </a:path>
              <a:path w="1003300" h="2286000">
                <a:moveTo>
                  <a:pt x="570325" y="1206500"/>
                </a:moveTo>
                <a:lnTo>
                  <a:pt x="569089" y="1193800"/>
                </a:lnTo>
                <a:lnTo>
                  <a:pt x="572701" y="1193800"/>
                </a:lnTo>
                <a:lnTo>
                  <a:pt x="570325" y="1206500"/>
                </a:lnTo>
                <a:close/>
              </a:path>
              <a:path w="1003300" h="2286000">
                <a:moveTo>
                  <a:pt x="592385" y="1206500"/>
                </a:moveTo>
                <a:lnTo>
                  <a:pt x="586166" y="1206500"/>
                </a:lnTo>
                <a:lnTo>
                  <a:pt x="589009" y="1193800"/>
                </a:lnTo>
                <a:lnTo>
                  <a:pt x="591989" y="1193800"/>
                </a:lnTo>
                <a:lnTo>
                  <a:pt x="592385" y="1206500"/>
                </a:lnTo>
                <a:close/>
              </a:path>
              <a:path w="1003300" h="2286000">
                <a:moveTo>
                  <a:pt x="593717" y="1206500"/>
                </a:moveTo>
                <a:lnTo>
                  <a:pt x="592592" y="1206500"/>
                </a:lnTo>
                <a:lnTo>
                  <a:pt x="592984" y="1193800"/>
                </a:lnTo>
                <a:lnTo>
                  <a:pt x="595387" y="1193800"/>
                </a:lnTo>
                <a:lnTo>
                  <a:pt x="593717" y="1206500"/>
                </a:lnTo>
                <a:close/>
              </a:path>
              <a:path w="1003300" h="2286000">
                <a:moveTo>
                  <a:pt x="663210" y="1206500"/>
                </a:moveTo>
                <a:lnTo>
                  <a:pt x="661848" y="1206500"/>
                </a:lnTo>
                <a:lnTo>
                  <a:pt x="662182" y="1193800"/>
                </a:lnTo>
                <a:lnTo>
                  <a:pt x="663826" y="1193800"/>
                </a:lnTo>
                <a:lnTo>
                  <a:pt x="663210" y="1206500"/>
                </a:lnTo>
                <a:close/>
              </a:path>
              <a:path w="1003300" h="2286000">
                <a:moveTo>
                  <a:pt x="670618" y="1206500"/>
                </a:moveTo>
                <a:lnTo>
                  <a:pt x="669303" y="1206500"/>
                </a:lnTo>
                <a:lnTo>
                  <a:pt x="668916" y="1193800"/>
                </a:lnTo>
                <a:lnTo>
                  <a:pt x="670622" y="1193800"/>
                </a:lnTo>
                <a:lnTo>
                  <a:pt x="670618" y="1206500"/>
                </a:lnTo>
                <a:close/>
              </a:path>
              <a:path w="1003300" h="2286000">
                <a:moveTo>
                  <a:pt x="677343" y="1206500"/>
                </a:moveTo>
                <a:lnTo>
                  <a:pt x="671469" y="1206500"/>
                </a:lnTo>
                <a:lnTo>
                  <a:pt x="671851" y="1193800"/>
                </a:lnTo>
                <a:lnTo>
                  <a:pt x="672913" y="1193800"/>
                </a:lnTo>
                <a:lnTo>
                  <a:pt x="677343" y="1206500"/>
                </a:lnTo>
                <a:close/>
              </a:path>
              <a:path w="1003300" h="2286000">
                <a:moveTo>
                  <a:pt x="680326" y="1206500"/>
                </a:moveTo>
                <a:lnTo>
                  <a:pt x="678176" y="1206500"/>
                </a:lnTo>
                <a:lnTo>
                  <a:pt x="678077" y="1193800"/>
                </a:lnTo>
                <a:lnTo>
                  <a:pt x="680060" y="1193800"/>
                </a:lnTo>
                <a:lnTo>
                  <a:pt x="680326" y="1206500"/>
                </a:lnTo>
                <a:close/>
              </a:path>
              <a:path w="1003300" h="2286000">
                <a:moveTo>
                  <a:pt x="686661" y="1206500"/>
                </a:moveTo>
                <a:lnTo>
                  <a:pt x="685421" y="1206500"/>
                </a:lnTo>
                <a:lnTo>
                  <a:pt x="686129" y="1193800"/>
                </a:lnTo>
                <a:lnTo>
                  <a:pt x="688035" y="1193800"/>
                </a:lnTo>
                <a:lnTo>
                  <a:pt x="686661" y="1206500"/>
                </a:lnTo>
                <a:close/>
              </a:path>
              <a:path w="1003300" h="2286000">
                <a:moveTo>
                  <a:pt x="692786" y="1206500"/>
                </a:moveTo>
                <a:lnTo>
                  <a:pt x="690974" y="1206500"/>
                </a:lnTo>
                <a:lnTo>
                  <a:pt x="689605" y="1193800"/>
                </a:lnTo>
                <a:lnTo>
                  <a:pt x="693336" y="1193800"/>
                </a:lnTo>
                <a:lnTo>
                  <a:pt x="692786" y="1206500"/>
                </a:lnTo>
                <a:close/>
              </a:path>
              <a:path w="1003300" h="2286000">
                <a:moveTo>
                  <a:pt x="701229" y="1206500"/>
                </a:moveTo>
                <a:lnTo>
                  <a:pt x="698710" y="1206500"/>
                </a:lnTo>
                <a:lnTo>
                  <a:pt x="699627" y="1193800"/>
                </a:lnTo>
                <a:lnTo>
                  <a:pt x="701539" y="1193800"/>
                </a:lnTo>
                <a:lnTo>
                  <a:pt x="701229" y="1206500"/>
                </a:lnTo>
                <a:close/>
              </a:path>
              <a:path w="1003300" h="2286000">
                <a:moveTo>
                  <a:pt x="708313" y="1206500"/>
                </a:moveTo>
                <a:lnTo>
                  <a:pt x="705073" y="1206500"/>
                </a:lnTo>
                <a:lnTo>
                  <a:pt x="702132" y="1193800"/>
                </a:lnTo>
                <a:lnTo>
                  <a:pt x="710872" y="1193800"/>
                </a:lnTo>
                <a:lnTo>
                  <a:pt x="708313" y="1206500"/>
                </a:lnTo>
                <a:close/>
              </a:path>
              <a:path w="1003300" h="2286000">
                <a:moveTo>
                  <a:pt x="713732" y="1206500"/>
                </a:moveTo>
                <a:lnTo>
                  <a:pt x="710995" y="1206500"/>
                </a:lnTo>
                <a:lnTo>
                  <a:pt x="712207" y="1193800"/>
                </a:lnTo>
                <a:lnTo>
                  <a:pt x="714993" y="1193800"/>
                </a:lnTo>
                <a:lnTo>
                  <a:pt x="713732" y="1206500"/>
                </a:lnTo>
                <a:close/>
              </a:path>
              <a:path w="1003300" h="2286000">
                <a:moveTo>
                  <a:pt x="720239" y="1206500"/>
                </a:moveTo>
                <a:lnTo>
                  <a:pt x="717755" y="1206500"/>
                </a:lnTo>
                <a:lnTo>
                  <a:pt x="715334" y="1193800"/>
                </a:lnTo>
                <a:lnTo>
                  <a:pt x="720186" y="1193800"/>
                </a:lnTo>
                <a:lnTo>
                  <a:pt x="720239" y="1206500"/>
                </a:lnTo>
                <a:close/>
              </a:path>
              <a:path w="1003300" h="2286000">
                <a:moveTo>
                  <a:pt x="850013" y="1206500"/>
                </a:moveTo>
                <a:lnTo>
                  <a:pt x="848413" y="1206500"/>
                </a:lnTo>
                <a:lnTo>
                  <a:pt x="848338" y="1193800"/>
                </a:lnTo>
                <a:lnTo>
                  <a:pt x="849778" y="1193800"/>
                </a:lnTo>
                <a:lnTo>
                  <a:pt x="850013" y="1206500"/>
                </a:lnTo>
                <a:close/>
              </a:path>
              <a:path w="1003300" h="2286000">
                <a:moveTo>
                  <a:pt x="869863" y="1204869"/>
                </a:moveTo>
                <a:lnTo>
                  <a:pt x="867526" y="1193800"/>
                </a:lnTo>
                <a:lnTo>
                  <a:pt x="869307" y="1193800"/>
                </a:lnTo>
                <a:lnTo>
                  <a:pt x="870046" y="1204233"/>
                </a:lnTo>
                <a:lnTo>
                  <a:pt x="869863" y="1204869"/>
                </a:lnTo>
                <a:close/>
              </a:path>
              <a:path w="1003300" h="2286000">
                <a:moveTo>
                  <a:pt x="875684" y="1231900"/>
                </a:moveTo>
                <a:lnTo>
                  <a:pt x="874642" y="1231900"/>
                </a:lnTo>
                <a:lnTo>
                  <a:pt x="874915" y="1219200"/>
                </a:lnTo>
                <a:lnTo>
                  <a:pt x="874639" y="1219200"/>
                </a:lnTo>
                <a:lnTo>
                  <a:pt x="874442" y="1206500"/>
                </a:lnTo>
                <a:lnTo>
                  <a:pt x="870207" y="1206500"/>
                </a:lnTo>
                <a:lnTo>
                  <a:pt x="870046" y="1204233"/>
                </a:lnTo>
                <a:lnTo>
                  <a:pt x="873056" y="1193800"/>
                </a:lnTo>
                <a:lnTo>
                  <a:pt x="876340" y="1193800"/>
                </a:lnTo>
                <a:lnTo>
                  <a:pt x="876117" y="1204869"/>
                </a:lnTo>
                <a:lnTo>
                  <a:pt x="875684" y="1231900"/>
                </a:lnTo>
                <a:close/>
              </a:path>
              <a:path w="1003300" h="2286000">
                <a:moveTo>
                  <a:pt x="882850" y="1206500"/>
                </a:moveTo>
                <a:lnTo>
                  <a:pt x="879052" y="1206500"/>
                </a:lnTo>
                <a:lnTo>
                  <a:pt x="878898" y="1193800"/>
                </a:lnTo>
                <a:lnTo>
                  <a:pt x="883022" y="1193800"/>
                </a:lnTo>
                <a:lnTo>
                  <a:pt x="882850" y="1206500"/>
                </a:lnTo>
                <a:close/>
              </a:path>
              <a:path w="1003300" h="2286000">
                <a:moveTo>
                  <a:pt x="893416" y="1206500"/>
                </a:moveTo>
                <a:lnTo>
                  <a:pt x="886673" y="1206500"/>
                </a:lnTo>
                <a:lnTo>
                  <a:pt x="886663" y="1193800"/>
                </a:lnTo>
                <a:lnTo>
                  <a:pt x="893239" y="1193800"/>
                </a:lnTo>
                <a:lnTo>
                  <a:pt x="893416" y="1206500"/>
                </a:lnTo>
                <a:close/>
              </a:path>
              <a:path w="1003300" h="2286000">
                <a:moveTo>
                  <a:pt x="903347" y="1206500"/>
                </a:moveTo>
                <a:lnTo>
                  <a:pt x="898855" y="1206500"/>
                </a:lnTo>
                <a:lnTo>
                  <a:pt x="897119" y="1193800"/>
                </a:lnTo>
                <a:lnTo>
                  <a:pt x="902521" y="1193800"/>
                </a:lnTo>
                <a:lnTo>
                  <a:pt x="903347" y="1206500"/>
                </a:lnTo>
                <a:close/>
              </a:path>
              <a:path w="1003300" h="2286000">
                <a:moveTo>
                  <a:pt x="906240" y="1206500"/>
                </a:moveTo>
                <a:lnTo>
                  <a:pt x="905140" y="1206500"/>
                </a:lnTo>
                <a:lnTo>
                  <a:pt x="902521" y="1193800"/>
                </a:lnTo>
                <a:lnTo>
                  <a:pt x="904410" y="1193800"/>
                </a:lnTo>
                <a:lnTo>
                  <a:pt x="906240" y="1206500"/>
                </a:lnTo>
                <a:close/>
              </a:path>
              <a:path w="1003300" h="2286000">
                <a:moveTo>
                  <a:pt x="914372" y="1206500"/>
                </a:moveTo>
                <a:lnTo>
                  <a:pt x="911610" y="1206500"/>
                </a:lnTo>
                <a:lnTo>
                  <a:pt x="910089" y="1193800"/>
                </a:lnTo>
                <a:lnTo>
                  <a:pt x="915337" y="1193800"/>
                </a:lnTo>
                <a:lnTo>
                  <a:pt x="914372" y="1206500"/>
                </a:lnTo>
                <a:close/>
              </a:path>
              <a:path w="1003300" h="2286000">
                <a:moveTo>
                  <a:pt x="964995" y="1202925"/>
                </a:moveTo>
                <a:lnTo>
                  <a:pt x="962268" y="1193800"/>
                </a:lnTo>
                <a:lnTo>
                  <a:pt x="963492" y="1193800"/>
                </a:lnTo>
                <a:lnTo>
                  <a:pt x="964995" y="1202925"/>
                </a:lnTo>
                <a:close/>
              </a:path>
              <a:path w="1003300" h="2286000">
                <a:moveTo>
                  <a:pt x="972410" y="1206500"/>
                </a:moveTo>
                <a:lnTo>
                  <a:pt x="970248" y="1206500"/>
                </a:lnTo>
                <a:lnTo>
                  <a:pt x="963952" y="1193800"/>
                </a:lnTo>
                <a:lnTo>
                  <a:pt x="972410" y="1206500"/>
                </a:lnTo>
                <a:close/>
              </a:path>
              <a:path w="1003300" h="2286000">
                <a:moveTo>
                  <a:pt x="973876" y="1195582"/>
                </a:moveTo>
                <a:lnTo>
                  <a:pt x="972616" y="1193800"/>
                </a:lnTo>
                <a:lnTo>
                  <a:pt x="973639" y="1193800"/>
                </a:lnTo>
                <a:lnTo>
                  <a:pt x="973876" y="1195582"/>
                </a:lnTo>
                <a:close/>
              </a:path>
              <a:path w="1003300" h="2286000">
                <a:moveTo>
                  <a:pt x="434552" y="1200638"/>
                </a:moveTo>
                <a:lnTo>
                  <a:pt x="432966" y="1198812"/>
                </a:lnTo>
                <a:lnTo>
                  <a:pt x="432950" y="1196827"/>
                </a:lnTo>
                <a:lnTo>
                  <a:pt x="433032" y="1194588"/>
                </a:lnTo>
                <a:lnTo>
                  <a:pt x="434552" y="1200638"/>
                </a:lnTo>
                <a:close/>
              </a:path>
              <a:path w="1003300" h="2286000">
                <a:moveTo>
                  <a:pt x="17683" y="1206500"/>
                </a:moveTo>
                <a:lnTo>
                  <a:pt x="14762" y="1206500"/>
                </a:lnTo>
                <a:lnTo>
                  <a:pt x="17683" y="1195009"/>
                </a:lnTo>
                <a:lnTo>
                  <a:pt x="17683" y="1206500"/>
                </a:lnTo>
                <a:close/>
              </a:path>
              <a:path w="1003300" h="2286000">
                <a:moveTo>
                  <a:pt x="981597" y="1206500"/>
                </a:moveTo>
                <a:lnTo>
                  <a:pt x="975331" y="1206500"/>
                </a:lnTo>
                <a:lnTo>
                  <a:pt x="973876" y="1195582"/>
                </a:lnTo>
                <a:lnTo>
                  <a:pt x="981597" y="1206500"/>
                </a:lnTo>
                <a:close/>
              </a:path>
              <a:path w="1003300" h="2286000">
                <a:moveTo>
                  <a:pt x="432656" y="1204798"/>
                </a:moveTo>
                <a:lnTo>
                  <a:pt x="431086" y="1202925"/>
                </a:lnTo>
                <a:lnTo>
                  <a:pt x="431071" y="1201498"/>
                </a:lnTo>
                <a:lnTo>
                  <a:pt x="431241" y="1196827"/>
                </a:lnTo>
                <a:lnTo>
                  <a:pt x="432880" y="1198713"/>
                </a:lnTo>
                <a:lnTo>
                  <a:pt x="432656" y="1204798"/>
                </a:lnTo>
                <a:close/>
              </a:path>
              <a:path w="1003300" h="2286000">
                <a:moveTo>
                  <a:pt x="93520" y="1206500"/>
                </a:moveTo>
                <a:lnTo>
                  <a:pt x="92614" y="1206500"/>
                </a:lnTo>
                <a:lnTo>
                  <a:pt x="94289" y="1198812"/>
                </a:lnTo>
                <a:lnTo>
                  <a:pt x="93520" y="1206500"/>
                </a:lnTo>
                <a:close/>
              </a:path>
              <a:path w="1003300" h="2286000">
                <a:moveTo>
                  <a:pt x="439644" y="1206500"/>
                </a:moveTo>
                <a:lnTo>
                  <a:pt x="436024" y="1206500"/>
                </a:lnTo>
                <a:lnTo>
                  <a:pt x="434552" y="1200638"/>
                </a:lnTo>
                <a:lnTo>
                  <a:pt x="439644" y="1206500"/>
                </a:lnTo>
                <a:close/>
              </a:path>
              <a:path w="1003300" h="2286000">
                <a:moveTo>
                  <a:pt x="269151" y="1206500"/>
                </a:moveTo>
                <a:lnTo>
                  <a:pt x="267332" y="1206500"/>
                </a:lnTo>
                <a:lnTo>
                  <a:pt x="267724" y="1201498"/>
                </a:lnTo>
                <a:lnTo>
                  <a:pt x="269151" y="1206500"/>
                </a:lnTo>
                <a:close/>
              </a:path>
              <a:path w="1003300" h="2286000">
                <a:moveTo>
                  <a:pt x="432594" y="1206500"/>
                </a:moveTo>
                <a:lnTo>
                  <a:pt x="430888" y="1206500"/>
                </a:lnTo>
                <a:lnTo>
                  <a:pt x="431021" y="1202848"/>
                </a:lnTo>
                <a:lnTo>
                  <a:pt x="432656" y="1204798"/>
                </a:lnTo>
                <a:lnTo>
                  <a:pt x="432594" y="1206500"/>
                </a:lnTo>
                <a:close/>
              </a:path>
              <a:path w="1003300" h="2286000">
                <a:moveTo>
                  <a:pt x="966064" y="1206500"/>
                </a:moveTo>
                <a:lnTo>
                  <a:pt x="965584" y="1206500"/>
                </a:lnTo>
                <a:lnTo>
                  <a:pt x="964995" y="1202925"/>
                </a:lnTo>
                <a:lnTo>
                  <a:pt x="966064" y="1206500"/>
                </a:lnTo>
                <a:close/>
              </a:path>
              <a:path w="1003300" h="2286000">
                <a:moveTo>
                  <a:pt x="870207" y="1206500"/>
                </a:moveTo>
                <a:lnTo>
                  <a:pt x="869863" y="1204869"/>
                </a:lnTo>
                <a:lnTo>
                  <a:pt x="870046" y="1204233"/>
                </a:lnTo>
                <a:lnTo>
                  <a:pt x="870207" y="1206500"/>
                </a:lnTo>
                <a:close/>
              </a:path>
              <a:path w="1003300" h="2286000">
                <a:moveTo>
                  <a:pt x="434084" y="1206500"/>
                </a:moveTo>
                <a:lnTo>
                  <a:pt x="432594" y="1206500"/>
                </a:lnTo>
                <a:lnTo>
                  <a:pt x="432656" y="1204798"/>
                </a:lnTo>
                <a:lnTo>
                  <a:pt x="434084" y="1206500"/>
                </a:lnTo>
                <a:close/>
              </a:path>
              <a:path w="1003300" h="2286000">
                <a:moveTo>
                  <a:pt x="870207" y="1206500"/>
                </a:moveTo>
                <a:lnTo>
                  <a:pt x="869392" y="1206500"/>
                </a:lnTo>
                <a:lnTo>
                  <a:pt x="869863" y="1204869"/>
                </a:lnTo>
                <a:lnTo>
                  <a:pt x="870207" y="1206500"/>
                </a:lnTo>
                <a:close/>
              </a:path>
              <a:path w="1003300" h="2286000">
                <a:moveTo>
                  <a:pt x="106865" y="1206500"/>
                </a:moveTo>
                <a:lnTo>
                  <a:pt x="106787" y="1205977"/>
                </a:lnTo>
                <a:lnTo>
                  <a:pt x="106865" y="1206500"/>
                </a:lnTo>
                <a:close/>
              </a:path>
              <a:path w="1003300" h="2286000">
                <a:moveTo>
                  <a:pt x="445718" y="1206500"/>
                </a:moveTo>
                <a:lnTo>
                  <a:pt x="445632" y="1206363"/>
                </a:lnTo>
                <a:lnTo>
                  <a:pt x="445718" y="1206500"/>
                </a:lnTo>
                <a:close/>
              </a:path>
              <a:path w="1003300" h="2286000">
                <a:moveTo>
                  <a:pt x="7724" y="1217827"/>
                </a:moveTo>
                <a:lnTo>
                  <a:pt x="7734" y="1206500"/>
                </a:lnTo>
                <a:lnTo>
                  <a:pt x="16965" y="1206500"/>
                </a:lnTo>
                <a:lnTo>
                  <a:pt x="7724" y="1217827"/>
                </a:lnTo>
                <a:close/>
              </a:path>
              <a:path w="1003300" h="2286000">
                <a:moveTo>
                  <a:pt x="25727" y="1219200"/>
                </a:moveTo>
                <a:lnTo>
                  <a:pt x="20764" y="1219200"/>
                </a:lnTo>
                <a:lnTo>
                  <a:pt x="22809" y="1206500"/>
                </a:lnTo>
                <a:lnTo>
                  <a:pt x="24790" y="1206500"/>
                </a:lnTo>
                <a:lnTo>
                  <a:pt x="25727" y="1219200"/>
                </a:lnTo>
                <a:close/>
              </a:path>
              <a:path w="1003300" h="2286000">
                <a:moveTo>
                  <a:pt x="33534" y="1212858"/>
                </a:moveTo>
                <a:lnTo>
                  <a:pt x="34410" y="1206500"/>
                </a:lnTo>
                <a:lnTo>
                  <a:pt x="35676" y="1206500"/>
                </a:lnTo>
                <a:lnTo>
                  <a:pt x="35327" y="1208510"/>
                </a:lnTo>
                <a:lnTo>
                  <a:pt x="33534" y="1212858"/>
                </a:lnTo>
                <a:close/>
              </a:path>
              <a:path w="1003300" h="2286000">
                <a:moveTo>
                  <a:pt x="36798" y="1219200"/>
                </a:moveTo>
                <a:lnTo>
                  <a:pt x="33472" y="1219200"/>
                </a:lnTo>
                <a:lnTo>
                  <a:pt x="35273" y="1208817"/>
                </a:lnTo>
                <a:lnTo>
                  <a:pt x="35363" y="1208421"/>
                </a:lnTo>
                <a:lnTo>
                  <a:pt x="36155" y="1206500"/>
                </a:lnTo>
                <a:lnTo>
                  <a:pt x="39163" y="1206500"/>
                </a:lnTo>
                <a:lnTo>
                  <a:pt x="36798" y="1219200"/>
                </a:lnTo>
                <a:close/>
              </a:path>
              <a:path w="1003300" h="2286000">
                <a:moveTo>
                  <a:pt x="52441" y="1219200"/>
                </a:moveTo>
                <a:lnTo>
                  <a:pt x="50055" y="1219200"/>
                </a:lnTo>
                <a:lnTo>
                  <a:pt x="49715" y="1206500"/>
                </a:lnTo>
                <a:lnTo>
                  <a:pt x="52044" y="1206500"/>
                </a:lnTo>
                <a:lnTo>
                  <a:pt x="52441" y="1219200"/>
                </a:lnTo>
                <a:close/>
              </a:path>
              <a:path w="1003300" h="2286000">
                <a:moveTo>
                  <a:pt x="64693" y="1219200"/>
                </a:moveTo>
                <a:lnTo>
                  <a:pt x="57337" y="1219200"/>
                </a:lnTo>
                <a:lnTo>
                  <a:pt x="59316" y="1206500"/>
                </a:lnTo>
                <a:lnTo>
                  <a:pt x="65081" y="1206500"/>
                </a:lnTo>
                <a:lnTo>
                  <a:pt x="64693" y="1219200"/>
                </a:lnTo>
                <a:close/>
              </a:path>
              <a:path w="1003300" h="2286000">
                <a:moveTo>
                  <a:pt x="70343" y="1219200"/>
                </a:moveTo>
                <a:lnTo>
                  <a:pt x="67923" y="1219200"/>
                </a:lnTo>
                <a:lnTo>
                  <a:pt x="70512" y="1206500"/>
                </a:lnTo>
                <a:lnTo>
                  <a:pt x="74221" y="1206500"/>
                </a:lnTo>
                <a:lnTo>
                  <a:pt x="70343" y="1219200"/>
                </a:lnTo>
                <a:close/>
              </a:path>
              <a:path w="1003300" h="2286000">
                <a:moveTo>
                  <a:pt x="78987" y="1219200"/>
                </a:moveTo>
                <a:lnTo>
                  <a:pt x="78716" y="1219200"/>
                </a:lnTo>
                <a:lnTo>
                  <a:pt x="76359" y="1206500"/>
                </a:lnTo>
                <a:lnTo>
                  <a:pt x="79961" y="1206500"/>
                </a:lnTo>
                <a:lnTo>
                  <a:pt x="78987" y="1219200"/>
                </a:lnTo>
                <a:close/>
              </a:path>
              <a:path w="1003300" h="2286000">
                <a:moveTo>
                  <a:pt x="84946" y="1219200"/>
                </a:moveTo>
                <a:lnTo>
                  <a:pt x="82378" y="1219200"/>
                </a:lnTo>
                <a:lnTo>
                  <a:pt x="82978" y="1206500"/>
                </a:lnTo>
                <a:lnTo>
                  <a:pt x="85293" y="1206500"/>
                </a:lnTo>
                <a:lnTo>
                  <a:pt x="84946" y="1219200"/>
                </a:lnTo>
                <a:close/>
              </a:path>
              <a:path w="1003300" h="2286000">
                <a:moveTo>
                  <a:pt x="91562" y="1219200"/>
                </a:moveTo>
                <a:lnTo>
                  <a:pt x="89388" y="1219200"/>
                </a:lnTo>
                <a:lnTo>
                  <a:pt x="90172" y="1206500"/>
                </a:lnTo>
                <a:lnTo>
                  <a:pt x="92742" y="1206500"/>
                </a:lnTo>
                <a:lnTo>
                  <a:pt x="91562" y="1219200"/>
                </a:lnTo>
                <a:close/>
              </a:path>
              <a:path w="1003300" h="2286000">
                <a:moveTo>
                  <a:pt x="94134" y="1207514"/>
                </a:moveTo>
                <a:lnTo>
                  <a:pt x="94058" y="1206500"/>
                </a:lnTo>
                <a:lnTo>
                  <a:pt x="94227" y="1206500"/>
                </a:lnTo>
                <a:lnTo>
                  <a:pt x="94134" y="1207514"/>
                </a:lnTo>
                <a:close/>
              </a:path>
              <a:path w="1003300" h="2286000">
                <a:moveTo>
                  <a:pt x="96647" y="1244600"/>
                </a:moveTo>
                <a:lnTo>
                  <a:pt x="95116" y="1244600"/>
                </a:lnTo>
                <a:lnTo>
                  <a:pt x="94668" y="1231900"/>
                </a:lnTo>
                <a:lnTo>
                  <a:pt x="95231" y="1231900"/>
                </a:lnTo>
                <a:lnTo>
                  <a:pt x="95465" y="1219200"/>
                </a:lnTo>
                <a:lnTo>
                  <a:pt x="95756" y="1219200"/>
                </a:lnTo>
                <a:lnTo>
                  <a:pt x="95968" y="1206500"/>
                </a:lnTo>
                <a:lnTo>
                  <a:pt x="97233" y="1206500"/>
                </a:lnTo>
                <a:lnTo>
                  <a:pt x="97908" y="1217827"/>
                </a:lnTo>
                <a:lnTo>
                  <a:pt x="97832" y="1221150"/>
                </a:lnTo>
                <a:lnTo>
                  <a:pt x="97009" y="1231354"/>
                </a:lnTo>
                <a:lnTo>
                  <a:pt x="96940" y="1232891"/>
                </a:lnTo>
                <a:lnTo>
                  <a:pt x="96647" y="1244600"/>
                </a:lnTo>
                <a:close/>
              </a:path>
              <a:path w="1003300" h="2286000">
                <a:moveTo>
                  <a:pt x="110971" y="1219200"/>
                </a:moveTo>
                <a:lnTo>
                  <a:pt x="104036" y="1219200"/>
                </a:lnTo>
                <a:lnTo>
                  <a:pt x="104484" y="1206500"/>
                </a:lnTo>
                <a:lnTo>
                  <a:pt x="109579" y="1206500"/>
                </a:lnTo>
                <a:lnTo>
                  <a:pt x="110971" y="1219200"/>
                </a:lnTo>
                <a:close/>
              </a:path>
              <a:path w="1003300" h="2286000">
                <a:moveTo>
                  <a:pt x="120033" y="1219200"/>
                </a:moveTo>
                <a:lnTo>
                  <a:pt x="116485" y="1219200"/>
                </a:lnTo>
                <a:lnTo>
                  <a:pt x="116382" y="1206500"/>
                </a:lnTo>
                <a:lnTo>
                  <a:pt x="120033" y="1206500"/>
                </a:lnTo>
                <a:lnTo>
                  <a:pt x="120033" y="1219200"/>
                </a:lnTo>
                <a:close/>
              </a:path>
              <a:path w="1003300" h="2286000">
                <a:moveTo>
                  <a:pt x="133271" y="1219200"/>
                </a:moveTo>
                <a:lnTo>
                  <a:pt x="128560" y="1219200"/>
                </a:lnTo>
                <a:lnTo>
                  <a:pt x="128560" y="1206500"/>
                </a:lnTo>
                <a:lnTo>
                  <a:pt x="132430" y="1206500"/>
                </a:lnTo>
                <a:lnTo>
                  <a:pt x="133271" y="1219200"/>
                </a:lnTo>
                <a:close/>
              </a:path>
              <a:path w="1003300" h="2286000">
                <a:moveTo>
                  <a:pt x="142042" y="1219200"/>
                </a:moveTo>
                <a:lnTo>
                  <a:pt x="134684" y="1219200"/>
                </a:lnTo>
                <a:lnTo>
                  <a:pt x="137074" y="1206500"/>
                </a:lnTo>
                <a:lnTo>
                  <a:pt x="141733" y="1206500"/>
                </a:lnTo>
                <a:lnTo>
                  <a:pt x="142042" y="1219200"/>
                </a:lnTo>
                <a:close/>
              </a:path>
              <a:path w="1003300" h="2286000">
                <a:moveTo>
                  <a:pt x="265797" y="1219200"/>
                </a:moveTo>
                <a:lnTo>
                  <a:pt x="264578" y="1219200"/>
                </a:lnTo>
                <a:lnTo>
                  <a:pt x="263339" y="1206500"/>
                </a:lnTo>
                <a:lnTo>
                  <a:pt x="265905" y="1206500"/>
                </a:lnTo>
                <a:lnTo>
                  <a:pt x="265797" y="1219200"/>
                </a:lnTo>
                <a:close/>
              </a:path>
              <a:path w="1003300" h="2286000">
                <a:moveTo>
                  <a:pt x="266020" y="1214291"/>
                </a:moveTo>
                <a:lnTo>
                  <a:pt x="265905" y="1206500"/>
                </a:lnTo>
                <a:lnTo>
                  <a:pt x="266151" y="1210374"/>
                </a:lnTo>
                <a:lnTo>
                  <a:pt x="266085" y="1212858"/>
                </a:lnTo>
                <a:lnTo>
                  <a:pt x="266020" y="1214291"/>
                </a:lnTo>
                <a:close/>
              </a:path>
              <a:path w="1003300" h="2286000">
                <a:moveTo>
                  <a:pt x="266179" y="1210807"/>
                </a:moveTo>
                <a:lnTo>
                  <a:pt x="265905" y="1206500"/>
                </a:lnTo>
                <a:lnTo>
                  <a:pt x="266375" y="1206500"/>
                </a:lnTo>
                <a:lnTo>
                  <a:pt x="266179" y="1210807"/>
                </a:lnTo>
                <a:close/>
              </a:path>
              <a:path w="1003300" h="2286000">
                <a:moveTo>
                  <a:pt x="269570" y="1219200"/>
                </a:moveTo>
                <a:lnTo>
                  <a:pt x="266712" y="1219200"/>
                </a:lnTo>
                <a:lnTo>
                  <a:pt x="266400" y="1214291"/>
                </a:lnTo>
                <a:lnTo>
                  <a:pt x="266306" y="1212376"/>
                </a:lnTo>
                <a:lnTo>
                  <a:pt x="266745" y="1206500"/>
                </a:lnTo>
                <a:lnTo>
                  <a:pt x="269570" y="1219200"/>
                </a:lnTo>
                <a:close/>
              </a:path>
              <a:path w="1003300" h="2286000">
                <a:moveTo>
                  <a:pt x="278238" y="1207133"/>
                </a:moveTo>
                <a:lnTo>
                  <a:pt x="277912" y="1206500"/>
                </a:lnTo>
                <a:lnTo>
                  <a:pt x="278238" y="1207133"/>
                </a:lnTo>
                <a:close/>
              </a:path>
              <a:path w="1003300" h="2286000">
                <a:moveTo>
                  <a:pt x="313205" y="1225593"/>
                </a:moveTo>
                <a:lnTo>
                  <a:pt x="312170" y="1219200"/>
                </a:lnTo>
                <a:lnTo>
                  <a:pt x="310633" y="1206500"/>
                </a:lnTo>
                <a:lnTo>
                  <a:pt x="311155" y="1206500"/>
                </a:lnTo>
                <a:lnTo>
                  <a:pt x="312764" y="1219200"/>
                </a:lnTo>
                <a:lnTo>
                  <a:pt x="313205" y="1225593"/>
                </a:lnTo>
                <a:close/>
              </a:path>
              <a:path w="1003300" h="2286000">
                <a:moveTo>
                  <a:pt x="313988" y="1219200"/>
                </a:moveTo>
                <a:lnTo>
                  <a:pt x="313115" y="1219200"/>
                </a:lnTo>
                <a:lnTo>
                  <a:pt x="312801" y="1206500"/>
                </a:lnTo>
                <a:lnTo>
                  <a:pt x="313988" y="1206500"/>
                </a:lnTo>
                <a:lnTo>
                  <a:pt x="313988" y="1219200"/>
                </a:lnTo>
                <a:close/>
              </a:path>
              <a:path w="1003300" h="2286000">
                <a:moveTo>
                  <a:pt x="316884" y="1219200"/>
                </a:moveTo>
                <a:lnTo>
                  <a:pt x="315395" y="1219200"/>
                </a:lnTo>
                <a:lnTo>
                  <a:pt x="315060" y="1206500"/>
                </a:lnTo>
                <a:lnTo>
                  <a:pt x="315930" y="1206500"/>
                </a:lnTo>
                <a:lnTo>
                  <a:pt x="316884" y="1219200"/>
                </a:lnTo>
                <a:close/>
              </a:path>
              <a:path w="1003300" h="2286000">
                <a:moveTo>
                  <a:pt x="366409" y="1219200"/>
                </a:moveTo>
                <a:lnTo>
                  <a:pt x="366107" y="1219200"/>
                </a:lnTo>
                <a:lnTo>
                  <a:pt x="367170" y="1206500"/>
                </a:lnTo>
                <a:lnTo>
                  <a:pt x="366409" y="1219200"/>
                </a:lnTo>
                <a:close/>
              </a:path>
              <a:path w="1003300" h="2286000">
                <a:moveTo>
                  <a:pt x="377118" y="1219200"/>
                </a:moveTo>
                <a:lnTo>
                  <a:pt x="375487" y="1219200"/>
                </a:lnTo>
                <a:lnTo>
                  <a:pt x="376833" y="1206500"/>
                </a:lnTo>
                <a:lnTo>
                  <a:pt x="377650" y="1206500"/>
                </a:lnTo>
                <a:lnTo>
                  <a:pt x="377118" y="1219200"/>
                </a:lnTo>
                <a:close/>
              </a:path>
              <a:path w="1003300" h="2286000">
                <a:moveTo>
                  <a:pt x="385426" y="1219200"/>
                </a:moveTo>
                <a:lnTo>
                  <a:pt x="383160" y="1219200"/>
                </a:lnTo>
                <a:lnTo>
                  <a:pt x="383669" y="1206500"/>
                </a:lnTo>
                <a:lnTo>
                  <a:pt x="386078" y="1206500"/>
                </a:lnTo>
                <a:lnTo>
                  <a:pt x="385426" y="1219200"/>
                </a:lnTo>
                <a:close/>
              </a:path>
              <a:path w="1003300" h="2286000">
                <a:moveTo>
                  <a:pt x="389576" y="1219200"/>
                </a:moveTo>
                <a:lnTo>
                  <a:pt x="387347" y="1219200"/>
                </a:lnTo>
                <a:lnTo>
                  <a:pt x="387243" y="1206500"/>
                </a:lnTo>
                <a:lnTo>
                  <a:pt x="389576" y="1206500"/>
                </a:lnTo>
                <a:lnTo>
                  <a:pt x="389576" y="1219200"/>
                </a:lnTo>
                <a:close/>
              </a:path>
              <a:path w="1003300" h="2286000">
                <a:moveTo>
                  <a:pt x="394166" y="1219200"/>
                </a:moveTo>
                <a:lnTo>
                  <a:pt x="390959" y="1219200"/>
                </a:lnTo>
                <a:lnTo>
                  <a:pt x="390342" y="1206500"/>
                </a:lnTo>
                <a:lnTo>
                  <a:pt x="392384" y="1206500"/>
                </a:lnTo>
                <a:lnTo>
                  <a:pt x="394166" y="1219200"/>
                </a:lnTo>
                <a:close/>
              </a:path>
              <a:path w="1003300" h="2286000">
                <a:moveTo>
                  <a:pt x="400017" y="1217055"/>
                </a:moveTo>
                <a:lnTo>
                  <a:pt x="397174" y="1206500"/>
                </a:lnTo>
                <a:lnTo>
                  <a:pt x="400064" y="1206500"/>
                </a:lnTo>
                <a:lnTo>
                  <a:pt x="400017" y="1217055"/>
                </a:lnTo>
                <a:close/>
              </a:path>
              <a:path w="1003300" h="2286000">
                <a:moveTo>
                  <a:pt x="408045" y="1219200"/>
                </a:moveTo>
                <a:lnTo>
                  <a:pt x="402997" y="1219200"/>
                </a:lnTo>
                <a:lnTo>
                  <a:pt x="404085" y="1206500"/>
                </a:lnTo>
                <a:lnTo>
                  <a:pt x="406716" y="1206500"/>
                </a:lnTo>
                <a:lnTo>
                  <a:pt x="408045" y="1219200"/>
                </a:lnTo>
                <a:close/>
              </a:path>
              <a:path w="1003300" h="2286000">
                <a:moveTo>
                  <a:pt x="412652" y="1219200"/>
                </a:moveTo>
                <a:lnTo>
                  <a:pt x="410454" y="1219200"/>
                </a:lnTo>
                <a:lnTo>
                  <a:pt x="410252" y="1206500"/>
                </a:lnTo>
                <a:lnTo>
                  <a:pt x="411947" y="1206500"/>
                </a:lnTo>
                <a:lnTo>
                  <a:pt x="412652" y="1219200"/>
                </a:lnTo>
                <a:close/>
              </a:path>
              <a:path w="1003300" h="2286000">
                <a:moveTo>
                  <a:pt x="415155" y="1208421"/>
                </a:moveTo>
                <a:lnTo>
                  <a:pt x="414807" y="1206500"/>
                </a:lnTo>
                <a:lnTo>
                  <a:pt x="415126" y="1206500"/>
                </a:lnTo>
                <a:lnTo>
                  <a:pt x="415155" y="1208421"/>
                </a:lnTo>
                <a:close/>
              </a:path>
              <a:path w="1003300" h="2286000">
                <a:moveTo>
                  <a:pt x="417107" y="1219200"/>
                </a:moveTo>
                <a:lnTo>
                  <a:pt x="415226" y="1208817"/>
                </a:lnTo>
                <a:lnTo>
                  <a:pt x="415126" y="1206500"/>
                </a:lnTo>
                <a:lnTo>
                  <a:pt x="417107" y="1219200"/>
                </a:lnTo>
                <a:close/>
              </a:path>
              <a:path w="1003300" h="2286000">
                <a:moveTo>
                  <a:pt x="421316" y="1219200"/>
                </a:moveTo>
                <a:lnTo>
                  <a:pt x="417107" y="1219200"/>
                </a:lnTo>
                <a:lnTo>
                  <a:pt x="415126" y="1206500"/>
                </a:lnTo>
                <a:lnTo>
                  <a:pt x="421316" y="1206500"/>
                </a:lnTo>
                <a:lnTo>
                  <a:pt x="421316" y="1219200"/>
                </a:lnTo>
                <a:close/>
              </a:path>
              <a:path w="1003300" h="2286000">
                <a:moveTo>
                  <a:pt x="427761" y="1212376"/>
                </a:moveTo>
                <a:lnTo>
                  <a:pt x="425339" y="1206500"/>
                </a:lnTo>
                <a:lnTo>
                  <a:pt x="426086" y="1206500"/>
                </a:lnTo>
                <a:lnTo>
                  <a:pt x="427761" y="1212376"/>
                </a:lnTo>
                <a:close/>
              </a:path>
              <a:path w="1003300" h="2286000">
                <a:moveTo>
                  <a:pt x="445798" y="1219200"/>
                </a:moveTo>
                <a:lnTo>
                  <a:pt x="436794" y="1219200"/>
                </a:lnTo>
                <a:lnTo>
                  <a:pt x="436474" y="1206500"/>
                </a:lnTo>
                <a:lnTo>
                  <a:pt x="437947" y="1206500"/>
                </a:lnTo>
                <a:lnTo>
                  <a:pt x="445798" y="1219200"/>
                </a:lnTo>
                <a:close/>
              </a:path>
              <a:path w="1003300" h="2286000">
                <a:moveTo>
                  <a:pt x="454678" y="1219200"/>
                </a:moveTo>
                <a:lnTo>
                  <a:pt x="449465" y="1219200"/>
                </a:lnTo>
                <a:lnTo>
                  <a:pt x="450328" y="1206500"/>
                </a:lnTo>
                <a:lnTo>
                  <a:pt x="457682" y="1206500"/>
                </a:lnTo>
                <a:lnTo>
                  <a:pt x="454678" y="1219200"/>
                </a:lnTo>
                <a:close/>
              </a:path>
              <a:path w="1003300" h="2286000">
                <a:moveTo>
                  <a:pt x="458372" y="1219200"/>
                </a:moveTo>
                <a:lnTo>
                  <a:pt x="454678" y="1219200"/>
                </a:lnTo>
                <a:lnTo>
                  <a:pt x="459607" y="1206500"/>
                </a:lnTo>
                <a:lnTo>
                  <a:pt x="463382" y="1206500"/>
                </a:lnTo>
                <a:lnTo>
                  <a:pt x="463553" y="1207133"/>
                </a:lnTo>
                <a:lnTo>
                  <a:pt x="458372" y="1219200"/>
                </a:lnTo>
                <a:close/>
              </a:path>
              <a:path w="1003300" h="2286000">
                <a:moveTo>
                  <a:pt x="463554" y="1207130"/>
                </a:moveTo>
                <a:lnTo>
                  <a:pt x="463382" y="1206500"/>
                </a:lnTo>
                <a:lnTo>
                  <a:pt x="463824" y="1206500"/>
                </a:lnTo>
                <a:lnTo>
                  <a:pt x="463554" y="1207130"/>
                </a:lnTo>
                <a:close/>
              </a:path>
              <a:path w="1003300" h="2286000">
                <a:moveTo>
                  <a:pt x="467721" y="1219200"/>
                </a:moveTo>
                <a:lnTo>
                  <a:pt x="466856" y="1219200"/>
                </a:lnTo>
                <a:lnTo>
                  <a:pt x="463554" y="1207130"/>
                </a:lnTo>
                <a:lnTo>
                  <a:pt x="463824" y="1206500"/>
                </a:lnTo>
                <a:lnTo>
                  <a:pt x="465223" y="1206500"/>
                </a:lnTo>
                <a:lnTo>
                  <a:pt x="467721" y="1219200"/>
                </a:lnTo>
                <a:close/>
              </a:path>
              <a:path w="1003300" h="2286000">
                <a:moveTo>
                  <a:pt x="472540" y="1219200"/>
                </a:moveTo>
                <a:lnTo>
                  <a:pt x="470221" y="1219200"/>
                </a:lnTo>
                <a:lnTo>
                  <a:pt x="471106" y="1206500"/>
                </a:lnTo>
                <a:lnTo>
                  <a:pt x="472411" y="1206500"/>
                </a:lnTo>
                <a:lnTo>
                  <a:pt x="472540" y="1219200"/>
                </a:lnTo>
                <a:close/>
              </a:path>
              <a:path w="1003300" h="2286000">
                <a:moveTo>
                  <a:pt x="481868" y="1219200"/>
                </a:moveTo>
                <a:lnTo>
                  <a:pt x="473107" y="1219200"/>
                </a:lnTo>
                <a:lnTo>
                  <a:pt x="472411" y="1206500"/>
                </a:lnTo>
                <a:lnTo>
                  <a:pt x="480298" y="1206500"/>
                </a:lnTo>
                <a:lnTo>
                  <a:pt x="481868" y="1219200"/>
                </a:lnTo>
                <a:close/>
              </a:path>
              <a:path w="1003300" h="2286000">
                <a:moveTo>
                  <a:pt x="503057" y="1219200"/>
                </a:moveTo>
                <a:lnTo>
                  <a:pt x="495443" y="1219200"/>
                </a:lnTo>
                <a:lnTo>
                  <a:pt x="495295" y="1206500"/>
                </a:lnTo>
                <a:lnTo>
                  <a:pt x="500734" y="1206500"/>
                </a:lnTo>
                <a:lnTo>
                  <a:pt x="503057" y="1219200"/>
                </a:lnTo>
                <a:close/>
              </a:path>
              <a:path w="1003300" h="2286000">
                <a:moveTo>
                  <a:pt x="508790" y="1219200"/>
                </a:moveTo>
                <a:lnTo>
                  <a:pt x="503725" y="1219200"/>
                </a:lnTo>
                <a:lnTo>
                  <a:pt x="503735" y="1206500"/>
                </a:lnTo>
                <a:lnTo>
                  <a:pt x="507902" y="1206500"/>
                </a:lnTo>
                <a:lnTo>
                  <a:pt x="508790" y="1219200"/>
                </a:lnTo>
                <a:close/>
              </a:path>
              <a:path w="1003300" h="2286000">
                <a:moveTo>
                  <a:pt x="517559" y="1219200"/>
                </a:moveTo>
                <a:lnTo>
                  <a:pt x="514163" y="1219200"/>
                </a:lnTo>
                <a:lnTo>
                  <a:pt x="514163" y="1206500"/>
                </a:lnTo>
                <a:lnTo>
                  <a:pt x="519202" y="1206500"/>
                </a:lnTo>
                <a:lnTo>
                  <a:pt x="517559" y="1219200"/>
                </a:lnTo>
                <a:close/>
              </a:path>
              <a:path w="1003300" h="2286000">
                <a:moveTo>
                  <a:pt x="520955" y="1219200"/>
                </a:moveTo>
                <a:lnTo>
                  <a:pt x="519650" y="1219200"/>
                </a:lnTo>
                <a:lnTo>
                  <a:pt x="519384" y="1206500"/>
                </a:lnTo>
                <a:lnTo>
                  <a:pt x="520515" y="1206500"/>
                </a:lnTo>
                <a:lnTo>
                  <a:pt x="520955" y="1219200"/>
                </a:lnTo>
                <a:close/>
              </a:path>
              <a:path w="1003300" h="2286000">
                <a:moveTo>
                  <a:pt x="528675" y="1219200"/>
                </a:moveTo>
                <a:lnTo>
                  <a:pt x="521229" y="1219200"/>
                </a:lnTo>
                <a:lnTo>
                  <a:pt x="523208" y="1206500"/>
                </a:lnTo>
                <a:lnTo>
                  <a:pt x="527929" y="1206500"/>
                </a:lnTo>
                <a:lnTo>
                  <a:pt x="528675" y="1219200"/>
                </a:lnTo>
                <a:close/>
              </a:path>
              <a:path w="1003300" h="2286000">
                <a:moveTo>
                  <a:pt x="537013" y="1219200"/>
                </a:moveTo>
                <a:lnTo>
                  <a:pt x="532620" y="1219200"/>
                </a:lnTo>
                <a:lnTo>
                  <a:pt x="532417" y="1206500"/>
                </a:lnTo>
                <a:lnTo>
                  <a:pt x="538797" y="1206500"/>
                </a:lnTo>
                <a:lnTo>
                  <a:pt x="537013" y="1219200"/>
                </a:lnTo>
                <a:close/>
              </a:path>
              <a:path w="1003300" h="2286000">
                <a:moveTo>
                  <a:pt x="555228" y="1219200"/>
                </a:moveTo>
                <a:lnTo>
                  <a:pt x="553959" y="1219200"/>
                </a:lnTo>
                <a:lnTo>
                  <a:pt x="555126" y="1206500"/>
                </a:lnTo>
                <a:lnTo>
                  <a:pt x="556823" y="1206500"/>
                </a:lnTo>
                <a:lnTo>
                  <a:pt x="555228" y="1219200"/>
                </a:lnTo>
                <a:close/>
              </a:path>
              <a:path w="1003300" h="2286000">
                <a:moveTo>
                  <a:pt x="560080" y="1219200"/>
                </a:moveTo>
                <a:lnTo>
                  <a:pt x="558833" y="1219200"/>
                </a:lnTo>
                <a:lnTo>
                  <a:pt x="557822" y="1206500"/>
                </a:lnTo>
                <a:lnTo>
                  <a:pt x="558560" y="1206500"/>
                </a:lnTo>
                <a:lnTo>
                  <a:pt x="560080" y="1219200"/>
                </a:lnTo>
                <a:close/>
              </a:path>
              <a:path w="1003300" h="2286000">
                <a:moveTo>
                  <a:pt x="587710" y="1219200"/>
                </a:moveTo>
                <a:lnTo>
                  <a:pt x="580601" y="1219200"/>
                </a:lnTo>
                <a:lnTo>
                  <a:pt x="585071" y="1206500"/>
                </a:lnTo>
                <a:lnTo>
                  <a:pt x="587509" y="1206500"/>
                </a:lnTo>
                <a:lnTo>
                  <a:pt x="587710" y="1219200"/>
                </a:lnTo>
                <a:close/>
              </a:path>
              <a:path w="1003300" h="2286000">
                <a:moveTo>
                  <a:pt x="590154" y="1219200"/>
                </a:moveTo>
                <a:lnTo>
                  <a:pt x="589695" y="1219200"/>
                </a:lnTo>
                <a:lnTo>
                  <a:pt x="591349" y="1206500"/>
                </a:lnTo>
                <a:lnTo>
                  <a:pt x="592028" y="1206500"/>
                </a:lnTo>
                <a:lnTo>
                  <a:pt x="590154" y="1219200"/>
                </a:lnTo>
                <a:close/>
              </a:path>
              <a:path w="1003300" h="2286000">
                <a:moveTo>
                  <a:pt x="654424" y="1219200"/>
                </a:moveTo>
                <a:lnTo>
                  <a:pt x="652016" y="1219200"/>
                </a:lnTo>
                <a:lnTo>
                  <a:pt x="653951" y="1206500"/>
                </a:lnTo>
                <a:lnTo>
                  <a:pt x="656277" y="1206500"/>
                </a:lnTo>
                <a:lnTo>
                  <a:pt x="656468" y="1208817"/>
                </a:lnTo>
                <a:lnTo>
                  <a:pt x="654424" y="1219200"/>
                </a:lnTo>
                <a:close/>
              </a:path>
              <a:path w="1003300" h="2286000">
                <a:moveTo>
                  <a:pt x="659909" y="1219200"/>
                </a:moveTo>
                <a:lnTo>
                  <a:pt x="657323" y="1219200"/>
                </a:lnTo>
                <a:lnTo>
                  <a:pt x="656632" y="1210807"/>
                </a:lnTo>
                <a:lnTo>
                  <a:pt x="656546" y="1208421"/>
                </a:lnTo>
                <a:lnTo>
                  <a:pt x="656924" y="1206500"/>
                </a:lnTo>
                <a:lnTo>
                  <a:pt x="660682" y="1206500"/>
                </a:lnTo>
                <a:lnTo>
                  <a:pt x="659909" y="1219200"/>
                </a:lnTo>
                <a:close/>
              </a:path>
              <a:path w="1003300" h="2286000">
                <a:moveTo>
                  <a:pt x="667645" y="1219200"/>
                </a:moveTo>
                <a:lnTo>
                  <a:pt x="664887" y="1219200"/>
                </a:lnTo>
                <a:lnTo>
                  <a:pt x="666934" y="1206500"/>
                </a:lnTo>
                <a:lnTo>
                  <a:pt x="667645" y="1206500"/>
                </a:lnTo>
                <a:lnTo>
                  <a:pt x="667645" y="1219200"/>
                </a:lnTo>
                <a:close/>
              </a:path>
              <a:path w="1003300" h="2286000">
                <a:moveTo>
                  <a:pt x="675799" y="1219200"/>
                </a:moveTo>
                <a:lnTo>
                  <a:pt x="672589" y="1219200"/>
                </a:lnTo>
                <a:lnTo>
                  <a:pt x="672555" y="1206500"/>
                </a:lnTo>
                <a:lnTo>
                  <a:pt x="676923" y="1206500"/>
                </a:lnTo>
                <a:lnTo>
                  <a:pt x="675799" y="1219200"/>
                </a:lnTo>
                <a:close/>
              </a:path>
              <a:path w="1003300" h="2286000">
                <a:moveTo>
                  <a:pt x="675799" y="1219200"/>
                </a:moveTo>
                <a:lnTo>
                  <a:pt x="676923" y="1206500"/>
                </a:lnTo>
                <a:lnTo>
                  <a:pt x="677707" y="1210374"/>
                </a:lnTo>
                <a:lnTo>
                  <a:pt x="675799" y="1219200"/>
                </a:lnTo>
                <a:close/>
              </a:path>
              <a:path w="1003300" h="2286000">
                <a:moveTo>
                  <a:pt x="677707" y="1210374"/>
                </a:moveTo>
                <a:lnTo>
                  <a:pt x="676923" y="1206500"/>
                </a:lnTo>
                <a:lnTo>
                  <a:pt x="678545" y="1206500"/>
                </a:lnTo>
                <a:lnTo>
                  <a:pt x="677707" y="1210374"/>
                </a:lnTo>
                <a:close/>
              </a:path>
              <a:path w="1003300" h="2286000">
                <a:moveTo>
                  <a:pt x="682467" y="1219200"/>
                </a:moveTo>
                <a:lnTo>
                  <a:pt x="679934" y="1219200"/>
                </a:lnTo>
                <a:lnTo>
                  <a:pt x="680930" y="1206500"/>
                </a:lnTo>
                <a:lnTo>
                  <a:pt x="682917" y="1206500"/>
                </a:lnTo>
                <a:lnTo>
                  <a:pt x="682467" y="1219200"/>
                </a:lnTo>
                <a:close/>
              </a:path>
              <a:path w="1003300" h="2286000">
                <a:moveTo>
                  <a:pt x="687538" y="1219200"/>
                </a:moveTo>
                <a:lnTo>
                  <a:pt x="686518" y="1219200"/>
                </a:lnTo>
                <a:lnTo>
                  <a:pt x="686135" y="1206500"/>
                </a:lnTo>
                <a:lnTo>
                  <a:pt x="687504" y="1206500"/>
                </a:lnTo>
                <a:lnTo>
                  <a:pt x="687538" y="1219200"/>
                </a:lnTo>
                <a:close/>
              </a:path>
              <a:path w="1003300" h="2286000">
                <a:moveTo>
                  <a:pt x="691591" y="1217334"/>
                </a:moveTo>
                <a:lnTo>
                  <a:pt x="687504" y="1206500"/>
                </a:lnTo>
                <a:lnTo>
                  <a:pt x="688856" y="1206500"/>
                </a:lnTo>
                <a:lnTo>
                  <a:pt x="691591" y="1217334"/>
                </a:lnTo>
                <a:close/>
              </a:path>
              <a:path w="1003300" h="2286000">
                <a:moveTo>
                  <a:pt x="697047" y="1219200"/>
                </a:moveTo>
                <a:lnTo>
                  <a:pt x="694378" y="1219200"/>
                </a:lnTo>
                <a:lnTo>
                  <a:pt x="694692" y="1206500"/>
                </a:lnTo>
                <a:lnTo>
                  <a:pt x="696858" y="1206500"/>
                </a:lnTo>
                <a:lnTo>
                  <a:pt x="697047" y="1219200"/>
                </a:lnTo>
                <a:close/>
              </a:path>
              <a:path w="1003300" h="2286000">
                <a:moveTo>
                  <a:pt x="699710" y="1219200"/>
                </a:moveTo>
                <a:lnTo>
                  <a:pt x="696969" y="1206500"/>
                </a:lnTo>
                <a:lnTo>
                  <a:pt x="700021" y="1206500"/>
                </a:lnTo>
                <a:lnTo>
                  <a:pt x="699710" y="1219200"/>
                </a:lnTo>
                <a:close/>
              </a:path>
              <a:path w="1003300" h="2286000">
                <a:moveTo>
                  <a:pt x="702537" y="1219200"/>
                </a:moveTo>
                <a:lnTo>
                  <a:pt x="700730" y="1219200"/>
                </a:lnTo>
                <a:lnTo>
                  <a:pt x="702542" y="1206500"/>
                </a:lnTo>
                <a:lnTo>
                  <a:pt x="704263" y="1206500"/>
                </a:lnTo>
                <a:lnTo>
                  <a:pt x="702537" y="1219200"/>
                </a:lnTo>
                <a:close/>
              </a:path>
              <a:path w="1003300" h="2286000">
                <a:moveTo>
                  <a:pt x="710267" y="1219200"/>
                </a:moveTo>
                <a:lnTo>
                  <a:pt x="703805" y="1219200"/>
                </a:lnTo>
                <a:lnTo>
                  <a:pt x="704263" y="1206500"/>
                </a:lnTo>
                <a:lnTo>
                  <a:pt x="711367" y="1206500"/>
                </a:lnTo>
                <a:lnTo>
                  <a:pt x="710267" y="1219200"/>
                </a:lnTo>
                <a:close/>
              </a:path>
              <a:path w="1003300" h="2286000">
                <a:moveTo>
                  <a:pt x="720313" y="1219200"/>
                </a:moveTo>
                <a:lnTo>
                  <a:pt x="713495" y="1219200"/>
                </a:lnTo>
                <a:lnTo>
                  <a:pt x="713819" y="1206500"/>
                </a:lnTo>
                <a:lnTo>
                  <a:pt x="720111" y="1206500"/>
                </a:lnTo>
                <a:lnTo>
                  <a:pt x="720313" y="1219200"/>
                </a:lnTo>
                <a:close/>
              </a:path>
              <a:path w="1003300" h="2286000">
                <a:moveTo>
                  <a:pt x="852933" y="1219200"/>
                </a:moveTo>
                <a:lnTo>
                  <a:pt x="851166" y="1219200"/>
                </a:lnTo>
                <a:lnTo>
                  <a:pt x="850971" y="1206500"/>
                </a:lnTo>
                <a:lnTo>
                  <a:pt x="853290" y="1206500"/>
                </a:lnTo>
                <a:lnTo>
                  <a:pt x="852933" y="1219200"/>
                </a:lnTo>
                <a:close/>
              </a:path>
              <a:path w="1003300" h="2286000">
                <a:moveTo>
                  <a:pt x="867442" y="1219200"/>
                </a:moveTo>
                <a:lnTo>
                  <a:pt x="869272" y="1206500"/>
                </a:lnTo>
                <a:lnTo>
                  <a:pt x="869504" y="1206500"/>
                </a:lnTo>
                <a:lnTo>
                  <a:pt x="867442" y="1219200"/>
                </a:lnTo>
                <a:close/>
              </a:path>
              <a:path w="1003300" h="2286000">
                <a:moveTo>
                  <a:pt x="873690" y="1219200"/>
                </a:moveTo>
                <a:lnTo>
                  <a:pt x="871501" y="1219200"/>
                </a:lnTo>
                <a:lnTo>
                  <a:pt x="872491" y="1206500"/>
                </a:lnTo>
                <a:lnTo>
                  <a:pt x="873690" y="1206500"/>
                </a:lnTo>
                <a:lnTo>
                  <a:pt x="873690" y="1219200"/>
                </a:lnTo>
                <a:close/>
              </a:path>
              <a:path w="1003300" h="2286000">
                <a:moveTo>
                  <a:pt x="879799" y="1231900"/>
                </a:moveTo>
                <a:lnTo>
                  <a:pt x="879371" y="1219200"/>
                </a:lnTo>
                <a:lnTo>
                  <a:pt x="878158" y="1219200"/>
                </a:lnTo>
                <a:lnTo>
                  <a:pt x="878618" y="1206500"/>
                </a:lnTo>
                <a:lnTo>
                  <a:pt x="880375" y="1206500"/>
                </a:lnTo>
                <a:lnTo>
                  <a:pt x="879799" y="1231900"/>
                </a:lnTo>
                <a:close/>
              </a:path>
              <a:path w="1003300" h="2286000">
                <a:moveTo>
                  <a:pt x="881625" y="1231900"/>
                </a:moveTo>
                <a:lnTo>
                  <a:pt x="881761" y="1217827"/>
                </a:lnTo>
                <a:lnTo>
                  <a:pt x="880983" y="1206500"/>
                </a:lnTo>
                <a:lnTo>
                  <a:pt x="882980" y="1206500"/>
                </a:lnTo>
                <a:lnTo>
                  <a:pt x="882871" y="1212858"/>
                </a:lnTo>
                <a:lnTo>
                  <a:pt x="882825" y="1219200"/>
                </a:lnTo>
                <a:lnTo>
                  <a:pt x="881625" y="1231900"/>
                </a:lnTo>
                <a:close/>
              </a:path>
              <a:path w="1003300" h="2286000">
                <a:moveTo>
                  <a:pt x="891554" y="1231900"/>
                </a:moveTo>
                <a:lnTo>
                  <a:pt x="890218" y="1231900"/>
                </a:lnTo>
                <a:lnTo>
                  <a:pt x="888714" y="1220023"/>
                </a:lnTo>
                <a:lnTo>
                  <a:pt x="888639" y="1217827"/>
                </a:lnTo>
                <a:lnTo>
                  <a:pt x="888881" y="1206500"/>
                </a:lnTo>
                <a:lnTo>
                  <a:pt x="890629" y="1206500"/>
                </a:lnTo>
                <a:lnTo>
                  <a:pt x="890753" y="1215891"/>
                </a:lnTo>
                <a:lnTo>
                  <a:pt x="890677" y="1219200"/>
                </a:lnTo>
                <a:lnTo>
                  <a:pt x="891554" y="1231900"/>
                </a:lnTo>
                <a:close/>
              </a:path>
              <a:path w="1003300" h="2286000">
                <a:moveTo>
                  <a:pt x="894944" y="1219200"/>
                </a:moveTo>
                <a:lnTo>
                  <a:pt x="892811" y="1219200"/>
                </a:lnTo>
                <a:lnTo>
                  <a:pt x="892869" y="1206500"/>
                </a:lnTo>
                <a:lnTo>
                  <a:pt x="894571" y="1206500"/>
                </a:lnTo>
                <a:lnTo>
                  <a:pt x="894944" y="1219200"/>
                </a:lnTo>
                <a:close/>
              </a:path>
              <a:path w="1003300" h="2286000">
                <a:moveTo>
                  <a:pt x="898903" y="1219200"/>
                </a:moveTo>
                <a:lnTo>
                  <a:pt x="895745" y="1206500"/>
                </a:lnTo>
                <a:lnTo>
                  <a:pt x="898028" y="1206500"/>
                </a:lnTo>
                <a:lnTo>
                  <a:pt x="898903" y="1219200"/>
                </a:lnTo>
                <a:close/>
              </a:path>
              <a:path w="1003300" h="2286000">
                <a:moveTo>
                  <a:pt x="905873" y="1219200"/>
                </a:moveTo>
                <a:lnTo>
                  <a:pt x="903011" y="1219200"/>
                </a:lnTo>
                <a:lnTo>
                  <a:pt x="902585" y="1206500"/>
                </a:lnTo>
                <a:lnTo>
                  <a:pt x="902765" y="1206500"/>
                </a:lnTo>
                <a:lnTo>
                  <a:pt x="905873" y="1219200"/>
                </a:lnTo>
                <a:close/>
              </a:path>
              <a:path w="1003300" h="2286000">
                <a:moveTo>
                  <a:pt x="911112" y="1219200"/>
                </a:moveTo>
                <a:lnTo>
                  <a:pt x="907042" y="1219200"/>
                </a:lnTo>
                <a:lnTo>
                  <a:pt x="902782" y="1206500"/>
                </a:lnTo>
                <a:lnTo>
                  <a:pt x="911112" y="1206500"/>
                </a:lnTo>
                <a:lnTo>
                  <a:pt x="911112" y="1219200"/>
                </a:lnTo>
                <a:close/>
              </a:path>
              <a:path w="1003300" h="2286000">
                <a:moveTo>
                  <a:pt x="913095" y="1219200"/>
                </a:moveTo>
                <a:lnTo>
                  <a:pt x="911386" y="1206500"/>
                </a:lnTo>
                <a:lnTo>
                  <a:pt x="912065" y="1206500"/>
                </a:lnTo>
                <a:lnTo>
                  <a:pt x="913095" y="1219200"/>
                </a:lnTo>
                <a:close/>
              </a:path>
              <a:path w="1003300" h="2286000">
                <a:moveTo>
                  <a:pt x="921088" y="1219200"/>
                </a:moveTo>
                <a:lnTo>
                  <a:pt x="919189" y="1219200"/>
                </a:lnTo>
                <a:lnTo>
                  <a:pt x="919189" y="1206500"/>
                </a:lnTo>
                <a:lnTo>
                  <a:pt x="921088" y="1206500"/>
                </a:lnTo>
                <a:lnTo>
                  <a:pt x="921088" y="1219200"/>
                </a:lnTo>
                <a:close/>
              </a:path>
              <a:path w="1003300" h="2286000">
                <a:moveTo>
                  <a:pt x="925821" y="1219200"/>
                </a:moveTo>
                <a:lnTo>
                  <a:pt x="924078" y="1219200"/>
                </a:lnTo>
                <a:lnTo>
                  <a:pt x="923645" y="1206500"/>
                </a:lnTo>
                <a:lnTo>
                  <a:pt x="925821" y="1206500"/>
                </a:lnTo>
                <a:lnTo>
                  <a:pt x="925821" y="1219200"/>
                </a:lnTo>
                <a:close/>
              </a:path>
              <a:path w="1003300" h="2286000">
                <a:moveTo>
                  <a:pt x="963828" y="1219200"/>
                </a:moveTo>
                <a:lnTo>
                  <a:pt x="956243" y="1219200"/>
                </a:lnTo>
                <a:lnTo>
                  <a:pt x="952944" y="1206500"/>
                </a:lnTo>
                <a:lnTo>
                  <a:pt x="963134" y="1206500"/>
                </a:lnTo>
                <a:lnTo>
                  <a:pt x="963828" y="1219200"/>
                </a:lnTo>
                <a:close/>
              </a:path>
              <a:path w="1003300" h="2286000">
                <a:moveTo>
                  <a:pt x="987526" y="1219200"/>
                </a:moveTo>
                <a:lnTo>
                  <a:pt x="983894" y="1219200"/>
                </a:lnTo>
                <a:lnTo>
                  <a:pt x="981597" y="1206500"/>
                </a:lnTo>
                <a:lnTo>
                  <a:pt x="984477" y="1206500"/>
                </a:lnTo>
                <a:lnTo>
                  <a:pt x="987526" y="1219200"/>
                </a:lnTo>
                <a:close/>
              </a:path>
              <a:path w="1003300" h="2286000">
                <a:moveTo>
                  <a:pt x="990054" y="1219200"/>
                </a:moveTo>
                <a:lnTo>
                  <a:pt x="987776" y="1219200"/>
                </a:lnTo>
                <a:lnTo>
                  <a:pt x="989141" y="1206500"/>
                </a:lnTo>
                <a:lnTo>
                  <a:pt x="990054" y="1219200"/>
                </a:lnTo>
                <a:close/>
              </a:path>
              <a:path w="1003300" h="2286000">
                <a:moveTo>
                  <a:pt x="284456" y="1219200"/>
                </a:moveTo>
                <a:lnTo>
                  <a:pt x="284041" y="1219200"/>
                </a:lnTo>
                <a:lnTo>
                  <a:pt x="278238" y="1207133"/>
                </a:lnTo>
                <a:lnTo>
                  <a:pt x="284456" y="1219200"/>
                </a:lnTo>
                <a:close/>
              </a:path>
              <a:path w="1003300" h="2286000">
                <a:moveTo>
                  <a:pt x="95007" y="1219200"/>
                </a:moveTo>
                <a:lnTo>
                  <a:pt x="93060" y="1219200"/>
                </a:lnTo>
                <a:lnTo>
                  <a:pt x="94134" y="1207514"/>
                </a:lnTo>
                <a:lnTo>
                  <a:pt x="95007" y="1219200"/>
                </a:lnTo>
                <a:close/>
              </a:path>
              <a:path w="1003300" h="2286000">
                <a:moveTo>
                  <a:pt x="417107" y="1219200"/>
                </a:moveTo>
                <a:lnTo>
                  <a:pt x="415315" y="1219200"/>
                </a:lnTo>
                <a:lnTo>
                  <a:pt x="415155" y="1208421"/>
                </a:lnTo>
                <a:lnTo>
                  <a:pt x="417107" y="1219200"/>
                </a:lnTo>
                <a:close/>
              </a:path>
              <a:path w="1003300" h="2286000">
                <a:moveTo>
                  <a:pt x="679493" y="1219200"/>
                </a:moveTo>
                <a:lnTo>
                  <a:pt x="675799" y="1219200"/>
                </a:lnTo>
                <a:lnTo>
                  <a:pt x="677707" y="1210374"/>
                </a:lnTo>
                <a:lnTo>
                  <a:pt x="679493" y="1219200"/>
                </a:lnTo>
                <a:close/>
              </a:path>
              <a:path w="1003300" h="2286000">
                <a:moveTo>
                  <a:pt x="266044" y="1215891"/>
                </a:moveTo>
                <a:lnTo>
                  <a:pt x="266085" y="1212858"/>
                </a:lnTo>
                <a:lnTo>
                  <a:pt x="266179" y="1210807"/>
                </a:lnTo>
                <a:lnTo>
                  <a:pt x="266163" y="1214291"/>
                </a:lnTo>
                <a:lnTo>
                  <a:pt x="266044" y="1215891"/>
                </a:lnTo>
                <a:close/>
              </a:path>
              <a:path w="1003300" h="2286000">
                <a:moveTo>
                  <a:pt x="430572" y="1219200"/>
                </a:moveTo>
                <a:lnTo>
                  <a:pt x="429705" y="1219200"/>
                </a:lnTo>
                <a:lnTo>
                  <a:pt x="427761" y="1212376"/>
                </a:lnTo>
                <a:lnTo>
                  <a:pt x="430572" y="1219200"/>
                </a:lnTo>
                <a:close/>
              </a:path>
              <a:path w="1003300" h="2286000">
                <a:moveTo>
                  <a:pt x="266712" y="1219200"/>
                </a:moveTo>
                <a:lnTo>
                  <a:pt x="266093" y="1219200"/>
                </a:lnTo>
                <a:lnTo>
                  <a:pt x="266163" y="1214291"/>
                </a:lnTo>
                <a:lnTo>
                  <a:pt x="266291" y="1212577"/>
                </a:lnTo>
                <a:lnTo>
                  <a:pt x="266712" y="1219200"/>
                </a:lnTo>
                <a:close/>
              </a:path>
              <a:path w="1003300" h="2286000">
                <a:moveTo>
                  <a:pt x="32660" y="1219200"/>
                </a:moveTo>
                <a:lnTo>
                  <a:pt x="30920" y="1219200"/>
                </a:lnTo>
                <a:lnTo>
                  <a:pt x="33534" y="1212858"/>
                </a:lnTo>
                <a:lnTo>
                  <a:pt x="32660" y="1219200"/>
                </a:lnTo>
                <a:close/>
              </a:path>
              <a:path w="1003300" h="2286000">
                <a:moveTo>
                  <a:pt x="266093" y="1219200"/>
                </a:moveTo>
                <a:lnTo>
                  <a:pt x="265797" y="1219200"/>
                </a:lnTo>
                <a:lnTo>
                  <a:pt x="266044" y="1215891"/>
                </a:lnTo>
                <a:lnTo>
                  <a:pt x="266093" y="1219200"/>
                </a:lnTo>
                <a:close/>
              </a:path>
              <a:path w="1003300" h="2286000">
                <a:moveTo>
                  <a:pt x="400594" y="1219200"/>
                </a:moveTo>
                <a:lnTo>
                  <a:pt x="400007" y="1219200"/>
                </a:lnTo>
                <a:lnTo>
                  <a:pt x="400017" y="1217055"/>
                </a:lnTo>
                <a:lnTo>
                  <a:pt x="400594" y="1219200"/>
                </a:lnTo>
                <a:close/>
              </a:path>
              <a:path w="1003300" h="2286000">
                <a:moveTo>
                  <a:pt x="692295" y="1219200"/>
                </a:moveTo>
                <a:lnTo>
                  <a:pt x="692062" y="1219200"/>
                </a:lnTo>
                <a:lnTo>
                  <a:pt x="691591" y="1217334"/>
                </a:lnTo>
                <a:lnTo>
                  <a:pt x="692295" y="1219200"/>
                </a:lnTo>
                <a:close/>
              </a:path>
              <a:path w="1003300" h="2286000">
                <a:moveTo>
                  <a:pt x="7722" y="1219200"/>
                </a:moveTo>
                <a:lnTo>
                  <a:pt x="6604" y="1219200"/>
                </a:lnTo>
                <a:lnTo>
                  <a:pt x="7724" y="1217827"/>
                </a:lnTo>
                <a:lnTo>
                  <a:pt x="7722" y="1219200"/>
                </a:lnTo>
                <a:close/>
              </a:path>
              <a:path w="1003300" h="2286000">
                <a:moveTo>
                  <a:pt x="5076" y="1231900"/>
                </a:moveTo>
                <a:lnTo>
                  <a:pt x="3222" y="1231900"/>
                </a:lnTo>
                <a:lnTo>
                  <a:pt x="4918" y="1219200"/>
                </a:lnTo>
                <a:lnTo>
                  <a:pt x="7741" y="1219200"/>
                </a:lnTo>
                <a:lnTo>
                  <a:pt x="5076" y="1231900"/>
                </a:lnTo>
                <a:close/>
              </a:path>
              <a:path w="1003300" h="2286000">
                <a:moveTo>
                  <a:pt x="23369" y="1231900"/>
                </a:moveTo>
                <a:lnTo>
                  <a:pt x="17171" y="1231900"/>
                </a:lnTo>
                <a:lnTo>
                  <a:pt x="18990" y="1219200"/>
                </a:lnTo>
                <a:lnTo>
                  <a:pt x="23942" y="1219200"/>
                </a:lnTo>
                <a:lnTo>
                  <a:pt x="23369" y="1231900"/>
                </a:lnTo>
                <a:close/>
              </a:path>
              <a:path w="1003300" h="2286000">
                <a:moveTo>
                  <a:pt x="46024" y="1244600"/>
                </a:moveTo>
                <a:lnTo>
                  <a:pt x="44215" y="1244600"/>
                </a:lnTo>
                <a:lnTo>
                  <a:pt x="44176" y="1231900"/>
                </a:lnTo>
                <a:lnTo>
                  <a:pt x="44136" y="1231354"/>
                </a:lnTo>
                <a:lnTo>
                  <a:pt x="45750" y="1219200"/>
                </a:lnTo>
                <a:lnTo>
                  <a:pt x="49123" y="1219200"/>
                </a:lnTo>
                <a:lnTo>
                  <a:pt x="45339" y="1231900"/>
                </a:lnTo>
                <a:lnTo>
                  <a:pt x="46024" y="1244600"/>
                </a:lnTo>
                <a:close/>
              </a:path>
              <a:path w="1003300" h="2286000">
                <a:moveTo>
                  <a:pt x="65637" y="1231900"/>
                </a:moveTo>
                <a:lnTo>
                  <a:pt x="62207" y="1231900"/>
                </a:lnTo>
                <a:lnTo>
                  <a:pt x="64988" y="1219200"/>
                </a:lnTo>
                <a:lnTo>
                  <a:pt x="66916" y="1219200"/>
                </a:lnTo>
                <a:lnTo>
                  <a:pt x="65637" y="1231900"/>
                </a:lnTo>
                <a:close/>
              </a:path>
              <a:path w="1003300" h="2286000">
                <a:moveTo>
                  <a:pt x="71274" y="1230521"/>
                </a:moveTo>
                <a:lnTo>
                  <a:pt x="72710" y="1219200"/>
                </a:lnTo>
                <a:lnTo>
                  <a:pt x="74235" y="1219200"/>
                </a:lnTo>
                <a:lnTo>
                  <a:pt x="71274" y="1230521"/>
                </a:lnTo>
                <a:close/>
              </a:path>
              <a:path w="1003300" h="2286000">
                <a:moveTo>
                  <a:pt x="74570" y="1231900"/>
                </a:moveTo>
                <a:lnTo>
                  <a:pt x="71443" y="1231900"/>
                </a:lnTo>
                <a:lnTo>
                  <a:pt x="74547" y="1219200"/>
                </a:lnTo>
                <a:lnTo>
                  <a:pt x="74570" y="1231900"/>
                </a:lnTo>
                <a:close/>
              </a:path>
              <a:path w="1003300" h="2286000">
                <a:moveTo>
                  <a:pt x="80802" y="1231900"/>
                </a:moveTo>
                <a:lnTo>
                  <a:pt x="78748" y="1231900"/>
                </a:lnTo>
                <a:lnTo>
                  <a:pt x="79976" y="1219200"/>
                </a:lnTo>
                <a:lnTo>
                  <a:pt x="82298" y="1219200"/>
                </a:lnTo>
                <a:lnTo>
                  <a:pt x="80802" y="1231900"/>
                </a:lnTo>
                <a:close/>
              </a:path>
              <a:path w="1003300" h="2286000">
                <a:moveTo>
                  <a:pt x="85755" y="1244600"/>
                </a:moveTo>
                <a:lnTo>
                  <a:pt x="84170" y="1244600"/>
                </a:lnTo>
                <a:lnTo>
                  <a:pt x="85730" y="1219200"/>
                </a:lnTo>
                <a:lnTo>
                  <a:pt x="88465" y="1219200"/>
                </a:lnTo>
                <a:lnTo>
                  <a:pt x="87707" y="1231900"/>
                </a:lnTo>
                <a:lnTo>
                  <a:pt x="86337" y="1231900"/>
                </a:lnTo>
                <a:lnTo>
                  <a:pt x="85755" y="1244600"/>
                </a:lnTo>
                <a:close/>
              </a:path>
              <a:path w="1003300" h="2286000">
                <a:moveTo>
                  <a:pt x="94206" y="1231900"/>
                </a:moveTo>
                <a:lnTo>
                  <a:pt x="92083" y="1231900"/>
                </a:lnTo>
                <a:lnTo>
                  <a:pt x="89623" y="1219200"/>
                </a:lnTo>
                <a:lnTo>
                  <a:pt x="91091" y="1219200"/>
                </a:lnTo>
                <a:lnTo>
                  <a:pt x="94206" y="1231900"/>
                </a:lnTo>
                <a:close/>
              </a:path>
              <a:path w="1003300" h="2286000">
                <a:moveTo>
                  <a:pt x="110073" y="1231900"/>
                </a:moveTo>
                <a:lnTo>
                  <a:pt x="105440" y="1231900"/>
                </a:lnTo>
                <a:lnTo>
                  <a:pt x="104908" y="1219200"/>
                </a:lnTo>
                <a:lnTo>
                  <a:pt x="105183" y="1219200"/>
                </a:lnTo>
                <a:lnTo>
                  <a:pt x="110073" y="1231900"/>
                </a:lnTo>
                <a:close/>
              </a:path>
              <a:path w="1003300" h="2286000">
                <a:moveTo>
                  <a:pt x="113579" y="1244600"/>
                </a:moveTo>
                <a:lnTo>
                  <a:pt x="111874" y="1244600"/>
                </a:lnTo>
                <a:lnTo>
                  <a:pt x="111720" y="1232891"/>
                </a:lnTo>
                <a:lnTo>
                  <a:pt x="111609" y="1230092"/>
                </a:lnTo>
                <a:lnTo>
                  <a:pt x="111017" y="1219200"/>
                </a:lnTo>
                <a:lnTo>
                  <a:pt x="112955" y="1219200"/>
                </a:lnTo>
                <a:lnTo>
                  <a:pt x="112880" y="1231900"/>
                </a:lnTo>
                <a:lnTo>
                  <a:pt x="114069" y="1231900"/>
                </a:lnTo>
                <a:lnTo>
                  <a:pt x="113579" y="1244600"/>
                </a:lnTo>
                <a:close/>
              </a:path>
              <a:path w="1003300" h="2286000">
                <a:moveTo>
                  <a:pt x="122668" y="1231900"/>
                </a:moveTo>
                <a:lnTo>
                  <a:pt x="119496" y="1231900"/>
                </a:lnTo>
                <a:lnTo>
                  <a:pt x="119122" y="1219200"/>
                </a:lnTo>
                <a:lnTo>
                  <a:pt x="122848" y="1219200"/>
                </a:lnTo>
                <a:lnTo>
                  <a:pt x="122668" y="1231900"/>
                </a:lnTo>
                <a:close/>
              </a:path>
              <a:path w="1003300" h="2286000">
                <a:moveTo>
                  <a:pt x="124954" y="1231900"/>
                </a:moveTo>
                <a:lnTo>
                  <a:pt x="124138" y="1231900"/>
                </a:lnTo>
                <a:lnTo>
                  <a:pt x="123041" y="1219200"/>
                </a:lnTo>
                <a:lnTo>
                  <a:pt x="126639" y="1219200"/>
                </a:lnTo>
                <a:lnTo>
                  <a:pt x="124954" y="1231900"/>
                </a:lnTo>
                <a:close/>
              </a:path>
              <a:path w="1003300" h="2286000">
                <a:moveTo>
                  <a:pt x="132545" y="1231900"/>
                </a:moveTo>
                <a:lnTo>
                  <a:pt x="127885" y="1231900"/>
                </a:lnTo>
                <a:lnTo>
                  <a:pt x="133713" y="1219200"/>
                </a:lnTo>
                <a:lnTo>
                  <a:pt x="134536" y="1219200"/>
                </a:lnTo>
                <a:lnTo>
                  <a:pt x="132545" y="1231900"/>
                </a:lnTo>
                <a:close/>
              </a:path>
              <a:path w="1003300" h="2286000">
                <a:moveTo>
                  <a:pt x="139401" y="1244600"/>
                </a:moveTo>
                <a:lnTo>
                  <a:pt x="132857" y="1244600"/>
                </a:lnTo>
                <a:lnTo>
                  <a:pt x="136810" y="1231900"/>
                </a:lnTo>
                <a:lnTo>
                  <a:pt x="136801" y="1219200"/>
                </a:lnTo>
                <a:lnTo>
                  <a:pt x="137983" y="1219200"/>
                </a:lnTo>
                <a:lnTo>
                  <a:pt x="139101" y="1231354"/>
                </a:lnTo>
                <a:lnTo>
                  <a:pt x="139171" y="1232891"/>
                </a:lnTo>
                <a:lnTo>
                  <a:pt x="139401" y="1244600"/>
                </a:lnTo>
                <a:close/>
              </a:path>
              <a:path w="1003300" h="2286000">
                <a:moveTo>
                  <a:pt x="265145" y="1231900"/>
                </a:moveTo>
                <a:lnTo>
                  <a:pt x="263249" y="1231900"/>
                </a:lnTo>
                <a:lnTo>
                  <a:pt x="263639" y="1219200"/>
                </a:lnTo>
                <a:lnTo>
                  <a:pt x="266156" y="1219200"/>
                </a:lnTo>
                <a:lnTo>
                  <a:pt x="265145" y="1231900"/>
                </a:lnTo>
                <a:close/>
              </a:path>
              <a:path w="1003300" h="2286000">
                <a:moveTo>
                  <a:pt x="275356" y="1231900"/>
                </a:moveTo>
                <a:lnTo>
                  <a:pt x="268834" y="1231900"/>
                </a:lnTo>
                <a:lnTo>
                  <a:pt x="266711" y="1219200"/>
                </a:lnTo>
                <a:lnTo>
                  <a:pt x="269481" y="1219200"/>
                </a:lnTo>
                <a:lnTo>
                  <a:pt x="275356" y="1231900"/>
                </a:lnTo>
                <a:close/>
              </a:path>
              <a:path w="1003300" h="2286000">
                <a:moveTo>
                  <a:pt x="288176" y="1231900"/>
                </a:moveTo>
                <a:lnTo>
                  <a:pt x="281076" y="1219200"/>
                </a:lnTo>
                <a:lnTo>
                  <a:pt x="282496" y="1219200"/>
                </a:lnTo>
                <a:lnTo>
                  <a:pt x="288176" y="1231900"/>
                </a:lnTo>
                <a:close/>
              </a:path>
              <a:path w="1003300" h="2286000">
                <a:moveTo>
                  <a:pt x="315172" y="1221150"/>
                </a:moveTo>
                <a:lnTo>
                  <a:pt x="315172" y="1219200"/>
                </a:lnTo>
                <a:lnTo>
                  <a:pt x="315451" y="1219200"/>
                </a:lnTo>
                <a:lnTo>
                  <a:pt x="315172" y="1221150"/>
                </a:lnTo>
                <a:close/>
              </a:path>
              <a:path w="1003300" h="2286000">
                <a:moveTo>
                  <a:pt x="317694" y="1231900"/>
                </a:moveTo>
                <a:lnTo>
                  <a:pt x="317544" y="1231900"/>
                </a:lnTo>
                <a:lnTo>
                  <a:pt x="316776" y="1219200"/>
                </a:lnTo>
                <a:lnTo>
                  <a:pt x="317469" y="1219200"/>
                </a:lnTo>
                <a:lnTo>
                  <a:pt x="317694" y="1231900"/>
                </a:lnTo>
                <a:close/>
              </a:path>
              <a:path w="1003300" h="2286000">
                <a:moveTo>
                  <a:pt x="318428" y="1231900"/>
                </a:moveTo>
                <a:lnTo>
                  <a:pt x="317694" y="1231900"/>
                </a:lnTo>
                <a:lnTo>
                  <a:pt x="320454" y="1219200"/>
                </a:lnTo>
                <a:lnTo>
                  <a:pt x="318428" y="1231900"/>
                </a:lnTo>
                <a:close/>
              </a:path>
              <a:path w="1003300" h="2286000">
                <a:moveTo>
                  <a:pt x="371110" y="1231900"/>
                </a:moveTo>
                <a:lnTo>
                  <a:pt x="371101" y="1219200"/>
                </a:lnTo>
                <a:lnTo>
                  <a:pt x="373654" y="1219200"/>
                </a:lnTo>
                <a:lnTo>
                  <a:pt x="371110" y="1231900"/>
                </a:lnTo>
                <a:close/>
              </a:path>
              <a:path w="1003300" h="2286000">
                <a:moveTo>
                  <a:pt x="381459" y="1231900"/>
                </a:moveTo>
                <a:lnTo>
                  <a:pt x="379354" y="1231900"/>
                </a:lnTo>
                <a:lnTo>
                  <a:pt x="380285" y="1219200"/>
                </a:lnTo>
                <a:lnTo>
                  <a:pt x="382214" y="1219200"/>
                </a:lnTo>
                <a:lnTo>
                  <a:pt x="381459" y="1231900"/>
                </a:lnTo>
                <a:close/>
              </a:path>
              <a:path w="1003300" h="2286000">
                <a:moveTo>
                  <a:pt x="384801" y="1224207"/>
                </a:moveTo>
                <a:lnTo>
                  <a:pt x="383559" y="1219200"/>
                </a:lnTo>
                <a:lnTo>
                  <a:pt x="384516" y="1219200"/>
                </a:lnTo>
                <a:lnTo>
                  <a:pt x="384801" y="1224207"/>
                </a:lnTo>
                <a:close/>
              </a:path>
              <a:path w="1003300" h="2286000">
                <a:moveTo>
                  <a:pt x="389203" y="1231900"/>
                </a:moveTo>
                <a:lnTo>
                  <a:pt x="386708" y="1231900"/>
                </a:lnTo>
                <a:lnTo>
                  <a:pt x="386366" y="1230521"/>
                </a:lnTo>
                <a:lnTo>
                  <a:pt x="386259" y="1219200"/>
                </a:lnTo>
                <a:lnTo>
                  <a:pt x="388026" y="1219200"/>
                </a:lnTo>
                <a:lnTo>
                  <a:pt x="389203" y="1231900"/>
                </a:lnTo>
                <a:close/>
              </a:path>
              <a:path w="1003300" h="2286000">
                <a:moveTo>
                  <a:pt x="401353" y="1231900"/>
                </a:moveTo>
                <a:lnTo>
                  <a:pt x="394864" y="1231900"/>
                </a:lnTo>
                <a:lnTo>
                  <a:pt x="394485" y="1219200"/>
                </a:lnTo>
                <a:lnTo>
                  <a:pt x="396804" y="1219200"/>
                </a:lnTo>
                <a:lnTo>
                  <a:pt x="401353" y="1231900"/>
                </a:lnTo>
                <a:close/>
              </a:path>
              <a:path w="1003300" h="2286000">
                <a:moveTo>
                  <a:pt x="404644" y="1231354"/>
                </a:moveTo>
                <a:lnTo>
                  <a:pt x="399203" y="1219200"/>
                </a:lnTo>
                <a:lnTo>
                  <a:pt x="406205" y="1219200"/>
                </a:lnTo>
                <a:lnTo>
                  <a:pt x="404644" y="1231354"/>
                </a:lnTo>
                <a:close/>
              </a:path>
              <a:path w="1003300" h="2286000">
                <a:moveTo>
                  <a:pt x="413388" y="1231900"/>
                </a:moveTo>
                <a:lnTo>
                  <a:pt x="407964" y="1231900"/>
                </a:lnTo>
                <a:lnTo>
                  <a:pt x="409409" y="1219200"/>
                </a:lnTo>
                <a:lnTo>
                  <a:pt x="411153" y="1219200"/>
                </a:lnTo>
                <a:lnTo>
                  <a:pt x="413388" y="1231900"/>
                </a:lnTo>
                <a:close/>
              </a:path>
              <a:path w="1003300" h="2286000">
                <a:moveTo>
                  <a:pt x="418311" y="1231900"/>
                </a:moveTo>
                <a:lnTo>
                  <a:pt x="415093" y="1231900"/>
                </a:lnTo>
                <a:lnTo>
                  <a:pt x="414532" y="1219200"/>
                </a:lnTo>
                <a:lnTo>
                  <a:pt x="418311" y="1231900"/>
                </a:lnTo>
                <a:close/>
              </a:path>
              <a:path w="1003300" h="2286000">
                <a:moveTo>
                  <a:pt x="423729" y="1231900"/>
                </a:moveTo>
                <a:lnTo>
                  <a:pt x="418886" y="1231900"/>
                </a:lnTo>
                <a:lnTo>
                  <a:pt x="415458" y="1219200"/>
                </a:lnTo>
                <a:lnTo>
                  <a:pt x="420884" y="1219200"/>
                </a:lnTo>
                <a:lnTo>
                  <a:pt x="423729" y="1231900"/>
                </a:lnTo>
                <a:close/>
              </a:path>
              <a:path w="1003300" h="2286000">
                <a:moveTo>
                  <a:pt x="425005" y="1231900"/>
                </a:moveTo>
                <a:lnTo>
                  <a:pt x="424116" y="1231900"/>
                </a:lnTo>
                <a:lnTo>
                  <a:pt x="423003" y="1219200"/>
                </a:lnTo>
                <a:lnTo>
                  <a:pt x="424592" y="1219200"/>
                </a:lnTo>
                <a:lnTo>
                  <a:pt x="425005" y="1231900"/>
                </a:lnTo>
                <a:close/>
              </a:path>
              <a:path w="1003300" h="2286000">
                <a:moveTo>
                  <a:pt x="427475" y="1231900"/>
                </a:moveTo>
                <a:lnTo>
                  <a:pt x="426815" y="1231900"/>
                </a:lnTo>
                <a:lnTo>
                  <a:pt x="427074" y="1219200"/>
                </a:lnTo>
                <a:lnTo>
                  <a:pt x="427491" y="1219200"/>
                </a:lnTo>
                <a:lnTo>
                  <a:pt x="427475" y="1231900"/>
                </a:lnTo>
                <a:close/>
              </a:path>
              <a:path w="1003300" h="2286000">
                <a:moveTo>
                  <a:pt x="430877" y="1231900"/>
                </a:moveTo>
                <a:lnTo>
                  <a:pt x="428031" y="1219200"/>
                </a:lnTo>
                <a:lnTo>
                  <a:pt x="431518" y="1219200"/>
                </a:lnTo>
                <a:lnTo>
                  <a:pt x="430877" y="1231900"/>
                </a:lnTo>
                <a:close/>
              </a:path>
              <a:path w="1003300" h="2286000">
                <a:moveTo>
                  <a:pt x="434150" y="1231900"/>
                </a:moveTo>
                <a:lnTo>
                  <a:pt x="430933" y="1231900"/>
                </a:lnTo>
                <a:lnTo>
                  <a:pt x="431518" y="1219200"/>
                </a:lnTo>
                <a:lnTo>
                  <a:pt x="431789" y="1219200"/>
                </a:lnTo>
                <a:lnTo>
                  <a:pt x="434150" y="1231900"/>
                </a:lnTo>
                <a:close/>
              </a:path>
              <a:path w="1003300" h="2286000">
                <a:moveTo>
                  <a:pt x="439188" y="1231900"/>
                </a:moveTo>
                <a:lnTo>
                  <a:pt x="438292" y="1219200"/>
                </a:lnTo>
                <a:lnTo>
                  <a:pt x="442161" y="1219200"/>
                </a:lnTo>
                <a:lnTo>
                  <a:pt x="439188" y="1231900"/>
                </a:lnTo>
                <a:close/>
              </a:path>
              <a:path w="1003300" h="2286000">
                <a:moveTo>
                  <a:pt x="447307" y="1231900"/>
                </a:moveTo>
                <a:lnTo>
                  <a:pt x="443556" y="1231900"/>
                </a:lnTo>
                <a:lnTo>
                  <a:pt x="442161" y="1219200"/>
                </a:lnTo>
                <a:lnTo>
                  <a:pt x="450139" y="1219200"/>
                </a:lnTo>
                <a:lnTo>
                  <a:pt x="447307" y="1231900"/>
                </a:lnTo>
                <a:close/>
              </a:path>
              <a:path w="1003300" h="2286000">
                <a:moveTo>
                  <a:pt x="456675" y="1231900"/>
                </a:moveTo>
                <a:lnTo>
                  <a:pt x="451362" y="1231900"/>
                </a:lnTo>
                <a:lnTo>
                  <a:pt x="451604" y="1219200"/>
                </a:lnTo>
                <a:lnTo>
                  <a:pt x="455453" y="1219200"/>
                </a:lnTo>
                <a:lnTo>
                  <a:pt x="456675" y="1231900"/>
                </a:lnTo>
                <a:close/>
              </a:path>
              <a:path w="1003300" h="2286000">
                <a:moveTo>
                  <a:pt x="461308" y="1231900"/>
                </a:moveTo>
                <a:lnTo>
                  <a:pt x="456961" y="1231900"/>
                </a:lnTo>
                <a:lnTo>
                  <a:pt x="460194" y="1219200"/>
                </a:lnTo>
                <a:lnTo>
                  <a:pt x="461308" y="1231900"/>
                </a:lnTo>
                <a:close/>
              </a:path>
              <a:path w="1003300" h="2286000">
                <a:moveTo>
                  <a:pt x="468060" y="1231900"/>
                </a:moveTo>
                <a:lnTo>
                  <a:pt x="464875" y="1231900"/>
                </a:lnTo>
                <a:lnTo>
                  <a:pt x="461144" y="1219200"/>
                </a:lnTo>
                <a:lnTo>
                  <a:pt x="464046" y="1219200"/>
                </a:lnTo>
                <a:lnTo>
                  <a:pt x="468060" y="1231900"/>
                </a:lnTo>
                <a:close/>
              </a:path>
              <a:path w="1003300" h="2286000">
                <a:moveTo>
                  <a:pt x="473658" y="1231900"/>
                </a:moveTo>
                <a:lnTo>
                  <a:pt x="468060" y="1231900"/>
                </a:lnTo>
                <a:lnTo>
                  <a:pt x="467537" y="1219200"/>
                </a:lnTo>
                <a:lnTo>
                  <a:pt x="475135" y="1219200"/>
                </a:lnTo>
                <a:lnTo>
                  <a:pt x="473658" y="1231900"/>
                </a:lnTo>
                <a:close/>
              </a:path>
              <a:path w="1003300" h="2286000">
                <a:moveTo>
                  <a:pt x="478278" y="1231900"/>
                </a:moveTo>
                <a:lnTo>
                  <a:pt x="475487" y="1231900"/>
                </a:lnTo>
                <a:lnTo>
                  <a:pt x="475135" y="1219200"/>
                </a:lnTo>
                <a:lnTo>
                  <a:pt x="479063" y="1219200"/>
                </a:lnTo>
                <a:lnTo>
                  <a:pt x="478278" y="1231900"/>
                </a:lnTo>
                <a:close/>
              </a:path>
              <a:path w="1003300" h="2286000">
                <a:moveTo>
                  <a:pt x="507703" y="1231900"/>
                </a:moveTo>
                <a:lnTo>
                  <a:pt x="499283" y="1231900"/>
                </a:lnTo>
                <a:lnTo>
                  <a:pt x="498758" y="1219200"/>
                </a:lnTo>
                <a:lnTo>
                  <a:pt x="508480" y="1219200"/>
                </a:lnTo>
                <a:lnTo>
                  <a:pt x="507703" y="1231900"/>
                </a:lnTo>
                <a:close/>
              </a:path>
              <a:path w="1003300" h="2286000">
                <a:moveTo>
                  <a:pt x="511990" y="1231900"/>
                </a:moveTo>
                <a:lnTo>
                  <a:pt x="508480" y="1231900"/>
                </a:lnTo>
                <a:lnTo>
                  <a:pt x="508480" y="1219200"/>
                </a:lnTo>
                <a:lnTo>
                  <a:pt x="510375" y="1219200"/>
                </a:lnTo>
                <a:lnTo>
                  <a:pt x="511990" y="1231900"/>
                </a:lnTo>
                <a:close/>
              </a:path>
              <a:path w="1003300" h="2286000">
                <a:moveTo>
                  <a:pt x="514227" y="1231900"/>
                </a:moveTo>
                <a:lnTo>
                  <a:pt x="512677" y="1231900"/>
                </a:lnTo>
                <a:lnTo>
                  <a:pt x="512724" y="1219200"/>
                </a:lnTo>
                <a:lnTo>
                  <a:pt x="514920" y="1219200"/>
                </a:lnTo>
                <a:lnTo>
                  <a:pt x="514227" y="1231900"/>
                </a:lnTo>
                <a:close/>
              </a:path>
              <a:path w="1003300" h="2286000">
                <a:moveTo>
                  <a:pt x="518788" y="1231900"/>
                </a:moveTo>
                <a:lnTo>
                  <a:pt x="515926" y="1231900"/>
                </a:lnTo>
                <a:lnTo>
                  <a:pt x="514920" y="1219200"/>
                </a:lnTo>
                <a:lnTo>
                  <a:pt x="515913" y="1219200"/>
                </a:lnTo>
                <a:lnTo>
                  <a:pt x="518788" y="1231900"/>
                </a:lnTo>
                <a:close/>
              </a:path>
              <a:path w="1003300" h="2286000">
                <a:moveTo>
                  <a:pt x="530575" y="1231900"/>
                </a:moveTo>
                <a:lnTo>
                  <a:pt x="520694" y="1231900"/>
                </a:lnTo>
                <a:lnTo>
                  <a:pt x="521012" y="1219200"/>
                </a:lnTo>
                <a:lnTo>
                  <a:pt x="530139" y="1219200"/>
                </a:lnTo>
                <a:lnTo>
                  <a:pt x="530575" y="1231900"/>
                </a:lnTo>
                <a:close/>
              </a:path>
              <a:path w="1003300" h="2286000">
                <a:moveTo>
                  <a:pt x="535492" y="1231900"/>
                </a:moveTo>
                <a:lnTo>
                  <a:pt x="530575" y="1231900"/>
                </a:lnTo>
                <a:lnTo>
                  <a:pt x="532489" y="1219200"/>
                </a:lnTo>
                <a:lnTo>
                  <a:pt x="535117" y="1219200"/>
                </a:lnTo>
                <a:lnTo>
                  <a:pt x="535492" y="1231900"/>
                </a:lnTo>
                <a:close/>
              </a:path>
              <a:path w="1003300" h="2286000">
                <a:moveTo>
                  <a:pt x="542329" y="1244600"/>
                </a:moveTo>
                <a:lnTo>
                  <a:pt x="541026" y="1244600"/>
                </a:lnTo>
                <a:lnTo>
                  <a:pt x="540417" y="1231900"/>
                </a:lnTo>
                <a:lnTo>
                  <a:pt x="536657" y="1231900"/>
                </a:lnTo>
                <a:lnTo>
                  <a:pt x="538848" y="1219200"/>
                </a:lnTo>
                <a:lnTo>
                  <a:pt x="539971" y="1219200"/>
                </a:lnTo>
                <a:lnTo>
                  <a:pt x="541023" y="1232254"/>
                </a:lnTo>
                <a:lnTo>
                  <a:pt x="542329" y="1244600"/>
                </a:lnTo>
                <a:close/>
              </a:path>
              <a:path w="1003300" h="2286000">
                <a:moveTo>
                  <a:pt x="546909" y="1231900"/>
                </a:moveTo>
                <a:lnTo>
                  <a:pt x="545285" y="1231900"/>
                </a:lnTo>
                <a:lnTo>
                  <a:pt x="545193" y="1219200"/>
                </a:lnTo>
                <a:lnTo>
                  <a:pt x="546671" y="1219200"/>
                </a:lnTo>
                <a:lnTo>
                  <a:pt x="546909" y="1231900"/>
                </a:lnTo>
                <a:close/>
              </a:path>
              <a:path w="1003300" h="2286000">
                <a:moveTo>
                  <a:pt x="551785" y="1231900"/>
                </a:moveTo>
                <a:lnTo>
                  <a:pt x="549692" y="1231900"/>
                </a:lnTo>
                <a:lnTo>
                  <a:pt x="549693" y="1219200"/>
                </a:lnTo>
                <a:lnTo>
                  <a:pt x="552107" y="1219200"/>
                </a:lnTo>
                <a:lnTo>
                  <a:pt x="551785" y="1231900"/>
                </a:lnTo>
                <a:close/>
              </a:path>
              <a:path w="1003300" h="2286000">
                <a:moveTo>
                  <a:pt x="563902" y="1231900"/>
                </a:moveTo>
                <a:lnTo>
                  <a:pt x="562589" y="1231900"/>
                </a:lnTo>
                <a:lnTo>
                  <a:pt x="562882" y="1219200"/>
                </a:lnTo>
                <a:lnTo>
                  <a:pt x="563902" y="1219200"/>
                </a:lnTo>
                <a:lnTo>
                  <a:pt x="563902" y="1231900"/>
                </a:lnTo>
                <a:close/>
              </a:path>
              <a:path w="1003300" h="2286000">
                <a:moveTo>
                  <a:pt x="568323" y="1231900"/>
                </a:moveTo>
                <a:lnTo>
                  <a:pt x="565539" y="1231900"/>
                </a:lnTo>
                <a:lnTo>
                  <a:pt x="567180" y="1219200"/>
                </a:lnTo>
                <a:lnTo>
                  <a:pt x="568323" y="1231900"/>
                </a:lnTo>
                <a:close/>
              </a:path>
              <a:path w="1003300" h="2286000">
                <a:moveTo>
                  <a:pt x="586383" y="1231900"/>
                </a:moveTo>
                <a:lnTo>
                  <a:pt x="576088" y="1231900"/>
                </a:lnTo>
                <a:lnTo>
                  <a:pt x="579445" y="1219200"/>
                </a:lnTo>
                <a:lnTo>
                  <a:pt x="586808" y="1219200"/>
                </a:lnTo>
                <a:lnTo>
                  <a:pt x="586383" y="1231900"/>
                </a:lnTo>
                <a:close/>
              </a:path>
              <a:path w="1003300" h="2286000">
                <a:moveTo>
                  <a:pt x="588365" y="1222982"/>
                </a:moveTo>
                <a:lnTo>
                  <a:pt x="588428" y="1219200"/>
                </a:lnTo>
                <a:lnTo>
                  <a:pt x="588705" y="1219200"/>
                </a:lnTo>
                <a:lnTo>
                  <a:pt x="588365" y="1222982"/>
                </a:lnTo>
                <a:close/>
              </a:path>
              <a:path w="1003300" h="2286000">
                <a:moveTo>
                  <a:pt x="595473" y="1231900"/>
                </a:moveTo>
                <a:lnTo>
                  <a:pt x="596159" y="1219200"/>
                </a:lnTo>
                <a:lnTo>
                  <a:pt x="596540" y="1219200"/>
                </a:lnTo>
                <a:lnTo>
                  <a:pt x="595473" y="1231900"/>
                </a:lnTo>
                <a:close/>
              </a:path>
              <a:path w="1003300" h="2286000">
                <a:moveTo>
                  <a:pt x="648696" y="1229707"/>
                </a:moveTo>
                <a:lnTo>
                  <a:pt x="648696" y="1219200"/>
                </a:lnTo>
                <a:lnTo>
                  <a:pt x="651407" y="1219200"/>
                </a:lnTo>
                <a:lnTo>
                  <a:pt x="648696" y="1229707"/>
                </a:lnTo>
                <a:close/>
              </a:path>
              <a:path w="1003300" h="2286000">
                <a:moveTo>
                  <a:pt x="656917" y="1231900"/>
                </a:moveTo>
                <a:lnTo>
                  <a:pt x="653730" y="1231900"/>
                </a:lnTo>
                <a:lnTo>
                  <a:pt x="655993" y="1219200"/>
                </a:lnTo>
                <a:lnTo>
                  <a:pt x="657495" y="1219200"/>
                </a:lnTo>
                <a:lnTo>
                  <a:pt x="656917" y="1231900"/>
                </a:lnTo>
                <a:close/>
              </a:path>
              <a:path w="1003300" h="2286000">
                <a:moveTo>
                  <a:pt x="665297" y="1231900"/>
                </a:moveTo>
                <a:lnTo>
                  <a:pt x="663442" y="1231900"/>
                </a:lnTo>
                <a:lnTo>
                  <a:pt x="664162" y="1219200"/>
                </a:lnTo>
                <a:lnTo>
                  <a:pt x="665794" y="1219200"/>
                </a:lnTo>
                <a:lnTo>
                  <a:pt x="665297" y="1231900"/>
                </a:lnTo>
                <a:close/>
              </a:path>
              <a:path w="1003300" h="2286000">
                <a:moveTo>
                  <a:pt x="669068" y="1231900"/>
                </a:moveTo>
                <a:lnTo>
                  <a:pt x="667812" y="1231900"/>
                </a:lnTo>
                <a:lnTo>
                  <a:pt x="666544" y="1219200"/>
                </a:lnTo>
                <a:lnTo>
                  <a:pt x="668072" y="1219200"/>
                </a:lnTo>
                <a:lnTo>
                  <a:pt x="669068" y="1231900"/>
                </a:lnTo>
                <a:close/>
              </a:path>
              <a:path w="1003300" h="2286000">
                <a:moveTo>
                  <a:pt x="673882" y="1227813"/>
                </a:moveTo>
                <a:lnTo>
                  <a:pt x="675187" y="1219200"/>
                </a:lnTo>
                <a:lnTo>
                  <a:pt x="676443" y="1219200"/>
                </a:lnTo>
                <a:lnTo>
                  <a:pt x="673882" y="1227813"/>
                </a:lnTo>
                <a:close/>
              </a:path>
              <a:path w="1003300" h="2286000">
                <a:moveTo>
                  <a:pt x="680889" y="1231900"/>
                </a:moveTo>
                <a:lnTo>
                  <a:pt x="679884" y="1231900"/>
                </a:lnTo>
                <a:lnTo>
                  <a:pt x="677035" y="1219200"/>
                </a:lnTo>
                <a:lnTo>
                  <a:pt x="680889" y="1231900"/>
                </a:lnTo>
                <a:close/>
              </a:path>
              <a:path w="1003300" h="2286000">
                <a:moveTo>
                  <a:pt x="682333" y="1231900"/>
                </a:moveTo>
                <a:lnTo>
                  <a:pt x="680889" y="1231900"/>
                </a:lnTo>
                <a:lnTo>
                  <a:pt x="681582" y="1219200"/>
                </a:lnTo>
                <a:lnTo>
                  <a:pt x="684574" y="1219200"/>
                </a:lnTo>
                <a:lnTo>
                  <a:pt x="682333" y="1231900"/>
                </a:lnTo>
                <a:close/>
              </a:path>
              <a:path w="1003300" h="2286000">
                <a:moveTo>
                  <a:pt x="694191" y="1231900"/>
                </a:moveTo>
                <a:lnTo>
                  <a:pt x="688808" y="1231900"/>
                </a:lnTo>
                <a:lnTo>
                  <a:pt x="688753" y="1219200"/>
                </a:lnTo>
                <a:lnTo>
                  <a:pt x="692061" y="1219200"/>
                </a:lnTo>
                <a:lnTo>
                  <a:pt x="695167" y="1228764"/>
                </a:lnTo>
                <a:lnTo>
                  <a:pt x="694191" y="1231900"/>
                </a:lnTo>
                <a:close/>
              </a:path>
              <a:path w="1003300" h="2286000">
                <a:moveTo>
                  <a:pt x="695879" y="1230957"/>
                </a:moveTo>
                <a:lnTo>
                  <a:pt x="695167" y="1228764"/>
                </a:lnTo>
                <a:lnTo>
                  <a:pt x="698145" y="1219200"/>
                </a:lnTo>
                <a:lnTo>
                  <a:pt x="695879" y="1230957"/>
                </a:lnTo>
                <a:close/>
              </a:path>
              <a:path w="1003300" h="2286000">
                <a:moveTo>
                  <a:pt x="707616" y="1231900"/>
                </a:moveTo>
                <a:lnTo>
                  <a:pt x="702184" y="1231900"/>
                </a:lnTo>
                <a:lnTo>
                  <a:pt x="702677" y="1219200"/>
                </a:lnTo>
                <a:lnTo>
                  <a:pt x="706006" y="1219200"/>
                </a:lnTo>
                <a:lnTo>
                  <a:pt x="707616" y="1231900"/>
                </a:lnTo>
                <a:close/>
              </a:path>
              <a:path w="1003300" h="2286000">
                <a:moveTo>
                  <a:pt x="713323" y="1231900"/>
                </a:moveTo>
                <a:lnTo>
                  <a:pt x="708770" y="1231900"/>
                </a:lnTo>
                <a:lnTo>
                  <a:pt x="710812" y="1219200"/>
                </a:lnTo>
                <a:lnTo>
                  <a:pt x="713043" y="1219200"/>
                </a:lnTo>
                <a:lnTo>
                  <a:pt x="713323" y="1231900"/>
                </a:lnTo>
                <a:close/>
              </a:path>
              <a:path w="1003300" h="2286000">
                <a:moveTo>
                  <a:pt x="719769" y="1231900"/>
                </a:moveTo>
                <a:lnTo>
                  <a:pt x="715773" y="1231900"/>
                </a:lnTo>
                <a:lnTo>
                  <a:pt x="715581" y="1219200"/>
                </a:lnTo>
                <a:lnTo>
                  <a:pt x="720277" y="1219200"/>
                </a:lnTo>
                <a:lnTo>
                  <a:pt x="719769" y="1231900"/>
                </a:lnTo>
                <a:close/>
              </a:path>
              <a:path w="1003300" h="2286000">
                <a:moveTo>
                  <a:pt x="853951" y="1231900"/>
                </a:moveTo>
                <a:lnTo>
                  <a:pt x="851584" y="1231900"/>
                </a:lnTo>
                <a:lnTo>
                  <a:pt x="851382" y="1219200"/>
                </a:lnTo>
                <a:lnTo>
                  <a:pt x="852304" y="1219200"/>
                </a:lnTo>
                <a:lnTo>
                  <a:pt x="853951" y="1231900"/>
                </a:lnTo>
                <a:close/>
              </a:path>
              <a:path w="1003300" h="2286000">
                <a:moveTo>
                  <a:pt x="869276" y="1229411"/>
                </a:moveTo>
                <a:lnTo>
                  <a:pt x="869635" y="1219200"/>
                </a:lnTo>
                <a:lnTo>
                  <a:pt x="871611" y="1219200"/>
                </a:lnTo>
                <a:lnTo>
                  <a:pt x="869276" y="1229411"/>
                </a:lnTo>
                <a:close/>
              </a:path>
              <a:path w="1003300" h="2286000">
                <a:moveTo>
                  <a:pt x="876280" y="1257300"/>
                </a:moveTo>
                <a:lnTo>
                  <a:pt x="875858" y="1257300"/>
                </a:lnTo>
                <a:lnTo>
                  <a:pt x="876251" y="1244600"/>
                </a:lnTo>
                <a:lnTo>
                  <a:pt x="876987" y="1231900"/>
                </a:lnTo>
                <a:lnTo>
                  <a:pt x="877503" y="1231900"/>
                </a:lnTo>
                <a:lnTo>
                  <a:pt x="877870" y="1219200"/>
                </a:lnTo>
                <a:lnTo>
                  <a:pt x="878758" y="1219200"/>
                </a:lnTo>
                <a:lnTo>
                  <a:pt x="877891" y="1231098"/>
                </a:lnTo>
                <a:lnTo>
                  <a:pt x="877816" y="1232891"/>
                </a:lnTo>
                <a:lnTo>
                  <a:pt x="877616" y="1244600"/>
                </a:lnTo>
                <a:lnTo>
                  <a:pt x="877244" y="1244600"/>
                </a:lnTo>
                <a:lnTo>
                  <a:pt x="876280" y="1257300"/>
                </a:lnTo>
                <a:close/>
              </a:path>
              <a:path w="1003300" h="2286000">
                <a:moveTo>
                  <a:pt x="886722" y="1231900"/>
                </a:moveTo>
                <a:lnTo>
                  <a:pt x="885999" y="1231900"/>
                </a:lnTo>
                <a:lnTo>
                  <a:pt x="883004" y="1219200"/>
                </a:lnTo>
                <a:lnTo>
                  <a:pt x="885327" y="1219200"/>
                </a:lnTo>
                <a:lnTo>
                  <a:pt x="886722" y="1231900"/>
                </a:lnTo>
                <a:close/>
              </a:path>
              <a:path w="1003300" h="2286000">
                <a:moveTo>
                  <a:pt x="894141" y="1231900"/>
                </a:moveTo>
                <a:lnTo>
                  <a:pt x="893117" y="1231900"/>
                </a:lnTo>
                <a:lnTo>
                  <a:pt x="891465" y="1219200"/>
                </a:lnTo>
                <a:lnTo>
                  <a:pt x="894141" y="1231900"/>
                </a:lnTo>
                <a:close/>
              </a:path>
              <a:path w="1003300" h="2286000">
                <a:moveTo>
                  <a:pt x="895479" y="1231900"/>
                </a:moveTo>
                <a:lnTo>
                  <a:pt x="894647" y="1219200"/>
                </a:lnTo>
                <a:lnTo>
                  <a:pt x="895479" y="1219200"/>
                </a:lnTo>
                <a:lnTo>
                  <a:pt x="895479" y="1231900"/>
                </a:lnTo>
                <a:close/>
              </a:path>
              <a:path w="1003300" h="2286000">
                <a:moveTo>
                  <a:pt x="900576" y="1231900"/>
                </a:moveTo>
                <a:lnTo>
                  <a:pt x="899131" y="1231900"/>
                </a:lnTo>
                <a:lnTo>
                  <a:pt x="899172" y="1219200"/>
                </a:lnTo>
                <a:lnTo>
                  <a:pt x="900244" y="1219200"/>
                </a:lnTo>
                <a:lnTo>
                  <a:pt x="900576" y="1231900"/>
                </a:lnTo>
                <a:close/>
              </a:path>
              <a:path w="1003300" h="2286000">
                <a:moveTo>
                  <a:pt x="904732" y="1231900"/>
                </a:moveTo>
                <a:lnTo>
                  <a:pt x="900576" y="1231900"/>
                </a:lnTo>
                <a:lnTo>
                  <a:pt x="901416" y="1219200"/>
                </a:lnTo>
                <a:lnTo>
                  <a:pt x="902432" y="1219200"/>
                </a:lnTo>
                <a:lnTo>
                  <a:pt x="904732" y="1231900"/>
                </a:lnTo>
                <a:close/>
              </a:path>
              <a:path w="1003300" h="2286000">
                <a:moveTo>
                  <a:pt x="908900" y="1224422"/>
                </a:moveTo>
                <a:lnTo>
                  <a:pt x="907030" y="1219200"/>
                </a:lnTo>
                <a:lnTo>
                  <a:pt x="908336" y="1219200"/>
                </a:lnTo>
                <a:lnTo>
                  <a:pt x="908900" y="1224422"/>
                </a:lnTo>
                <a:close/>
              </a:path>
              <a:path w="1003300" h="2286000">
                <a:moveTo>
                  <a:pt x="911880" y="1231900"/>
                </a:moveTo>
                <a:lnTo>
                  <a:pt x="911578" y="1231900"/>
                </a:lnTo>
                <a:lnTo>
                  <a:pt x="911382" y="1231354"/>
                </a:lnTo>
                <a:lnTo>
                  <a:pt x="911271" y="1230957"/>
                </a:lnTo>
                <a:lnTo>
                  <a:pt x="909617" y="1219200"/>
                </a:lnTo>
                <a:lnTo>
                  <a:pt x="911684" y="1219200"/>
                </a:lnTo>
                <a:lnTo>
                  <a:pt x="911880" y="1231900"/>
                </a:lnTo>
                <a:close/>
              </a:path>
              <a:path w="1003300" h="2286000">
                <a:moveTo>
                  <a:pt x="915966" y="1231900"/>
                </a:moveTo>
                <a:lnTo>
                  <a:pt x="914508" y="1231900"/>
                </a:lnTo>
                <a:lnTo>
                  <a:pt x="913329" y="1219200"/>
                </a:lnTo>
                <a:lnTo>
                  <a:pt x="914313" y="1219200"/>
                </a:lnTo>
                <a:lnTo>
                  <a:pt x="915966" y="1231900"/>
                </a:lnTo>
                <a:close/>
              </a:path>
              <a:path w="1003300" h="2286000">
                <a:moveTo>
                  <a:pt x="920586" y="1231900"/>
                </a:moveTo>
                <a:lnTo>
                  <a:pt x="920095" y="1231900"/>
                </a:lnTo>
                <a:lnTo>
                  <a:pt x="918830" y="1219200"/>
                </a:lnTo>
                <a:lnTo>
                  <a:pt x="920586" y="1219200"/>
                </a:lnTo>
                <a:lnTo>
                  <a:pt x="920586" y="1231900"/>
                </a:lnTo>
                <a:close/>
              </a:path>
              <a:path w="1003300" h="2286000">
                <a:moveTo>
                  <a:pt x="927716" y="1220023"/>
                </a:moveTo>
                <a:lnTo>
                  <a:pt x="927591" y="1219200"/>
                </a:lnTo>
                <a:lnTo>
                  <a:pt x="927716" y="1220023"/>
                </a:lnTo>
                <a:close/>
              </a:path>
              <a:path w="1003300" h="2286000">
                <a:moveTo>
                  <a:pt x="931184" y="1231900"/>
                </a:moveTo>
                <a:lnTo>
                  <a:pt x="929520" y="1231900"/>
                </a:lnTo>
                <a:lnTo>
                  <a:pt x="930692" y="1219200"/>
                </a:lnTo>
                <a:lnTo>
                  <a:pt x="931975" y="1219200"/>
                </a:lnTo>
                <a:lnTo>
                  <a:pt x="931184" y="1231900"/>
                </a:lnTo>
                <a:close/>
              </a:path>
              <a:path w="1003300" h="2286000">
                <a:moveTo>
                  <a:pt x="950471" y="1231900"/>
                </a:moveTo>
                <a:lnTo>
                  <a:pt x="943743" y="1231900"/>
                </a:lnTo>
                <a:lnTo>
                  <a:pt x="940773" y="1219200"/>
                </a:lnTo>
                <a:lnTo>
                  <a:pt x="950772" y="1219200"/>
                </a:lnTo>
                <a:lnTo>
                  <a:pt x="950471" y="1231900"/>
                </a:lnTo>
                <a:close/>
              </a:path>
              <a:path w="1003300" h="2286000">
                <a:moveTo>
                  <a:pt x="955771" y="1231900"/>
                </a:moveTo>
                <a:lnTo>
                  <a:pt x="951121" y="1231900"/>
                </a:lnTo>
                <a:lnTo>
                  <a:pt x="951518" y="1219200"/>
                </a:lnTo>
                <a:lnTo>
                  <a:pt x="955930" y="1219200"/>
                </a:lnTo>
                <a:lnTo>
                  <a:pt x="955771" y="1231900"/>
                </a:lnTo>
                <a:close/>
              </a:path>
              <a:path w="1003300" h="2286000">
                <a:moveTo>
                  <a:pt x="972347" y="1230791"/>
                </a:moveTo>
                <a:lnTo>
                  <a:pt x="967122" y="1219200"/>
                </a:lnTo>
                <a:lnTo>
                  <a:pt x="971048" y="1219200"/>
                </a:lnTo>
                <a:lnTo>
                  <a:pt x="972347" y="1230791"/>
                </a:lnTo>
                <a:close/>
              </a:path>
              <a:path w="1003300" h="2286000">
                <a:moveTo>
                  <a:pt x="989728" y="1231900"/>
                </a:moveTo>
                <a:lnTo>
                  <a:pt x="988846" y="1231900"/>
                </a:lnTo>
                <a:lnTo>
                  <a:pt x="987198" y="1219200"/>
                </a:lnTo>
                <a:lnTo>
                  <a:pt x="989728" y="1231900"/>
                </a:lnTo>
                <a:close/>
              </a:path>
              <a:path w="1003300" h="2286000">
                <a:moveTo>
                  <a:pt x="995171" y="1231900"/>
                </a:moveTo>
                <a:lnTo>
                  <a:pt x="990782" y="1231900"/>
                </a:lnTo>
                <a:lnTo>
                  <a:pt x="989624" y="1219200"/>
                </a:lnTo>
                <a:lnTo>
                  <a:pt x="994393" y="1219200"/>
                </a:lnTo>
                <a:lnTo>
                  <a:pt x="995171" y="1231900"/>
                </a:lnTo>
                <a:close/>
              </a:path>
              <a:path w="1003300" h="2286000">
                <a:moveTo>
                  <a:pt x="929520" y="1231900"/>
                </a:moveTo>
                <a:lnTo>
                  <a:pt x="927716" y="1231900"/>
                </a:lnTo>
                <a:lnTo>
                  <a:pt x="927716" y="1220023"/>
                </a:lnTo>
                <a:lnTo>
                  <a:pt x="929520" y="1231900"/>
                </a:lnTo>
                <a:close/>
              </a:path>
              <a:path w="1003300" h="2286000">
                <a:moveTo>
                  <a:pt x="315172" y="1231900"/>
                </a:moveTo>
                <a:lnTo>
                  <a:pt x="314225" y="1231900"/>
                </a:lnTo>
                <a:lnTo>
                  <a:pt x="314095" y="1231098"/>
                </a:lnTo>
                <a:lnTo>
                  <a:pt x="313994" y="1229411"/>
                </a:lnTo>
                <a:lnTo>
                  <a:pt x="315172" y="1221150"/>
                </a:lnTo>
                <a:lnTo>
                  <a:pt x="315172" y="1231900"/>
                </a:lnTo>
                <a:close/>
              </a:path>
              <a:path w="1003300" h="2286000">
                <a:moveTo>
                  <a:pt x="588217" y="1231900"/>
                </a:moveTo>
                <a:lnTo>
                  <a:pt x="587563" y="1231900"/>
                </a:lnTo>
                <a:lnTo>
                  <a:pt x="588365" y="1222982"/>
                </a:lnTo>
                <a:lnTo>
                  <a:pt x="588217" y="1231900"/>
                </a:lnTo>
                <a:close/>
              </a:path>
              <a:path w="1003300" h="2286000">
                <a:moveTo>
                  <a:pt x="386259" y="1231900"/>
                </a:moveTo>
                <a:lnTo>
                  <a:pt x="385238" y="1231900"/>
                </a:lnTo>
                <a:lnTo>
                  <a:pt x="384801" y="1224207"/>
                </a:lnTo>
                <a:lnTo>
                  <a:pt x="386164" y="1229707"/>
                </a:lnTo>
                <a:lnTo>
                  <a:pt x="386259" y="1231900"/>
                </a:lnTo>
                <a:close/>
              </a:path>
              <a:path w="1003300" h="2286000">
                <a:moveTo>
                  <a:pt x="911403" y="1231900"/>
                </a:moveTo>
                <a:lnTo>
                  <a:pt x="909707" y="1231900"/>
                </a:lnTo>
                <a:lnTo>
                  <a:pt x="908900" y="1224422"/>
                </a:lnTo>
                <a:lnTo>
                  <a:pt x="911291" y="1231098"/>
                </a:lnTo>
                <a:lnTo>
                  <a:pt x="911403" y="1231900"/>
                </a:lnTo>
                <a:close/>
              </a:path>
              <a:path w="1003300" h="2286000">
                <a:moveTo>
                  <a:pt x="313640" y="1231900"/>
                </a:moveTo>
                <a:lnTo>
                  <a:pt x="313205" y="1225593"/>
                </a:lnTo>
                <a:lnTo>
                  <a:pt x="313822" y="1229411"/>
                </a:lnTo>
                <a:lnTo>
                  <a:pt x="313717" y="1231354"/>
                </a:lnTo>
                <a:lnTo>
                  <a:pt x="313640" y="1231900"/>
                </a:lnTo>
                <a:close/>
              </a:path>
              <a:path w="1003300" h="2286000">
                <a:moveTo>
                  <a:pt x="673263" y="1231900"/>
                </a:moveTo>
                <a:lnTo>
                  <a:pt x="672667" y="1231900"/>
                </a:lnTo>
                <a:lnTo>
                  <a:pt x="673882" y="1227813"/>
                </a:lnTo>
                <a:lnTo>
                  <a:pt x="673263" y="1231900"/>
                </a:lnTo>
                <a:close/>
              </a:path>
              <a:path w="1003300" h="2286000">
                <a:moveTo>
                  <a:pt x="695697" y="1231900"/>
                </a:moveTo>
                <a:lnTo>
                  <a:pt x="694191" y="1231900"/>
                </a:lnTo>
                <a:lnTo>
                  <a:pt x="695167" y="1228764"/>
                </a:lnTo>
                <a:lnTo>
                  <a:pt x="695825" y="1230791"/>
                </a:lnTo>
                <a:lnTo>
                  <a:pt x="695802" y="1231354"/>
                </a:lnTo>
                <a:lnTo>
                  <a:pt x="695697" y="1231900"/>
                </a:lnTo>
                <a:close/>
              </a:path>
              <a:path w="1003300" h="2286000">
                <a:moveTo>
                  <a:pt x="869189" y="1231900"/>
                </a:moveTo>
                <a:lnTo>
                  <a:pt x="868707" y="1231900"/>
                </a:lnTo>
                <a:lnTo>
                  <a:pt x="869276" y="1229411"/>
                </a:lnTo>
                <a:lnTo>
                  <a:pt x="869189" y="1231900"/>
                </a:lnTo>
                <a:close/>
              </a:path>
              <a:path w="1003300" h="2286000">
                <a:moveTo>
                  <a:pt x="648696" y="1231900"/>
                </a:moveTo>
                <a:lnTo>
                  <a:pt x="648131" y="1231900"/>
                </a:lnTo>
                <a:lnTo>
                  <a:pt x="648696" y="1229707"/>
                </a:lnTo>
                <a:lnTo>
                  <a:pt x="648696" y="1231900"/>
                </a:lnTo>
                <a:close/>
              </a:path>
              <a:path w="1003300" h="2286000">
                <a:moveTo>
                  <a:pt x="71099" y="1231900"/>
                </a:moveTo>
                <a:lnTo>
                  <a:pt x="70913" y="1231900"/>
                </a:lnTo>
                <a:lnTo>
                  <a:pt x="71274" y="1230521"/>
                </a:lnTo>
                <a:lnTo>
                  <a:pt x="71099" y="1231900"/>
                </a:lnTo>
                <a:close/>
              </a:path>
              <a:path w="1003300" h="2286000">
                <a:moveTo>
                  <a:pt x="972846" y="1231900"/>
                </a:moveTo>
                <a:lnTo>
                  <a:pt x="972471" y="1231900"/>
                </a:lnTo>
                <a:lnTo>
                  <a:pt x="972347" y="1230791"/>
                </a:lnTo>
                <a:lnTo>
                  <a:pt x="972846" y="1231900"/>
                </a:lnTo>
                <a:close/>
              </a:path>
              <a:path w="1003300" h="2286000">
                <a:moveTo>
                  <a:pt x="696185" y="1231900"/>
                </a:moveTo>
                <a:lnTo>
                  <a:pt x="695697" y="1231900"/>
                </a:lnTo>
                <a:lnTo>
                  <a:pt x="695879" y="1230957"/>
                </a:lnTo>
                <a:lnTo>
                  <a:pt x="696185" y="1231900"/>
                </a:lnTo>
                <a:close/>
              </a:path>
              <a:path w="1003300" h="2286000">
                <a:moveTo>
                  <a:pt x="911578" y="1231900"/>
                </a:moveTo>
                <a:lnTo>
                  <a:pt x="911403" y="1231900"/>
                </a:lnTo>
                <a:lnTo>
                  <a:pt x="911291" y="1231098"/>
                </a:lnTo>
                <a:lnTo>
                  <a:pt x="911578" y="1231900"/>
                </a:lnTo>
                <a:close/>
              </a:path>
              <a:path w="1003300" h="2286000">
                <a:moveTo>
                  <a:pt x="404889" y="1231900"/>
                </a:moveTo>
                <a:lnTo>
                  <a:pt x="404574" y="1231900"/>
                </a:lnTo>
                <a:lnTo>
                  <a:pt x="404644" y="1231354"/>
                </a:lnTo>
                <a:lnTo>
                  <a:pt x="404889" y="1231900"/>
                </a:lnTo>
                <a:close/>
              </a:path>
              <a:path w="1003300" h="2286000">
                <a:moveTo>
                  <a:pt x="1542" y="1239541"/>
                </a:moveTo>
                <a:lnTo>
                  <a:pt x="1718" y="1231900"/>
                </a:lnTo>
                <a:lnTo>
                  <a:pt x="3873" y="1231900"/>
                </a:lnTo>
                <a:lnTo>
                  <a:pt x="1542" y="1239541"/>
                </a:lnTo>
                <a:close/>
              </a:path>
              <a:path w="1003300" h="2286000">
                <a:moveTo>
                  <a:pt x="10312" y="1244600"/>
                </a:moveTo>
                <a:lnTo>
                  <a:pt x="7498" y="1244600"/>
                </a:lnTo>
                <a:lnTo>
                  <a:pt x="7327" y="1231900"/>
                </a:lnTo>
                <a:lnTo>
                  <a:pt x="9843" y="1231900"/>
                </a:lnTo>
                <a:lnTo>
                  <a:pt x="10312" y="1244600"/>
                </a:lnTo>
                <a:close/>
              </a:path>
              <a:path w="1003300" h="2286000">
                <a:moveTo>
                  <a:pt x="20702" y="1244600"/>
                </a:moveTo>
                <a:lnTo>
                  <a:pt x="15902" y="1244600"/>
                </a:lnTo>
                <a:lnTo>
                  <a:pt x="17669" y="1231900"/>
                </a:lnTo>
                <a:lnTo>
                  <a:pt x="20863" y="1231900"/>
                </a:lnTo>
                <a:lnTo>
                  <a:pt x="20702" y="1244600"/>
                </a:lnTo>
                <a:close/>
              </a:path>
              <a:path w="1003300" h="2286000">
                <a:moveTo>
                  <a:pt x="57722" y="1244600"/>
                </a:moveTo>
                <a:lnTo>
                  <a:pt x="55398" y="1244600"/>
                </a:lnTo>
                <a:lnTo>
                  <a:pt x="55114" y="1231900"/>
                </a:lnTo>
                <a:lnTo>
                  <a:pt x="57408" y="1231900"/>
                </a:lnTo>
                <a:lnTo>
                  <a:pt x="57722" y="1244600"/>
                </a:lnTo>
                <a:close/>
              </a:path>
              <a:path w="1003300" h="2286000">
                <a:moveTo>
                  <a:pt x="60346" y="1244600"/>
                </a:moveTo>
                <a:lnTo>
                  <a:pt x="57722" y="1244600"/>
                </a:lnTo>
                <a:lnTo>
                  <a:pt x="58008" y="1231900"/>
                </a:lnTo>
                <a:lnTo>
                  <a:pt x="60359" y="1231900"/>
                </a:lnTo>
                <a:lnTo>
                  <a:pt x="60346" y="1244600"/>
                </a:lnTo>
                <a:close/>
              </a:path>
              <a:path w="1003300" h="2286000">
                <a:moveTo>
                  <a:pt x="62238" y="1244600"/>
                </a:moveTo>
                <a:lnTo>
                  <a:pt x="60897" y="1244600"/>
                </a:lnTo>
                <a:lnTo>
                  <a:pt x="61639" y="1231900"/>
                </a:lnTo>
                <a:lnTo>
                  <a:pt x="62664" y="1231900"/>
                </a:lnTo>
                <a:lnTo>
                  <a:pt x="62238" y="1244600"/>
                </a:lnTo>
                <a:close/>
              </a:path>
              <a:path w="1003300" h="2286000">
                <a:moveTo>
                  <a:pt x="68972" y="1244600"/>
                </a:moveTo>
                <a:lnTo>
                  <a:pt x="66646" y="1244600"/>
                </a:lnTo>
                <a:lnTo>
                  <a:pt x="66947" y="1231900"/>
                </a:lnTo>
                <a:lnTo>
                  <a:pt x="69712" y="1231900"/>
                </a:lnTo>
                <a:lnTo>
                  <a:pt x="68972" y="1244600"/>
                </a:lnTo>
                <a:close/>
              </a:path>
              <a:path w="1003300" h="2286000">
                <a:moveTo>
                  <a:pt x="72255" y="1244600"/>
                </a:moveTo>
                <a:lnTo>
                  <a:pt x="70465" y="1244600"/>
                </a:lnTo>
                <a:lnTo>
                  <a:pt x="70042" y="1231900"/>
                </a:lnTo>
                <a:lnTo>
                  <a:pt x="71741" y="1231900"/>
                </a:lnTo>
                <a:lnTo>
                  <a:pt x="72255" y="1244600"/>
                </a:lnTo>
                <a:close/>
              </a:path>
              <a:path w="1003300" h="2286000">
                <a:moveTo>
                  <a:pt x="77358" y="1244600"/>
                </a:moveTo>
                <a:lnTo>
                  <a:pt x="76421" y="1244600"/>
                </a:lnTo>
                <a:lnTo>
                  <a:pt x="76421" y="1231900"/>
                </a:lnTo>
                <a:lnTo>
                  <a:pt x="77358" y="1244600"/>
                </a:lnTo>
                <a:close/>
              </a:path>
              <a:path w="1003300" h="2286000">
                <a:moveTo>
                  <a:pt x="78185" y="1244600"/>
                </a:moveTo>
                <a:lnTo>
                  <a:pt x="77358" y="1244600"/>
                </a:lnTo>
                <a:lnTo>
                  <a:pt x="77700" y="1231900"/>
                </a:lnTo>
                <a:lnTo>
                  <a:pt x="79394" y="1231900"/>
                </a:lnTo>
                <a:lnTo>
                  <a:pt x="78185" y="1244600"/>
                </a:lnTo>
                <a:close/>
              </a:path>
              <a:path w="1003300" h="2286000">
                <a:moveTo>
                  <a:pt x="92106" y="1244600"/>
                </a:moveTo>
                <a:lnTo>
                  <a:pt x="91540" y="1244600"/>
                </a:lnTo>
                <a:lnTo>
                  <a:pt x="89977" y="1231900"/>
                </a:lnTo>
                <a:lnTo>
                  <a:pt x="93766" y="1231900"/>
                </a:lnTo>
                <a:lnTo>
                  <a:pt x="92106" y="1244600"/>
                </a:lnTo>
                <a:close/>
              </a:path>
              <a:path w="1003300" h="2286000">
                <a:moveTo>
                  <a:pt x="109391" y="1244600"/>
                </a:moveTo>
                <a:lnTo>
                  <a:pt x="107137" y="1231900"/>
                </a:lnTo>
                <a:lnTo>
                  <a:pt x="110171" y="1231900"/>
                </a:lnTo>
                <a:lnTo>
                  <a:pt x="109391" y="1244600"/>
                </a:lnTo>
                <a:close/>
              </a:path>
              <a:path w="1003300" h="2286000">
                <a:moveTo>
                  <a:pt x="121632" y="1244600"/>
                </a:moveTo>
                <a:lnTo>
                  <a:pt x="120385" y="1244600"/>
                </a:lnTo>
                <a:lnTo>
                  <a:pt x="119796" y="1231900"/>
                </a:lnTo>
                <a:lnTo>
                  <a:pt x="122704" y="1231900"/>
                </a:lnTo>
                <a:lnTo>
                  <a:pt x="121632" y="1244600"/>
                </a:lnTo>
                <a:close/>
              </a:path>
              <a:path w="1003300" h="2286000">
                <a:moveTo>
                  <a:pt x="130670" y="1244600"/>
                </a:moveTo>
                <a:lnTo>
                  <a:pt x="129460" y="1244600"/>
                </a:lnTo>
                <a:lnTo>
                  <a:pt x="134243" y="1231900"/>
                </a:lnTo>
                <a:lnTo>
                  <a:pt x="130670" y="1244600"/>
                </a:lnTo>
                <a:close/>
              </a:path>
              <a:path w="1003300" h="2286000">
                <a:moveTo>
                  <a:pt x="268747" y="1244600"/>
                </a:moveTo>
                <a:lnTo>
                  <a:pt x="263826" y="1244600"/>
                </a:lnTo>
                <a:lnTo>
                  <a:pt x="263286" y="1231900"/>
                </a:lnTo>
                <a:lnTo>
                  <a:pt x="268118" y="1231900"/>
                </a:lnTo>
                <a:lnTo>
                  <a:pt x="268747" y="1244600"/>
                </a:lnTo>
                <a:close/>
              </a:path>
              <a:path w="1003300" h="2286000">
                <a:moveTo>
                  <a:pt x="281866" y="1244600"/>
                </a:moveTo>
                <a:lnTo>
                  <a:pt x="277636" y="1244600"/>
                </a:lnTo>
                <a:lnTo>
                  <a:pt x="271991" y="1231900"/>
                </a:lnTo>
                <a:lnTo>
                  <a:pt x="278995" y="1231900"/>
                </a:lnTo>
                <a:lnTo>
                  <a:pt x="281866" y="1244600"/>
                </a:lnTo>
                <a:close/>
              </a:path>
              <a:path w="1003300" h="2286000">
                <a:moveTo>
                  <a:pt x="322704" y="1244600"/>
                </a:moveTo>
                <a:lnTo>
                  <a:pt x="317749" y="1244600"/>
                </a:lnTo>
                <a:lnTo>
                  <a:pt x="318595" y="1231900"/>
                </a:lnTo>
                <a:lnTo>
                  <a:pt x="320885" y="1231900"/>
                </a:lnTo>
                <a:lnTo>
                  <a:pt x="322704" y="1244600"/>
                </a:lnTo>
                <a:close/>
              </a:path>
              <a:path w="1003300" h="2286000">
                <a:moveTo>
                  <a:pt x="360811" y="1244600"/>
                </a:moveTo>
                <a:lnTo>
                  <a:pt x="364728" y="1231900"/>
                </a:lnTo>
                <a:lnTo>
                  <a:pt x="365834" y="1231900"/>
                </a:lnTo>
                <a:lnTo>
                  <a:pt x="360811" y="1244600"/>
                </a:lnTo>
                <a:close/>
              </a:path>
              <a:path w="1003300" h="2286000">
                <a:moveTo>
                  <a:pt x="377170" y="1239465"/>
                </a:moveTo>
                <a:lnTo>
                  <a:pt x="378066" y="1231900"/>
                </a:lnTo>
                <a:lnTo>
                  <a:pt x="378900" y="1231900"/>
                </a:lnTo>
                <a:lnTo>
                  <a:pt x="377170" y="1239465"/>
                </a:lnTo>
                <a:close/>
              </a:path>
              <a:path w="1003300" h="2286000">
                <a:moveTo>
                  <a:pt x="385288" y="1244600"/>
                </a:moveTo>
                <a:lnTo>
                  <a:pt x="384492" y="1244600"/>
                </a:lnTo>
                <a:lnTo>
                  <a:pt x="383672" y="1231900"/>
                </a:lnTo>
                <a:lnTo>
                  <a:pt x="385288" y="1231900"/>
                </a:lnTo>
                <a:lnTo>
                  <a:pt x="385288" y="1244600"/>
                </a:lnTo>
                <a:close/>
              </a:path>
              <a:path w="1003300" h="2286000">
                <a:moveTo>
                  <a:pt x="388612" y="1244600"/>
                </a:moveTo>
                <a:lnTo>
                  <a:pt x="387759" y="1244600"/>
                </a:lnTo>
                <a:lnTo>
                  <a:pt x="386151" y="1231900"/>
                </a:lnTo>
                <a:lnTo>
                  <a:pt x="386598" y="1231900"/>
                </a:lnTo>
                <a:lnTo>
                  <a:pt x="388612" y="1244600"/>
                </a:lnTo>
                <a:close/>
              </a:path>
              <a:path w="1003300" h="2286000">
                <a:moveTo>
                  <a:pt x="395194" y="1244600"/>
                </a:moveTo>
                <a:lnTo>
                  <a:pt x="391233" y="1244600"/>
                </a:lnTo>
                <a:lnTo>
                  <a:pt x="390969" y="1231900"/>
                </a:lnTo>
                <a:lnTo>
                  <a:pt x="392893" y="1231900"/>
                </a:lnTo>
                <a:lnTo>
                  <a:pt x="395194" y="1244600"/>
                </a:lnTo>
                <a:close/>
              </a:path>
              <a:path w="1003300" h="2286000">
                <a:moveTo>
                  <a:pt x="407203" y="1244600"/>
                </a:moveTo>
                <a:lnTo>
                  <a:pt x="396971" y="1244600"/>
                </a:lnTo>
                <a:lnTo>
                  <a:pt x="396374" y="1231900"/>
                </a:lnTo>
                <a:lnTo>
                  <a:pt x="403044" y="1231900"/>
                </a:lnTo>
                <a:lnTo>
                  <a:pt x="407203" y="1244600"/>
                </a:lnTo>
                <a:close/>
              </a:path>
              <a:path w="1003300" h="2286000">
                <a:moveTo>
                  <a:pt x="407495" y="1244600"/>
                </a:moveTo>
                <a:lnTo>
                  <a:pt x="405910" y="1231900"/>
                </a:lnTo>
                <a:lnTo>
                  <a:pt x="408790" y="1231900"/>
                </a:lnTo>
                <a:lnTo>
                  <a:pt x="407495" y="1244600"/>
                </a:lnTo>
                <a:close/>
              </a:path>
              <a:path w="1003300" h="2286000">
                <a:moveTo>
                  <a:pt x="415644" y="1244600"/>
                </a:moveTo>
                <a:lnTo>
                  <a:pt x="414593" y="1244600"/>
                </a:lnTo>
                <a:lnTo>
                  <a:pt x="413031" y="1231900"/>
                </a:lnTo>
                <a:lnTo>
                  <a:pt x="415626" y="1231900"/>
                </a:lnTo>
                <a:lnTo>
                  <a:pt x="415644" y="1244600"/>
                </a:lnTo>
                <a:close/>
              </a:path>
              <a:path w="1003300" h="2286000">
                <a:moveTo>
                  <a:pt x="416260" y="1244600"/>
                </a:moveTo>
                <a:lnTo>
                  <a:pt x="415711" y="1244600"/>
                </a:lnTo>
                <a:lnTo>
                  <a:pt x="416889" y="1231900"/>
                </a:lnTo>
                <a:lnTo>
                  <a:pt x="416260" y="1244600"/>
                </a:lnTo>
                <a:close/>
              </a:path>
              <a:path w="1003300" h="2286000">
                <a:moveTo>
                  <a:pt x="419561" y="1244600"/>
                </a:moveTo>
                <a:lnTo>
                  <a:pt x="419200" y="1244600"/>
                </a:lnTo>
                <a:lnTo>
                  <a:pt x="417817" y="1231900"/>
                </a:lnTo>
                <a:lnTo>
                  <a:pt x="419169" y="1231900"/>
                </a:lnTo>
                <a:lnTo>
                  <a:pt x="419255" y="1232891"/>
                </a:lnTo>
                <a:lnTo>
                  <a:pt x="419561" y="1244600"/>
                </a:lnTo>
                <a:close/>
              </a:path>
              <a:path w="1003300" h="2286000">
                <a:moveTo>
                  <a:pt x="419238" y="1232254"/>
                </a:moveTo>
                <a:lnTo>
                  <a:pt x="419169" y="1231900"/>
                </a:lnTo>
                <a:lnTo>
                  <a:pt x="419238" y="1232254"/>
                </a:lnTo>
                <a:close/>
              </a:path>
              <a:path w="1003300" h="2286000">
                <a:moveTo>
                  <a:pt x="426934" y="1244600"/>
                </a:moveTo>
                <a:lnTo>
                  <a:pt x="421641" y="1244600"/>
                </a:lnTo>
                <a:lnTo>
                  <a:pt x="419238" y="1232254"/>
                </a:lnTo>
                <a:lnTo>
                  <a:pt x="419229" y="1231900"/>
                </a:lnTo>
                <a:lnTo>
                  <a:pt x="428142" y="1231900"/>
                </a:lnTo>
                <a:lnTo>
                  <a:pt x="426934" y="1244600"/>
                </a:lnTo>
                <a:close/>
              </a:path>
              <a:path w="1003300" h="2286000">
                <a:moveTo>
                  <a:pt x="432727" y="1244600"/>
                </a:moveTo>
                <a:lnTo>
                  <a:pt x="430713" y="1244600"/>
                </a:lnTo>
                <a:lnTo>
                  <a:pt x="430779" y="1231900"/>
                </a:lnTo>
                <a:lnTo>
                  <a:pt x="432903" y="1231900"/>
                </a:lnTo>
                <a:lnTo>
                  <a:pt x="432727" y="1244600"/>
                </a:lnTo>
                <a:close/>
              </a:path>
              <a:path w="1003300" h="2286000">
                <a:moveTo>
                  <a:pt x="439078" y="1244600"/>
                </a:moveTo>
                <a:lnTo>
                  <a:pt x="434405" y="1244600"/>
                </a:lnTo>
                <a:lnTo>
                  <a:pt x="433629" y="1231900"/>
                </a:lnTo>
                <a:lnTo>
                  <a:pt x="438370" y="1231900"/>
                </a:lnTo>
                <a:lnTo>
                  <a:pt x="439078" y="1244600"/>
                </a:lnTo>
                <a:close/>
              </a:path>
              <a:path w="1003300" h="2286000">
                <a:moveTo>
                  <a:pt x="440189" y="1244600"/>
                </a:moveTo>
                <a:lnTo>
                  <a:pt x="439078" y="1244600"/>
                </a:lnTo>
                <a:lnTo>
                  <a:pt x="439997" y="1231900"/>
                </a:lnTo>
                <a:lnTo>
                  <a:pt x="440744" y="1231900"/>
                </a:lnTo>
                <a:lnTo>
                  <a:pt x="440189" y="1244600"/>
                </a:lnTo>
                <a:close/>
              </a:path>
              <a:path w="1003300" h="2286000">
                <a:moveTo>
                  <a:pt x="450536" y="1244600"/>
                </a:moveTo>
                <a:lnTo>
                  <a:pt x="441824" y="1244600"/>
                </a:lnTo>
                <a:lnTo>
                  <a:pt x="444654" y="1231900"/>
                </a:lnTo>
                <a:lnTo>
                  <a:pt x="448199" y="1231900"/>
                </a:lnTo>
                <a:lnTo>
                  <a:pt x="450536" y="1244600"/>
                </a:lnTo>
                <a:close/>
              </a:path>
              <a:path w="1003300" h="2286000">
                <a:moveTo>
                  <a:pt x="453547" y="1244600"/>
                </a:moveTo>
                <a:lnTo>
                  <a:pt x="450536" y="1244600"/>
                </a:lnTo>
                <a:lnTo>
                  <a:pt x="451047" y="1231900"/>
                </a:lnTo>
                <a:lnTo>
                  <a:pt x="454416" y="1231900"/>
                </a:lnTo>
                <a:lnTo>
                  <a:pt x="453547" y="1244600"/>
                </a:lnTo>
                <a:close/>
              </a:path>
              <a:path w="1003300" h="2286000">
                <a:moveTo>
                  <a:pt x="456102" y="1244600"/>
                </a:moveTo>
                <a:lnTo>
                  <a:pt x="454585" y="1244600"/>
                </a:lnTo>
                <a:lnTo>
                  <a:pt x="455737" y="1231900"/>
                </a:lnTo>
                <a:lnTo>
                  <a:pt x="457472" y="1231900"/>
                </a:lnTo>
                <a:lnTo>
                  <a:pt x="456102" y="1244600"/>
                </a:lnTo>
                <a:close/>
              </a:path>
              <a:path w="1003300" h="2286000">
                <a:moveTo>
                  <a:pt x="461139" y="1244600"/>
                </a:moveTo>
                <a:lnTo>
                  <a:pt x="457901" y="1244600"/>
                </a:lnTo>
                <a:lnTo>
                  <a:pt x="457472" y="1231900"/>
                </a:lnTo>
                <a:lnTo>
                  <a:pt x="458227" y="1231900"/>
                </a:lnTo>
                <a:lnTo>
                  <a:pt x="461139" y="1244600"/>
                </a:lnTo>
                <a:close/>
              </a:path>
              <a:path w="1003300" h="2286000">
                <a:moveTo>
                  <a:pt x="471874" y="1244600"/>
                </a:moveTo>
                <a:lnTo>
                  <a:pt x="461139" y="1244600"/>
                </a:lnTo>
                <a:lnTo>
                  <a:pt x="464450" y="1231900"/>
                </a:lnTo>
                <a:lnTo>
                  <a:pt x="472652" y="1231900"/>
                </a:lnTo>
                <a:lnTo>
                  <a:pt x="471874" y="1244600"/>
                </a:lnTo>
                <a:close/>
              </a:path>
              <a:path w="1003300" h="2286000">
                <a:moveTo>
                  <a:pt x="473402" y="1243507"/>
                </a:moveTo>
                <a:lnTo>
                  <a:pt x="473418" y="1231900"/>
                </a:lnTo>
                <a:lnTo>
                  <a:pt x="475859" y="1231900"/>
                </a:lnTo>
                <a:lnTo>
                  <a:pt x="473402" y="1243507"/>
                </a:lnTo>
                <a:close/>
              </a:path>
              <a:path w="1003300" h="2286000">
                <a:moveTo>
                  <a:pt x="509683" y="1244600"/>
                </a:moveTo>
                <a:lnTo>
                  <a:pt x="502507" y="1244600"/>
                </a:lnTo>
                <a:lnTo>
                  <a:pt x="501873" y="1231900"/>
                </a:lnTo>
                <a:lnTo>
                  <a:pt x="508444" y="1231900"/>
                </a:lnTo>
                <a:lnTo>
                  <a:pt x="509683" y="1244600"/>
                </a:lnTo>
                <a:close/>
              </a:path>
              <a:path w="1003300" h="2286000">
                <a:moveTo>
                  <a:pt x="516787" y="1244600"/>
                </a:moveTo>
                <a:lnTo>
                  <a:pt x="510430" y="1244600"/>
                </a:lnTo>
                <a:lnTo>
                  <a:pt x="509954" y="1231900"/>
                </a:lnTo>
                <a:lnTo>
                  <a:pt x="515562" y="1231900"/>
                </a:lnTo>
                <a:lnTo>
                  <a:pt x="516787" y="1244600"/>
                </a:lnTo>
                <a:close/>
              </a:path>
              <a:path w="1003300" h="2286000">
                <a:moveTo>
                  <a:pt x="521787" y="1244600"/>
                </a:moveTo>
                <a:lnTo>
                  <a:pt x="520108" y="1244600"/>
                </a:lnTo>
                <a:lnTo>
                  <a:pt x="516679" y="1231900"/>
                </a:lnTo>
                <a:lnTo>
                  <a:pt x="518331" y="1231900"/>
                </a:lnTo>
                <a:lnTo>
                  <a:pt x="521787" y="1244600"/>
                </a:lnTo>
                <a:close/>
              </a:path>
              <a:path w="1003300" h="2286000">
                <a:moveTo>
                  <a:pt x="533241" y="1244600"/>
                </a:moveTo>
                <a:lnTo>
                  <a:pt x="521787" y="1244600"/>
                </a:lnTo>
                <a:lnTo>
                  <a:pt x="522336" y="1231900"/>
                </a:lnTo>
                <a:lnTo>
                  <a:pt x="533852" y="1231900"/>
                </a:lnTo>
                <a:lnTo>
                  <a:pt x="533241" y="1244600"/>
                </a:lnTo>
                <a:close/>
              </a:path>
              <a:path w="1003300" h="2286000">
                <a:moveTo>
                  <a:pt x="538534" y="1257300"/>
                </a:moveTo>
                <a:lnTo>
                  <a:pt x="536229" y="1257300"/>
                </a:lnTo>
                <a:lnTo>
                  <a:pt x="535716" y="1245303"/>
                </a:lnTo>
                <a:lnTo>
                  <a:pt x="534684" y="1231900"/>
                </a:lnTo>
                <a:lnTo>
                  <a:pt x="535942" y="1231900"/>
                </a:lnTo>
                <a:lnTo>
                  <a:pt x="536046" y="1244600"/>
                </a:lnTo>
                <a:lnTo>
                  <a:pt x="538454" y="1244600"/>
                </a:lnTo>
                <a:lnTo>
                  <a:pt x="538534" y="1257300"/>
                </a:lnTo>
                <a:close/>
              </a:path>
              <a:path w="1003300" h="2286000">
                <a:moveTo>
                  <a:pt x="539355" y="1244600"/>
                </a:moveTo>
                <a:lnTo>
                  <a:pt x="538315" y="1244600"/>
                </a:lnTo>
                <a:lnTo>
                  <a:pt x="538637" y="1231900"/>
                </a:lnTo>
                <a:lnTo>
                  <a:pt x="539933" y="1231900"/>
                </a:lnTo>
                <a:lnTo>
                  <a:pt x="539355" y="1244600"/>
                </a:lnTo>
                <a:close/>
              </a:path>
              <a:path w="1003300" h="2286000">
                <a:moveTo>
                  <a:pt x="545795" y="1241190"/>
                </a:moveTo>
                <a:lnTo>
                  <a:pt x="546648" y="1231900"/>
                </a:lnTo>
                <a:lnTo>
                  <a:pt x="549790" y="1231900"/>
                </a:lnTo>
                <a:lnTo>
                  <a:pt x="545795" y="1241190"/>
                </a:lnTo>
                <a:close/>
              </a:path>
              <a:path w="1003300" h="2286000">
                <a:moveTo>
                  <a:pt x="559163" y="1244600"/>
                </a:moveTo>
                <a:lnTo>
                  <a:pt x="558260" y="1244600"/>
                </a:lnTo>
                <a:lnTo>
                  <a:pt x="559963" y="1231900"/>
                </a:lnTo>
                <a:lnTo>
                  <a:pt x="560570" y="1231900"/>
                </a:lnTo>
                <a:lnTo>
                  <a:pt x="559163" y="1244600"/>
                </a:lnTo>
                <a:close/>
              </a:path>
              <a:path w="1003300" h="2286000">
                <a:moveTo>
                  <a:pt x="566744" y="1244600"/>
                </a:moveTo>
                <a:lnTo>
                  <a:pt x="564594" y="1244600"/>
                </a:lnTo>
                <a:lnTo>
                  <a:pt x="564837" y="1231900"/>
                </a:lnTo>
                <a:lnTo>
                  <a:pt x="566744" y="1231900"/>
                </a:lnTo>
                <a:lnTo>
                  <a:pt x="566744" y="1244600"/>
                </a:lnTo>
                <a:close/>
              </a:path>
              <a:path w="1003300" h="2286000">
                <a:moveTo>
                  <a:pt x="582142" y="1244600"/>
                </a:moveTo>
                <a:lnTo>
                  <a:pt x="571788" y="1244600"/>
                </a:lnTo>
                <a:lnTo>
                  <a:pt x="573854" y="1231900"/>
                </a:lnTo>
                <a:lnTo>
                  <a:pt x="581482" y="1231900"/>
                </a:lnTo>
                <a:lnTo>
                  <a:pt x="582142" y="1244600"/>
                </a:lnTo>
                <a:close/>
              </a:path>
              <a:path w="1003300" h="2286000">
                <a:moveTo>
                  <a:pt x="585419" y="1244600"/>
                </a:moveTo>
                <a:lnTo>
                  <a:pt x="583753" y="1244600"/>
                </a:lnTo>
                <a:lnTo>
                  <a:pt x="585652" y="1231900"/>
                </a:lnTo>
                <a:lnTo>
                  <a:pt x="586456" y="1231900"/>
                </a:lnTo>
                <a:lnTo>
                  <a:pt x="585419" y="1244600"/>
                </a:lnTo>
                <a:close/>
              </a:path>
              <a:path w="1003300" h="2286000">
                <a:moveTo>
                  <a:pt x="591782" y="1244600"/>
                </a:moveTo>
                <a:lnTo>
                  <a:pt x="591551" y="1244600"/>
                </a:lnTo>
                <a:lnTo>
                  <a:pt x="592020" y="1231900"/>
                </a:lnTo>
                <a:lnTo>
                  <a:pt x="593272" y="1231900"/>
                </a:lnTo>
                <a:lnTo>
                  <a:pt x="591782" y="1244600"/>
                </a:lnTo>
                <a:close/>
              </a:path>
              <a:path w="1003300" h="2286000">
                <a:moveTo>
                  <a:pt x="600826" y="1244600"/>
                </a:moveTo>
                <a:lnTo>
                  <a:pt x="602102" y="1231900"/>
                </a:lnTo>
                <a:lnTo>
                  <a:pt x="600826" y="1244600"/>
                </a:lnTo>
                <a:close/>
              </a:path>
              <a:path w="1003300" h="2286000">
                <a:moveTo>
                  <a:pt x="640147" y="1244600"/>
                </a:moveTo>
                <a:lnTo>
                  <a:pt x="638958" y="1244600"/>
                </a:lnTo>
                <a:lnTo>
                  <a:pt x="639718" y="1231900"/>
                </a:lnTo>
                <a:lnTo>
                  <a:pt x="640907" y="1231900"/>
                </a:lnTo>
                <a:lnTo>
                  <a:pt x="640147" y="1244600"/>
                </a:lnTo>
                <a:close/>
              </a:path>
              <a:path w="1003300" h="2286000">
                <a:moveTo>
                  <a:pt x="645576" y="1244600"/>
                </a:moveTo>
                <a:lnTo>
                  <a:pt x="644447" y="1244600"/>
                </a:lnTo>
                <a:lnTo>
                  <a:pt x="645325" y="1231900"/>
                </a:lnTo>
                <a:lnTo>
                  <a:pt x="646577" y="1231900"/>
                </a:lnTo>
                <a:lnTo>
                  <a:pt x="645576" y="1244600"/>
                </a:lnTo>
                <a:close/>
              </a:path>
              <a:path w="1003300" h="2286000">
                <a:moveTo>
                  <a:pt x="653116" y="1244600"/>
                </a:moveTo>
                <a:lnTo>
                  <a:pt x="650513" y="1244600"/>
                </a:lnTo>
                <a:lnTo>
                  <a:pt x="650848" y="1231900"/>
                </a:lnTo>
                <a:lnTo>
                  <a:pt x="653334" y="1231900"/>
                </a:lnTo>
                <a:lnTo>
                  <a:pt x="653116" y="1244600"/>
                </a:lnTo>
                <a:close/>
              </a:path>
              <a:path w="1003300" h="2286000">
                <a:moveTo>
                  <a:pt x="655480" y="1244600"/>
                </a:moveTo>
                <a:lnTo>
                  <a:pt x="655894" y="1231900"/>
                </a:lnTo>
                <a:lnTo>
                  <a:pt x="657128" y="1231900"/>
                </a:lnTo>
                <a:lnTo>
                  <a:pt x="655480" y="1244600"/>
                </a:lnTo>
                <a:close/>
              </a:path>
              <a:path w="1003300" h="2286000">
                <a:moveTo>
                  <a:pt x="664280" y="1244600"/>
                </a:moveTo>
                <a:lnTo>
                  <a:pt x="659799" y="1244600"/>
                </a:lnTo>
                <a:lnTo>
                  <a:pt x="661460" y="1231900"/>
                </a:lnTo>
                <a:lnTo>
                  <a:pt x="666092" y="1231900"/>
                </a:lnTo>
                <a:lnTo>
                  <a:pt x="664280" y="1244600"/>
                </a:lnTo>
                <a:close/>
              </a:path>
              <a:path w="1003300" h="2286000">
                <a:moveTo>
                  <a:pt x="668086" y="1244600"/>
                </a:moveTo>
                <a:lnTo>
                  <a:pt x="667520" y="1231900"/>
                </a:lnTo>
                <a:lnTo>
                  <a:pt x="669216" y="1231900"/>
                </a:lnTo>
                <a:lnTo>
                  <a:pt x="668086" y="1244600"/>
                </a:lnTo>
                <a:close/>
              </a:path>
              <a:path w="1003300" h="2286000">
                <a:moveTo>
                  <a:pt x="677592" y="1244600"/>
                </a:moveTo>
                <a:lnTo>
                  <a:pt x="675695" y="1244600"/>
                </a:lnTo>
                <a:lnTo>
                  <a:pt x="675936" y="1231900"/>
                </a:lnTo>
                <a:lnTo>
                  <a:pt x="677592" y="1231900"/>
                </a:lnTo>
                <a:lnTo>
                  <a:pt x="677592" y="1244600"/>
                </a:lnTo>
                <a:close/>
              </a:path>
              <a:path w="1003300" h="2286000">
                <a:moveTo>
                  <a:pt x="682693" y="1244600"/>
                </a:moveTo>
                <a:lnTo>
                  <a:pt x="681426" y="1244600"/>
                </a:lnTo>
                <a:lnTo>
                  <a:pt x="677917" y="1231900"/>
                </a:lnTo>
                <a:lnTo>
                  <a:pt x="680423" y="1231900"/>
                </a:lnTo>
                <a:lnTo>
                  <a:pt x="682693" y="1244600"/>
                </a:lnTo>
                <a:close/>
              </a:path>
              <a:path w="1003300" h="2286000">
                <a:moveTo>
                  <a:pt x="684000" y="1244600"/>
                </a:moveTo>
                <a:lnTo>
                  <a:pt x="682999" y="1244600"/>
                </a:lnTo>
                <a:lnTo>
                  <a:pt x="684014" y="1231900"/>
                </a:lnTo>
                <a:lnTo>
                  <a:pt x="687352" y="1231900"/>
                </a:lnTo>
                <a:lnTo>
                  <a:pt x="684000" y="1244600"/>
                </a:lnTo>
                <a:close/>
              </a:path>
              <a:path w="1003300" h="2286000">
                <a:moveTo>
                  <a:pt x="696036" y="1244600"/>
                </a:moveTo>
                <a:lnTo>
                  <a:pt x="689834" y="1244600"/>
                </a:lnTo>
                <a:lnTo>
                  <a:pt x="690564" y="1231900"/>
                </a:lnTo>
                <a:lnTo>
                  <a:pt x="692782" y="1231900"/>
                </a:lnTo>
                <a:lnTo>
                  <a:pt x="696036" y="1244600"/>
                </a:lnTo>
                <a:close/>
              </a:path>
              <a:path w="1003300" h="2286000">
                <a:moveTo>
                  <a:pt x="698229" y="1244600"/>
                </a:moveTo>
                <a:lnTo>
                  <a:pt x="697310" y="1244600"/>
                </a:lnTo>
                <a:lnTo>
                  <a:pt x="698035" y="1231900"/>
                </a:lnTo>
                <a:lnTo>
                  <a:pt x="700393" y="1231900"/>
                </a:lnTo>
                <a:lnTo>
                  <a:pt x="698229" y="1244600"/>
                </a:lnTo>
                <a:close/>
              </a:path>
              <a:path w="1003300" h="2286000">
                <a:moveTo>
                  <a:pt x="701132" y="1244600"/>
                </a:moveTo>
                <a:lnTo>
                  <a:pt x="700462" y="1244600"/>
                </a:lnTo>
                <a:lnTo>
                  <a:pt x="701646" y="1231900"/>
                </a:lnTo>
                <a:lnTo>
                  <a:pt x="703563" y="1231900"/>
                </a:lnTo>
                <a:lnTo>
                  <a:pt x="701132" y="1244600"/>
                </a:lnTo>
                <a:close/>
              </a:path>
              <a:path w="1003300" h="2286000">
                <a:moveTo>
                  <a:pt x="707764" y="1244600"/>
                </a:moveTo>
                <a:lnTo>
                  <a:pt x="703786" y="1244600"/>
                </a:lnTo>
                <a:lnTo>
                  <a:pt x="703563" y="1231900"/>
                </a:lnTo>
                <a:lnTo>
                  <a:pt x="707630" y="1231900"/>
                </a:lnTo>
                <a:lnTo>
                  <a:pt x="707764" y="1244600"/>
                </a:lnTo>
                <a:close/>
              </a:path>
              <a:path w="1003300" h="2286000">
                <a:moveTo>
                  <a:pt x="712848" y="1244600"/>
                </a:moveTo>
                <a:lnTo>
                  <a:pt x="710832" y="1244600"/>
                </a:lnTo>
                <a:lnTo>
                  <a:pt x="710443" y="1231900"/>
                </a:lnTo>
                <a:lnTo>
                  <a:pt x="713247" y="1231900"/>
                </a:lnTo>
                <a:lnTo>
                  <a:pt x="712848" y="1244600"/>
                </a:lnTo>
                <a:close/>
              </a:path>
              <a:path w="1003300" h="2286000">
                <a:moveTo>
                  <a:pt x="719212" y="1244600"/>
                </a:moveTo>
                <a:lnTo>
                  <a:pt x="715672" y="1244600"/>
                </a:lnTo>
                <a:lnTo>
                  <a:pt x="715810" y="1231900"/>
                </a:lnTo>
                <a:lnTo>
                  <a:pt x="719393" y="1231900"/>
                </a:lnTo>
                <a:lnTo>
                  <a:pt x="719212" y="1244600"/>
                </a:lnTo>
                <a:close/>
              </a:path>
              <a:path w="1003300" h="2286000">
                <a:moveTo>
                  <a:pt x="856428" y="1244600"/>
                </a:moveTo>
                <a:lnTo>
                  <a:pt x="854894" y="1244600"/>
                </a:lnTo>
                <a:lnTo>
                  <a:pt x="852638" y="1231900"/>
                </a:lnTo>
                <a:lnTo>
                  <a:pt x="855662" y="1231900"/>
                </a:lnTo>
                <a:lnTo>
                  <a:pt x="856428" y="1244600"/>
                </a:lnTo>
                <a:close/>
              </a:path>
              <a:path w="1003300" h="2286000">
                <a:moveTo>
                  <a:pt x="870428" y="1244600"/>
                </a:moveTo>
                <a:lnTo>
                  <a:pt x="869779" y="1244600"/>
                </a:lnTo>
                <a:lnTo>
                  <a:pt x="867479" y="1231900"/>
                </a:lnTo>
                <a:lnTo>
                  <a:pt x="871000" y="1231900"/>
                </a:lnTo>
                <a:lnTo>
                  <a:pt x="870428" y="1244600"/>
                </a:lnTo>
                <a:close/>
              </a:path>
              <a:path w="1003300" h="2286000">
                <a:moveTo>
                  <a:pt x="871495" y="1244600"/>
                </a:moveTo>
                <a:lnTo>
                  <a:pt x="871166" y="1231900"/>
                </a:lnTo>
                <a:lnTo>
                  <a:pt x="871801" y="1231900"/>
                </a:lnTo>
                <a:lnTo>
                  <a:pt x="871495" y="1244600"/>
                </a:lnTo>
                <a:close/>
              </a:path>
              <a:path w="1003300" h="2286000">
                <a:moveTo>
                  <a:pt x="872794" y="1282700"/>
                </a:moveTo>
                <a:lnTo>
                  <a:pt x="872268" y="1282700"/>
                </a:lnTo>
                <a:lnTo>
                  <a:pt x="872268" y="1270000"/>
                </a:lnTo>
                <a:lnTo>
                  <a:pt x="872616" y="1270000"/>
                </a:lnTo>
                <a:lnTo>
                  <a:pt x="872505" y="1257300"/>
                </a:lnTo>
                <a:lnTo>
                  <a:pt x="872942" y="1257300"/>
                </a:lnTo>
                <a:lnTo>
                  <a:pt x="873227" y="1244600"/>
                </a:lnTo>
                <a:lnTo>
                  <a:pt x="873947" y="1244600"/>
                </a:lnTo>
                <a:lnTo>
                  <a:pt x="873479" y="1231900"/>
                </a:lnTo>
                <a:lnTo>
                  <a:pt x="875115" y="1231900"/>
                </a:lnTo>
                <a:lnTo>
                  <a:pt x="874744" y="1244600"/>
                </a:lnTo>
                <a:lnTo>
                  <a:pt x="874069" y="1257300"/>
                </a:lnTo>
                <a:lnTo>
                  <a:pt x="873832" y="1269198"/>
                </a:lnTo>
                <a:lnTo>
                  <a:pt x="873727" y="1271112"/>
                </a:lnTo>
                <a:lnTo>
                  <a:pt x="872794" y="1282700"/>
                </a:lnTo>
                <a:close/>
              </a:path>
              <a:path w="1003300" h="2286000">
                <a:moveTo>
                  <a:pt x="887442" y="1244600"/>
                </a:moveTo>
                <a:lnTo>
                  <a:pt x="886479" y="1244600"/>
                </a:lnTo>
                <a:lnTo>
                  <a:pt x="886479" y="1231900"/>
                </a:lnTo>
                <a:lnTo>
                  <a:pt x="887219" y="1231900"/>
                </a:lnTo>
                <a:lnTo>
                  <a:pt x="887442" y="1244600"/>
                </a:lnTo>
                <a:close/>
              </a:path>
              <a:path w="1003300" h="2286000">
                <a:moveTo>
                  <a:pt x="898074" y="1270000"/>
                </a:moveTo>
                <a:lnTo>
                  <a:pt x="896396" y="1270000"/>
                </a:lnTo>
                <a:lnTo>
                  <a:pt x="894782" y="1257300"/>
                </a:lnTo>
                <a:lnTo>
                  <a:pt x="893057" y="1244600"/>
                </a:lnTo>
                <a:lnTo>
                  <a:pt x="890103" y="1244600"/>
                </a:lnTo>
                <a:lnTo>
                  <a:pt x="892884" y="1231900"/>
                </a:lnTo>
                <a:lnTo>
                  <a:pt x="893373" y="1244600"/>
                </a:lnTo>
                <a:lnTo>
                  <a:pt x="895428" y="1257300"/>
                </a:lnTo>
                <a:lnTo>
                  <a:pt x="896449" y="1257300"/>
                </a:lnTo>
                <a:lnTo>
                  <a:pt x="898074" y="1270000"/>
                </a:lnTo>
                <a:close/>
              </a:path>
              <a:path w="1003300" h="2286000">
                <a:moveTo>
                  <a:pt x="895709" y="1244600"/>
                </a:moveTo>
                <a:lnTo>
                  <a:pt x="894515" y="1244600"/>
                </a:lnTo>
                <a:lnTo>
                  <a:pt x="893716" y="1231900"/>
                </a:lnTo>
                <a:lnTo>
                  <a:pt x="894116" y="1231900"/>
                </a:lnTo>
                <a:lnTo>
                  <a:pt x="895709" y="1244600"/>
                </a:lnTo>
                <a:close/>
              </a:path>
              <a:path w="1003300" h="2286000">
                <a:moveTo>
                  <a:pt x="915750" y="1244600"/>
                </a:moveTo>
                <a:lnTo>
                  <a:pt x="915086" y="1244600"/>
                </a:lnTo>
                <a:lnTo>
                  <a:pt x="912043" y="1231900"/>
                </a:lnTo>
                <a:lnTo>
                  <a:pt x="914492" y="1231900"/>
                </a:lnTo>
                <a:lnTo>
                  <a:pt x="915678" y="1242413"/>
                </a:lnTo>
                <a:lnTo>
                  <a:pt x="915750" y="1244600"/>
                </a:lnTo>
                <a:close/>
              </a:path>
              <a:path w="1003300" h="2286000">
                <a:moveTo>
                  <a:pt x="917105" y="1244600"/>
                </a:moveTo>
                <a:lnTo>
                  <a:pt x="915925" y="1244600"/>
                </a:lnTo>
                <a:lnTo>
                  <a:pt x="915678" y="1242413"/>
                </a:lnTo>
                <a:lnTo>
                  <a:pt x="915333" y="1231900"/>
                </a:lnTo>
                <a:lnTo>
                  <a:pt x="916316" y="1231900"/>
                </a:lnTo>
                <a:lnTo>
                  <a:pt x="917105" y="1244600"/>
                </a:lnTo>
                <a:close/>
              </a:path>
              <a:path w="1003300" h="2286000">
                <a:moveTo>
                  <a:pt x="918135" y="1232891"/>
                </a:moveTo>
                <a:lnTo>
                  <a:pt x="918007" y="1231900"/>
                </a:lnTo>
                <a:lnTo>
                  <a:pt x="918135" y="1232891"/>
                </a:lnTo>
                <a:close/>
              </a:path>
              <a:path w="1003300" h="2286000">
                <a:moveTo>
                  <a:pt x="927849" y="1244600"/>
                </a:moveTo>
                <a:lnTo>
                  <a:pt x="926961" y="1244600"/>
                </a:lnTo>
                <a:lnTo>
                  <a:pt x="926309" y="1231900"/>
                </a:lnTo>
                <a:lnTo>
                  <a:pt x="928745" y="1231900"/>
                </a:lnTo>
                <a:lnTo>
                  <a:pt x="927849" y="1244600"/>
                </a:lnTo>
                <a:close/>
              </a:path>
              <a:path w="1003300" h="2286000">
                <a:moveTo>
                  <a:pt x="936101" y="1237685"/>
                </a:moveTo>
                <a:lnTo>
                  <a:pt x="934187" y="1231900"/>
                </a:lnTo>
                <a:lnTo>
                  <a:pt x="935753" y="1231900"/>
                </a:lnTo>
                <a:lnTo>
                  <a:pt x="936101" y="1237685"/>
                </a:lnTo>
                <a:close/>
              </a:path>
              <a:path w="1003300" h="2286000">
                <a:moveTo>
                  <a:pt x="940112" y="1244600"/>
                </a:moveTo>
                <a:lnTo>
                  <a:pt x="939452" y="1244600"/>
                </a:lnTo>
                <a:lnTo>
                  <a:pt x="936684" y="1231900"/>
                </a:lnTo>
                <a:lnTo>
                  <a:pt x="939252" y="1231900"/>
                </a:lnTo>
                <a:lnTo>
                  <a:pt x="940112" y="1244600"/>
                </a:lnTo>
                <a:close/>
              </a:path>
              <a:path w="1003300" h="2286000">
                <a:moveTo>
                  <a:pt x="943467" y="1239215"/>
                </a:moveTo>
                <a:lnTo>
                  <a:pt x="942558" y="1231900"/>
                </a:lnTo>
                <a:lnTo>
                  <a:pt x="943104" y="1231900"/>
                </a:lnTo>
                <a:lnTo>
                  <a:pt x="943467" y="1239215"/>
                </a:lnTo>
                <a:close/>
              </a:path>
              <a:path w="1003300" h="2286000">
                <a:moveTo>
                  <a:pt x="955272" y="1244600"/>
                </a:moveTo>
                <a:lnTo>
                  <a:pt x="948250" y="1244600"/>
                </a:lnTo>
                <a:lnTo>
                  <a:pt x="949208" y="1231900"/>
                </a:lnTo>
                <a:lnTo>
                  <a:pt x="955069" y="1231900"/>
                </a:lnTo>
                <a:lnTo>
                  <a:pt x="955272" y="1244600"/>
                </a:lnTo>
                <a:close/>
              </a:path>
              <a:path w="1003300" h="2286000">
                <a:moveTo>
                  <a:pt x="981762" y="1244600"/>
                </a:moveTo>
                <a:lnTo>
                  <a:pt x="980807" y="1244600"/>
                </a:lnTo>
                <a:lnTo>
                  <a:pt x="980475" y="1231900"/>
                </a:lnTo>
                <a:lnTo>
                  <a:pt x="982795" y="1231900"/>
                </a:lnTo>
                <a:lnTo>
                  <a:pt x="981762" y="1244600"/>
                </a:lnTo>
                <a:close/>
              </a:path>
              <a:path w="1003300" h="2286000">
                <a:moveTo>
                  <a:pt x="997824" y="1244600"/>
                </a:moveTo>
                <a:lnTo>
                  <a:pt x="994338" y="1244600"/>
                </a:lnTo>
                <a:lnTo>
                  <a:pt x="994140" y="1231900"/>
                </a:lnTo>
                <a:lnTo>
                  <a:pt x="997824" y="1231900"/>
                </a:lnTo>
                <a:lnTo>
                  <a:pt x="997824" y="1244600"/>
                </a:lnTo>
                <a:close/>
              </a:path>
              <a:path w="1003300" h="2286000">
                <a:moveTo>
                  <a:pt x="919646" y="1244600"/>
                </a:moveTo>
                <a:lnTo>
                  <a:pt x="919024" y="1244600"/>
                </a:lnTo>
                <a:lnTo>
                  <a:pt x="918135" y="1232891"/>
                </a:lnTo>
                <a:lnTo>
                  <a:pt x="919646" y="1244600"/>
                </a:lnTo>
                <a:close/>
              </a:path>
              <a:path w="1003300" h="2286000">
                <a:moveTo>
                  <a:pt x="938389" y="1244600"/>
                </a:moveTo>
                <a:lnTo>
                  <a:pt x="936517" y="1244600"/>
                </a:lnTo>
                <a:lnTo>
                  <a:pt x="936101" y="1237685"/>
                </a:lnTo>
                <a:lnTo>
                  <a:pt x="938389" y="1244600"/>
                </a:lnTo>
                <a:close/>
              </a:path>
              <a:path w="1003300" h="2286000">
                <a:moveTo>
                  <a:pt x="944136" y="1244600"/>
                </a:moveTo>
                <a:lnTo>
                  <a:pt x="943734" y="1244600"/>
                </a:lnTo>
                <a:lnTo>
                  <a:pt x="943467" y="1239215"/>
                </a:lnTo>
                <a:lnTo>
                  <a:pt x="944136" y="1244600"/>
                </a:lnTo>
                <a:close/>
              </a:path>
              <a:path w="1003300" h="2286000">
                <a:moveTo>
                  <a:pt x="376562" y="1244600"/>
                </a:moveTo>
                <a:lnTo>
                  <a:pt x="375996" y="1244600"/>
                </a:lnTo>
                <a:lnTo>
                  <a:pt x="377170" y="1239465"/>
                </a:lnTo>
                <a:lnTo>
                  <a:pt x="376562" y="1244600"/>
                </a:lnTo>
                <a:close/>
              </a:path>
              <a:path w="1003300" h="2286000">
                <a:moveTo>
                  <a:pt x="1426" y="1244600"/>
                </a:moveTo>
                <a:lnTo>
                  <a:pt x="0" y="1244600"/>
                </a:lnTo>
                <a:lnTo>
                  <a:pt x="1542" y="1239541"/>
                </a:lnTo>
                <a:lnTo>
                  <a:pt x="1426" y="1244600"/>
                </a:lnTo>
                <a:close/>
              </a:path>
              <a:path w="1003300" h="2286000">
                <a:moveTo>
                  <a:pt x="545482" y="1244600"/>
                </a:moveTo>
                <a:lnTo>
                  <a:pt x="544329" y="1244600"/>
                </a:lnTo>
                <a:lnTo>
                  <a:pt x="545795" y="1241190"/>
                </a:lnTo>
                <a:lnTo>
                  <a:pt x="545482" y="1244600"/>
                </a:lnTo>
                <a:close/>
              </a:path>
              <a:path w="1003300" h="2286000">
                <a:moveTo>
                  <a:pt x="915925" y="1244600"/>
                </a:moveTo>
                <a:lnTo>
                  <a:pt x="915750" y="1244600"/>
                </a:lnTo>
                <a:lnTo>
                  <a:pt x="915678" y="1242413"/>
                </a:lnTo>
                <a:lnTo>
                  <a:pt x="915925" y="1244600"/>
                </a:lnTo>
                <a:close/>
              </a:path>
              <a:path w="1003300" h="2286000">
                <a:moveTo>
                  <a:pt x="473400" y="1244600"/>
                </a:moveTo>
                <a:lnTo>
                  <a:pt x="473170" y="1244600"/>
                </a:lnTo>
                <a:lnTo>
                  <a:pt x="473402" y="1243507"/>
                </a:lnTo>
                <a:lnTo>
                  <a:pt x="473400" y="1244600"/>
                </a:lnTo>
                <a:close/>
              </a:path>
              <a:path w="1003300" h="2286000">
                <a:moveTo>
                  <a:pt x="12821" y="1257300"/>
                </a:moveTo>
                <a:lnTo>
                  <a:pt x="3373" y="1257300"/>
                </a:lnTo>
                <a:lnTo>
                  <a:pt x="6170" y="1244600"/>
                </a:lnTo>
                <a:lnTo>
                  <a:pt x="19094" y="1244600"/>
                </a:lnTo>
                <a:lnTo>
                  <a:pt x="12821" y="1257300"/>
                </a:lnTo>
                <a:close/>
              </a:path>
              <a:path w="1003300" h="2286000">
                <a:moveTo>
                  <a:pt x="48275" y="1257300"/>
                </a:moveTo>
                <a:lnTo>
                  <a:pt x="47262" y="1257300"/>
                </a:lnTo>
                <a:lnTo>
                  <a:pt x="47501" y="1244600"/>
                </a:lnTo>
                <a:lnTo>
                  <a:pt x="48163" y="1244600"/>
                </a:lnTo>
                <a:lnTo>
                  <a:pt x="48275" y="1257300"/>
                </a:lnTo>
                <a:close/>
              </a:path>
              <a:path w="1003300" h="2286000">
                <a:moveTo>
                  <a:pt x="55190" y="1257300"/>
                </a:moveTo>
                <a:lnTo>
                  <a:pt x="54718" y="1257300"/>
                </a:lnTo>
                <a:lnTo>
                  <a:pt x="55001" y="1244600"/>
                </a:lnTo>
                <a:lnTo>
                  <a:pt x="56526" y="1244600"/>
                </a:lnTo>
                <a:lnTo>
                  <a:pt x="55190" y="1257300"/>
                </a:lnTo>
                <a:close/>
              </a:path>
              <a:path w="1003300" h="2286000">
                <a:moveTo>
                  <a:pt x="57189" y="1251437"/>
                </a:moveTo>
                <a:lnTo>
                  <a:pt x="57435" y="1244600"/>
                </a:lnTo>
                <a:lnTo>
                  <a:pt x="57960" y="1244600"/>
                </a:lnTo>
                <a:lnTo>
                  <a:pt x="57189" y="1251437"/>
                </a:lnTo>
                <a:close/>
              </a:path>
              <a:path w="1003300" h="2286000">
                <a:moveTo>
                  <a:pt x="66473" y="1257300"/>
                </a:moveTo>
                <a:lnTo>
                  <a:pt x="62704" y="1257300"/>
                </a:lnTo>
                <a:lnTo>
                  <a:pt x="64491" y="1244600"/>
                </a:lnTo>
                <a:lnTo>
                  <a:pt x="66473" y="1244600"/>
                </a:lnTo>
                <a:lnTo>
                  <a:pt x="66473" y="1257300"/>
                </a:lnTo>
                <a:close/>
              </a:path>
              <a:path w="1003300" h="2286000">
                <a:moveTo>
                  <a:pt x="73851" y="1257300"/>
                </a:moveTo>
                <a:lnTo>
                  <a:pt x="72633" y="1244600"/>
                </a:lnTo>
                <a:lnTo>
                  <a:pt x="74397" y="1244600"/>
                </a:lnTo>
                <a:lnTo>
                  <a:pt x="74489" y="1245303"/>
                </a:lnTo>
                <a:lnTo>
                  <a:pt x="74405" y="1248682"/>
                </a:lnTo>
                <a:lnTo>
                  <a:pt x="73851" y="1257300"/>
                </a:lnTo>
                <a:close/>
              </a:path>
              <a:path w="1003300" h="2286000">
                <a:moveTo>
                  <a:pt x="74578" y="1245981"/>
                </a:moveTo>
                <a:lnTo>
                  <a:pt x="74397" y="1244600"/>
                </a:lnTo>
                <a:lnTo>
                  <a:pt x="74667" y="1244600"/>
                </a:lnTo>
                <a:lnTo>
                  <a:pt x="74578" y="1245981"/>
                </a:lnTo>
                <a:close/>
              </a:path>
              <a:path w="1003300" h="2286000">
                <a:moveTo>
                  <a:pt x="76431" y="1257300"/>
                </a:moveTo>
                <a:lnTo>
                  <a:pt x="76064" y="1257300"/>
                </a:lnTo>
                <a:lnTo>
                  <a:pt x="74738" y="1247200"/>
                </a:lnTo>
                <a:lnTo>
                  <a:pt x="74667" y="1244600"/>
                </a:lnTo>
                <a:lnTo>
                  <a:pt x="77360" y="1244600"/>
                </a:lnTo>
                <a:lnTo>
                  <a:pt x="76431" y="1257300"/>
                </a:lnTo>
                <a:close/>
              </a:path>
              <a:path w="1003300" h="2286000">
                <a:moveTo>
                  <a:pt x="83603" y="1257300"/>
                </a:moveTo>
                <a:lnTo>
                  <a:pt x="81110" y="1257300"/>
                </a:lnTo>
                <a:lnTo>
                  <a:pt x="82771" y="1244600"/>
                </a:lnTo>
                <a:lnTo>
                  <a:pt x="84981" y="1244600"/>
                </a:lnTo>
                <a:lnTo>
                  <a:pt x="83603" y="1257300"/>
                </a:lnTo>
                <a:close/>
              </a:path>
              <a:path w="1003300" h="2286000">
                <a:moveTo>
                  <a:pt x="96394" y="1257300"/>
                </a:moveTo>
                <a:lnTo>
                  <a:pt x="95000" y="1257300"/>
                </a:lnTo>
                <a:lnTo>
                  <a:pt x="94478" y="1244600"/>
                </a:lnTo>
                <a:lnTo>
                  <a:pt x="96555" y="1244600"/>
                </a:lnTo>
                <a:lnTo>
                  <a:pt x="96394" y="1257300"/>
                </a:lnTo>
                <a:close/>
              </a:path>
              <a:path w="1003300" h="2286000">
                <a:moveTo>
                  <a:pt x="101658" y="1257300"/>
                </a:moveTo>
                <a:lnTo>
                  <a:pt x="99752" y="1257300"/>
                </a:lnTo>
                <a:lnTo>
                  <a:pt x="100605" y="1244600"/>
                </a:lnTo>
                <a:lnTo>
                  <a:pt x="101823" y="1244600"/>
                </a:lnTo>
                <a:lnTo>
                  <a:pt x="101658" y="1257300"/>
                </a:lnTo>
                <a:close/>
              </a:path>
              <a:path w="1003300" h="2286000">
                <a:moveTo>
                  <a:pt x="115517" y="1257300"/>
                </a:moveTo>
                <a:lnTo>
                  <a:pt x="114112" y="1257300"/>
                </a:lnTo>
                <a:lnTo>
                  <a:pt x="113913" y="1244600"/>
                </a:lnTo>
                <a:lnTo>
                  <a:pt x="115147" y="1244600"/>
                </a:lnTo>
                <a:lnTo>
                  <a:pt x="115517" y="1257300"/>
                </a:lnTo>
                <a:close/>
              </a:path>
              <a:path w="1003300" h="2286000">
                <a:moveTo>
                  <a:pt x="123345" y="1257300"/>
                </a:moveTo>
                <a:lnTo>
                  <a:pt x="121876" y="1257300"/>
                </a:lnTo>
                <a:lnTo>
                  <a:pt x="121462" y="1244600"/>
                </a:lnTo>
                <a:lnTo>
                  <a:pt x="123345" y="1244600"/>
                </a:lnTo>
                <a:lnTo>
                  <a:pt x="123345" y="1257300"/>
                </a:lnTo>
                <a:close/>
              </a:path>
              <a:path w="1003300" h="2286000">
                <a:moveTo>
                  <a:pt x="136152" y="1257300"/>
                </a:moveTo>
                <a:lnTo>
                  <a:pt x="126266" y="1257300"/>
                </a:lnTo>
                <a:lnTo>
                  <a:pt x="131075" y="1244600"/>
                </a:lnTo>
                <a:lnTo>
                  <a:pt x="137078" y="1244600"/>
                </a:lnTo>
                <a:lnTo>
                  <a:pt x="136152" y="1257300"/>
                </a:lnTo>
                <a:close/>
              </a:path>
              <a:path w="1003300" h="2286000">
                <a:moveTo>
                  <a:pt x="266331" y="1257300"/>
                </a:moveTo>
                <a:lnTo>
                  <a:pt x="263445" y="1257300"/>
                </a:lnTo>
                <a:lnTo>
                  <a:pt x="263887" y="1244600"/>
                </a:lnTo>
                <a:lnTo>
                  <a:pt x="265368" y="1244600"/>
                </a:lnTo>
                <a:lnTo>
                  <a:pt x="266331" y="1257300"/>
                </a:lnTo>
                <a:close/>
              </a:path>
              <a:path w="1003300" h="2286000">
                <a:moveTo>
                  <a:pt x="270410" y="1257300"/>
                </a:moveTo>
                <a:lnTo>
                  <a:pt x="268222" y="1257300"/>
                </a:lnTo>
                <a:lnTo>
                  <a:pt x="267986" y="1244600"/>
                </a:lnTo>
                <a:lnTo>
                  <a:pt x="270410" y="1257300"/>
                </a:lnTo>
                <a:close/>
              </a:path>
              <a:path w="1003300" h="2286000">
                <a:moveTo>
                  <a:pt x="321275" y="1257300"/>
                </a:moveTo>
                <a:lnTo>
                  <a:pt x="316817" y="1257300"/>
                </a:lnTo>
                <a:lnTo>
                  <a:pt x="315388" y="1244600"/>
                </a:lnTo>
                <a:lnTo>
                  <a:pt x="319486" y="1244600"/>
                </a:lnTo>
                <a:lnTo>
                  <a:pt x="321275" y="1257300"/>
                </a:lnTo>
                <a:close/>
              </a:path>
              <a:path w="1003300" h="2286000">
                <a:moveTo>
                  <a:pt x="326818" y="1257300"/>
                </a:moveTo>
                <a:lnTo>
                  <a:pt x="323839" y="1257300"/>
                </a:lnTo>
                <a:lnTo>
                  <a:pt x="323175" y="1244600"/>
                </a:lnTo>
                <a:lnTo>
                  <a:pt x="326302" y="1244600"/>
                </a:lnTo>
                <a:lnTo>
                  <a:pt x="326818" y="1257300"/>
                </a:lnTo>
                <a:close/>
              </a:path>
              <a:path w="1003300" h="2286000">
                <a:moveTo>
                  <a:pt x="330983" y="1257300"/>
                </a:moveTo>
                <a:lnTo>
                  <a:pt x="328773" y="1257300"/>
                </a:lnTo>
                <a:lnTo>
                  <a:pt x="330876" y="1244600"/>
                </a:lnTo>
                <a:lnTo>
                  <a:pt x="330983" y="1257300"/>
                </a:lnTo>
                <a:close/>
              </a:path>
              <a:path w="1003300" h="2286000">
                <a:moveTo>
                  <a:pt x="373110" y="1257300"/>
                </a:moveTo>
                <a:lnTo>
                  <a:pt x="370669" y="1257300"/>
                </a:lnTo>
                <a:lnTo>
                  <a:pt x="372140" y="1244600"/>
                </a:lnTo>
                <a:lnTo>
                  <a:pt x="373321" y="1244600"/>
                </a:lnTo>
                <a:lnTo>
                  <a:pt x="373110" y="1257300"/>
                </a:lnTo>
                <a:close/>
              </a:path>
              <a:path w="1003300" h="2286000">
                <a:moveTo>
                  <a:pt x="382327" y="1257300"/>
                </a:moveTo>
                <a:lnTo>
                  <a:pt x="379918" y="1257300"/>
                </a:lnTo>
                <a:lnTo>
                  <a:pt x="380180" y="1244600"/>
                </a:lnTo>
                <a:lnTo>
                  <a:pt x="383077" y="1244600"/>
                </a:lnTo>
                <a:lnTo>
                  <a:pt x="382327" y="1257300"/>
                </a:lnTo>
                <a:close/>
              </a:path>
              <a:path w="1003300" h="2286000">
                <a:moveTo>
                  <a:pt x="388010" y="1257300"/>
                </a:moveTo>
                <a:lnTo>
                  <a:pt x="386571" y="1257300"/>
                </a:lnTo>
                <a:lnTo>
                  <a:pt x="386571" y="1244600"/>
                </a:lnTo>
                <a:lnTo>
                  <a:pt x="387781" y="1244600"/>
                </a:lnTo>
                <a:lnTo>
                  <a:pt x="388010" y="1257300"/>
                </a:lnTo>
                <a:close/>
              </a:path>
              <a:path w="1003300" h="2286000">
                <a:moveTo>
                  <a:pt x="395369" y="1257300"/>
                </a:moveTo>
                <a:lnTo>
                  <a:pt x="393663" y="1257300"/>
                </a:lnTo>
                <a:lnTo>
                  <a:pt x="394230" y="1244600"/>
                </a:lnTo>
                <a:lnTo>
                  <a:pt x="395369" y="1257300"/>
                </a:lnTo>
                <a:close/>
              </a:path>
              <a:path w="1003300" h="2286000">
                <a:moveTo>
                  <a:pt x="401001" y="1257300"/>
                </a:moveTo>
                <a:lnTo>
                  <a:pt x="397785" y="1257300"/>
                </a:lnTo>
                <a:lnTo>
                  <a:pt x="394911" y="1244600"/>
                </a:lnTo>
                <a:lnTo>
                  <a:pt x="402165" y="1244600"/>
                </a:lnTo>
                <a:lnTo>
                  <a:pt x="401001" y="1257300"/>
                </a:lnTo>
                <a:close/>
              </a:path>
              <a:path w="1003300" h="2286000">
                <a:moveTo>
                  <a:pt x="410306" y="1257300"/>
                </a:moveTo>
                <a:lnTo>
                  <a:pt x="406126" y="1257300"/>
                </a:lnTo>
                <a:lnTo>
                  <a:pt x="403406" y="1244600"/>
                </a:lnTo>
                <a:lnTo>
                  <a:pt x="406852" y="1244600"/>
                </a:lnTo>
                <a:lnTo>
                  <a:pt x="410306" y="1257300"/>
                </a:lnTo>
                <a:close/>
              </a:path>
              <a:path w="1003300" h="2286000">
                <a:moveTo>
                  <a:pt x="414811" y="1257300"/>
                </a:moveTo>
                <a:lnTo>
                  <a:pt x="412214" y="1257300"/>
                </a:lnTo>
                <a:lnTo>
                  <a:pt x="412496" y="1244600"/>
                </a:lnTo>
                <a:lnTo>
                  <a:pt x="416238" y="1244600"/>
                </a:lnTo>
                <a:lnTo>
                  <a:pt x="414811" y="1257300"/>
                </a:lnTo>
                <a:close/>
              </a:path>
              <a:path w="1003300" h="2286000">
                <a:moveTo>
                  <a:pt x="423506" y="1257300"/>
                </a:moveTo>
                <a:lnTo>
                  <a:pt x="419343" y="1257300"/>
                </a:lnTo>
                <a:lnTo>
                  <a:pt x="418281" y="1244600"/>
                </a:lnTo>
                <a:lnTo>
                  <a:pt x="419067" y="1244600"/>
                </a:lnTo>
                <a:lnTo>
                  <a:pt x="423506" y="1257300"/>
                </a:lnTo>
                <a:close/>
              </a:path>
              <a:path w="1003300" h="2286000">
                <a:moveTo>
                  <a:pt x="428803" y="1257300"/>
                </a:moveTo>
                <a:lnTo>
                  <a:pt x="424920" y="1257300"/>
                </a:lnTo>
                <a:lnTo>
                  <a:pt x="422499" y="1244600"/>
                </a:lnTo>
                <a:lnTo>
                  <a:pt x="428157" y="1244600"/>
                </a:lnTo>
                <a:lnTo>
                  <a:pt x="428803" y="1257300"/>
                </a:lnTo>
                <a:close/>
              </a:path>
              <a:path w="1003300" h="2286000">
                <a:moveTo>
                  <a:pt x="433137" y="1257300"/>
                </a:moveTo>
                <a:lnTo>
                  <a:pt x="428803" y="1257300"/>
                </a:lnTo>
                <a:lnTo>
                  <a:pt x="429721" y="1244600"/>
                </a:lnTo>
                <a:lnTo>
                  <a:pt x="433189" y="1244600"/>
                </a:lnTo>
                <a:lnTo>
                  <a:pt x="433137" y="1257300"/>
                </a:lnTo>
                <a:close/>
              </a:path>
              <a:path w="1003300" h="2286000">
                <a:moveTo>
                  <a:pt x="442777" y="1257300"/>
                </a:moveTo>
                <a:lnTo>
                  <a:pt x="434247" y="1257300"/>
                </a:lnTo>
                <a:lnTo>
                  <a:pt x="434371" y="1244600"/>
                </a:lnTo>
                <a:lnTo>
                  <a:pt x="439189" y="1244600"/>
                </a:lnTo>
                <a:lnTo>
                  <a:pt x="442777" y="1257300"/>
                </a:lnTo>
                <a:close/>
              </a:path>
              <a:path w="1003300" h="2286000">
                <a:moveTo>
                  <a:pt x="446242" y="1257300"/>
                </a:moveTo>
                <a:lnTo>
                  <a:pt x="442777" y="1257300"/>
                </a:lnTo>
                <a:lnTo>
                  <a:pt x="443480" y="1244600"/>
                </a:lnTo>
                <a:lnTo>
                  <a:pt x="446527" y="1244600"/>
                </a:lnTo>
                <a:lnTo>
                  <a:pt x="446242" y="1257300"/>
                </a:lnTo>
                <a:close/>
              </a:path>
              <a:path w="1003300" h="2286000">
                <a:moveTo>
                  <a:pt x="453386" y="1257300"/>
                </a:moveTo>
                <a:lnTo>
                  <a:pt x="448938" y="1257300"/>
                </a:lnTo>
                <a:lnTo>
                  <a:pt x="449253" y="1244600"/>
                </a:lnTo>
                <a:lnTo>
                  <a:pt x="453168" y="1244600"/>
                </a:lnTo>
                <a:lnTo>
                  <a:pt x="453386" y="1257300"/>
                </a:lnTo>
                <a:close/>
              </a:path>
              <a:path w="1003300" h="2286000">
                <a:moveTo>
                  <a:pt x="463188" y="1257300"/>
                </a:moveTo>
                <a:lnTo>
                  <a:pt x="455968" y="1257300"/>
                </a:lnTo>
                <a:lnTo>
                  <a:pt x="456629" y="1244600"/>
                </a:lnTo>
                <a:lnTo>
                  <a:pt x="463354" y="1244600"/>
                </a:lnTo>
                <a:lnTo>
                  <a:pt x="463188" y="1257300"/>
                </a:lnTo>
                <a:close/>
              </a:path>
              <a:path w="1003300" h="2286000">
                <a:moveTo>
                  <a:pt x="472277" y="1257300"/>
                </a:moveTo>
                <a:lnTo>
                  <a:pt x="464635" y="1257300"/>
                </a:lnTo>
                <a:lnTo>
                  <a:pt x="464932" y="1244600"/>
                </a:lnTo>
                <a:lnTo>
                  <a:pt x="472262" y="1244600"/>
                </a:lnTo>
                <a:lnTo>
                  <a:pt x="472277" y="1257300"/>
                </a:lnTo>
                <a:close/>
              </a:path>
              <a:path w="1003300" h="2286000">
                <a:moveTo>
                  <a:pt x="513120" y="1257300"/>
                </a:moveTo>
                <a:lnTo>
                  <a:pt x="505908" y="1257300"/>
                </a:lnTo>
                <a:lnTo>
                  <a:pt x="504816" y="1244600"/>
                </a:lnTo>
                <a:lnTo>
                  <a:pt x="512090" y="1244600"/>
                </a:lnTo>
                <a:lnTo>
                  <a:pt x="513120" y="1257300"/>
                </a:lnTo>
                <a:close/>
              </a:path>
              <a:path w="1003300" h="2286000">
                <a:moveTo>
                  <a:pt x="519371" y="1257300"/>
                </a:moveTo>
                <a:lnTo>
                  <a:pt x="513120" y="1257300"/>
                </a:lnTo>
                <a:lnTo>
                  <a:pt x="512283" y="1244600"/>
                </a:lnTo>
                <a:lnTo>
                  <a:pt x="519371" y="1244600"/>
                </a:lnTo>
                <a:lnTo>
                  <a:pt x="519371" y="1257300"/>
                </a:lnTo>
                <a:close/>
              </a:path>
              <a:path w="1003300" h="2286000">
                <a:moveTo>
                  <a:pt x="525189" y="1257300"/>
                </a:moveTo>
                <a:lnTo>
                  <a:pt x="521266" y="1257300"/>
                </a:lnTo>
                <a:lnTo>
                  <a:pt x="521266" y="1244600"/>
                </a:lnTo>
                <a:lnTo>
                  <a:pt x="522000" y="1244600"/>
                </a:lnTo>
                <a:lnTo>
                  <a:pt x="525189" y="1257300"/>
                </a:lnTo>
                <a:close/>
              </a:path>
              <a:path w="1003300" h="2286000">
                <a:moveTo>
                  <a:pt x="526624" y="1257300"/>
                </a:moveTo>
                <a:lnTo>
                  <a:pt x="525189" y="1257300"/>
                </a:lnTo>
                <a:lnTo>
                  <a:pt x="524655" y="1244600"/>
                </a:lnTo>
                <a:lnTo>
                  <a:pt x="526254" y="1244600"/>
                </a:lnTo>
                <a:lnTo>
                  <a:pt x="526624" y="1257300"/>
                </a:lnTo>
                <a:close/>
              </a:path>
              <a:path w="1003300" h="2286000">
                <a:moveTo>
                  <a:pt x="532320" y="1257300"/>
                </a:moveTo>
                <a:lnTo>
                  <a:pt x="530900" y="1257300"/>
                </a:lnTo>
                <a:lnTo>
                  <a:pt x="528635" y="1244600"/>
                </a:lnTo>
                <a:lnTo>
                  <a:pt x="531947" y="1244600"/>
                </a:lnTo>
                <a:lnTo>
                  <a:pt x="532320" y="1257300"/>
                </a:lnTo>
                <a:close/>
              </a:path>
              <a:path w="1003300" h="2286000">
                <a:moveTo>
                  <a:pt x="534808" y="1257300"/>
                </a:moveTo>
                <a:lnTo>
                  <a:pt x="532607" y="1257300"/>
                </a:lnTo>
                <a:lnTo>
                  <a:pt x="534439" y="1244600"/>
                </a:lnTo>
                <a:lnTo>
                  <a:pt x="534808" y="1257300"/>
                </a:lnTo>
                <a:close/>
              </a:path>
              <a:path w="1003300" h="2286000">
                <a:moveTo>
                  <a:pt x="543487" y="1257300"/>
                </a:moveTo>
                <a:lnTo>
                  <a:pt x="541345" y="1257300"/>
                </a:lnTo>
                <a:lnTo>
                  <a:pt x="541529" y="1244600"/>
                </a:lnTo>
                <a:lnTo>
                  <a:pt x="544329" y="1244600"/>
                </a:lnTo>
                <a:lnTo>
                  <a:pt x="543487" y="1257300"/>
                </a:lnTo>
                <a:close/>
              </a:path>
              <a:path w="1003300" h="2286000">
                <a:moveTo>
                  <a:pt x="555109" y="1257300"/>
                </a:moveTo>
                <a:lnTo>
                  <a:pt x="553695" y="1257300"/>
                </a:lnTo>
                <a:lnTo>
                  <a:pt x="555205" y="1244600"/>
                </a:lnTo>
                <a:lnTo>
                  <a:pt x="556354" y="1244600"/>
                </a:lnTo>
                <a:lnTo>
                  <a:pt x="555109" y="1257300"/>
                </a:lnTo>
                <a:close/>
              </a:path>
              <a:path w="1003300" h="2286000">
                <a:moveTo>
                  <a:pt x="580953" y="1257300"/>
                </a:moveTo>
                <a:lnTo>
                  <a:pt x="567605" y="1257300"/>
                </a:lnTo>
                <a:lnTo>
                  <a:pt x="567850" y="1244600"/>
                </a:lnTo>
                <a:lnTo>
                  <a:pt x="579609" y="1244600"/>
                </a:lnTo>
                <a:lnTo>
                  <a:pt x="580953" y="1257300"/>
                </a:lnTo>
                <a:close/>
              </a:path>
              <a:path w="1003300" h="2286000">
                <a:moveTo>
                  <a:pt x="582666" y="1257300"/>
                </a:moveTo>
                <a:lnTo>
                  <a:pt x="582521" y="1257300"/>
                </a:lnTo>
                <a:lnTo>
                  <a:pt x="582765" y="1244600"/>
                </a:lnTo>
                <a:lnTo>
                  <a:pt x="583972" y="1244600"/>
                </a:lnTo>
                <a:lnTo>
                  <a:pt x="582666" y="1257300"/>
                </a:lnTo>
                <a:close/>
              </a:path>
              <a:path w="1003300" h="2286000">
                <a:moveTo>
                  <a:pt x="589008" y="1257300"/>
                </a:moveTo>
                <a:lnTo>
                  <a:pt x="588501" y="1257300"/>
                </a:lnTo>
                <a:lnTo>
                  <a:pt x="588063" y="1244600"/>
                </a:lnTo>
                <a:lnTo>
                  <a:pt x="589008" y="1244600"/>
                </a:lnTo>
                <a:lnTo>
                  <a:pt x="589008" y="1257300"/>
                </a:lnTo>
                <a:close/>
              </a:path>
              <a:path w="1003300" h="2286000">
                <a:moveTo>
                  <a:pt x="597590" y="1253657"/>
                </a:moveTo>
                <a:lnTo>
                  <a:pt x="598279" y="1244600"/>
                </a:lnTo>
                <a:lnTo>
                  <a:pt x="600821" y="1244600"/>
                </a:lnTo>
                <a:lnTo>
                  <a:pt x="597590" y="1253657"/>
                </a:lnTo>
                <a:close/>
              </a:path>
              <a:path w="1003300" h="2286000">
                <a:moveTo>
                  <a:pt x="604532" y="1257300"/>
                </a:moveTo>
                <a:lnTo>
                  <a:pt x="601510" y="1257300"/>
                </a:lnTo>
                <a:lnTo>
                  <a:pt x="606861" y="1244600"/>
                </a:lnTo>
                <a:lnTo>
                  <a:pt x="604532" y="1257300"/>
                </a:lnTo>
                <a:close/>
              </a:path>
              <a:path w="1003300" h="2286000">
                <a:moveTo>
                  <a:pt x="611266" y="1250397"/>
                </a:moveTo>
                <a:lnTo>
                  <a:pt x="611274" y="1244600"/>
                </a:lnTo>
                <a:lnTo>
                  <a:pt x="613235" y="1244600"/>
                </a:lnTo>
                <a:lnTo>
                  <a:pt x="611266" y="1250397"/>
                </a:lnTo>
                <a:close/>
              </a:path>
              <a:path w="1003300" h="2286000">
                <a:moveTo>
                  <a:pt x="635775" y="1257300"/>
                </a:moveTo>
                <a:lnTo>
                  <a:pt x="636379" y="1244600"/>
                </a:lnTo>
                <a:lnTo>
                  <a:pt x="638648" y="1244600"/>
                </a:lnTo>
                <a:lnTo>
                  <a:pt x="635775" y="1257300"/>
                </a:lnTo>
                <a:close/>
              </a:path>
              <a:path w="1003300" h="2286000">
                <a:moveTo>
                  <a:pt x="635784" y="1270000"/>
                </a:moveTo>
                <a:lnTo>
                  <a:pt x="635438" y="1270000"/>
                </a:lnTo>
                <a:lnTo>
                  <a:pt x="641590" y="1244600"/>
                </a:lnTo>
                <a:lnTo>
                  <a:pt x="643285" y="1244600"/>
                </a:lnTo>
                <a:lnTo>
                  <a:pt x="639486" y="1257300"/>
                </a:lnTo>
                <a:lnTo>
                  <a:pt x="639242" y="1257300"/>
                </a:lnTo>
                <a:lnTo>
                  <a:pt x="639048" y="1258803"/>
                </a:lnTo>
                <a:lnTo>
                  <a:pt x="635784" y="1270000"/>
                </a:lnTo>
                <a:close/>
              </a:path>
              <a:path w="1003300" h="2286000">
                <a:moveTo>
                  <a:pt x="648415" y="1257300"/>
                </a:moveTo>
                <a:lnTo>
                  <a:pt x="646609" y="1257300"/>
                </a:lnTo>
                <a:lnTo>
                  <a:pt x="648299" y="1244600"/>
                </a:lnTo>
                <a:lnTo>
                  <a:pt x="649359" y="1244600"/>
                </a:lnTo>
                <a:lnTo>
                  <a:pt x="648415" y="1257300"/>
                </a:lnTo>
                <a:close/>
              </a:path>
              <a:path w="1003300" h="2286000">
                <a:moveTo>
                  <a:pt x="657353" y="1257300"/>
                </a:moveTo>
                <a:lnTo>
                  <a:pt x="653789" y="1257300"/>
                </a:lnTo>
                <a:lnTo>
                  <a:pt x="655922" y="1244600"/>
                </a:lnTo>
                <a:lnTo>
                  <a:pt x="659813" y="1244600"/>
                </a:lnTo>
                <a:lnTo>
                  <a:pt x="657353" y="1257300"/>
                </a:lnTo>
                <a:close/>
              </a:path>
              <a:path w="1003300" h="2286000">
                <a:moveTo>
                  <a:pt x="663111" y="1257300"/>
                </a:moveTo>
                <a:lnTo>
                  <a:pt x="658488" y="1257300"/>
                </a:lnTo>
                <a:lnTo>
                  <a:pt x="660957" y="1244600"/>
                </a:lnTo>
                <a:lnTo>
                  <a:pt x="665221" y="1244600"/>
                </a:lnTo>
                <a:lnTo>
                  <a:pt x="663111" y="1257300"/>
                </a:lnTo>
                <a:close/>
              </a:path>
              <a:path w="1003300" h="2286000">
                <a:moveTo>
                  <a:pt x="669246" y="1257300"/>
                </a:moveTo>
                <a:lnTo>
                  <a:pt x="666148" y="1257300"/>
                </a:lnTo>
                <a:lnTo>
                  <a:pt x="666939" y="1244600"/>
                </a:lnTo>
                <a:lnTo>
                  <a:pt x="667415" y="1244600"/>
                </a:lnTo>
                <a:lnTo>
                  <a:pt x="669246" y="1257300"/>
                </a:lnTo>
                <a:close/>
              </a:path>
              <a:path w="1003300" h="2286000">
                <a:moveTo>
                  <a:pt x="671290" y="1257300"/>
                </a:moveTo>
                <a:lnTo>
                  <a:pt x="669818" y="1257300"/>
                </a:lnTo>
                <a:lnTo>
                  <a:pt x="669122" y="1244600"/>
                </a:lnTo>
                <a:lnTo>
                  <a:pt x="671151" y="1244600"/>
                </a:lnTo>
                <a:lnTo>
                  <a:pt x="671290" y="1257300"/>
                </a:lnTo>
                <a:close/>
              </a:path>
              <a:path w="1003300" h="2286000">
                <a:moveTo>
                  <a:pt x="678541" y="1246631"/>
                </a:moveTo>
                <a:lnTo>
                  <a:pt x="678542" y="1244600"/>
                </a:lnTo>
                <a:lnTo>
                  <a:pt x="679150" y="1244600"/>
                </a:lnTo>
                <a:lnTo>
                  <a:pt x="678541" y="1246631"/>
                </a:lnTo>
                <a:close/>
              </a:path>
              <a:path w="1003300" h="2286000">
                <a:moveTo>
                  <a:pt x="685579" y="1257300"/>
                </a:moveTo>
                <a:lnTo>
                  <a:pt x="684272" y="1257300"/>
                </a:lnTo>
                <a:lnTo>
                  <a:pt x="684697" y="1244600"/>
                </a:lnTo>
                <a:lnTo>
                  <a:pt x="687801" y="1244600"/>
                </a:lnTo>
                <a:lnTo>
                  <a:pt x="685579" y="1257300"/>
                </a:lnTo>
                <a:close/>
              </a:path>
              <a:path w="1003300" h="2286000">
                <a:moveTo>
                  <a:pt x="693652" y="1257300"/>
                </a:moveTo>
                <a:lnTo>
                  <a:pt x="692773" y="1257300"/>
                </a:lnTo>
                <a:lnTo>
                  <a:pt x="691811" y="1244600"/>
                </a:lnTo>
                <a:lnTo>
                  <a:pt x="692545" y="1244600"/>
                </a:lnTo>
                <a:lnTo>
                  <a:pt x="693652" y="1257300"/>
                </a:lnTo>
                <a:close/>
              </a:path>
              <a:path w="1003300" h="2286000">
                <a:moveTo>
                  <a:pt x="696937" y="1257300"/>
                </a:moveTo>
                <a:lnTo>
                  <a:pt x="694669" y="1257300"/>
                </a:lnTo>
                <a:lnTo>
                  <a:pt x="694195" y="1244600"/>
                </a:lnTo>
                <a:lnTo>
                  <a:pt x="694678" y="1244600"/>
                </a:lnTo>
                <a:lnTo>
                  <a:pt x="696937" y="1257300"/>
                </a:lnTo>
                <a:close/>
              </a:path>
              <a:path w="1003300" h="2286000">
                <a:moveTo>
                  <a:pt x="699379" y="1257300"/>
                </a:moveTo>
                <a:lnTo>
                  <a:pt x="698122" y="1257300"/>
                </a:lnTo>
                <a:lnTo>
                  <a:pt x="698555" y="1244600"/>
                </a:lnTo>
                <a:lnTo>
                  <a:pt x="701625" y="1244600"/>
                </a:lnTo>
                <a:lnTo>
                  <a:pt x="699379" y="1257300"/>
                </a:lnTo>
                <a:close/>
              </a:path>
              <a:path w="1003300" h="2286000">
                <a:moveTo>
                  <a:pt x="708643" y="1257300"/>
                </a:moveTo>
                <a:lnTo>
                  <a:pt x="705112" y="1257300"/>
                </a:lnTo>
                <a:lnTo>
                  <a:pt x="703716" y="1244600"/>
                </a:lnTo>
                <a:lnTo>
                  <a:pt x="709869" y="1244600"/>
                </a:lnTo>
                <a:lnTo>
                  <a:pt x="708643" y="1257300"/>
                </a:lnTo>
                <a:close/>
              </a:path>
              <a:path w="1003300" h="2286000">
                <a:moveTo>
                  <a:pt x="712744" y="1257300"/>
                </a:moveTo>
                <a:lnTo>
                  <a:pt x="711226" y="1257300"/>
                </a:lnTo>
                <a:lnTo>
                  <a:pt x="711386" y="1244600"/>
                </a:lnTo>
                <a:lnTo>
                  <a:pt x="715016" y="1244600"/>
                </a:lnTo>
                <a:lnTo>
                  <a:pt x="712744" y="1257300"/>
                </a:lnTo>
                <a:close/>
              </a:path>
              <a:path w="1003300" h="2286000">
                <a:moveTo>
                  <a:pt x="718393" y="1257300"/>
                </a:moveTo>
                <a:lnTo>
                  <a:pt x="716227" y="1257300"/>
                </a:lnTo>
                <a:lnTo>
                  <a:pt x="716416" y="1244600"/>
                </a:lnTo>
                <a:lnTo>
                  <a:pt x="718287" y="1244600"/>
                </a:lnTo>
                <a:lnTo>
                  <a:pt x="718393" y="1257300"/>
                </a:lnTo>
                <a:close/>
              </a:path>
              <a:path w="1003300" h="2286000">
                <a:moveTo>
                  <a:pt x="857831" y="1257300"/>
                </a:moveTo>
                <a:lnTo>
                  <a:pt x="856354" y="1257300"/>
                </a:lnTo>
                <a:lnTo>
                  <a:pt x="855938" y="1244600"/>
                </a:lnTo>
                <a:lnTo>
                  <a:pt x="857340" y="1244600"/>
                </a:lnTo>
                <a:lnTo>
                  <a:pt x="857831" y="1257300"/>
                </a:lnTo>
                <a:close/>
              </a:path>
              <a:path w="1003300" h="2286000">
                <a:moveTo>
                  <a:pt x="889110" y="1257300"/>
                </a:moveTo>
                <a:lnTo>
                  <a:pt x="888032" y="1257300"/>
                </a:lnTo>
                <a:lnTo>
                  <a:pt x="886520" y="1244600"/>
                </a:lnTo>
                <a:lnTo>
                  <a:pt x="888310" y="1244600"/>
                </a:lnTo>
                <a:lnTo>
                  <a:pt x="889110" y="1257300"/>
                </a:lnTo>
                <a:close/>
              </a:path>
              <a:path w="1003300" h="2286000">
                <a:moveTo>
                  <a:pt x="898602" y="1257300"/>
                </a:moveTo>
                <a:lnTo>
                  <a:pt x="895476" y="1244600"/>
                </a:lnTo>
                <a:lnTo>
                  <a:pt x="896683" y="1244600"/>
                </a:lnTo>
                <a:lnTo>
                  <a:pt x="898602" y="1257300"/>
                </a:lnTo>
                <a:close/>
              </a:path>
              <a:path w="1003300" h="2286000">
                <a:moveTo>
                  <a:pt x="915601" y="1257300"/>
                </a:moveTo>
                <a:lnTo>
                  <a:pt x="913710" y="1257300"/>
                </a:lnTo>
                <a:lnTo>
                  <a:pt x="912273" y="1244600"/>
                </a:lnTo>
                <a:lnTo>
                  <a:pt x="913697" y="1244600"/>
                </a:lnTo>
                <a:lnTo>
                  <a:pt x="915601" y="1257300"/>
                </a:lnTo>
                <a:close/>
              </a:path>
              <a:path w="1003300" h="2286000">
                <a:moveTo>
                  <a:pt x="917532" y="1247200"/>
                </a:moveTo>
                <a:lnTo>
                  <a:pt x="916255" y="1244600"/>
                </a:lnTo>
                <a:lnTo>
                  <a:pt x="917286" y="1244600"/>
                </a:lnTo>
                <a:lnTo>
                  <a:pt x="917532" y="1247200"/>
                </a:lnTo>
                <a:close/>
              </a:path>
              <a:path w="1003300" h="2286000">
                <a:moveTo>
                  <a:pt x="928663" y="1257300"/>
                </a:moveTo>
                <a:lnTo>
                  <a:pt x="927090" y="1257300"/>
                </a:lnTo>
                <a:lnTo>
                  <a:pt x="926785" y="1244600"/>
                </a:lnTo>
                <a:lnTo>
                  <a:pt x="933754" y="1244600"/>
                </a:lnTo>
                <a:lnTo>
                  <a:pt x="928663" y="1257300"/>
                </a:lnTo>
                <a:close/>
              </a:path>
              <a:path w="1003300" h="2286000">
                <a:moveTo>
                  <a:pt x="935423" y="1257300"/>
                </a:moveTo>
                <a:lnTo>
                  <a:pt x="934948" y="1257300"/>
                </a:lnTo>
                <a:lnTo>
                  <a:pt x="933754" y="1244600"/>
                </a:lnTo>
                <a:lnTo>
                  <a:pt x="934798" y="1244600"/>
                </a:lnTo>
                <a:lnTo>
                  <a:pt x="935423" y="1257300"/>
                </a:lnTo>
                <a:close/>
              </a:path>
              <a:path w="1003300" h="2286000">
                <a:moveTo>
                  <a:pt x="941838" y="1248682"/>
                </a:moveTo>
                <a:lnTo>
                  <a:pt x="940480" y="1244600"/>
                </a:lnTo>
                <a:lnTo>
                  <a:pt x="941620" y="1244600"/>
                </a:lnTo>
                <a:lnTo>
                  <a:pt x="941838" y="1248682"/>
                </a:lnTo>
                <a:close/>
              </a:path>
              <a:path w="1003300" h="2286000">
                <a:moveTo>
                  <a:pt x="947830" y="1257300"/>
                </a:moveTo>
                <a:lnTo>
                  <a:pt x="944768" y="1257300"/>
                </a:lnTo>
                <a:lnTo>
                  <a:pt x="943008" y="1244600"/>
                </a:lnTo>
                <a:lnTo>
                  <a:pt x="944170" y="1244600"/>
                </a:lnTo>
                <a:lnTo>
                  <a:pt x="947830" y="1257300"/>
                </a:lnTo>
                <a:close/>
              </a:path>
              <a:path w="1003300" h="2286000">
                <a:moveTo>
                  <a:pt x="950453" y="1257300"/>
                </a:moveTo>
                <a:lnTo>
                  <a:pt x="948313" y="1257300"/>
                </a:lnTo>
                <a:lnTo>
                  <a:pt x="948069" y="1244600"/>
                </a:lnTo>
                <a:lnTo>
                  <a:pt x="949071" y="1244600"/>
                </a:lnTo>
                <a:lnTo>
                  <a:pt x="950453" y="1257300"/>
                </a:lnTo>
                <a:close/>
              </a:path>
              <a:path w="1003300" h="2286000">
                <a:moveTo>
                  <a:pt x="952685" y="1257300"/>
                </a:moveTo>
                <a:lnTo>
                  <a:pt x="950453" y="1257300"/>
                </a:lnTo>
                <a:lnTo>
                  <a:pt x="950453" y="1244600"/>
                </a:lnTo>
                <a:lnTo>
                  <a:pt x="954256" y="1244600"/>
                </a:lnTo>
                <a:lnTo>
                  <a:pt x="952685" y="1257300"/>
                </a:lnTo>
                <a:close/>
              </a:path>
              <a:path w="1003300" h="2286000">
                <a:moveTo>
                  <a:pt x="957926" y="1257300"/>
                </a:moveTo>
                <a:lnTo>
                  <a:pt x="953769" y="1257300"/>
                </a:lnTo>
                <a:lnTo>
                  <a:pt x="954409" y="1244600"/>
                </a:lnTo>
                <a:lnTo>
                  <a:pt x="957052" y="1244600"/>
                </a:lnTo>
                <a:lnTo>
                  <a:pt x="957926" y="1257300"/>
                </a:lnTo>
                <a:close/>
              </a:path>
              <a:path w="1003300" h="2286000">
                <a:moveTo>
                  <a:pt x="985258" y="1245303"/>
                </a:moveTo>
                <a:lnTo>
                  <a:pt x="985035" y="1244600"/>
                </a:lnTo>
                <a:lnTo>
                  <a:pt x="985243" y="1244600"/>
                </a:lnTo>
                <a:lnTo>
                  <a:pt x="985258" y="1245303"/>
                </a:lnTo>
                <a:close/>
              </a:path>
              <a:path w="1003300" h="2286000">
                <a:moveTo>
                  <a:pt x="1003068" y="1257300"/>
                </a:moveTo>
                <a:lnTo>
                  <a:pt x="1000174" y="1257300"/>
                </a:lnTo>
                <a:lnTo>
                  <a:pt x="996886" y="1244600"/>
                </a:lnTo>
                <a:lnTo>
                  <a:pt x="1002044" y="1244600"/>
                </a:lnTo>
                <a:lnTo>
                  <a:pt x="1003068" y="1257300"/>
                </a:lnTo>
                <a:close/>
              </a:path>
              <a:path w="1003300" h="2286000">
                <a:moveTo>
                  <a:pt x="989072" y="1257300"/>
                </a:moveTo>
                <a:lnTo>
                  <a:pt x="985510" y="1257300"/>
                </a:lnTo>
                <a:lnTo>
                  <a:pt x="985258" y="1245303"/>
                </a:lnTo>
                <a:lnTo>
                  <a:pt x="989072" y="1257300"/>
                </a:lnTo>
                <a:close/>
              </a:path>
              <a:path w="1003300" h="2286000">
                <a:moveTo>
                  <a:pt x="678537" y="1257300"/>
                </a:moveTo>
                <a:lnTo>
                  <a:pt x="675345" y="1257300"/>
                </a:lnTo>
                <a:lnTo>
                  <a:pt x="678541" y="1246631"/>
                </a:lnTo>
                <a:lnTo>
                  <a:pt x="678537" y="1257300"/>
                </a:lnTo>
                <a:close/>
              </a:path>
              <a:path w="1003300" h="2286000">
                <a:moveTo>
                  <a:pt x="922493" y="1257300"/>
                </a:moveTo>
                <a:lnTo>
                  <a:pt x="918486" y="1257300"/>
                </a:lnTo>
                <a:lnTo>
                  <a:pt x="917532" y="1247200"/>
                </a:lnTo>
                <a:lnTo>
                  <a:pt x="922493" y="1257300"/>
                </a:lnTo>
                <a:close/>
              </a:path>
              <a:path w="1003300" h="2286000">
                <a:moveTo>
                  <a:pt x="944707" y="1257300"/>
                </a:moveTo>
                <a:lnTo>
                  <a:pt x="942298" y="1257300"/>
                </a:lnTo>
                <a:lnTo>
                  <a:pt x="941838" y="1248682"/>
                </a:lnTo>
                <a:lnTo>
                  <a:pt x="944707" y="1257300"/>
                </a:lnTo>
                <a:close/>
              </a:path>
              <a:path w="1003300" h="2286000">
                <a:moveTo>
                  <a:pt x="611256" y="1257300"/>
                </a:moveTo>
                <a:lnTo>
                  <a:pt x="608922" y="1257300"/>
                </a:lnTo>
                <a:lnTo>
                  <a:pt x="611266" y="1250397"/>
                </a:lnTo>
                <a:lnTo>
                  <a:pt x="611256" y="1257300"/>
                </a:lnTo>
                <a:close/>
              </a:path>
              <a:path w="1003300" h="2286000">
                <a:moveTo>
                  <a:pt x="56978" y="1257300"/>
                </a:moveTo>
                <a:lnTo>
                  <a:pt x="56528" y="1257300"/>
                </a:lnTo>
                <a:lnTo>
                  <a:pt x="57189" y="1251437"/>
                </a:lnTo>
                <a:lnTo>
                  <a:pt x="56978" y="1257300"/>
                </a:lnTo>
                <a:close/>
              </a:path>
              <a:path w="1003300" h="2286000">
                <a:moveTo>
                  <a:pt x="597312" y="1257300"/>
                </a:moveTo>
                <a:lnTo>
                  <a:pt x="596290" y="1257300"/>
                </a:lnTo>
                <a:lnTo>
                  <a:pt x="597590" y="1253657"/>
                </a:lnTo>
                <a:lnTo>
                  <a:pt x="597312" y="1257300"/>
                </a:lnTo>
                <a:close/>
              </a:path>
              <a:path w="1003300" h="2286000">
                <a:moveTo>
                  <a:pt x="52199" y="1270000"/>
                </a:moveTo>
                <a:lnTo>
                  <a:pt x="48005" y="1270000"/>
                </a:lnTo>
                <a:lnTo>
                  <a:pt x="48061" y="1257300"/>
                </a:lnTo>
                <a:lnTo>
                  <a:pt x="49914" y="1257300"/>
                </a:lnTo>
                <a:lnTo>
                  <a:pt x="52199" y="1270000"/>
                </a:lnTo>
                <a:close/>
              </a:path>
              <a:path w="1003300" h="2286000">
                <a:moveTo>
                  <a:pt x="101703" y="1270000"/>
                </a:moveTo>
                <a:lnTo>
                  <a:pt x="101475" y="1257300"/>
                </a:lnTo>
                <a:lnTo>
                  <a:pt x="102176" y="1257300"/>
                </a:lnTo>
                <a:lnTo>
                  <a:pt x="101703" y="1270000"/>
                </a:lnTo>
                <a:close/>
              </a:path>
              <a:path w="1003300" h="2286000">
                <a:moveTo>
                  <a:pt x="129032" y="1270000"/>
                </a:moveTo>
                <a:lnTo>
                  <a:pt x="129032" y="1257300"/>
                </a:lnTo>
                <a:lnTo>
                  <a:pt x="130997" y="1257300"/>
                </a:lnTo>
                <a:lnTo>
                  <a:pt x="131004" y="1259540"/>
                </a:lnTo>
                <a:lnTo>
                  <a:pt x="129032" y="1270000"/>
                </a:lnTo>
                <a:close/>
              </a:path>
              <a:path w="1003300" h="2286000">
                <a:moveTo>
                  <a:pt x="131068" y="1259198"/>
                </a:moveTo>
                <a:lnTo>
                  <a:pt x="130997" y="1257300"/>
                </a:lnTo>
                <a:lnTo>
                  <a:pt x="131426" y="1257300"/>
                </a:lnTo>
                <a:lnTo>
                  <a:pt x="131068" y="1259198"/>
                </a:lnTo>
                <a:close/>
              </a:path>
              <a:path w="1003300" h="2286000">
                <a:moveTo>
                  <a:pt x="131747" y="1270000"/>
                </a:moveTo>
                <a:lnTo>
                  <a:pt x="131476" y="1270000"/>
                </a:lnTo>
                <a:lnTo>
                  <a:pt x="131239" y="1263713"/>
                </a:lnTo>
                <a:lnTo>
                  <a:pt x="131143" y="1258803"/>
                </a:lnTo>
                <a:lnTo>
                  <a:pt x="131426" y="1257300"/>
                </a:lnTo>
                <a:lnTo>
                  <a:pt x="132965" y="1257300"/>
                </a:lnTo>
                <a:lnTo>
                  <a:pt x="131747" y="1270000"/>
                </a:lnTo>
                <a:close/>
              </a:path>
              <a:path w="1003300" h="2286000">
                <a:moveTo>
                  <a:pt x="137260" y="1270000"/>
                </a:moveTo>
                <a:lnTo>
                  <a:pt x="134585" y="1270000"/>
                </a:lnTo>
                <a:lnTo>
                  <a:pt x="133108" y="1257300"/>
                </a:lnTo>
                <a:lnTo>
                  <a:pt x="137717" y="1257300"/>
                </a:lnTo>
                <a:lnTo>
                  <a:pt x="137260" y="1270000"/>
                </a:lnTo>
                <a:close/>
              </a:path>
              <a:path w="1003300" h="2286000">
                <a:moveTo>
                  <a:pt x="265906" y="1270000"/>
                </a:moveTo>
                <a:lnTo>
                  <a:pt x="263736" y="1270000"/>
                </a:lnTo>
                <a:lnTo>
                  <a:pt x="264302" y="1257300"/>
                </a:lnTo>
                <a:lnTo>
                  <a:pt x="265906" y="1257300"/>
                </a:lnTo>
                <a:lnTo>
                  <a:pt x="265906" y="1270000"/>
                </a:lnTo>
                <a:close/>
              </a:path>
              <a:path w="1003300" h="2286000">
                <a:moveTo>
                  <a:pt x="273575" y="1270000"/>
                </a:moveTo>
                <a:lnTo>
                  <a:pt x="272354" y="1270000"/>
                </a:lnTo>
                <a:lnTo>
                  <a:pt x="266309" y="1257300"/>
                </a:lnTo>
                <a:lnTo>
                  <a:pt x="268218" y="1257300"/>
                </a:lnTo>
                <a:lnTo>
                  <a:pt x="273575" y="1270000"/>
                </a:lnTo>
                <a:close/>
              </a:path>
              <a:path w="1003300" h="2286000">
                <a:moveTo>
                  <a:pt x="324180" y="1270000"/>
                </a:moveTo>
                <a:lnTo>
                  <a:pt x="321670" y="1270000"/>
                </a:lnTo>
                <a:lnTo>
                  <a:pt x="319443" y="1257300"/>
                </a:lnTo>
                <a:lnTo>
                  <a:pt x="322280" y="1257300"/>
                </a:lnTo>
                <a:lnTo>
                  <a:pt x="324180" y="1270000"/>
                </a:lnTo>
                <a:close/>
              </a:path>
              <a:path w="1003300" h="2286000">
                <a:moveTo>
                  <a:pt x="327976" y="1270000"/>
                </a:moveTo>
                <a:lnTo>
                  <a:pt x="326246" y="1270000"/>
                </a:lnTo>
                <a:lnTo>
                  <a:pt x="325817" y="1257300"/>
                </a:lnTo>
                <a:lnTo>
                  <a:pt x="328757" y="1257300"/>
                </a:lnTo>
                <a:lnTo>
                  <a:pt x="327976" y="1270000"/>
                </a:lnTo>
                <a:close/>
              </a:path>
              <a:path w="1003300" h="2286000">
                <a:moveTo>
                  <a:pt x="333148" y="1267138"/>
                </a:moveTo>
                <a:lnTo>
                  <a:pt x="332827" y="1257300"/>
                </a:lnTo>
                <a:lnTo>
                  <a:pt x="334176" y="1257300"/>
                </a:lnTo>
                <a:lnTo>
                  <a:pt x="333148" y="1267138"/>
                </a:lnTo>
                <a:close/>
              </a:path>
              <a:path w="1003300" h="2286000">
                <a:moveTo>
                  <a:pt x="365292" y="1270000"/>
                </a:moveTo>
                <a:lnTo>
                  <a:pt x="362042" y="1270000"/>
                </a:lnTo>
                <a:lnTo>
                  <a:pt x="365900" y="1257300"/>
                </a:lnTo>
                <a:lnTo>
                  <a:pt x="365292" y="1270000"/>
                </a:lnTo>
                <a:close/>
              </a:path>
              <a:path w="1003300" h="2286000">
                <a:moveTo>
                  <a:pt x="379337" y="1270000"/>
                </a:moveTo>
                <a:lnTo>
                  <a:pt x="377069" y="1270000"/>
                </a:lnTo>
                <a:lnTo>
                  <a:pt x="378210" y="1257300"/>
                </a:lnTo>
                <a:lnTo>
                  <a:pt x="379108" y="1257300"/>
                </a:lnTo>
                <a:lnTo>
                  <a:pt x="379337" y="1270000"/>
                </a:lnTo>
                <a:close/>
              </a:path>
              <a:path w="1003300" h="2286000">
                <a:moveTo>
                  <a:pt x="382465" y="1270000"/>
                </a:moveTo>
                <a:lnTo>
                  <a:pt x="380326" y="1270000"/>
                </a:lnTo>
                <a:lnTo>
                  <a:pt x="382076" y="1257300"/>
                </a:lnTo>
                <a:lnTo>
                  <a:pt x="383351" y="1257300"/>
                </a:lnTo>
                <a:lnTo>
                  <a:pt x="382465" y="1270000"/>
                </a:lnTo>
                <a:close/>
              </a:path>
              <a:path w="1003300" h="2286000">
                <a:moveTo>
                  <a:pt x="388613" y="1270000"/>
                </a:moveTo>
                <a:lnTo>
                  <a:pt x="385821" y="1270000"/>
                </a:lnTo>
                <a:lnTo>
                  <a:pt x="384811" y="1257300"/>
                </a:lnTo>
                <a:lnTo>
                  <a:pt x="385978" y="1257300"/>
                </a:lnTo>
                <a:lnTo>
                  <a:pt x="388613" y="1270000"/>
                </a:lnTo>
                <a:close/>
              </a:path>
              <a:path w="1003300" h="2286000">
                <a:moveTo>
                  <a:pt x="396054" y="1270000"/>
                </a:moveTo>
                <a:lnTo>
                  <a:pt x="392674" y="1270000"/>
                </a:lnTo>
                <a:lnTo>
                  <a:pt x="396555" y="1257300"/>
                </a:lnTo>
                <a:lnTo>
                  <a:pt x="397089" y="1257300"/>
                </a:lnTo>
                <a:lnTo>
                  <a:pt x="396054" y="1270000"/>
                </a:lnTo>
                <a:close/>
              </a:path>
              <a:path w="1003300" h="2286000">
                <a:moveTo>
                  <a:pt x="401648" y="1270000"/>
                </a:moveTo>
                <a:lnTo>
                  <a:pt x="398998" y="1270000"/>
                </a:lnTo>
                <a:lnTo>
                  <a:pt x="397954" y="1257300"/>
                </a:lnTo>
                <a:lnTo>
                  <a:pt x="398270" y="1257300"/>
                </a:lnTo>
                <a:lnTo>
                  <a:pt x="401648" y="1270000"/>
                </a:lnTo>
                <a:close/>
              </a:path>
              <a:path w="1003300" h="2286000">
                <a:moveTo>
                  <a:pt x="404245" y="1270000"/>
                </a:moveTo>
                <a:lnTo>
                  <a:pt x="401817" y="1270000"/>
                </a:lnTo>
                <a:lnTo>
                  <a:pt x="402393" y="1257300"/>
                </a:lnTo>
                <a:lnTo>
                  <a:pt x="405037" y="1257300"/>
                </a:lnTo>
                <a:lnTo>
                  <a:pt x="404245" y="1270000"/>
                </a:lnTo>
                <a:close/>
              </a:path>
              <a:path w="1003300" h="2286000">
                <a:moveTo>
                  <a:pt x="414710" y="1270000"/>
                </a:moveTo>
                <a:lnTo>
                  <a:pt x="408188" y="1270000"/>
                </a:lnTo>
                <a:lnTo>
                  <a:pt x="409476" y="1257300"/>
                </a:lnTo>
                <a:lnTo>
                  <a:pt x="411301" y="1257300"/>
                </a:lnTo>
                <a:lnTo>
                  <a:pt x="414710" y="1270000"/>
                </a:lnTo>
                <a:close/>
              </a:path>
              <a:path w="1003300" h="2286000">
                <a:moveTo>
                  <a:pt x="419937" y="1270000"/>
                </a:moveTo>
                <a:lnTo>
                  <a:pt x="416385" y="1270000"/>
                </a:lnTo>
                <a:lnTo>
                  <a:pt x="418228" y="1257300"/>
                </a:lnTo>
                <a:lnTo>
                  <a:pt x="421491" y="1257300"/>
                </a:lnTo>
                <a:lnTo>
                  <a:pt x="419937" y="1270000"/>
                </a:lnTo>
                <a:close/>
              </a:path>
              <a:path w="1003300" h="2286000">
                <a:moveTo>
                  <a:pt x="423705" y="1258388"/>
                </a:moveTo>
                <a:lnTo>
                  <a:pt x="423490" y="1257300"/>
                </a:lnTo>
                <a:lnTo>
                  <a:pt x="423750" y="1257300"/>
                </a:lnTo>
                <a:lnTo>
                  <a:pt x="423705" y="1258388"/>
                </a:lnTo>
                <a:close/>
              </a:path>
              <a:path w="1003300" h="2286000">
                <a:moveTo>
                  <a:pt x="431355" y="1270000"/>
                </a:moveTo>
                <a:lnTo>
                  <a:pt x="427947" y="1270000"/>
                </a:lnTo>
                <a:lnTo>
                  <a:pt x="427947" y="1257300"/>
                </a:lnTo>
                <a:lnTo>
                  <a:pt x="432366" y="1257300"/>
                </a:lnTo>
                <a:lnTo>
                  <a:pt x="431355" y="1270000"/>
                </a:lnTo>
                <a:close/>
              </a:path>
              <a:path w="1003300" h="2286000">
                <a:moveTo>
                  <a:pt x="437394" y="1270000"/>
                </a:moveTo>
                <a:lnTo>
                  <a:pt x="434932" y="1270000"/>
                </a:lnTo>
                <a:lnTo>
                  <a:pt x="434910" y="1257300"/>
                </a:lnTo>
                <a:lnTo>
                  <a:pt x="442044" y="1257300"/>
                </a:lnTo>
                <a:lnTo>
                  <a:pt x="437394" y="1270000"/>
                </a:lnTo>
                <a:close/>
              </a:path>
              <a:path w="1003300" h="2286000">
                <a:moveTo>
                  <a:pt x="445419" y="1270000"/>
                </a:moveTo>
                <a:lnTo>
                  <a:pt x="440928" y="1270000"/>
                </a:lnTo>
                <a:lnTo>
                  <a:pt x="442044" y="1257300"/>
                </a:lnTo>
                <a:lnTo>
                  <a:pt x="446036" y="1257300"/>
                </a:lnTo>
                <a:lnTo>
                  <a:pt x="445419" y="1270000"/>
                </a:lnTo>
                <a:close/>
              </a:path>
              <a:path w="1003300" h="2286000">
                <a:moveTo>
                  <a:pt x="460686" y="1270000"/>
                </a:moveTo>
                <a:lnTo>
                  <a:pt x="447116" y="1270000"/>
                </a:lnTo>
                <a:lnTo>
                  <a:pt x="446656" y="1257300"/>
                </a:lnTo>
                <a:lnTo>
                  <a:pt x="458027" y="1257300"/>
                </a:lnTo>
                <a:lnTo>
                  <a:pt x="460686" y="1270000"/>
                </a:lnTo>
                <a:close/>
              </a:path>
              <a:path w="1003300" h="2286000">
                <a:moveTo>
                  <a:pt x="468583" y="1270000"/>
                </a:moveTo>
                <a:lnTo>
                  <a:pt x="461851" y="1270000"/>
                </a:lnTo>
                <a:lnTo>
                  <a:pt x="461015" y="1257300"/>
                </a:lnTo>
                <a:lnTo>
                  <a:pt x="469399" y="1257300"/>
                </a:lnTo>
                <a:lnTo>
                  <a:pt x="468583" y="1270000"/>
                </a:lnTo>
                <a:close/>
              </a:path>
              <a:path w="1003300" h="2286000">
                <a:moveTo>
                  <a:pt x="513739" y="1270000"/>
                </a:moveTo>
                <a:lnTo>
                  <a:pt x="509817" y="1270000"/>
                </a:lnTo>
                <a:lnTo>
                  <a:pt x="509111" y="1257300"/>
                </a:lnTo>
                <a:lnTo>
                  <a:pt x="516796" y="1257300"/>
                </a:lnTo>
                <a:lnTo>
                  <a:pt x="513739" y="1270000"/>
                </a:lnTo>
                <a:close/>
              </a:path>
              <a:path w="1003300" h="2286000">
                <a:moveTo>
                  <a:pt x="521325" y="1270000"/>
                </a:moveTo>
                <a:lnTo>
                  <a:pt x="518241" y="1270000"/>
                </a:lnTo>
                <a:lnTo>
                  <a:pt x="518074" y="1257300"/>
                </a:lnTo>
                <a:lnTo>
                  <a:pt x="521732" y="1257300"/>
                </a:lnTo>
                <a:lnTo>
                  <a:pt x="521325" y="1270000"/>
                </a:lnTo>
                <a:close/>
              </a:path>
              <a:path w="1003300" h="2286000">
                <a:moveTo>
                  <a:pt x="529684" y="1270000"/>
                </a:moveTo>
                <a:lnTo>
                  <a:pt x="526073" y="1270000"/>
                </a:lnTo>
                <a:lnTo>
                  <a:pt x="523345" y="1257300"/>
                </a:lnTo>
                <a:lnTo>
                  <a:pt x="530525" y="1257300"/>
                </a:lnTo>
                <a:lnTo>
                  <a:pt x="529684" y="1270000"/>
                </a:lnTo>
                <a:close/>
              </a:path>
              <a:path w="1003300" h="2286000">
                <a:moveTo>
                  <a:pt x="534471" y="1270000"/>
                </a:moveTo>
                <a:lnTo>
                  <a:pt x="531214" y="1270000"/>
                </a:lnTo>
                <a:lnTo>
                  <a:pt x="531214" y="1257300"/>
                </a:lnTo>
                <a:lnTo>
                  <a:pt x="533648" y="1257300"/>
                </a:lnTo>
                <a:lnTo>
                  <a:pt x="534471" y="1270000"/>
                </a:lnTo>
                <a:close/>
              </a:path>
              <a:path w="1003300" h="2286000">
                <a:moveTo>
                  <a:pt x="539754" y="1270000"/>
                </a:moveTo>
                <a:lnTo>
                  <a:pt x="536736" y="1270000"/>
                </a:lnTo>
                <a:lnTo>
                  <a:pt x="536529" y="1257300"/>
                </a:lnTo>
                <a:lnTo>
                  <a:pt x="542495" y="1257300"/>
                </a:lnTo>
                <a:lnTo>
                  <a:pt x="539754" y="1270000"/>
                </a:lnTo>
                <a:close/>
              </a:path>
              <a:path w="1003300" h="2286000">
                <a:moveTo>
                  <a:pt x="547086" y="1270000"/>
                </a:moveTo>
                <a:lnTo>
                  <a:pt x="544393" y="1270000"/>
                </a:lnTo>
                <a:lnTo>
                  <a:pt x="546513" y="1257300"/>
                </a:lnTo>
                <a:lnTo>
                  <a:pt x="548385" y="1257300"/>
                </a:lnTo>
                <a:lnTo>
                  <a:pt x="547086" y="1270000"/>
                </a:lnTo>
                <a:close/>
              </a:path>
              <a:path w="1003300" h="2286000">
                <a:moveTo>
                  <a:pt x="552917" y="1270000"/>
                </a:moveTo>
                <a:lnTo>
                  <a:pt x="550545" y="1270000"/>
                </a:lnTo>
                <a:lnTo>
                  <a:pt x="551328" y="1257300"/>
                </a:lnTo>
                <a:lnTo>
                  <a:pt x="553666" y="1257300"/>
                </a:lnTo>
                <a:lnTo>
                  <a:pt x="552917" y="1270000"/>
                </a:lnTo>
                <a:close/>
              </a:path>
              <a:path w="1003300" h="2286000">
                <a:moveTo>
                  <a:pt x="558413" y="1270000"/>
                </a:moveTo>
                <a:lnTo>
                  <a:pt x="557447" y="1270000"/>
                </a:lnTo>
                <a:lnTo>
                  <a:pt x="557364" y="1257300"/>
                </a:lnTo>
                <a:lnTo>
                  <a:pt x="558707" y="1257300"/>
                </a:lnTo>
                <a:lnTo>
                  <a:pt x="558413" y="1270000"/>
                </a:lnTo>
                <a:close/>
              </a:path>
              <a:path w="1003300" h="2286000">
                <a:moveTo>
                  <a:pt x="571480" y="1270000"/>
                </a:moveTo>
                <a:lnTo>
                  <a:pt x="563023" y="1270000"/>
                </a:lnTo>
                <a:lnTo>
                  <a:pt x="565551" y="1257300"/>
                </a:lnTo>
                <a:lnTo>
                  <a:pt x="571480" y="1257300"/>
                </a:lnTo>
                <a:lnTo>
                  <a:pt x="571480" y="1270000"/>
                </a:lnTo>
                <a:close/>
              </a:path>
              <a:path w="1003300" h="2286000">
                <a:moveTo>
                  <a:pt x="573931" y="1270000"/>
                </a:moveTo>
                <a:lnTo>
                  <a:pt x="572731" y="1270000"/>
                </a:lnTo>
                <a:lnTo>
                  <a:pt x="572327" y="1257300"/>
                </a:lnTo>
                <a:lnTo>
                  <a:pt x="574785" y="1257300"/>
                </a:lnTo>
                <a:lnTo>
                  <a:pt x="573931" y="1270000"/>
                </a:lnTo>
                <a:close/>
              </a:path>
              <a:path w="1003300" h="2286000">
                <a:moveTo>
                  <a:pt x="579705" y="1270000"/>
                </a:moveTo>
                <a:lnTo>
                  <a:pt x="575790" y="1270000"/>
                </a:lnTo>
                <a:lnTo>
                  <a:pt x="575521" y="1257300"/>
                </a:lnTo>
                <a:lnTo>
                  <a:pt x="581053" y="1257300"/>
                </a:lnTo>
                <a:lnTo>
                  <a:pt x="579705" y="1270000"/>
                </a:lnTo>
                <a:close/>
              </a:path>
              <a:path w="1003300" h="2286000">
                <a:moveTo>
                  <a:pt x="585556" y="1270000"/>
                </a:moveTo>
                <a:lnTo>
                  <a:pt x="584015" y="1270000"/>
                </a:lnTo>
                <a:lnTo>
                  <a:pt x="583916" y="1257300"/>
                </a:lnTo>
                <a:lnTo>
                  <a:pt x="585342" y="1257300"/>
                </a:lnTo>
                <a:lnTo>
                  <a:pt x="585556" y="1270000"/>
                </a:lnTo>
                <a:close/>
              </a:path>
              <a:path w="1003300" h="2286000">
                <a:moveTo>
                  <a:pt x="591834" y="1270000"/>
                </a:moveTo>
                <a:lnTo>
                  <a:pt x="590604" y="1270000"/>
                </a:lnTo>
                <a:lnTo>
                  <a:pt x="591171" y="1257300"/>
                </a:lnTo>
                <a:lnTo>
                  <a:pt x="594219" y="1257300"/>
                </a:lnTo>
                <a:lnTo>
                  <a:pt x="591834" y="1270000"/>
                </a:lnTo>
                <a:close/>
              </a:path>
              <a:path w="1003300" h="2286000">
                <a:moveTo>
                  <a:pt x="599043" y="1270000"/>
                </a:moveTo>
                <a:lnTo>
                  <a:pt x="598275" y="1270000"/>
                </a:lnTo>
                <a:lnTo>
                  <a:pt x="600636" y="1257300"/>
                </a:lnTo>
                <a:lnTo>
                  <a:pt x="600795" y="1257300"/>
                </a:lnTo>
                <a:lnTo>
                  <a:pt x="599043" y="1270000"/>
                </a:lnTo>
                <a:close/>
              </a:path>
              <a:path w="1003300" h="2286000">
                <a:moveTo>
                  <a:pt x="606872" y="1266222"/>
                </a:moveTo>
                <a:lnTo>
                  <a:pt x="607631" y="1257300"/>
                </a:lnTo>
                <a:lnTo>
                  <a:pt x="609380" y="1257300"/>
                </a:lnTo>
                <a:lnTo>
                  <a:pt x="606872" y="1266222"/>
                </a:lnTo>
                <a:close/>
              </a:path>
              <a:path w="1003300" h="2286000">
                <a:moveTo>
                  <a:pt x="612481" y="1267140"/>
                </a:moveTo>
                <a:lnTo>
                  <a:pt x="614469" y="1257300"/>
                </a:lnTo>
                <a:lnTo>
                  <a:pt x="615539" y="1257300"/>
                </a:lnTo>
                <a:lnTo>
                  <a:pt x="612481" y="1267140"/>
                </a:lnTo>
                <a:close/>
              </a:path>
              <a:path w="1003300" h="2286000">
                <a:moveTo>
                  <a:pt x="624123" y="1263713"/>
                </a:moveTo>
                <a:lnTo>
                  <a:pt x="624520" y="1257300"/>
                </a:lnTo>
                <a:lnTo>
                  <a:pt x="626390" y="1257300"/>
                </a:lnTo>
                <a:lnTo>
                  <a:pt x="624123" y="1263713"/>
                </a:lnTo>
                <a:close/>
              </a:path>
              <a:path w="1003300" h="2286000">
                <a:moveTo>
                  <a:pt x="631053" y="1266184"/>
                </a:moveTo>
                <a:lnTo>
                  <a:pt x="630951" y="1257300"/>
                </a:lnTo>
                <a:lnTo>
                  <a:pt x="633204" y="1257300"/>
                </a:lnTo>
                <a:lnTo>
                  <a:pt x="631053" y="1266184"/>
                </a:lnTo>
                <a:close/>
              </a:path>
              <a:path w="1003300" h="2286000">
                <a:moveTo>
                  <a:pt x="639048" y="1258803"/>
                </a:moveTo>
                <a:lnTo>
                  <a:pt x="639242" y="1257300"/>
                </a:lnTo>
                <a:lnTo>
                  <a:pt x="639486" y="1257300"/>
                </a:lnTo>
                <a:lnTo>
                  <a:pt x="639048" y="1258803"/>
                </a:lnTo>
                <a:close/>
              </a:path>
              <a:path w="1003300" h="2286000">
                <a:moveTo>
                  <a:pt x="638089" y="1266242"/>
                </a:moveTo>
                <a:lnTo>
                  <a:pt x="639048" y="1258803"/>
                </a:lnTo>
                <a:lnTo>
                  <a:pt x="639486" y="1257300"/>
                </a:lnTo>
                <a:lnTo>
                  <a:pt x="643146" y="1257300"/>
                </a:lnTo>
                <a:lnTo>
                  <a:pt x="643136" y="1257554"/>
                </a:lnTo>
                <a:lnTo>
                  <a:pt x="638089" y="1266242"/>
                </a:lnTo>
                <a:close/>
              </a:path>
              <a:path w="1003300" h="2286000">
                <a:moveTo>
                  <a:pt x="643136" y="1257554"/>
                </a:moveTo>
                <a:lnTo>
                  <a:pt x="643146" y="1257300"/>
                </a:lnTo>
                <a:lnTo>
                  <a:pt x="643284" y="1257300"/>
                </a:lnTo>
                <a:lnTo>
                  <a:pt x="643136" y="1257554"/>
                </a:lnTo>
                <a:close/>
              </a:path>
              <a:path w="1003300" h="2286000">
                <a:moveTo>
                  <a:pt x="643969" y="1270000"/>
                </a:moveTo>
                <a:lnTo>
                  <a:pt x="642637" y="1270000"/>
                </a:lnTo>
                <a:lnTo>
                  <a:pt x="643136" y="1257554"/>
                </a:lnTo>
                <a:lnTo>
                  <a:pt x="643284" y="1257300"/>
                </a:lnTo>
                <a:lnTo>
                  <a:pt x="646239" y="1257300"/>
                </a:lnTo>
                <a:lnTo>
                  <a:pt x="643969" y="1270000"/>
                </a:lnTo>
                <a:close/>
              </a:path>
              <a:path w="1003300" h="2286000">
                <a:moveTo>
                  <a:pt x="652175" y="1270000"/>
                </a:moveTo>
                <a:lnTo>
                  <a:pt x="651889" y="1270000"/>
                </a:lnTo>
                <a:lnTo>
                  <a:pt x="651775" y="1257300"/>
                </a:lnTo>
                <a:lnTo>
                  <a:pt x="654544" y="1257300"/>
                </a:lnTo>
                <a:lnTo>
                  <a:pt x="652913" y="1266532"/>
                </a:lnTo>
                <a:lnTo>
                  <a:pt x="652175" y="1270000"/>
                </a:lnTo>
                <a:close/>
              </a:path>
              <a:path w="1003300" h="2286000">
                <a:moveTo>
                  <a:pt x="652913" y="1266532"/>
                </a:moveTo>
                <a:lnTo>
                  <a:pt x="654544" y="1257300"/>
                </a:lnTo>
                <a:lnTo>
                  <a:pt x="654877" y="1257300"/>
                </a:lnTo>
                <a:lnTo>
                  <a:pt x="652913" y="1266532"/>
                </a:lnTo>
                <a:close/>
              </a:path>
              <a:path w="1003300" h="2286000">
                <a:moveTo>
                  <a:pt x="659593" y="1270000"/>
                </a:moveTo>
                <a:lnTo>
                  <a:pt x="652300" y="1270000"/>
                </a:lnTo>
                <a:lnTo>
                  <a:pt x="652987" y="1266184"/>
                </a:lnTo>
                <a:lnTo>
                  <a:pt x="654877" y="1257300"/>
                </a:lnTo>
                <a:lnTo>
                  <a:pt x="659906" y="1257300"/>
                </a:lnTo>
                <a:lnTo>
                  <a:pt x="659593" y="1270000"/>
                </a:lnTo>
                <a:close/>
              </a:path>
              <a:path w="1003300" h="2286000">
                <a:moveTo>
                  <a:pt x="671983" y="1270000"/>
                </a:moveTo>
                <a:lnTo>
                  <a:pt x="670961" y="1270000"/>
                </a:lnTo>
                <a:lnTo>
                  <a:pt x="670961" y="1257300"/>
                </a:lnTo>
                <a:lnTo>
                  <a:pt x="672190" y="1257300"/>
                </a:lnTo>
                <a:lnTo>
                  <a:pt x="671983" y="1270000"/>
                </a:lnTo>
                <a:close/>
              </a:path>
              <a:path w="1003300" h="2286000">
                <a:moveTo>
                  <a:pt x="674174" y="1282700"/>
                </a:moveTo>
                <a:lnTo>
                  <a:pt x="672428" y="1282700"/>
                </a:lnTo>
                <a:lnTo>
                  <a:pt x="672855" y="1270000"/>
                </a:lnTo>
                <a:lnTo>
                  <a:pt x="678033" y="1270000"/>
                </a:lnTo>
                <a:lnTo>
                  <a:pt x="677687" y="1257300"/>
                </a:lnTo>
                <a:lnTo>
                  <a:pt x="683760" y="1257300"/>
                </a:lnTo>
                <a:lnTo>
                  <a:pt x="674174" y="1282700"/>
                </a:lnTo>
                <a:close/>
              </a:path>
              <a:path w="1003300" h="2286000">
                <a:moveTo>
                  <a:pt x="687072" y="1270000"/>
                </a:moveTo>
                <a:lnTo>
                  <a:pt x="684699" y="1270000"/>
                </a:lnTo>
                <a:lnTo>
                  <a:pt x="686302" y="1257300"/>
                </a:lnTo>
                <a:lnTo>
                  <a:pt x="687037" y="1257300"/>
                </a:lnTo>
                <a:lnTo>
                  <a:pt x="687072" y="1270000"/>
                </a:lnTo>
                <a:close/>
              </a:path>
              <a:path w="1003300" h="2286000">
                <a:moveTo>
                  <a:pt x="692887" y="1270000"/>
                </a:moveTo>
                <a:lnTo>
                  <a:pt x="692298" y="1257300"/>
                </a:lnTo>
                <a:lnTo>
                  <a:pt x="694948" y="1257300"/>
                </a:lnTo>
                <a:lnTo>
                  <a:pt x="695053" y="1257554"/>
                </a:lnTo>
                <a:lnTo>
                  <a:pt x="694927" y="1259540"/>
                </a:lnTo>
                <a:lnTo>
                  <a:pt x="692887" y="1270000"/>
                </a:lnTo>
                <a:close/>
              </a:path>
              <a:path w="1003300" h="2286000">
                <a:moveTo>
                  <a:pt x="696188" y="1260290"/>
                </a:moveTo>
                <a:lnTo>
                  <a:pt x="695399" y="1258388"/>
                </a:lnTo>
                <a:lnTo>
                  <a:pt x="695314" y="1257554"/>
                </a:lnTo>
                <a:lnTo>
                  <a:pt x="695364" y="1257300"/>
                </a:lnTo>
                <a:lnTo>
                  <a:pt x="696188" y="1260290"/>
                </a:lnTo>
                <a:close/>
              </a:path>
              <a:path w="1003300" h="2286000">
                <a:moveTo>
                  <a:pt x="701064" y="1270000"/>
                </a:moveTo>
                <a:lnTo>
                  <a:pt x="700212" y="1270000"/>
                </a:lnTo>
                <a:lnTo>
                  <a:pt x="699880" y="1269198"/>
                </a:lnTo>
                <a:lnTo>
                  <a:pt x="701031" y="1257300"/>
                </a:lnTo>
                <a:lnTo>
                  <a:pt x="702035" y="1257300"/>
                </a:lnTo>
                <a:lnTo>
                  <a:pt x="702839" y="1259540"/>
                </a:lnTo>
                <a:lnTo>
                  <a:pt x="701064" y="1270000"/>
                </a:lnTo>
                <a:close/>
              </a:path>
              <a:path w="1003300" h="2286000">
                <a:moveTo>
                  <a:pt x="702839" y="1259540"/>
                </a:moveTo>
                <a:lnTo>
                  <a:pt x="702035" y="1257300"/>
                </a:lnTo>
                <a:lnTo>
                  <a:pt x="703220" y="1257300"/>
                </a:lnTo>
                <a:lnTo>
                  <a:pt x="702839" y="1259540"/>
                </a:lnTo>
                <a:close/>
              </a:path>
              <a:path w="1003300" h="2286000">
                <a:moveTo>
                  <a:pt x="712342" y="1270000"/>
                </a:moveTo>
                <a:lnTo>
                  <a:pt x="706591" y="1270000"/>
                </a:lnTo>
                <a:lnTo>
                  <a:pt x="702839" y="1259540"/>
                </a:lnTo>
                <a:lnTo>
                  <a:pt x="703220" y="1257300"/>
                </a:lnTo>
                <a:lnTo>
                  <a:pt x="708527" y="1257300"/>
                </a:lnTo>
                <a:lnTo>
                  <a:pt x="712342" y="1270000"/>
                </a:lnTo>
                <a:close/>
              </a:path>
              <a:path w="1003300" h="2286000">
                <a:moveTo>
                  <a:pt x="718131" y="1270000"/>
                </a:moveTo>
                <a:lnTo>
                  <a:pt x="712342" y="1270000"/>
                </a:lnTo>
                <a:lnTo>
                  <a:pt x="713892" y="1257300"/>
                </a:lnTo>
                <a:lnTo>
                  <a:pt x="718401" y="1257300"/>
                </a:lnTo>
                <a:lnTo>
                  <a:pt x="718131" y="1270000"/>
                </a:lnTo>
                <a:close/>
              </a:path>
              <a:path w="1003300" h="2286000">
                <a:moveTo>
                  <a:pt x="865287" y="1270000"/>
                </a:moveTo>
                <a:lnTo>
                  <a:pt x="862733" y="1270000"/>
                </a:lnTo>
                <a:lnTo>
                  <a:pt x="860597" y="1257300"/>
                </a:lnTo>
                <a:lnTo>
                  <a:pt x="865539" y="1257300"/>
                </a:lnTo>
                <a:lnTo>
                  <a:pt x="865287" y="1270000"/>
                </a:lnTo>
                <a:close/>
              </a:path>
              <a:path w="1003300" h="2286000">
                <a:moveTo>
                  <a:pt x="876158" y="1270000"/>
                </a:moveTo>
                <a:lnTo>
                  <a:pt x="875477" y="1270000"/>
                </a:lnTo>
                <a:lnTo>
                  <a:pt x="875474" y="1257300"/>
                </a:lnTo>
                <a:lnTo>
                  <a:pt x="876376" y="1257300"/>
                </a:lnTo>
                <a:lnTo>
                  <a:pt x="876158" y="1270000"/>
                </a:lnTo>
                <a:close/>
              </a:path>
              <a:path w="1003300" h="2286000">
                <a:moveTo>
                  <a:pt x="892681" y="1270000"/>
                </a:moveTo>
                <a:lnTo>
                  <a:pt x="890279" y="1270000"/>
                </a:lnTo>
                <a:lnTo>
                  <a:pt x="890154" y="1257300"/>
                </a:lnTo>
                <a:lnTo>
                  <a:pt x="890393" y="1257300"/>
                </a:lnTo>
                <a:lnTo>
                  <a:pt x="892681" y="1270000"/>
                </a:lnTo>
                <a:close/>
              </a:path>
              <a:path w="1003300" h="2286000">
                <a:moveTo>
                  <a:pt x="917022" y="1258244"/>
                </a:moveTo>
                <a:lnTo>
                  <a:pt x="916768" y="1257300"/>
                </a:lnTo>
                <a:lnTo>
                  <a:pt x="916978" y="1257300"/>
                </a:lnTo>
                <a:lnTo>
                  <a:pt x="917022" y="1258244"/>
                </a:lnTo>
                <a:close/>
              </a:path>
              <a:path w="1003300" h="2286000">
                <a:moveTo>
                  <a:pt x="942806" y="1270000"/>
                </a:moveTo>
                <a:lnTo>
                  <a:pt x="940633" y="1270000"/>
                </a:lnTo>
                <a:lnTo>
                  <a:pt x="939967" y="1257300"/>
                </a:lnTo>
                <a:lnTo>
                  <a:pt x="941493" y="1257300"/>
                </a:lnTo>
                <a:lnTo>
                  <a:pt x="942806" y="1270000"/>
                </a:lnTo>
                <a:close/>
              </a:path>
              <a:path w="1003300" h="2286000">
                <a:moveTo>
                  <a:pt x="947336" y="1265202"/>
                </a:moveTo>
                <a:lnTo>
                  <a:pt x="945232" y="1257300"/>
                </a:lnTo>
                <a:lnTo>
                  <a:pt x="946060" y="1257300"/>
                </a:lnTo>
                <a:lnTo>
                  <a:pt x="947336" y="1265202"/>
                </a:lnTo>
                <a:close/>
              </a:path>
              <a:path w="1003300" h="2286000">
                <a:moveTo>
                  <a:pt x="949421" y="1263513"/>
                </a:moveTo>
                <a:lnTo>
                  <a:pt x="947830" y="1257300"/>
                </a:lnTo>
                <a:lnTo>
                  <a:pt x="949196" y="1257300"/>
                </a:lnTo>
                <a:lnTo>
                  <a:pt x="949421" y="1263513"/>
                </a:lnTo>
                <a:close/>
              </a:path>
              <a:path w="1003300" h="2286000">
                <a:moveTo>
                  <a:pt x="956882" y="1270000"/>
                </a:moveTo>
                <a:lnTo>
                  <a:pt x="951945" y="1270000"/>
                </a:lnTo>
                <a:lnTo>
                  <a:pt x="953437" y="1257300"/>
                </a:lnTo>
                <a:lnTo>
                  <a:pt x="958313" y="1257300"/>
                </a:lnTo>
                <a:lnTo>
                  <a:pt x="956882" y="1270000"/>
                </a:lnTo>
                <a:close/>
              </a:path>
              <a:path w="1003300" h="2286000">
                <a:moveTo>
                  <a:pt x="920186" y="1270000"/>
                </a:moveTo>
                <a:lnTo>
                  <a:pt x="917580" y="1270000"/>
                </a:lnTo>
                <a:lnTo>
                  <a:pt x="917022" y="1258244"/>
                </a:lnTo>
                <a:lnTo>
                  <a:pt x="920186" y="1270000"/>
                </a:lnTo>
                <a:close/>
              </a:path>
              <a:path w="1003300" h="2286000">
                <a:moveTo>
                  <a:pt x="425994" y="1270000"/>
                </a:moveTo>
                <a:lnTo>
                  <a:pt x="423226" y="1270000"/>
                </a:lnTo>
                <a:lnTo>
                  <a:pt x="423705" y="1258388"/>
                </a:lnTo>
                <a:lnTo>
                  <a:pt x="425994" y="1270000"/>
                </a:lnTo>
                <a:close/>
              </a:path>
              <a:path w="1003300" h="2286000">
                <a:moveTo>
                  <a:pt x="699802" y="1270000"/>
                </a:moveTo>
                <a:lnTo>
                  <a:pt x="698863" y="1270000"/>
                </a:lnTo>
                <a:lnTo>
                  <a:pt x="696188" y="1260290"/>
                </a:lnTo>
                <a:lnTo>
                  <a:pt x="699880" y="1269198"/>
                </a:lnTo>
                <a:lnTo>
                  <a:pt x="699802" y="1270000"/>
                </a:lnTo>
                <a:close/>
              </a:path>
              <a:path w="1003300" h="2286000">
                <a:moveTo>
                  <a:pt x="951083" y="1270000"/>
                </a:moveTo>
                <a:lnTo>
                  <a:pt x="949657" y="1270000"/>
                </a:lnTo>
                <a:lnTo>
                  <a:pt x="949421" y="1263513"/>
                </a:lnTo>
                <a:lnTo>
                  <a:pt x="951083" y="1270000"/>
                </a:lnTo>
                <a:close/>
              </a:path>
              <a:path w="1003300" h="2286000">
                <a:moveTo>
                  <a:pt x="618690" y="1277100"/>
                </a:moveTo>
                <a:lnTo>
                  <a:pt x="619404" y="1270000"/>
                </a:lnTo>
                <a:lnTo>
                  <a:pt x="621902" y="1270000"/>
                </a:lnTo>
                <a:lnTo>
                  <a:pt x="624123" y="1263713"/>
                </a:lnTo>
                <a:lnTo>
                  <a:pt x="623734" y="1270000"/>
                </a:lnTo>
                <a:lnTo>
                  <a:pt x="618690" y="1277100"/>
                </a:lnTo>
                <a:close/>
              </a:path>
              <a:path w="1003300" h="2286000">
                <a:moveTo>
                  <a:pt x="948613" y="1270000"/>
                </a:moveTo>
                <a:lnTo>
                  <a:pt x="948110" y="1270000"/>
                </a:lnTo>
                <a:lnTo>
                  <a:pt x="947336" y="1265202"/>
                </a:lnTo>
                <a:lnTo>
                  <a:pt x="948613" y="1270000"/>
                </a:lnTo>
                <a:close/>
              </a:path>
              <a:path w="1003300" h="2286000">
                <a:moveTo>
                  <a:pt x="631097" y="1270000"/>
                </a:moveTo>
                <a:lnTo>
                  <a:pt x="630129" y="1270000"/>
                </a:lnTo>
                <a:lnTo>
                  <a:pt x="631053" y="1266184"/>
                </a:lnTo>
                <a:lnTo>
                  <a:pt x="631097" y="1270000"/>
                </a:lnTo>
                <a:close/>
              </a:path>
              <a:path w="1003300" h="2286000">
                <a:moveTo>
                  <a:pt x="606550" y="1270000"/>
                </a:moveTo>
                <a:lnTo>
                  <a:pt x="605810" y="1270000"/>
                </a:lnTo>
                <a:lnTo>
                  <a:pt x="606872" y="1266222"/>
                </a:lnTo>
                <a:lnTo>
                  <a:pt x="606550" y="1270000"/>
                </a:lnTo>
                <a:close/>
              </a:path>
              <a:path w="1003300" h="2286000">
                <a:moveTo>
                  <a:pt x="637604" y="1270000"/>
                </a:moveTo>
                <a:lnTo>
                  <a:pt x="635906" y="1270000"/>
                </a:lnTo>
                <a:lnTo>
                  <a:pt x="638089" y="1266242"/>
                </a:lnTo>
                <a:lnTo>
                  <a:pt x="637604" y="1270000"/>
                </a:lnTo>
                <a:close/>
              </a:path>
              <a:path w="1003300" h="2286000">
                <a:moveTo>
                  <a:pt x="333241" y="1270000"/>
                </a:moveTo>
                <a:lnTo>
                  <a:pt x="332849" y="1270000"/>
                </a:lnTo>
                <a:lnTo>
                  <a:pt x="333148" y="1267138"/>
                </a:lnTo>
                <a:lnTo>
                  <a:pt x="333241" y="1270000"/>
                </a:lnTo>
                <a:close/>
              </a:path>
              <a:path w="1003300" h="2286000">
                <a:moveTo>
                  <a:pt x="611904" y="1270000"/>
                </a:moveTo>
                <a:lnTo>
                  <a:pt x="611593" y="1270000"/>
                </a:lnTo>
                <a:lnTo>
                  <a:pt x="612481" y="1267140"/>
                </a:lnTo>
                <a:lnTo>
                  <a:pt x="611904" y="1270000"/>
                </a:lnTo>
                <a:close/>
              </a:path>
              <a:path w="1003300" h="2286000">
                <a:moveTo>
                  <a:pt x="700212" y="1270000"/>
                </a:moveTo>
                <a:lnTo>
                  <a:pt x="699802" y="1270000"/>
                </a:lnTo>
                <a:lnTo>
                  <a:pt x="699880" y="1269198"/>
                </a:lnTo>
                <a:lnTo>
                  <a:pt x="700212" y="1270000"/>
                </a:lnTo>
                <a:close/>
              </a:path>
              <a:path w="1003300" h="2286000">
                <a:moveTo>
                  <a:pt x="48189" y="1282700"/>
                </a:moveTo>
                <a:lnTo>
                  <a:pt x="45623" y="1282700"/>
                </a:lnTo>
                <a:lnTo>
                  <a:pt x="46674" y="1270000"/>
                </a:lnTo>
                <a:lnTo>
                  <a:pt x="49015" y="1270000"/>
                </a:lnTo>
                <a:lnTo>
                  <a:pt x="48189" y="1282700"/>
                </a:lnTo>
                <a:close/>
              </a:path>
              <a:path w="1003300" h="2286000">
                <a:moveTo>
                  <a:pt x="61148" y="1282700"/>
                </a:moveTo>
                <a:lnTo>
                  <a:pt x="59661" y="1282700"/>
                </a:lnTo>
                <a:lnTo>
                  <a:pt x="60989" y="1270000"/>
                </a:lnTo>
                <a:lnTo>
                  <a:pt x="62407" y="1270000"/>
                </a:lnTo>
                <a:lnTo>
                  <a:pt x="61294" y="1282335"/>
                </a:lnTo>
                <a:lnTo>
                  <a:pt x="61148" y="1282700"/>
                </a:lnTo>
                <a:close/>
              </a:path>
              <a:path w="1003300" h="2286000">
                <a:moveTo>
                  <a:pt x="68199" y="1282700"/>
                </a:moveTo>
                <a:lnTo>
                  <a:pt x="61261" y="1282700"/>
                </a:lnTo>
                <a:lnTo>
                  <a:pt x="61294" y="1282335"/>
                </a:lnTo>
                <a:lnTo>
                  <a:pt x="66242" y="1270000"/>
                </a:lnTo>
                <a:lnTo>
                  <a:pt x="67227" y="1270000"/>
                </a:lnTo>
                <a:lnTo>
                  <a:pt x="68199" y="1282700"/>
                </a:lnTo>
                <a:close/>
              </a:path>
              <a:path w="1003300" h="2286000">
                <a:moveTo>
                  <a:pt x="69829" y="1282700"/>
                </a:moveTo>
                <a:lnTo>
                  <a:pt x="68199" y="1282700"/>
                </a:lnTo>
                <a:lnTo>
                  <a:pt x="68732" y="1270000"/>
                </a:lnTo>
                <a:lnTo>
                  <a:pt x="69829" y="1282700"/>
                </a:lnTo>
                <a:close/>
              </a:path>
              <a:path w="1003300" h="2286000">
                <a:moveTo>
                  <a:pt x="77427" y="1282700"/>
                </a:moveTo>
                <a:lnTo>
                  <a:pt x="72136" y="1282700"/>
                </a:lnTo>
                <a:lnTo>
                  <a:pt x="77333" y="1270000"/>
                </a:lnTo>
                <a:lnTo>
                  <a:pt x="77427" y="1282700"/>
                </a:lnTo>
                <a:close/>
              </a:path>
              <a:path w="1003300" h="2286000">
                <a:moveTo>
                  <a:pt x="107120" y="1282700"/>
                </a:moveTo>
                <a:lnTo>
                  <a:pt x="104251" y="1282700"/>
                </a:lnTo>
                <a:lnTo>
                  <a:pt x="105370" y="1270000"/>
                </a:lnTo>
                <a:lnTo>
                  <a:pt x="106205" y="1270000"/>
                </a:lnTo>
                <a:lnTo>
                  <a:pt x="107120" y="1282700"/>
                </a:lnTo>
                <a:close/>
              </a:path>
              <a:path w="1003300" h="2286000">
                <a:moveTo>
                  <a:pt x="114543" y="1282700"/>
                </a:moveTo>
                <a:lnTo>
                  <a:pt x="112504" y="1282700"/>
                </a:lnTo>
                <a:lnTo>
                  <a:pt x="111038" y="1270000"/>
                </a:lnTo>
                <a:lnTo>
                  <a:pt x="112494" y="1270000"/>
                </a:lnTo>
                <a:lnTo>
                  <a:pt x="114543" y="1282700"/>
                </a:lnTo>
                <a:close/>
              </a:path>
              <a:path w="1003300" h="2286000">
                <a:moveTo>
                  <a:pt x="117856" y="1282700"/>
                </a:moveTo>
                <a:lnTo>
                  <a:pt x="115266" y="1282700"/>
                </a:lnTo>
                <a:lnTo>
                  <a:pt x="115266" y="1270000"/>
                </a:lnTo>
                <a:lnTo>
                  <a:pt x="116949" y="1270000"/>
                </a:lnTo>
                <a:lnTo>
                  <a:pt x="117856" y="1282700"/>
                </a:lnTo>
                <a:close/>
              </a:path>
              <a:path w="1003300" h="2286000">
                <a:moveTo>
                  <a:pt x="134521" y="1282700"/>
                </a:moveTo>
                <a:lnTo>
                  <a:pt x="132043" y="1282700"/>
                </a:lnTo>
                <a:lnTo>
                  <a:pt x="133008" y="1270000"/>
                </a:lnTo>
                <a:lnTo>
                  <a:pt x="135606" y="1270000"/>
                </a:lnTo>
                <a:lnTo>
                  <a:pt x="134521" y="1282700"/>
                </a:lnTo>
                <a:close/>
              </a:path>
              <a:path w="1003300" h="2286000">
                <a:moveTo>
                  <a:pt x="271365" y="1295400"/>
                </a:moveTo>
                <a:lnTo>
                  <a:pt x="265147" y="1295400"/>
                </a:lnTo>
                <a:lnTo>
                  <a:pt x="265983" y="1284534"/>
                </a:lnTo>
                <a:lnTo>
                  <a:pt x="266098" y="1282335"/>
                </a:lnTo>
                <a:lnTo>
                  <a:pt x="265215" y="1270000"/>
                </a:lnTo>
                <a:lnTo>
                  <a:pt x="266897" y="1270000"/>
                </a:lnTo>
                <a:lnTo>
                  <a:pt x="267848" y="1270661"/>
                </a:lnTo>
                <a:lnTo>
                  <a:pt x="271160" y="1282700"/>
                </a:lnTo>
                <a:lnTo>
                  <a:pt x="268653" y="1282700"/>
                </a:lnTo>
                <a:lnTo>
                  <a:pt x="271365" y="1295400"/>
                </a:lnTo>
                <a:close/>
              </a:path>
              <a:path w="1003300" h="2286000">
                <a:moveTo>
                  <a:pt x="279548" y="1278793"/>
                </a:moveTo>
                <a:lnTo>
                  <a:pt x="267848" y="1270661"/>
                </a:lnTo>
                <a:lnTo>
                  <a:pt x="267666" y="1270000"/>
                </a:lnTo>
                <a:lnTo>
                  <a:pt x="279039" y="1270000"/>
                </a:lnTo>
                <a:lnTo>
                  <a:pt x="279548" y="1278793"/>
                </a:lnTo>
                <a:close/>
              </a:path>
              <a:path w="1003300" h="2286000">
                <a:moveTo>
                  <a:pt x="327014" y="1282700"/>
                </a:moveTo>
                <a:lnTo>
                  <a:pt x="325747" y="1282700"/>
                </a:lnTo>
                <a:lnTo>
                  <a:pt x="323802" y="1270000"/>
                </a:lnTo>
                <a:lnTo>
                  <a:pt x="326555" y="1270000"/>
                </a:lnTo>
                <a:lnTo>
                  <a:pt x="327014" y="1282700"/>
                </a:lnTo>
                <a:close/>
              </a:path>
              <a:path w="1003300" h="2286000">
                <a:moveTo>
                  <a:pt x="331315" y="1282700"/>
                </a:moveTo>
                <a:lnTo>
                  <a:pt x="327884" y="1282700"/>
                </a:lnTo>
                <a:lnTo>
                  <a:pt x="328285" y="1270000"/>
                </a:lnTo>
                <a:lnTo>
                  <a:pt x="330132" y="1270000"/>
                </a:lnTo>
                <a:lnTo>
                  <a:pt x="331315" y="1282700"/>
                </a:lnTo>
                <a:close/>
              </a:path>
              <a:path w="1003300" h="2286000">
                <a:moveTo>
                  <a:pt x="337522" y="1282700"/>
                </a:moveTo>
                <a:lnTo>
                  <a:pt x="333069" y="1282700"/>
                </a:lnTo>
                <a:lnTo>
                  <a:pt x="333811" y="1270000"/>
                </a:lnTo>
                <a:lnTo>
                  <a:pt x="335906" y="1270000"/>
                </a:lnTo>
                <a:lnTo>
                  <a:pt x="337522" y="1282700"/>
                </a:lnTo>
                <a:close/>
              </a:path>
              <a:path w="1003300" h="2286000">
                <a:moveTo>
                  <a:pt x="338452" y="1282700"/>
                </a:moveTo>
                <a:lnTo>
                  <a:pt x="337522" y="1282700"/>
                </a:lnTo>
                <a:lnTo>
                  <a:pt x="338162" y="1270000"/>
                </a:lnTo>
                <a:lnTo>
                  <a:pt x="338452" y="1282700"/>
                </a:lnTo>
                <a:close/>
              </a:path>
              <a:path w="1003300" h="2286000">
                <a:moveTo>
                  <a:pt x="343676" y="1282682"/>
                </a:moveTo>
                <a:lnTo>
                  <a:pt x="340753" y="1270000"/>
                </a:lnTo>
                <a:lnTo>
                  <a:pt x="342166" y="1270000"/>
                </a:lnTo>
                <a:lnTo>
                  <a:pt x="343676" y="1282682"/>
                </a:lnTo>
                <a:close/>
              </a:path>
              <a:path w="1003300" h="2286000">
                <a:moveTo>
                  <a:pt x="367701" y="1282700"/>
                </a:moveTo>
                <a:lnTo>
                  <a:pt x="364730" y="1282700"/>
                </a:lnTo>
                <a:lnTo>
                  <a:pt x="366139" y="1270000"/>
                </a:lnTo>
                <a:lnTo>
                  <a:pt x="366685" y="1270000"/>
                </a:lnTo>
                <a:lnTo>
                  <a:pt x="367701" y="1282700"/>
                </a:lnTo>
                <a:close/>
              </a:path>
              <a:path w="1003300" h="2286000">
                <a:moveTo>
                  <a:pt x="369657" y="1282700"/>
                </a:moveTo>
                <a:lnTo>
                  <a:pt x="367903" y="1282700"/>
                </a:lnTo>
                <a:lnTo>
                  <a:pt x="368676" y="1270000"/>
                </a:lnTo>
                <a:lnTo>
                  <a:pt x="369657" y="1270000"/>
                </a:lnTo>
                <a:lnTo>
                  <a:pt x="369657" y="1282700"/>
                </a:lnTo>
                <a:close/>
              </a:path>
              <a:path w="1003300" h="2286000">
                <a:moveTo>
                  <a:pt x="374868" y="1282700"/>
                </a:moveTo>
                <a:lnTo>
                  <a:pt x="372825" y="1282700"/>
                </a:lnTo>
                <a:lnTo>
                  <a:pt x="372849" y="1270000"/>
                </a:lnTo>
                <a:lnTo>
                  <a:pt x="374868" y="1270000"/>
                </a:lnTo>
                <a:lnTo>
                  <a:pt x="374868" y="1282700"/>
                </a:lnTo>
                <a:close/>
              </a:path>
              <a:path w="1003300" h="2286000">
                <a:moveTo>
                  <a:pt x="378521" y="1282700"/>
                </a:moveTo>
                <a:lnTo>
                  <a:pt x="377988" y="1282700"/>
                </a:lnTo>
                <a:lnTo>
                  <a:pt x="377888" y="1270000"/>
                </a:lnTo>
                <a:lnTo>
                  <a:pt x="378521" y="1270000"/>
                </a:lnTo>
                <a:lnTo>
                  <a:pt x="378521" y="1282700"/>
                </a:lnTo>
                <a:close/>
              </a:path>
              <a:path w="1003300" h="2286000">
                <a:moveTo>
                  <a:pt x="379604" y="1282700"/>
                </a:moveTo>
                <a:lnTo>
                  <a:pt x="378521" y="1270000"/>
                </a:lnTo>
                <a:lnTo>
                  <a:pt x="379604" y="1270000"/>
                </a:lnTo>
                <a:lnTo>
                  <a:pt x="379604" y="1282700"/>
                </a:lnTo>
                <a:close/>
              </a:path>
              <a:path w="1003300" h="2286000">
                <a:moveTo>
                  <a:pt x="384070" y="1282700"/>
                </a:moveTo>
                <a:lnTo>
                  <a:pt x="382028" y="1282700"/>
                </a:lnTo>
                <a:lnTo>
                  <a:pt x="381708" y="1270000"/>
                </a:lnTo>
                <a:lnTo>
                  <a:pt x="382824" y="1270000"/>
                </a:lnTo>
                <a:lnTo>
                  <a:pt x="384070" y="1282700"/>
                </a:lnTo>
                <a:close/>
              </a:path>
              <a:path w="1003300" h="2286000">
                <a:moveTo>
                  <a:pt x="402188" y="1282700"/>
                </a:moveTo>
                <a:lnTo>
                  <a:pt x="400704" y="1282700"/>
                </a:lnTo>
                <a:lnTo>
                  <a:pt x="401005" y="1270000"/>
                </a:lnTo>
                <a:lnTo>
                  <a:pt x="402834" y="1270000"/>
                </a:lnTo>
                <a:lnTo>
                  <a:pt x="402188" y="1282700"/>
                </a:lnTo>
                <a:close/>
              </a:path>
              <a:path w="1003300" h="2286000">
                <a:moveTo>
                  <a:pt x="414009" y="1282700"/>
                </a:moveTo>
                <a:lnTo>
                  <a:pt x="410135" y="1282700"/>
                </a:lnTo>
                <a:lnTo>
                  <a:pt x="407422" y="1270000"/>
                </a:lnTo>
                <a:lnTo>
                  <a:pt x="412876" y="1270000"/>
                </a:lnTo>
                <a:lnTo>
                  <a:pt x="414009" y="1282700"/>
                </a:lnTo>
                <a:close/>
              </a:path>
              <a:path w="1003300" h="2286000">
                <a:moveTo>
                  <a:pt x="418854" y="1281336"/>
                </a:moveTo>
                <a:lnTo>
                  <a:pt x="414817" y="1270000"/>
                </a:lnTo>
                <a:lnTo>
                  <a:pt x="418188" y="1270000"/>
                </a:lnTo>
                <a:lnTo>
                  <a:pt x="418854" y="1281336"/>
                </a:lnTo>
                <a:close/>
              </a:path>
              <a:path w="1003300" h="2286000">
                <a:moveTo>
                  <a:pt x="424859" y="1282700"/>
                </a:moveTo>
                <a:lnTo>
                  <a:pt x="423871" y="1282700"/>
                </a:lnTo>
                <a:lnTo>
                  <a:pt x="422465" y="1270000"/>
                </a:lnTo>
                <a:lnTo>
                  <a:pt x="423259" y="1270000"/>
                </a:lnTo>
                <a:lnTo>
                  <a:pt x="424859" y="1282700"/>
                </a:lnTo>
                <a:close/>
              </a:path>
              <a:path w="1003300" h="2286000">
                <a:moveTo>
                  <a:pt x="426702" y="1282700"/>
                </a:moveTo>
                <a:lnTo>
                  <a:pt x="425181" y="1282700"/>
                </a:lnTo>
                <a:lnTo>
                  <a:pt x="426061" y="1270000"/>
                </a:lnTo>
                <a:lnTo>
                  <a:pt x="427581" y="1270000"/>
                </a:lnTo>
                <a:lnTo>
                  <a:pt x="426702" y="1282700"/>
                </a:lnTo>
                <a:close/>
              </a:path>
              <a:path w="1003300" h="2286000">
                <a:moveTo>
                  <a:pt x="429142" y="1282700"/>
                </a:moveTo>
                <a:lnTo>
                  <a:pt x="428678" y="1282700"/>
                </a:lnTo>
                <a:lnTo>
                  <a:pt x="427581" y="1270000"/>
                </a:lnTo>
                <a:lnTo>
                  <a:pt x="428048" y="1270000"/>
                </a:lnTo>
                <a:lnTo>
                  <a:pt x="429142" y="1282700"/>
                </a:lnTo>
                <a:close/>
              </a:path>
              <a:path w="1003300" h="2286000">
                <a:moveTo>
                  <a:pt x="439112" y="1282700"/>
                </a:moveTo>
                <a:lnTo>
                  <a:pt x="432640" y="1282700"/>
                </a:lnTo>
                <a:lnTo>
                  <a:pt x="432211" y="1270000"/>
                </a:lnTo>
                <a:lnTo>
                  <a:pt x="437754" y="1270000"/>
                </a:lnTo>
                <a:lnTo>
                  <a:pt x="439112" y="1282700"/>
                </a:lnTo>
                <a:close/>
              </a:path>
              <a:path w="1003300" h="2286000">
                <a:moveTo>
                  <a:pt x="442747" y="1282700"/>
                </a:moveTo>
                <a:lnTo>
                  <a:pt x="439112" y="1282700"/>
                </a:lnTo>
                <a:lnTo>
                  <a:pt x="439925" y="1270000"/>
                </a:lnTo>
                <a:lnTo>
                  <a:pt x="441488" y="1270000"/>
                </a:lnTo>
                <a:lnTo>
                  <a:pt x="442747" y="1282700"/>
                </a:lnTo>
                <a:close/>
              </a:path>
              <a:path w="1003300" h="2286000">
                <a:moveTo>
                  <a:pt x="450490" y="1282700"/>
                </a:moveTo>
                <a:lnTo>
                  <a:pt x="443881" y="1282700"/>
                </a:lnTo>
                <a:lnTo>
                  <a:pt x="443865" y="1270000"/>
                </a:lnTo>
                <a:lnTo>
                  <a:pt x="451557" y="1270000"/>
                </a:lnTo>
                <a:lnTo>
                  <a:pt x="450490" y="1282700"/>
                </a:lnTo>
                <a:close/>
              </a:path>
              <a:path w="1003300" h="2286000">
                <a:moveTo>
                  <a:pt x="454619" y="1282700"/>
                </a:moveTo>
                <a:lnTo>
                  <a:pt x="451630" y="1282700"/>
                </a:lnTo>
                <a:lnTo>
                  <a:pt x="451630" y="1270000"/>
                </a:lnTo>
                <a:lnTo>
                  <a:pt x="455054" y="1270000"/>
                </a:lnTo>
                <a:lnTo>
                  <a:pt x="454619" y="1282700"/>
                </a:lnTo>
                <a:close/>
              </a:path>
              <a:path w="1003300" h="2286000">
                <a:moveTo>
                  <a:pt x="465749" y="1282700"/>
                </a:moveTo>
                <a:lnTo>
                  <a:pt x="457105" y="1282700"/>
                </a:lnTo>
                <a:lnTo>
                  <a:pt x="455116" y="1270000"/>
                </a:lnTo>
                <a:lnTo>
                  <a:pt x="466663" y="1270000"/>
                </a:lnTo>
                <a:lnTo>
                  <a:pt x="465749" y="1282700"/>
                </a:lnTo>
                <a:close/>
              </a:path>
              <a:path w="1003300" h="2286000">
                <a:moveTo>
                  <a:pt x="516866" y="1282700"/>
                </a:moveTo>
                <a:lnTo>
                  <a:pt x="513688" y="1282700"/>
                </a:lnTo>
                <a:lnTo>
                  <a:pt x="513165" y="1270000"/>
                </a:lnTo>
                <a:lnTo>
                  <a:pt x="516883" y="1270000"/>
                </a:lnTo>
                <a:lnTo>
                  <a:pt x="516866" y="1282700"/>
                </a:lnTo>
                <a:close/>
              </a:path>
              <a:path w="1003300" h="2286000">
                <a:moveTo>
                  <a:pt x="525059" y="1282700"/>
                </a:moveTo>
                <a:lnTo>
                  <a:pt x="518833" y="1282700"/>
                </a:lnTo>
                <a:lnTo>
                  <a:pt x="517928" y="1270000"/>
                </a:lnTo>
                <a:lnTo>
                  <a:pt x="524160" y="1270000"/>
                </a:lnTo>
                <a:lnTo>
                  <a:pt x="525059" y="1282700"/>
                </a:lnTo>
                <a:close/>
              </a:path>
              <a:path w="1003300" h="2286000">
                <a:moveTo>
                  <a:pt x="537069" y="1282700"/>
                </a:moveTo>
                <a:lnTo>
                  <a:pt x="527406" y="1282700"/>
                </a:lnTo>
                <a:lnTo>
                  <a:pt x="525927" y="1270000"/>
                </a:lnTo>
                <a:lnTo>
                  <a:pt x="538654" y="1270000"/>
                </a:lnTo>
                <a:lnTo>
                  <a:pt x="537069" y="1282700"/>
                </a:lnTo>
                <a:close/>
              </a:path>
              <a:path w="1003300" h="2286000">
                <a:moveTo>
                  <a:pt x="546572" y="1295400"/>
                </a:moveTo>
                <a:lnTo>
                  <a:pt x="544964" y="1295400"/>
                </a:lnTo>
                <a:lnTo>
                  <a:pt x="545643" y="1283025"/>
                </a:lnTo>
                <a:lnTo>
                  <a:pt x="545722" y="1282335"/>
                </a:lnTo>
                <a:lnTo>
                  <a:pt x="547807" y="1270000"/>
                </a:lnTo>
                <a:lnTo>
                  <a:pt x="549332" y="1270000"/>
                </a:lnTo>
                <a:lnTo>
                  <a:pt x="548974" y="1282700"/>
                </a:lnTo>
                <a:lnTo>
                  <a:pt x="547454" y="1282700"/>
                </a:lnTo>
                <a:lnTo>
                  <a:pt x="546572" y="1295400"/>
                </a:lnTo>
                <a:close/>
              </a:path>
              <a:path w="1003300" h="2286000">
                <a:moveTo>
                  <a:pt x="554603" y="1282700"/>
                </a:moveTo>
                <a:lnTo>
                  <a:pt x="553332" y="1282700"/>
                </a:lnTo>
                <a:lnTo>
                  <a:pt x="552688" y="1270000"/>
                </a:lnTo>
                <a:lnTo>
                  <a:pt x="555085" y="1270000"/>
                </a:lnTo>
                <a:lnTo>
                  <a:pt x="554603" y="1282700"/>
                </a:lnTo>
                <a:close/>
              </a:path>
              <a:path w="1003300" h="2286000">
                <a:moveTo>
                  <a:pt x="562594" y="1282700"/>
                </a:moveTo>
                <a:lnTo>
                  <a:pt x="558209" y="1282700"/>
                </a:lnTo>
                <a:lnTo>
                  <a:pt x="558578" y="1270000"/>
                </a:lnTo>
                <a:lnTo>
                  <a:pt x="562304" y="1270000"/>
                </a:lnTo>
                <a:lnTo>
                  <a:pt x="562594" y="1282700"/>
                </a:lnTo>
                <a:close/>
              </a:path>
              <a:path w="1003300" h="2286000">
                <a:moveTo>
                  <a:pt x="567218" y="1282700"/>
                </a:moveTo>
                <a:lnTo>
                  <a:pt x="563788" y="1282700"/>
                </a:lnTo>
                <a:lnTo>
                  <a:pt x="564951" y="1270000"/>
                </a:lnTo>
                <a:lnTo>
                  <a:pt x="566702" y="1270000"/>
                </a:lnTo>
                <a:lnTo>
                  <a:pt x="567218" y="1282700"/>
                </a:lnTo>
                <a:close/>
              </a:path>
              <a:path w="1003300" h="2286000">
                <a:moveTo>
                  <a:pt x="574752" y="1282700"/>
                </a:moveTo>
                <a:lnTo>
                  <a:pt x="568974" y="1282700"/>
                </a:lnTo>
                <a:lnTo>
                  <a:pt x="566702" y="1270000"/>
                </a:lnTo>
                <a:lnTo>
                  <a:pt x="572694" y="1270000"/>
                </a:lnTo>
                <a:lnTo>
                  <a:pt x="574752" y="1282700"/>
                </a:lnTo>
                <a:close/>
              </a:path>
              <a:path w="1003300" h="2286000">
                <a:moveTo>
                  <a:pt x="579378" y="1282700"/>
                </a:moveTo>
                <a:lnTo>
                  <a:pt x="576981" y="1282700"/>
                </a:lnTo>
                <a:lnTo>
                  <a:pt x="576097" y="1270000"/>
                </a:lnTo>
                <a:lnTo>
                  <a:pt x="579469" y="1270000"/>
                </a:lnTo>
                <a:lnTo>
                  <a:pt x="579378" y="1282700"/>
                </a:lnTo>
                <a:close/>
              </a:path>
              <a:path w="1003300" h="2286000">
                <a:moveTo>
                  <a:pt x="581358" y="1282700"/>
                </a:moveTo>
                <a:lnTo>
                  <a:pt x="580308" y="1270000"/>
                </a:lnTo>
                <a:lnTo>
                  <a:pt x="581416" y="1270000"/>
                </a:lnTo>
                <a:lnTo>
                  <a:pt x="581358" y="1282700"/>
                </a:lnTo>
                <a:close/>
              </a:path>
              <a:path w="1003300" h="2286000">
                <a:moveTo>
                  <a:pt x="587446" y="1282700"/>
                </a:moveTo>
                <a:lnTo>
                  <a:pt x="585985" y="1282700"/>
                </a:lnTo>
                <a:lnTo>
                  <a:pt x="586991" y="1270000"/>
                </a:lnTo>
                <a:lnTo>
                  <a:pt x="587446" y="1282700"/>
                </a:lnTo>
                <a:close/>
              </a:path>
              <a:path w="1003300" h="2286000">
                <a:moveTo>
                  <a:pt x="595838" y="1282700"/>
                </a:moveTo>
                <a:lnTo>
                  <a:pt x="594262" y="1282700"/>
                </a:lnTo>
                <a:lnTo>
                  <a:pt x="594837" y="1270000"/>
                </a:lnTo>
                <a:lnTo>
                  <a:pt x="595838" y="1282700"/>
                </a:lnTo>
                <a:close/>
              </a:path>
              <a:path w="1003300" h="2286000">
                <a:moveTo>
                  <a:pt x="597195" y="1282700"/>
                </a:moveTo>
                <a:lnTo>
                  <a:pt x="595838" y="1282700"/>
                </a:lnTo>
                <a:lnTo>
                  <a:pt x="598004" y="1270000"/>
                </a:lnTo>
                <a:lnTo>
                  <a:pt x="599507" y="1270000"/>
                </a:lnTo>
                <a:lnTo>
                  <a:pt x="597195" y="1282700"/>
                </a:lnTo>
                <a:close/>
              </a:path>
              <a:path w="1003300" h="2286000">
                <a:moveTo>
                  <a:pt x="600450" y="1282700"/>
                </a:moveTo>
                <a:lnTo>
                  <a:pt x="600304" y="1282700"/>
                </a:lnTo>
                <a:lnTo>
                  <a:pt x="602078" y="1270000"/>
                </a:lnTo>
                <a:lnTo>
                  <a:pt x="605115" y="1270000"/>
                </a:lnTo>
                <a:lnTo>
                  <a:pt x="600450" y="1282700"/>
                </a:lnTo>
                <a:close/>
              </a:path>
              <a:path w="1003300" h="2286000">
                <a:moveTo>
                  <a:pt x="608685" y="1282700"/>
                </a:moveTo>
                <a:lnTo>
                  <a:pt x="606952" y="1282700"/>
                </a:lnTo>
                <a:lnTo>
                  <a:pt x="607484" y="1270000"/>
                </a:lnTo>
                <a:lnTo>
                  <a:pt x="608906" y="1270000"/>
                </a:lnTo>
                <a:lnTo>
                  <a:pt x="608685" y="1282700"/>
                </a:lnTo>
                <a:close/>
              </a:path>
              <a:path w="1003300" h="2286000">
                <a:moveTo>
                  <a:pt x="624806" y="1282700"/>
                </a:moveTo>
                <a:lnTo>
                  <a:pt x="623890" y="1282700"/>
                </a:lnTo>
                <a:lnTo>
                  <a:pt x="626473" y="1270000"/>
                </a:lnTo>
                <a:lnTo>
                  <a:pt x="627380" y="1270000"/>
                </a:lnTo>
                <a:lnTo>
                  <a:pt x="624806" y="1282700"/>
                </a:lnTo>
                <a:close/>
              </a:path>
              <a:path w="1003300" h="2286000">
                <a:moveTo>
                  <a:pt x="633004" y="1282700"/>
                </a:moveTo>
                <a:lnTo>
                  <a:pt x="627947" y="1282700"/>
                </a:lnTo>
                <a:lnTo>
                  <a:pt x="632887" y="1270000"/>
                </a:lnTo>
                <a:lnTo>
                  <a:pt x="633537" y="1270000"/>
                </a:lnTo>
                <a:lnTo>
                  <a:pt x="633004" y="1282700"/>
                </a:lnTo>
                <a:close/>
              </a:path>
              <a:path w="1003300" h="2286000">
                <a:moveTo>
                  <a:pt x="638374" y="1282700"/>
                </a:moveTo>
                <a:lnTo>
                  <a:pt x="635614" y="1282700"/>
                </a:lnTo>
                <a:lnTo>
                  <a:pt x="639215" y="1270000"/>
                </a:lnTo>
                <a:lnTo>
                  <a:pt x="641977" y="1270000"/>
                </a:lnTo>
                <a:lnTo>
                  <a:pt x="638374" y="1282700"/>
                </a:lnTo>
                <a:close/>
              </a:path>
              <a:path w="1003300" h="2286000">
                <a:moveTo>
                  <a:pt x="641684" y="1282700"/>
                </a:moveTo>
                <a:lnTo>
                  <a:pt x="640716" y="1282700"/>
                </a:lnTo>
                <a:lnTo>
                  <a:pt x="644521" y="1270000"/>
                </a:lnTo>
                <a:lnTo>
                  <a:pt x="646347" y="1270000"/>
                </a:lnTo>
                <a:lnTo>
                  <a:pt x="641684" y="1282700"/>
                </a:lnTo>
                <a:close/>
              </a:path>
              <a:path w="1003300" h="2286000">
                <a:moveTo>
                  <a:pt x="647511" y="1282700"/>
                </a:moveTo>
                <a:lnTo>
                  <a:pt x="645965" y="1282700"/>
                </a:lnTo>
                <a:lnTo>
                  <a:pt x="646347" y="1270000"/>
                </a:lnTo>
                <a:lnTo>
                  <a:pt x="649307" y="1270000"/>
                </a:lnTo>
                <a:lnTo>
                  <a:pt x="647511" y="1282700"/>
                </a:lnTo>
                <a:close/>
              </a:path>
              <a:path w="1003300" h="2286000">
                <a:moveTo>
                  <a:pt x="655252" y="1270757"/>
                </a:moveTo>
                <a:lnTo>
                  <a:pt x="655261" y="1270000"/>
                </a:lnTo>
                <a:lnTo>
                  <a:pt x="655615" y="1270000"/>
                </a:lnTo>
                <a:lnTo>
                  <a:pt x="655252" y="1270757"/>
                </a:lnTo>
                <a:close/>
              </a:path>
              <a:path w="1003300" h="2286000">
                <a:moveTo>
                  <a:pt x="666829" y="1282700"/>
                </a:moveTo>
                <a:lnTo>
                  <a:pt x="664179" y="1282700"/>
                </a:lnTo>
                <a:lnTo>
                  <a:pt x="665688" y="1270000"/>
                </a:lnTo>
                <a:lnTo>
                  <a:pt x="666845" y="1270000"/>
                </a:lnTo>
                <a:lnTo>
                  <a:pt x="666829" y="1282700"/>
                </a:lnTo>
                <a:close/>
              </a:path>
              <a:path w="1003300" h="2286000">
                <a:moveTo>
                  <a:pt x="680523" y="1278083"/>
                </a:moveTo>
                <a:lnTo>
                  <a:pt x="681543" y="1270000"/>
                </a:lnTo>
                <a:lnTo>
                  <a:pt x="682199" y="1270000"/>
                </a:lnTo>
                <a:lnTo>
                  <a:pt x="680523" y="1278083"/>
                </a:lnTo>
                <a:close/>
              </a:path>
              <a:path w="1003300" h="2286000">
                <a:moveTo>
                  <a:pt x="684135" y="1282700"/>
                </a:moveTo>
                <a:lnTo>
                  <a:pt x="682429" y="1282700"/>
                </a:lnTo>
                <a:lnTo>
                  <a:pt x="682892" y="1270000"/>
                </a:lnTo>
                <a:lnTo>
                  <a:pt x="684602" y="1270000"/>
                </a:lnTo>
                <a:lnTo>
                  <a:pt x="684135" y="1282700"/>
                </a:lnTo>
                <a:close/>
              </a:path>
              <a:path w="1003300" h="2286000">
                <a:moveTo>
                  <a:pt x="696540" y="1282700"/>
                </a:moveTo>
                <a:lnTo>
                  <a:pt x="694588" y="1282700"/>
                </a:lnTo>
                <a:lnTo>
                  <a:pt x="695952" y="1270000"/>
                </a:lnTo>
                <a:lnTo>
                  <a:pt x="696540" y="1270000"/>
                </a:lnTo>
                <a:lnTo>
                  <a:pt x="696540" y="1282700"/>
                </a:lnTo>
                <a:close/>
              </a:path>
              <a:path w="1003300" h="2286000">
                <a:moveTo>
                  <a:pt x="700647" y="1282700"/>
                </a:moveTo>
                <a:lnTo>
                  <a:pt x="700114" y="1282700"/>
                </a:lnTo>
                <a:lnTo>
                  <a:pt x="697078" y="1270000"/>
                </a:lnTo>
                <a:lnTo>
                  <a:pt x="699913" y="1270000"/>
                </a:lnTo>
                <a:lnTo>
                  <a:pt x="700647" y="1282700"/>
                </a:lnTo>
                <a:close/>
              </a:path>
              <a:path w="1003300" h="2286000">
                <a:moveTo>
                  <a:pt x="703141" y="1282700"/>
                </a:moveTo>
                <a:lnTo>
                  <a:pt x="701244" y="1282700"/>
                </a:lnTo>
                <a:lnTo>
                  <a:pt x="702771" y="1270000"/>
                </a:lnTo>
                <a:lnTo>
                  <a:pt x="704391" y="1270000"/>
                </a:lnTo>
                <a:lnTo>
                  <a:pt x="703141" y="1282700"/>
                </a:lnTo>
                <a:close/>
              </a:path>
              <a:path w="1003300" h="2286000">
                <a:moveTo>
                  <a:pt x="713670" y="1282700"/>
                </a:moveTo>
                <a:lnTo>
                  <a:pt x="708138" y="1282700"/>
                </a:lnTo>
                <a:lnTo>
                  <a:pt x="708154" y="1270000"/>
                </a:lnTo>
                <a:lnTo>
                  <a:pt x="712173" y="1270000"/>
                </a:lnTo>
                <a:lnTo>
                  <a:pt x="713670" y="1282700"/>
                </a:lnTo>
                <a:close/>
              </a:path>
              <a:path w="1003300" h="2286000">
                <a:moveTo>
                  <a:pt x="717006" y="1282700"/>
                </a:moveTo>
                <a:lnTo>
                  <a:pt x="715864" y="1282700"/>
                </a:lnTo>
                <a:lnTo>
                  <a:pt x="714887" y="1270000"/>
                </a:lnTo>
                <a:lnTo>
                  <a:pt x="717381" y="1270000"/>
                </a:lnTo>
                <a:lnTo>
                  <a:pt x="717006" y="1282700"/>
                </a:lnTo>
                <a:close/>
              </a:path>
              <a:path w="1003300" h="2286000">
                <a:moveTo>
                  <a:pt x="867183" y="1282700"/>
                </a:moveTo>
                <a:lnTo>
                  <a:pt x="864861" y="1282700"/>
                </a:lnTo>
                <a:lnTo>
                  <a:pt x="864083" y="1270000"/>
                </a:lnTo>
                <a:lnTo>
                  <a:pt x="865641" y="1270000"/>
                </a:lnTo>
                <a:lnTo>
                  <a:pt x="867183" y="1282700"/>
                </a:lnTo>
                <a:close/>
              </a:path>
              <a:path w="1003300" h="2286000">
                <a:moveTo>
                  <a:pt x="880080" y="1282700"/>
                </a:moveTo>
                <a:lnTo>
                  <a:pt x="880003" y="1270000"/>
                </a:lnTo>
                <a:lnTo>
                  <a:pt x="884120" y="1270000"/>
                </a:lnTo>
                <a:lnTo>
                  <a:pt x="880080" y="1282700"/>
                </a:lnTo>
                <a:close/>
              </a:path>
              <a:path w="1003300" h="2286000">
                <a:moveTo>
                  <a:pt x="886589" y="1282700"/>
                </a:moveTo>
                <a:lnTo>
                  <a:pt x="885612" y="1282700"/>
                </a:lnTo>
                <a:lnTo>
                  <a:pt x="884902" y="1270000"/>
                </a:lnTo>
                <a:lnTo>
                  <a:pt x="885089" y="1270000"/>
                </a:lnTo>
                <a:lnTo>
                  <a:pt x="886589" y="1282700"/>
                </a:lnTo>
                <a:close/>
              </a:path>
              <a:path w="1003300" h="2286000">
                <a:moveTo>
                  <a:pt x="892859" y="1271112"/>
                </a:moveTo>
                <a:lnTo>
                  <a:pt x="892681" y="1270000"/>
                </a:lnTo>
                <a:lnTo>
                  <a:pt x="892859" y="1271112"/>
                </a:lnTo>
                <a:close/>
              </a:path>
              <a:path w="1003300" h="2286000">
                <a:moveTo>
                  <a:pt x="906139" y="1295400"/>
                </a:moveTo>
                <a:lnTo>
                  <a:pt x="903042" y="1295400"/>
                </a:lnTo>
                <a:lnTo>
                  <a:pt x="902616" y="1282700"/>
                </a:lnTo>
                <a:lnTo>
                  <a:pt x="905130" y="1282700"/>
                </a:lnTo>
                <a:lnTo>
                  <a:pt x="904932" y="1270000"/>
                </a:lnTo>
                <a:lnTo>
                  <a:pt x="906139" y="1295400"/>
                </a:lnTo>
                <a:close/>
              </a:path>
              <a:path w="1003300" h="2286000">
                <a:moveTo>
                  <a:pt x="928156" y="1282700"/>
                </a:moveTo>
                <a:lnTo>
                  <a:pt x="926880" y="1282700"/>
                </a:lnTo>
                <a:lnTo>
                  <a:pt x="925497" y="1270000"/>
                </a:lnTo>
                <a:lnTo>
                  <a:pt x="928156" y="1282700"/>
                </a:lnTo>
                <a:close/>
              </a:path>
              <a:path w="1003300" h="2286000">
                <a:moveTo>
                  <a:pt x="928739" y="1270231"/>
                </a:moveTo>
                <a:lnTo>
                  <a:pt x="928661" y="1270000"/>
                </a:lnTo>
                <a:lnTo>
                  <a:pt x="928739" y="1270231"/>
                </a:lnTo>
                <a:close/>
              </a:path>
              <a:path w="1003300" h="2286000">
                <a:moveTo>
                  <a:pt x="934666" y="1282700"/>
                </a:moveTo>
                <a:lnTo>
                  <a:pt x="932938" y="1282700"/>
                </a:lnTo>
                <a:lnTo>
                  <a:pt x="932304" y="1280817"/>
                </a:lnTo>
                <a:lnTo>
                  <a:pt x="933085" y="1270000"/>
                </a:lnTo>
                <a:lnTo>
                  <a:pt x="934666" y="1282700"/>
                </a:lnTo>
                <a:close/>
              </a:path>
              <a:path w="1003300" h="2286000">
                <a:moveTo>
                  <a:pt x="956136" y="1282700"/>
                </a:moveTo>
                <a:lnTo>
                  <a:pt x="954296" y="1282700"/>
                </a:lnTo>
                <a:lnTo>
                  <a:pt x="953286" y="1270000"/>
                </a:lnTo>
                <a:lnTo>
                  <a:pt x="956152" y="1270000"/>
                </a:lnTo>
                <a:lnTo>
                  <a:pt x="956136" y="1282700"/>
                </a:lnTo>
                <a:close/>
              </a:path>
              <a:path w="1003300" h="2286000">
                <a:moveTo>
                  <a:pt x="959356" y="1282700"/>
                </a:moveTo>
                <a:lnTo>
                  <a:pt x="957953" y="1282700"/>
                </a:lnTo>
                <a:lnTo>
                  <a:pt x="956185" y="1270000"/>
                </a:lnTo>
                <a:lnTo>
                  <a:pt x="958839" y="1270000"/>
                </a:lnTo>
                <a:lnTo>
                  <a:pt x="959356" y="1282700"/>
                </a:lnTo>
                <a:close/>
              </a:path>
              <a:path w="1003300" h="2286000">
                <a:moveTo>
                  <a:pt x="932167" y="1282700"/>
                </a:moveTo>
                <a:lnTo>
                  <a:pt x="931254" y="1282700"/>
                </a:lnTo>
                <a:lnTo>
                  <a:pt x="928739" y="1270231"/>
                </a:lnTo>
                <a:lnTo>
                  <a:pt x="932304" y="1280817"/>
                </a:lnTo>
                <a:lnTo>
                  <a:pt x="932167" y="1282700"/>
                </a:lnTo>
                <a:close/>
              </a:path>
              <a:path w="1003300" h="2286000">
                <a:moveTo>
                  <a:pt x="655112" y="1282700"/>
                </a:moveTo>
                <a:lnTo>
                  <a:pt x="649522" y="1282700"/>
                </a:lnTo>
                <a:lnTo>
                  <a:pt x="655252" y="1270757"/>
                </a:lnTo>
                <a:lnTo>
                  <a:pt x="655112" y="1282700"/>
                </a:lnTo>
                <a:close/>
              </a:path>
              <a:path w="1003300" h="2286000">
                <a:moveTo>
                  <a:pt x="894709" y="1282700"/>
                </a:moveTo>
                <a:lnTo>
                  <a:pt x="893682" y="1282700"/>
                </a:lnTo>
                <a:lnTo>
                  <a:pt x="892859" y="1271112"/>
                </a:lnTo>
                <a:lnTo>
                  <a:pt x="894709" y="1282700"/>
                </a:lnTo>
                <a:close/>
              </a:path>
              <a:path w="1003300" h="2286000">
                <a:moveTo>
                  <a:pt x="618126" y="1282700"/>
                </a:moveTo>
                <a:lnTo>
                  <a:pt x="614711" y="1282700"/>
                </a:lnTo>
                <a:lnTo>
                  <a:pt x="618690" y="1277100"/>
                </a:lnTo>
                <a:lnTo>
                  <a:pt x="618126" y="1282700"/>
                </a:lnTo>
                <a:close/>
              </a:path>
              <a:path w="1003300" h="2286000">
                <a:moveTo>
                  <a:pt x="679941" y="1282700"/>
                </a:moveTo>
                <a:lnTo>
                  <a:pt x="679566" y="1282700"/>
                </a:lnTo>
                <a:lnTo>
                  <a:pt x="680523" y="1278083"/>
                </a:lnTo>
                <a:lnTo>
                  <a:pt x="679941" y="1282700"/>
                </a:lnTo>
                <a:close/>
              </a:path>
              <a:path w="1003300" h="2286000">
                <a:moveTo>
                  <a:pt x="285169" y="1282700"/>
                </a:moveTo>
                <a:lnTo>
                  <a:pt x="279774" y="1282700"/>
                </a:lnTo>
                <a:lnTo>
                  <a:pt x="279548" y="1278793"/>
                </a:lnTo>
                <a:lnTo>
                  <a:pt x="285169" y="1282700"/>
                </a:lnTo>
                <a:close/>
              </a:path>
              <a:path w="1003300" h="2286000">
                <a:moveTo>
                  <a:pt x="932938" y="1282700"/>
                </a:moveTo>
                <a:lnTo>
                  <a:pt x="932167" y="1282700"/>
                </a:lnTo>
                <a:lnTo>
                  <a:pt x="932304" y="1280817"/>
                </a:lnTo>
                <a:lnTo>
                  <a:pt x="932938" y="1282700"/>
                </a:lnTo>
                <a:close/>
              </a:path>
              <a:path w="1003300" h="2286000">
                <a:moveTo>
                  <a:pt x="419340" y="1282700"/>
                </a:moveTo>
                <a:lnTo>
                  <a:pt x="418934" y="1282700"/>
                </a:lnTo>
                <a:lnTo>
                  <a:pt x="418854" y="1281336"/>
                </a:lnTo>
                <a:lnTo>
                  <a:pt x="419340" y="1282700"/>
                </a:lnTo>
                <a:close/>
              </a:path>
              <a:path w="1003300" h="2286000">
                <a:moveTo>
                  <a:pt x="61261" y="1282700"/>
                </a:moveTo>
                <a:lnTo>
                  <a:pt x="61294" y="1282335"/>
                </a:lnTo>
                <a:lnTo>
                  <a:pt x="61261" y="1282700"/>
                </a:lnTo>
                <a:close/>
              </a:path>
              <a:path w="1003300" h="2286000">
                <a:moveTo>
                  <a:pt x="45760" y="1295400"/>
                </a:moveTo>
                <a:lnTo>
                  <a:pt x="41028" y="1295400"/>
                </a:lnTo>
                <a:lnTo>
                  <a:pt x="44957" y="1282700"/>
                </a:lnTo>
                <a:lnTo>
                  <a:pt x="46795" y="1282700"/>
                </a:lnTo>
                <a:lnTo>
                  <a:pt x="45760" y="1295400"/>
                </a:lnTo>
                <a:close/>
              </a:path>
              <a:path w="1003300" h="2286000">
                <a:moveTo>
                  <a:pt x="48218" y="1294077"/>
                </a:moveTo>
                <a:lnTo>
                  <a:pt x="50493" y="1282700"/>
                </a:lnTo>
                <a:lnTo>
                  <a:pt x="52131" y="1282700"/>
                </a:lnTo>
                <a:lnTo>
                  <a:pt x="48218" y="1294077"/>
                </a:lnTo>
                <a:close/>
              </a:path>
              <a:path w="1003300" h="2286000">
                <a:moveTo>
                  <a:pt x="62187" y="1286234"/>
                </a:moveTo>
                <a:lnTo>
                  <a:pt x="62998" y="1282700"/>
                </a:lnTo>
                <a:lnTo>
                  <a:pt x="64057" y="1282700"/>
                </a:lnTo>
                <a:lnTo>
                  <a:pt x="62187" y="1286234"/>
                </a:lnTo>
                <a:close/>
              </a:path>
              <a:path w="1003300" h="2286000">
                <a:moveTo>
                  <a:pt x="64367" y="1295400"/>
                </a:moveTo>
                <a:lnTo>
                  <a:pt x="60880" y="1295400"/>
                </a:lnTo>
                <a:lnTo>
                  <a:pt x="64214" y="1282700"/>
                </a:lnTo>
                <a:lnTo>
                  <a:pt x="66684" y="1282700"/>
                </a:lnTo>
                <a:lnTo>
                  <a:pt x="64367" y="1295400"/>
                </a:lnTo>
                <a:close/>
              </a:path>
              <a:path w="1003300" h="2286000">
                <a:moveTo>
                  <a:pt x="70956" y="1295400"/>
                </a:moveTo>
                <a:lnTo>
                  <a:pt x="69893" y="1295400"/>
                </a:lnTo>
                <a:lnTo>
                  <a:pt x="68354" y="1282700"/>
                </a:lnTo>
                <a:lnTo>
                  <a:pt x="73868" y="1282700"/>
                </a:lnTo>
                <a:lnTo>
                  <a:pt x="70956" y="1295400"/>
                </a:lnTo>
                <a:close/>
              </a:path>
              <a:path w="1003300" h="2286000">
                <a:moveTo>
                  <a:pt x="86277" y="1295400"/>
                </a:moveTo>
                <a:lnTo>
                  <a:pt x="85037" y="1282700"/>
                </a:lnTo>
                <a:lnTo>
                  <a:pt x="86586" y="1282700"/>
                </a:lnTo>
                <a:lnTo>
                  <a:pt x="86277" y="1295400"/>
                </a:lnTo>
                <a:close/>
              </a:path>
              <a:path w="1003300" h="2286000">
                <a:moveTo>
                  <a:pt x="91132" y="1295400"/>
                </a:moveTo>
                <a:lnTo>
                  <a:pt x="86507" y="1295400"/>
                </a:lnTo>
                <a:lnTo>
                  <a:pt x="87956" y="1282700"/>
                </a:lnTo>
                <a:lnTo>
                  <a:pt x="91754" y="1282700"/>
                </a:lnTo>
                <a:lnTo>
                  <a:pt x="91132" y="1295400"/>
                </a:lnTo>
                <a:close/>
              </a:path>
              <a:path w="1003300" h="2286000">
                <a:moveTo>
                  <a:pt x="105320" y="1295400"/>
                </a:moveTo>
                <a:lnTo>
                  <a:pt x="104139" y="1295400"/>
                </a:lnTo>
                <a:lnTo>
                  <a:pt x="103814" y="1282700"/>
                </a:lnTo>
                <a:lnTo>
                  <a:pt x="105320" y="1282700"/>
                </a:lnTo>
                <a:lnTo>
                  <a:pt x="105320" y="1295400"/>
                </a:lnTo>
                <a:close/>
              </a:path>
              <a:path w="1003300" h="2286000">
                <a:moveTo>
                  <a:pt x="107685" y="1295400"/>
                </a:moveTo>
                <a:lnTo>
                  <a:pt x="106727" y="1295400"/>
                </a:lnTo>
                <a:lnTo>
                  <a:pt x="109236" y="1282700"/>
                </a:lnTo>
                <a:lnTo>
                  <a:pt x="109238" y="1284899"/>
                </a:lnTo>
                <a:lnTo>
                  <a:pt x="107685" y="1295400"/>
                </a:lnTo>
                <a:close/>
              </a:path>
              <a:path w="1003300" h="2286000">
                <a:moveTo>
                  <a:pt x="110433" y="1308100"/>
                </a:moveTo>
                <a:lnTo>
                  <a:pt x="107927" y="1308100"/>
                </a:lnTo>
                <a:lnTo>
                  <a:pt x="107466" y="1295400"/>
                </a:lnTo>
                <a:lnTo>
                  <a:pt x="109263" y="1295400"/>
                </a:lnTo>
                <a:lnTo>
                  <a:pt x="109292" y="1284534"/>
                </a:lnTo>
                <a:lnTo>
                  <a:pt x="109563" y="1282700"/>
                </a:lnTo>
                <a:lnTo>
                  <a:pt x="112369" y="1282700"/>
                </a:lnTo>
                <a:lnTo>
                  <a:pt x="110594" y="1294659"/>
                </a:lnTo>
                <a:lnTo>
                  <a:pt x="110467" y="1299614"/>
                </a:lnTo>
                <a:lnTo>
                  <a:pt x="110433" y="1308100"/>
                </a:lnTo>
                <a:close/>
              </a:path>
              <a:path w="1003300" h="2286000">
                <a:moveTo>
                  <a:pt x="116338" y="1295400"/>
                </a:moveTo>
                <a:lnTo>
                  <a:pt x="114735" y="1295400"/>
                </a:lnTo>
                <a:lnTo>
                  <a:pt x="114017" y="1282700"/>
                </a:lnTo>
                <a:lnTo>
                  <a:pt x="116252" y="1282700"/>
                </a:lnTo>
                <a:lnTo>
                  <a:pt x="116338" y="1295400"/>
                </a:lnTo>
                <a:close/>
              </a:path>
              <a:path w="1003300" h="2286000">
                <a:moveTo>
                  <a:pt x="132349" y="1295400"/>
                </a:moveTo>
                <a:lnTo>
                  <a:pt x="131120" y="1295400"/>
                </a:lnTo>
                <a:lnTo>
                  <a:pt x="130498" y="1282700"/>
                </a:lnTo>
                <a:lnTo>
                  <a:pt x="133253" y="1282700"/>
                </a:lnTo>
                <a:lnTo>
                  <a:pt x="132349" y="1295400"/>
                </a:lnTo>
                <a:close/>
              </a:path>
              <a:path w="1003300" h="2286000">
                <a:moveTo>
                  <a:pt x="135212" y="1308100"/>
                </a:moveTo>
                <a:lnTo>
                  <a:pt x="133621" y="1308100"/>
                </a:lnTo>
                <a:lnTo>
                  <a:pt x="134134" y="1295400"/>
                </a:lnTo>
                <a:lnTo>
                  <a:pt x="133347" y="1295400"/>
                </a:lnTo>
                <a:lnTo>
                  <a:pt x="133253" y="1282700"/>
                </a:lnTo>
                <a:lnTo>
                  <a:pt x="136841" y="1282700"/>
                </a:lnTo>
                <a:lnTo>
                  <a:pt x="136974" y="1295400"/>
                </a:lnTo>
                <a:lnTo>
                  <a:pt x="135212" y="1308100"/>
                </a:lnTo>
                <a:close/>
              </a:path>
              <a:path w="1003300" h="2286000">
                <a:moveTo>
                  <a:pt x="278703" y="1295400"/>
                </a:moveTo>
                <a:lnTo>
                  <a:pt x="274775" y="1282700"/>
                </a:lnTo>
                <a:lnTo>
                  <a:pt x="277248" y="1282700"/>
                </a:lnTo>
                <a:lnTo>
                  <a:pt x="278703" y="1287506"/>
                </a:lnTo>
                <a:lnTo>
                  <a:pt x="278703" y="1295400"/>
                </a:lnTo>
                <a:close/>
              </a:path>
              <a:path w="1003300" h="2286000">
                <a:moveTo>
                  <a:pt x="278703" y="1286672"/>
                </a:moveTo>
                <a:lnTo>
                  <a:pt x="277248" y="1282700"/>
                </a:lnTo>
                <a:lnTo>
                  <a:pt x="278703" y="1282700"/>
                </a:lnTo>
                <a:lnTo>
                  <a:pt x="278703" y="1286672"/>
                </a:lnTo>
                <a:close/>
              </a:path>
              <a:path w="1003300" h="2286000">
                <a:moveTo>
                  <a:pt x="331279" y="1295400"/>
                </a:moveTo>
                <a:lnTo>
                  <a:pt x="326488" y="1295400"/>
                </a:lnTo>
                <a:lnTo>
                  <a:pt x="328023" y="1282700"/>
                </a:lnTo>
                <a:lnTo>
                  <a:pt x="331051" y="1282700"/>
                </a:lnTo>
                <a:lnTo>
                  <a:pt x="331279" y="1295400"/>
                </a:lnTo>
                <a:close/>
              </a:path>
              <a:path w="1003300" h="2286000">
                <a:moveTo>
                  <a:pt x="335083" y="1295400"/>
                </a:moveTo>
                <a:lnTo>
                  <a:pt x="332753" y="1295400"/>
                </a:lnTo>
                <a:lnTo>
                  <a:pt x="333303" y="1282700"/>
                </a:lnTo>
                <a:lnTo>
                  <a:pt x="335385" y="1282700"/>
                </a:lnTo>
                <a:lnTo>
                  <a:pt x="335083" y="1295400"/>
                </a:lnTo>
                <a:close/>
              </a:path>
              <a:path w="1003300" h="2286000">
                <a:moveTo>
                  <a:pt x="340865" y="1295400"/>
                </a:moveTo>
                <a:lnTo>
                  <a:pt x="340651" y="1295400"/>
                </a:lnTo>
                <a:lnTo>
                  <a:pt x="338184" y="1282700"/>
                </a:lnTo>
                <a:lnTo>
                  <a:pt x="338971" y="1282700"/>
                </a:lnTo>
                <a:lnTo>
                  <a:pt x="340865" y="1295400"/>
                </a:lnTo>
                <a:close/>
              </a:path>
              <a:path w="1003300" h="2286000">
                <a:moveTo>
                  <a:pt x="344027" y="1286928"/>
                </a:moveTo>
                <a:lnTo>
                  <a:pt x="344951" y="1282700"/>
                </a:lnTo>
                <a:lnTo>
                  <a:pt x="345419" y="1282700"/>
                </a:lnTo>
                <a:lnTo>
                  <a:pt x="344027" y="1286928"/>
                </a:lnTo>
                <a:close/>
              </a:path>
              <a:path w="1003300" h="2286000">
                <a:moveTo>
                  <a:pt x="346683" y="1295400"/>
                </a:moveTo>
                <a:lnTo>
                  <a:pt x="346181" y="1295400"/>
                </a:lnTo>
                <a:lnTo>
                  <a:pt x="345657" y="1282700"/>
                </a:lnTo>
                <a:lnTo>
                  <a:pt x="347476" y="1282700"/>
                </a:lnTo>
                <a:lnTo>
                  <a:pt x="346683" y="1295400"/>
                </a:lnTo>
                <a:close/>
              </a:path>
              <a:path w="1003300" h="2286000">
                <a:moveTo>
                  <a:pt x="350830" y="1290989"/>
                </a:moveTo>
                <a:lnTo>
                  <a:pt x="353205" y="1282700"/>
                </a:lnTo>
                <a:lnTo>
                  <a:pt x="353922" y="1282700"/>
                </a:lnTo>
                <a:lnTo>
                  <a:pt x="350830" y="1290989"/>
                </a:lnTo>
                <a:close/>
              </a:path>
              <a:path w="1003300" h="2286000">
                <a:moveTo>
                  <a:pt x="359139" y="1295400"/>
                </a:moveTo>
                <a:lnTo>
                  <a:pt x="356534" y="1295400"/>
                </a:lnTo>
                <a:lnTo>
                  <a:pt x="359709" y="1282700"/>
                </a:lnTo>
                <a:lnTo>
                  <a:pt x="360267" y="1282700"/>
                </a:lnTo>
                <a:lnTo>
                  <a:pt x="359139" y="1295400"/>
                </a:lnTo>
                <a:close/>
              </a:path>
              <a:path w="1003300" h="2286000">
                <a:moveTo>
                  <a:pt x="363997" y="1295400"/>
                </a:moveTo>
                <a:lnTo>
                  <a:pt x="363969" y="1282700"/>
                </a:lnTo>
                <a:lnTo>
                  <a:pt x="365564" y="1282700"/>
                </a:lnTo>
                <a:lnTo>
                  <a:pt x="363997" y="1295400"/>
                </a:lnTo>
                <a:close/>
              </a:path>
              <a:path w="1003300" h="2286000">
                <a:moveTo>
                  <a:pt x="369990" y="1295400"/>
                </a:moveTo>
                <a:lnTo>
                  <a:pt x="365027" y="1295400"/>
                </a:lnTo>
                <a:lnTo>
                  <a:pt x="369259" y="1282700"/>
                </a:lnTo>
                <a:lnTo>
                  <a:pt x="369398" y="1282700"/>
                </a:lnTo>
                <a:lnTo>
                  <a:pt x="369990" y="1295400"/>
                </a:lnTo>
                <a:close/>
              </a:path>
              <a:path w="1003300" h="2286000">
                <a:moveTo>
                  <a:pt x="374707" y="1295400"/>
                </a:moveTo>
                <a:lnTo>
                  <a:pt x="373161" y="1295400"/>
                </a:lnTo>
                <a:lnTo>
                  <a:pt x="373977" y="1282700"/>
                </a:lnTo>
                <a:lnTo>
                  <a:pt x="375465" y="1282700"/>
                </a:lnTo>
                <a:lnTo>
                  <a:pt x="374707" y="1295400"/>
                </a:lnTo>
                <a:close/>
              </a:path>
              <a:path w="1003300" h="2286000">
                <a:moveTo>
                  <a:pt x="380478" y="1295400"/>
                </a:moveTo>
                <a:lnTo>
                  <a:pt x="378297" y="1295400"/>
                </a:lnTo>
                <a:lnTo>
                  <a:pt x="378325" y="1282700"/>
                </a:lnTo>
                <a:lnTo>
                  <a:pt x="380533" y="1282700"/>
                </a:lnTo>
                <a:lnTo>
                  <a:pt x="380478" y="1295400"/>
                </a:lnTo>
                <a:close/>
              </a:path>
              <a:path w="1003300" h="2286000">
                <a:moveTo>
                  <a:pt x="399878" y="1295400"/>
                </a:moveTo>
                <a:lnTo>
                  <a:pt x="396229" y="1295400"/>
                </a:lnTo>
                <a:lnTo>
                  <a:pt x="396466" y="1282700"/>
                </a:lnTo>
                <a:lnTo>
                  <a:pt x="399878" y="1295400"/>
                </a:lnTo>
                <a:close/>
              </a:path>
              <a:path w="1003300" h="2286000">
                <a:moveTo>
                  <a:pt x="413262" y="1295400"/>
                </a:moveTo>
                <a:lnTo>
                  <a:pt x="407736" y="1295400"/>
                </a:lnTo>
                <a:lnTo>
                  <a:pt x="408415" y="1282700"/>
                </a:lnTo>
                <a:lnTo>
                  <a:pt x="411811" y="1282700"/>
                </a:lnTo>
                <a:lnTo>
                  <a:pt x="413262" y="1295400"/>
                </a:lnTo>
                <a:close/>
              </a:path>
              <a:path w="1003300" h="2286000">
                <a:moveTo>
                  <a:pt x="420776" y="1295400"/>
                </a:moveTo>
                <a:lnTo>
                  <a:pt x="415492" y="1295400"/>
                </a:lnTo>
                <a:lnTo>
                  <a:pt x="415245" y="1282700"/>
                </a:lnTo>
                <a:lnTo>
                  <a:pt x="418324" y="1282700"/>
                </a:lnTo>
                <a:lnTo>
                  <a:pt x="420776" y="1295400"/>
                </a:lnTo>
                <a:close/>
              </a:path>
              <a:path w="1003300" h="2286000">
                <a:moveTo>
                  <a:pt x="425428" y="1295400"/>
                </a:moveTo>
                <a:lnTo>
                  <a:pt x="421106" y="1295400"/>
                </a:lnTo>
                <a:lnTo>
                  <a:pt x="420611" y="1282700"/>
                </a:lnTo>
                <a:lnTo>
                  <a:pt x="424612" y="1282700"/>
                </a:lnTo>
                <a:lnTo>
                  <a:pt x="425428" y="1295400"/>
                </a:lnTo>
                <a:close/>
              </a:path>
              <a:path w="1003300" h="2286000">
                <a:moveTo>
                  <a:pt x="429927" y="1295400"/>
                </a:moveTo>
                <a:lnTo>
                  <a:pt x="428103" y="1295400"/>
                </a:lnTo>
                <a:lnTo>
                  <a:pt x="427267" y="1282700"/>
                </a:lnTo>
                <a:lnTo>
                  <a:pt x="430709" y="1282700"/>
                </a:lnTo>
                <a:lnTo>
                  <a:pt x="429927" y="1295400"/>
                </a:lnTo>
                <a:close/>
              </a:path>
              <a:path w="1003300" h="2286000">
                <a:moveTo>
                  <a:pt x="433999" y="1295400"/>
                </a:moveTo>
                <a:lnTo>
                  <a:pt x="433551" y="1295400"/>
                </a:lnTo>
                <a:lnTo>
                  <a:pt x="431163" y="1282700"/>
                </a:lnTo>
                <a:lnTo>
                  <a:pt x="431292" y="1282700"/>
                </a:lnTo>
                <a:lnTo>
                  <a:pt x="433999" y="1295400"/>
                </a:lnTo>
                <a:close/>
              </a:path>
              <a:path w="1003300" h="2286000">
                <a:moveTo>
                  <a:pt x="439829" y="1295400"/>
                </a:moveTo>
                <a:lnTo>
                  <a:pt x="435934" y="1295400"/>
                </a:lnTo>
                <a:lnTo>
                  <a:pt x="436056" y="1282700"/>
                </a:lnTo>
                <a:lnTo>
                  <a:pt x="441443" y="1282700"/>
                </a:lnTo>
                <a:lnTo>
                  <a:pt x="439829" y="1295400"/>
                </a:lnTo>
                <a:close/>
              </a:path>
              <a:path w="1003300" h="2286000">
                <a:moveTo>
                  <a:pt x="451420" y="1295400"/>
                </a:moveTo>
                <a:lnTo>
                  <a:pt x="442535" y="1295400"/>
                </a:lnTo>
                <a:lnTo>
                  <a:pt x="442711" y="1282700"/>
                </a:lnTo>
                <a:lnTo>
                  <a:pt x="451586" y="1282700"/>
                </a:lnTo>
                <a:lnTo>
                  <a:pt x="451420" y="1295400"/>
                </a:lnTo>
                <a:close/>
              </a:path>
              <a:path w="1003300" h="2286000">
                <a:moveTo>
                  <a:pt x="463660" y="1295400"/>
                </a:moveTo>
                <a:lnTo>
                  <a:pt x="452412" y="1295400"/>
                </a:lnTo>
                <a:lnTo>
                  <a:pt x="453368" y="1282700"/>
                </a:lnTo>
                <a:lnTo>
                  <a:pt x="463892" y="1282700"/>
                </a:lnTo>
                <a:lnTo>
                  <a:pt x="463660" y="1295400"/>
                </a:lnTo>
                <a:close/>
              </a:path>
              <a:path w="1003300" h="2286000">
                <a:moveTo>
                  <a:pt x="528703" y="1295400"/>
                </a:moveTo>
                <a:lnTo>
                  <a:pt x="519823" y="1295400"/>
                </a:lnTo>
                <a:lnTo>
                  <a:pt x="518222" y="1282700"/>
                </a:lnTo>
                <a:lnTo>
                  <a:pt x="529992" y="1282700"/>
                </a:lnTo>
                <a:lnTo>
                  <a:pt x="528703" y="1295400"/>
                </a:lnTo>
                <a:close/>
              </a:path>
              <a:path w="1003300" h="2286000">
                <a:moveTo>
                  <a:pt x="526617" y="1333500"/>
                </a:moveTo>
                <a:lnTo>
                  <a:pt x="523141" y="1333500"/>
                </a:lnTo>
                <a:lnTo>
                  <a:pt x="523193" y="1314545"/>
                </a:lnTo>
                <a:lnTo>
                  <a:pt x="522957" y="1295400"/>
                </a:lnTo>
                <a:lnTo>
                  <a:pt x="531357" y="1295400"/>
                </a:lnTo>
                <a:lnTo>
                  <a:pt x="531607" y="1282700"/>
                </a:lnTo>
                <a:lnTo>
                  <a:pt x="534940" y="1282700"/>
                </a:lnTo>
                <a:lnTo>
                  <a:pt x="533083" y="1299914"/>
                </a:lnTo>
                <a:lnTo>
                  <a:pt x="532268" y="1308100"/>
                </a:lnTo>
                <a:lnTo>
                  <a:pt x="535437" y="1308100"/>
                </a:lnTo>
                <a:lnTo>
                  <a:pt x="529871" y="1320800"/>
                </a:lnTo>
                <a:lnTo>
                  <a:pt x="527077" y="1320800"/>
                </a:lnTo>
                <a:lnTo>
                  <a:pt x="526617" y="1333500"/>
                </a:lnTo>
                <a:close/>
              </a:path>
              <a:path w="1003300" h="2286000">
                <a:moveTo>
                  <a:pt x="540056" y="1295400"/>
                </a:moveTo>
                <a:lnTo>
                  <a:pt x="538539" y="1295400"/>
                </a:lnTo>
                <a:lnTo>
                  <a:pt x="539966" y="1282700"/>
                </a:lnTo>
                <a:lnTo>
                  <a:pt x="540986" y="1282700"/>
                </a:lnTo>
                <a:lnTo>
                  <a:pt x="540056" y="1295400"/>
                </a:lnTo>
                <a:close/>
              </a:path>
              <a:path w="1003300" h="2286000">
                <a:moveTo>
                  <a:pt x="549279" y="1295400"/>
                </a:moveTo>
                <a:lnTo>
                  <a:pt x="547651" y="1295400"/>
                </a:lnTo>
                <a:lnTo>
                  <a:pt x="549180" y="1282700"/>
                </a:lnTo>
                <a:lnTo>
                  <a:pt x="549794" y="1282700"/>
                </a:lnTo>
                <a:lnTo>
                  <a:pt x="549279" y="1295400"/>
                </a:lnTo>
                <a:close/>
              </a:path>
              <a:path w="1003300" h="2286000">
                <a:moveTo>
                  <a:pt x="562009" y="1295400"/>
                </a:moveTo>
                <a:lnTo>
                  <a:pt x="550825" y="1295400"/>
                </a:lnTo>
                <a:lnTo>
                  <a:pt x="555021" y="1282700"/>
                </a:lnTo>
                <a:lnTo>
                  <a:pt x="562009" y="1282700"/>
                </a:lnTo>
                <a:lnTo>
                  <a:pt x="562009" y="1295400"/>
                </a:lnTo>
                <a:close/>
              </a:path>
              <a:path w="1003300" h="2286000">
                <a:moveTo>
                  <a:pt x="565550" y="1295400"/>
                </a:moveTo>
                <a:lnTo>
                  <a:pt x="563820" y="1295400"/>
                </a:lnTo>
                <a:lnTo>
                  <a:pt x="563098" y="1282700"/>
                </a:lnTo>
                <a:lnTo>
                  <a:pt x="567191" y="1282700"/>
                </a:lnTo>
                <a:lnTo>
                  <a:pt x="565550" y="1295400"/>
                </a:lnTo>
                <a:close/>
              </a:path>
              <a:path w="1003300" h="2286000">
                <a:moveTo>
                  <a:pt x="571977" y="1295400"/>
                </a:moveTo>
                <a:lnTo>
                  <a:pt x="570315" y="1282700"/>
                </a:lnTo>
                <a:lnTo>
                  <a:pt x="572183" y="1282700"/>
                </a:lnTo>
                <a:lnTo>
                  <a:pt x="571977" y="1295400"/>
                </a:lnTo>
                <a:close/>
              </a:path>
              <a:path w="1003300" h="2286000">
                <a:moveTo>
                  <a:pt x="575693" y="1295400"/>
                </a:moveTo>
                <a:lnTo>
                  <a:pt x="571977" y="1295400"/>
                </a:lnTo>
                <a:lnTo>
                  <a:pt x="573844" y="1282700"/>
                </a:lnTo>
                <a:lnTo>
                  <a:pt x="575402" y="1282700"/>
                </a:lnTo>
                <a:lnTo>
                  <a:pt x="575693" y="1295400"/>
                </a:lnTo>
                <a:close/>
              </a:path>
              <a:path w="1003300" h="2286000">
                <a:moveTo>
                  <a:pt x="581001" y="1295400"/>
                </a:moveTo>
                <a:lnTo>
                  <a:pt x="580106" y="1295400"/>
                </a:lnTo>
                <a:lnTo>
                  <a:pt x="578897" y="1282700"/>
                </a:lnTo>
                <a:lnTo>
                  <a:pt x="580423" y="1282700"/>
                </a:lnTo>
                <a:lnTo>
                  <a:pt x="581001" y="1295400"/>
                </a:lnTo>
                <a:close/>
              </a:path>
              <a:path w="1003300" h="2286000">
                <a:moveTo>
                  <a:pt x="582044" y="1295400"/>
                </a:moveTo>
                <a:lnTo>
                  <a:pt x="581451" y="1295400"/>
                </a:lnTo>
                <a:lnTo>
                  <a:pt x="582831" y="1282700"/>
                </a:lnTo>
                <a:lnTo>
                  <a:pt x="584121" y="1282700"/>
                </a:lnTo>
                <a:lnTo>
                  <a:pt x="582044" y="1295400"/>
                </a:lnTo>
                <a:close/>
              </a:path>
              <a:path w="1003300" h="2286000">
                <a:moveTo>
                  <a:pt x="589999" y="1295400"/>
                </a:moveTo>
                <a:lnTo>
                  <a:pt x="587929" y="1295400"/>
                </a:lnTo>
                <a:lnTo>
                  <a:pt x="588917" y="1282700"/>
                </a:lnTo>
                <a:lnTo>
                  <a:pt x="590527" y="1291563"/>
                </a:lnTo>
                <a:lnTo>
                  <a:pt x="589999" y="1295400"/>
                </a:lnTo>
                <a:close/>
              </a:path>
              <a:path w="1003300" h="2286000">
                <a:moveTo>
                  <a:pt x="590740" y="1292732"/>
                </a:moveTo>
                <a:lnTo>
                  <a:pt x="590527" y="1291563"/>
                </a:lnTo>
                <a:lnTo>
                  <a:pt x="591748" y="1282700"/>
                </a:lnTo>
                <a:lnTo>
                  <a:pt x="593527" y="1282700"/>
                </a:lnTo>
                <a:lnTo>
                  <a:pt x="590740" y="1292732"/>
                </a:lnTo>
                <a:close/>
              </a:path>
              <a:path w="1003300" h="2286000">
                <a:moveTo>
                  <a:pt x="600393" y="1295400"/>
                </a:moveTo>
                <a:lnTo>
                  <a:pt x="599127" y="1295400"/>
                </a:lnTo>
                <a:lnTo>
                  <a:pt x="597960" y="1282700"/>
                </a:lnTo>
                <a:lnTo>
                  <a:pt x="601249" y="1282700"/>
                </a:lnTo>
                <a:lnTo>
                  <a:pt x="600393" y="1295400"/>
                </a:lnTo>
                <a:close/>
              </a:path>
              <a:path w="1003300" h="2286000">
                <a:moveTo>
                  <a:pt x="612093" y="1295400"/>
                </a:moveTo>
                <a:lnTo>
                  <a:pt x="610617" y="1295400"/>
                </a:lnTo>
                <a:lnTo>
                  <a:pt x="611816" y="1282700"/>
                </a:lnTo>
                <a:lnTo>
                  <a:pt x="617191" y="1282700"/>
                </a:lnTo>
                <a:lnTo>
                  <a:pt x="612093" y="1295400"/>
                </a:lnTo>
                <a:close/>
              </a:path>
              <a:path w="1003300" h="2286000">
                <a:moveTo>
                  <a:pt x="620763" y="1295400"/>
                </a:moveTo>
                <a:lnTo>
                  <a:pt x="618733" y="1295400"/>
                </a:lnTo>
                <a:lnTo>
                  <a:pt x="619587" y="1282700"/>
                </a:lnTo>
                <a:lnTo>
                  <a:pt x="621474" y="1282700"/>
                </a:lnTo>
                <a:lnTo>
                  <a:pt x="620763" y="1295400"/>
                </a:lnTo>
                <a:close/>
              </a:path>
              <a:path w="1003300" h="2286000">
                <a:moveTo>
                  <a:pt x="624737" y="1290200"/>
                </a:moveTo>
                <a:lnTo>
                  <a:pt x="625044" y="1282700"/>
                </a:lnTo>
                <a:lnTo>
                  <a:pt x="628552" y="1282700"/>
                </a:lnTo>
                <a:lnTo>
                  <a:pt x="624737" y="1290200"/>
                </a:lnTo>
                <a:close/>
              </a:path>
              <a:path w="1003300" h="2286000">
                <a:moveTo>
                  <a:pt x="632998" y="1295400"/>
                </a:moveTo>
                <a:lnTo>
                  <a:pt x="629361" y="1295400"/>
                </a:lnTo>
                <a:lnTo>
                  <a:pt x="631888" y="1282700"/>
                </a:lnTo>
                <a:lnTo>
                  <a:pt x="633529" y="1282700"/>
                </a:lnTo>
                <a:lnTo>
                  <a:pt x="632998" y="1295400"/>
                </a:lnTo>
                <a:close/>
              </a:path>
              <a:path w="1003300" h="2286000">
                <a:moveTo>
                  <a:pt x="641458" y="1295400"/>
                </a:moveTo>
                <a:lnTo>
                  <a:pt x="638900" y="1295400"/>
                </a:lnTo>
                <a:lnTo>
                  <a:pt x="642419" y="1282700"/>
                </a:lnTo>
                <a:lnTo>
                  <a:pt x="641458" y="1295400"/>
                </a:lnTo>
                <a:close/>
              </a:path>
              <a:path w="1003300" h="2286000">
                <a:moveTo>
                  <a:pt x="650102" y="1295400"/>
                </a:moveTo>
                <a:lnTo>
                  <a:pt x="644595" y="1295400"/>
                </a:lnTo>
                <a:lnTo>
                  <a:pt x="645410" y="1282700"/>
                </a:lnTo>
                <a:lnTo>
                  <a:pt x="654118" y="1282700"/>
                </a:lnTo>
                <a:lnTo>
                  <a:pt x="650102" y="1295400"/>
                </a:lnTo>
                <a:close/>
              </a:path>
              <a:path w="1003300" h="2286000">
                <a:moveTo>
                  <a:pt x="654855" y="1295400"/>
                </a:moveTo>
                <a:lnTo>
                  <a:pt x="650354" y="1295400"/>
                </a:lnTo>
                <a:lnTo>
                  <a:pt x="654175" y="1282700"/>
                </a:lnTo>
                <a:lnTo>
                  <a:pt x="654855" y="1295400"/>
                </a:lnTo>
                <a:close/>
              </a:path>
              <a:path w="1003300" h="2286000">
                <a:moveTo>
                  <a:pt x="665533" y="1295400"/>
                </a:moveTo>
                <a:lnTo>
                  <a:pt x="663582" y="1295400"/>
                </a:lnTo>
                <a:lnTo>
                  <a:pt x="667160" y="1282700"/>
                </a:lnTo>
                <a:lnTo>
                  <a:pt x="668551" y="1282700"/>
                </a:lnTo>
                <a:lnTo>
                  <a:pt x="665533" y="1295400"/>
                </a:lnTo>
                <a:close/>
              </a:path>
              <a:path w="1003300" h="2286000">
                <a:moveTo>
                  <a:pt x="668059" y="1295400"/>
                </a:moveTo>
                <a:lnTo>
                  <a:pt x="669842" y="1282700"/>
                </a:lnTo>
                <a:lnTo>
                  <a:pt x="672200" y="1282700"/>
                </a:lnTo>
                <a:lnTo>
                  <a:pt x="668059" y="1295400"/>
                </a:lnTo>
                <a:close/>
              </a:path>
              <a:path w="1003300" h="2286000">
                <a:moveTo>
                  <a:pt x="673967" y="1295400"/>
                </a:moveTo>
                <a:lnTo>
                  <a:pt x="671067" y="1295400"/>
                </a:lnTo>
                <a:lnTo>
                  <a:pt x="675206" y="1282700"/>
                </a:lnTo>
                <a:lnTo>
                  <a:pt x="677493" y="1282700"/>
                </a:lnTo>
                <a:lnTo>
                  <a:pt x="673967" y="1295400"/>
                </a:lnTo>
                <a:close/>
              </a:path>
              <a:path w="1003300" h="2286000">
                <a:moveTo>
                  <a:pt x="685741" y="1283025"/>
                </a:moveTo>
                <a:lnTo>
                  <a:pt x="685662" y="1282700"/>
                </a:lnTo>
                <a:lnTo>
                  <a:pt x="685865" y="1282700"/>
                </a:lnTo>
                <a:lnTo>
                  <a:pt x="685741" y="1283025"/>
                </a:lnTo>
                <a:close/>
              </a:path>
              <a:path w="1003300" h="2286000">
                <a:moveTo>
                  <a:pt x="686202" y="1284899"/>
                </a:moveTo>
                <a:lnTo>
                  <a:pt x="685741" y="1283025"/>
                </a:lnTo>
                <a:lnTo>
                  <a:pt x="685865" y="1282700"/>
                </a:lnTo>
                <a:lnTo>
                  <a:pt x="686290" y="1284534"/>
                </a:lnTo>
                <a:lnTo>
                  <a:pt x="686202" y="1284899"/>
                </a:lnTo>
                <a:close/>
              </a:path>
              <a:path w="1003300" h="2286000">
                <a:moveTo>
                  <a:pt x="686290" y="1284534"/>
                </a:moveTo>
                <a:lnTo>
                  <a:pt x="685975" y="1282700"/>
                </a:lnTo>
                <a:lnTo>
                  <a:pt x="686732" y="1282700"/>
                </a:lnTo>
                <a:lnTo>
                  <a:pt x="686290" y="1284534"/>
                </a:lnTo>
                <a:close/>
              </a:path>
              <a:path w="1003300" h="2286000">
                <a:moveTo>
                  <a:pt x="690432" y="1295400"/>
                </a:moveTo>
                <a:lnTo>
                  <a:pt x="690146" y="1295400"/>
                </a:lnTo>
                <a:lnTo>
                  <a:pt x="691073" y="1282700"/>
                </a:lnTo>
                <a:lnTo>
                  <a:pt x="691410" y="1282700"/>
                </a:lnTo>
                <a:lnTo>
                  <a:pt x="690432" y="1295400"/>
                </a:lnTo>
                <a:close/>
              </a:path>
              <a:path w="1003300" h="2286000">
                <a:moveTo>
                  <a:pt x="700743" y="1295400"/>
                </a:moveTo>
                <a:lnTo>
                  <a:pt x="695997" y="1295400"/>
                </a:lnTo>
                <a:lnTo>
                  <a:pt x="693911" y="1282700"/>
                </a:lnTo>
                <a:lnTo>
                  <a:pt x="698251" y="1282700"/>
                </a:lnTo>
                <a:lnTo>
                  <a:pt x="700743" y="1295400"/>
                </a:lnTo>
                <a:close/>
              </a:path>
              <a:path w="1003300" h="2286000">
                <a:moveTo>
                  <a:pt x="704060" y="1295400"/>
                </a:moveTo>
                <a:lnTo>
                  <a:pt x="702724" y="1295400"/>
                </a:lnTo>
                <a:lnTo>
                  <a:pt x="703080" y="1282700"/>
                </a:lnTo>
                <a:lnTo>
                  <a:pt x="705637" y="1282700"/>
                </a:lnTo>
                <a:lnTo>
                  <a:pt x="704060" y="1295400"/>
                </a:lnTo>
                <a:close/>
              </a:path>
              <a:path w="1003300" h="2286000">
                <a:moveTo>
                  <a:pt x="716331" y="1295400"/>
                </a:moveTo>
                <a:lnTo>
                  <a:pt x="709095" y="1295400"/>
                </a:lnTo>
                <a:lnTo>
                  <a:pt x="710073" y="1282700"/>
                </a:lnTo>
                <a:lnTo>
                  <a:pt x="716529" y="1282700"/>
                </a:lnTo>
                <a:lnTo>
                  <a:pt x="716331" y="1295400"/>
                </a:lnTo>
                <a:close/>
              </a:path>
              <a:path w="1003300" h="2286000">
                <a:moveTo>
                  <a:pt x="864946" y="1295400"/>
                </a:moveTo>
                <a:lnTo>
                  <a:pt x="864025" y="1295400"/>
                </a:lnTo>
                <a:lnTo>
                  <a:pt x="864238" y="1282700"/>
                </a:lnTo>
                <a:lnTo>
                  <a:pt x="865592" y="1282700"/>
                </a:lnTo>
                <a:lnTo>
                  <a:pt x="865402" y="1290200"/>
                </a:lnTo>
                <a:lnTo>
                  <a:pt x="864946" y="1295400"/>
                </a:lnTo>
                <a:close/>
              </a:path>
              <a:path w="1003300" h="2286000">
                <a:moveTo>
                  <a:pt x="866671" y="1295400"/>
                </a:moveTo>
                <a:lnTo>
                  <a:pt x="865289" y="1295400"/>
                </a:lnTo>
                <a:lnTo>
                  <a:pt x="865417" y="1290030"/>
                </a:lnTo>
                <a:lnTo>
                  <a:pt x="866061" y="1282700"/>
                </a:lnTo>
                <a:lnTo>
                  <a:pt x="867020" y="1282700"/>
                </a:lnTo>
                <a:lnTo>
                  <a:pt x="866671" y="1295400"/>
                </a:lnTo>
                <a:close/>
              </a:path>
              <a:path w="1003300" h="2286000">
                <a:moveTo>
                  <a:pt x="884698" y="1295400"/>
                </a:moveTo>
                <a:lnTo>
                  <a:pt x="882129" y="1295400"/>
                </a:lnTo>
                <a:lnTo>
                  <a:pt x="882250" y="1282700"/>
                </a:lnTo>
                <a:lnTo>
                  <a:pt x="884806" y="1282700"/>
                </a:lnTo>
                <a:lnTo>
                  <a:pt x="884698" y="1295400"/>
                </a:lnTo>
                <a:close/>
              </a:path>
              <a:path w="1003300" h="2286000">
                <a:moveTo>
                  <a:pt x="886699" y="1294659"/>
                </a:moveTo>
                <a:lnTo>
                  <a:pt x="886265" y="1282700"/>
                </a:lnTo>
                <a:lnTo>
                  <a:pt x="889040" y="1282700"/>
                </a:lnTo>
                <a:lnTo>
                  <a:pt x="889116" y="1284899"/>
                </a:lnTo>
                <a:lnTo>
                  <a:pt x="886699" y="1294659"/>
                </a:lnTo>
                <a:close/>
              </a:path>
              <a:path w="1003300" h="2286000">
                <a:moveTo>
                  <a:pt x="889117" y="1284896"/>
                </a:moveTo>
                <a:lnTo>
                  <a:pt x="889040" y="1282700"/>
                </a:lnTo>
                <a:lnTo>
                  <a:pt x="889661" y="1282700"/>
                </a:lnTo>
                <a:lnTo>
                  <a:pt x="889117" y="1284896"/>
                </a:lnTo>
                <a:close/>
              </a:path>
              <a:path w="1003300" h="2286000">
                <a:moveTo>
                  <a:pt x="890079" y="1295400"/>
                </a:moveTo>
                <a:lnTo>
                  <a:pt x="889486" y="1295400"/>
                </a:lnTo>
                <a:lnTo>
                  <a:pt x="889331" y="1290989"/>
                </a:lnTo>
                <a:lnTo>
                  <a:pt x="889206" y="1284534"/>
                </a:lnTo>
                <a:lnTo>
                  <a:pt x="889661" y="1282700"/>
                </a:lnTo>
                <a:lnTo>
                  <a:pt x="890068" y="1282700"/>
                </a:lnTo>
                <a:lnTo>
                  <a:pt x="890079" y="1295400"/>
                </a:lnTo>
                <a:close/>
              </a:path>
              <a:path w="1003300" h="2286000">
                <a:moveTo>
                  <a:pt x="900678" y="1295400"/>
                </a:moveTo>
                <a:lnTo>
                  <a:pt x="899318" y="1295400"/>
                </a:lnTo>
                <a:lnTo>
                  <a:pt x="899011" y="1282700"/>
                </a:lnTo>
                <a:lnTo>
                  <a:pt x="900526" y="1282700"/>
                </a:lnTo>
                <a:lnTo>
                  <a:pt x="900678" y="1295400"/>
                </a:lnTo>
                <a:close/>
              </a:path>
              <a:path w="1003300" h="2286000">
                <a:moveTo>
                  <a:pt x="910159" y="1295400"/>
                </a:moveTo>
                <a:lnTo>
                  <a:pt x="907019" y="1295400"/>
                </a:lnTo>
                <a:lnTo>
                  <a:pt x="906467" y="1282700"/>
                </a:lnTo>
                <a:lnTo>
                  <a:pt x="910159" y="1282700"/>
                </a:lnTo>
                <a:lnTo>
                  <a:pt x="910159" y="1295400"/>
                </a:lnTo>
                <a:close/>
              </a:path>
              <a:path w="1003300" h="2286000">
                <a:moveTo>
                  <a:pt x="912960" y="1295400"/>
                </a:moveTo>
                <a:lnTo>
                  <a:pt x="910159" y="1282700"/>
                </a:lnTo>
                <a:lnTo>
                  <a:pt x="911913" y="1282700"/>
                </a:lnTo>
                <a:lnTo>
                  <a:pt x="912960" y="1295400"/>
                </a:lnTo>
                <a:close/>
              </a:path>
              <a:path w="1003300" h="2286000">
                <a:moveTo>
                  <a:pt x="918388" y="1295400"/>
                </a:moveTo>
                <a:lnTo>
                  <a:pt x="916586" y="1295400"/>
                </a:lnTo>
                <a:lnTo>
                  <a:pt x="915422" y="1282700"/>
                </a:lnTo>
                <a:lnTo>
                  <a:pt x="916709" y="1282700"/>
                </a:lnTo>
                <a:lnTo>
                  <a:pt x="918388" y="1295400"/>
                </a:lnTo>
                <a:close/>
              </a:path>
              <a:path w="1003300" h="2286000">
                <a:moveTo>
                  <a:pt x="940232" y="1295400"/>
                </a:moveTo>
                <a:lnTo>
                  <a:pt x="935246" y="1295400"/>
                </a:lnTo>
                <a:lnTo>
                  <a:pt x="934918" y="1282700"/>
                </a:lnTo>
                <a:lnTo>
                  <a:pt x="940385" y="1282700"/>
                </a:lnTo>
                <a:lnTo>
                  <a:pt x="940232" y="1295400"/>
                </a:lnTo>
                <a:close/>
              </a:path>
              <a:path w="1003300" h="2286000">
                <a:moveTo>
                  <a:pt x="943304" y="1295400"/>
                </a:moveTo>
                <a:lnTo>
                  <a:pt x="942440" y="1295400"/>
                </a:lnTo>
                <a:lnTo>
                  <a:pt x="942132" y="1282700"/>
                </a:lnTo>
                <a:lnTo>
                  <a:pt x="942846" y="1282700"/>
                </a:lnTo>
                <a:lnTo>
                  <a:pt x="943304" y="1295400"/>
                </a:lnTo>
                <a:close/>
              </a:path>
              <a:path w="1003300" h="2286000">
                <a:moveTo>
                  <a:pt x="944260" y="1295400"/>
                </a:moveTo>
                <a:lnTo>
                  <a:pt x="943304" y="1295400"/>
                </a:lnTo>
                <a:lnTo>
                  <a:pt x="944058" y="1282700"/>
                </a:lnTo>
                <a:lnTo>
                  <a:pt x="944260" y="1295400"/>
                </a:lnTo>
                <a:close/>
              </a:path>
              <a:path w="1003300" h="2286000">
                <a:moveTo>
                  <a:pt x="957965" y="1295400"/>
                </a:moveTo>
                <a:lnTo>
                  <a:pt x="957118" y="1282700"/>
                </a:lnTo>
                <a:lnTo>
                  <a:pt x="957995" y="1282700"/>
                </a:lnTo>
                <a:lnTo>
                  <a:pt x="957965" y="1295400"/>
                </a:lnTo>
                <a:close/>
              </a:path>
              <a:path w="1003300" h="2286000">
                <a:moveTo>
                  <a:pt x="963343" y="1295400"/>
                </a:moveTo>
                <a:lnTo>
                  <a:pt x="960418" y="1295400"/>
                </a:lnTo>
                <a:lnTo>
                  <a:pt x="959359" y="1282700"/>
                </a:lnTo>
                <a:lnTo>
                  <a:pt x="961573" y="1282700"/>
                </a:lnTo>
                <a:lnTo>
                  <a:pt x="963343" y="1295400"/>
                </a:lnTo>
                <a:close/>
              </a:path>
              <a:path w="1003300" h="2286000">
                <a:moveTo>
                  <a:pt x="683674" y="1295400"/>
                </a:moveTo>
                <a:lnTo>
                  <a:pt x="681040" y="1295400"/>
                </a:lnTo>
                <a:lnTo>
                  <a:pt x="685741" y="1283025"/>
                </a:lnTo>
                <a:lnTo>
                  <a:pt x="686202" y="1284899"/>
                </a:lnTo>
                <a:lnTo>
                  <a:pt x="683674" y="1295400"/>
                </a:lnTo>
                <a:close/>
              </a:path>
              <a:path w="1003300" h="2286000">
                <a:moveTo>
                  <a:pt x="686703" y="1286933"/>
                </a:moveTo>
                <a:lnTo>
                  <a:pt x="686202" y="1284899"/>
                </a:lnTo>
                <a:lnTo>
                  <a:pt x="686290" y="1284534"/>
                </a:lnTo>
                <a:lnTo>
                  <a:pt x="686703" y="1286933"/>
                </a:lnTo>
                <a:close/>
              </a:path>
              <a:path w="1003300" h="2286000">
                <a:moveTo>
                  <a:pt x="60085" y="1295400"/>
                </a:moveTo>
                <a:lnTo>
                  <a:pt x="57338" y="1295400"/>
                </a:lnTo>
                <a:lnTo>
                  <a:pt x="62187" y="1286234"/>
                </a:lnTo>
                <a:lnTo>
                  <a:pt x="60085" y="1295400"/>
                </a:lnTo>
                <a:close/>
              </a:path>
              <a:path w="1003300" h="2286000">
                <a:moveTo>
                  <a:pt x="281898" y="1295400"/>
                </a:moveTo>
                <a:lnTo>
                  <a:pt x="281091" y="1295400"/>
                </a:lnTo>
                <a:lnTo>
                  <a:pt x="278703" y="1287506"/>
                </a:lnTo>
                <a:lnTo>
                  <a:pt x="278703" y="1286672"/>
                </a:lnTo>
                <a:lnTo>
                  <a:pt x="281898" y="1295400"/>
                </a:lnTo>
                <a:close/>
              </a:path>
              <a:path w="1003300" h="2286000">
                <a:moveTo>
                  <a:pt x="342174" y="1295400"/>
                </a:moveTo>
                <a:lnTo>
                  <a:pt x="341237" y="1295400"/>
                </a:lnTo>
                <a:lnTo>
                  <a:pt x="344027" y="1286928"/>
                </a:lnTo>
                <a:lnTo>
                  <a:pt x="342174" y="1295400"/>
                </a:lnTo>
                <a:close/>
              </a:path>
              <a:path w="1003300" h="2286000">
                <a:moveTo>
                  <a:pt x="688784" y="1295400"/>
                </a:moveTo>
                <a:lnTo>
                  <a:pt x="688158" y="1295400"/>
                </a:lnTo>
                <a:lnTo>
                  <a:pt x="686703" y="1286933"/>
                </a:lnTo>
                <a:lnTo>
                  <a:pt x="688784" y="1295400"/>
                </a:lnTo>
                <a:close/>
              </a:path>
              <a:path w="1003300" h="2286000">
                <a:moveTo>
                  <a:pt x="865289" y="1295400"/>
                </a:moveTo>
                <a:lnTo>
                  <a:pt x="864946" y="1295400"/>
                </a:lnTo>
                <a:lnTo>
                  <a:pt x="865417" y="1290030"/>
                </a:lnTo>
                <a:lnTo>
                  <a:pt x="865289" y="1295400"/>
                </a:lnTo>
                <a:close/>
              </a:path>
              <a:path w="1003300" h="2286000">
                <a:moveTo>
                  <a:pt x="624524" y="1295400"/>
                </a:moveTo>
                <a:lnTo>
                  <a:pt x="622092" y="1295400"/>
                </a:lnTo>
                <a:lnTo>
                  <a:pt x="624737" y="1290200"/>
                </a:lnTo>
                <a:lnTo>
                  <a:pt x="624524" y="1295400"/>
                </a:lnTo>
                <a:close/>
              </a:path>
              <a:path w="1003300" h="2286000">
                <a:moveTo>
                  <a:pt x="349566" y="1295400"/>
                </a:moveTo>
                <a:lnTo>
                  <a:pt x="349184" y="1295400"/>
                </a:lnTo>
                <a:lnTo>
                  <a:pt x="350830" y="1290989"/>
                </a:lnTo>
                <a:lnTo>
                  <a:pt x="349566" y="1295400"/>
                </a:lnTo>
                <a:close/>
              </a:path>
              <a:path w="1003300" h="2286000">
                <a:moveTo>
                  <a:pt x="589999" y="1295400"/>
                </a:moveTo>
                <a:lnTo>
                  <a:pt x="590527" y="1291563"/>
                </a:lnTo>
                <a:lnTo>
                  <a:pt x="590740" y="1292732"/>
                </a:lnTo>
                <a:lnTo>
                  <a:pt x="589999" y="1295400"/>
                </a:lnTo>
                <a:close/>
              </a:path>
              <a:path w="1003300" h="2286000">
                <a:moveTo>
                  <a:pt x="591225" y="1295400"/>
                </a:moveTo>
                <a:lnTo>
                  <a:pt x="589999" y="1295400"/>
                </a:lnTo>
                <a:lnTo>
                  <a:pt x="590740" y="1292732"/>
                </a:lnTo>
                <a:lnTo>
                  <a:pt x="591225" y="1295400"/>
                </a:lnTo>
                <a:close/>
              </a:path>
              <a:path w="1003300" h="2286000">
                <a:moveTo>
                  <a:pt x="47953" y="1295400"/>
                </a:moveTo>
                <a:lnTo>
                  <a:pt x="47763" y="1295400"/>
                </a:lnTo>
                <a:lnTo>
                  <a:pt x="48218" y="1294077"/>
                </a:lnTo>
                <a:lnTo>
                  <a:pt x="47953" y="1295400"/>
                </a:lnTo>
                <a:close/>
              </a:path>
              <a:path w="1003300" h="2286000">
                <a:moveTo>
                  <a:pt x="886774" y="1296345"/>
                </a:moveTo>
                <a:lnTo>
                  <a:pt x="886516" y="1295400"/>
                </a:lnTo>
                <a:lnTo>
                  <a:pt x="886699" y="1294659"/>
                </a:lnTo>
                <a:lnTo>
                  <a:pt x="886774" y="1296345"/>
                </a:lnTo>
                <a:close/>
              </a:path>
              <a:path w="1003300" h="2286000">
                <a:moveTo>
                  <a:pt x="38088" y="1308100"/>
                </a:moveTo>
                <a:lnTo>
                  <a:pt x="36828" y="1308100"/>
                </a:lnTo>
                <a:lnTo>
                  <a:pt x="38046" y="1295400"/>
                </a:lnTo>
                <a:lnTo>
                  <a:pt x="40978" y="1295400"/>
                </a:lnTo>
                <a:lnTo>
                  <a:pt x="38088" y="1308100"/>
                </a:lnTo>
                <a:close/>
              </a:path>
              <a:path w="1003300" h="2286000">
                <a:moveTo>
                  <a:pt x="56425" y="1297246"/>
                </a:moveTo>
                <a:lnTo>
                  <a:pt x="56832" y="1295400"/>
                </a:lnTo>
                <a:lnTo>
                  <a:pt x="57456" y="1295400"/>
                </a:lnTo>
                <a:lnTo>
                  <a:pt x="56425" y="1297246"/>
                </a:lnTo>
                <a:close/>
              </a:path>
              <a:path w="1003300" h="2286000">
                <a:moveTo>
                  <a:pt x="60511" y="1308100"/>
                </a:moveTo>
                <a:lnTo>
                  <a:pt x="54032" y="1308100"/>
                </a:lnTo>
                <a:lnTo>
                  <a:pt x="54688" y="1305126"/>
                </a:lnTo>
                <a:lnTo>
                  <a:pt x="58303" y="1295400"/>
                </a:lnTo>
                <a:lnTo>
                  <a:pt x="62730" y="1295400"/>
                </a:lnTo>
                <a:lnTo>
                  <a:pt x="60511" y="1308100"/>
                </a:lnTo>
                <a:close/>
              </a:path>
              <a:path w="1003300" h="2286000">
                <a:moveTo>
                  <a:pt x="72149" y="1308100"/>
                </a:moveTo>
                <a:lnTo>
                  <a:pt x="69840" y="1308100"/>
                </a:lnTo>
                <a:lnTo>
                  <a:pt x="69744" y="1295400"/>
                </a:lnTo>
                <a:lnTo>
                  <a:pt x="71660" y="1295400"/>
                </a:lnTo>
                <a:lnTo>
                  <a:pt x="72149" y="1308100"/>
                </a:lnTo>
                <a:close/>
              </a:path>
              <a:path w="1003300" h="2286000">
                <a:moveTo>
                  <a:pt x="76918" y="1308100"/>
                </a:moveTo>
                <a:lnTo>
                  <a:pt x="72149" y="1308100"/>
                </a:lnTo>
                <a:lnTo>
                  <a:pt x="72792" y="1295400"/>
                </a:lnTo>
                <a:lnTo>
                  <a:pt x="75123" y="1295400"/>
                </a:lnTo>
                <a:lnTo>
                  <a:pt x="76918" y="1308100"/>
                </a:lnTo>
                <a:close/>
              </a:path>
              <a:path w="1003300" h="2286000">
                <a:moveTo>
                  <a:pt x="87929" y="1308100"/>
                </a:moveTo>
                <a:lnTo>
                  <a:pt x="87144" y="1308100"/>
                </a:lnTo>
                <a:lnTo>
                  <a:pt x="85959" y="1295400"/>
                </a:lnTo>
                <a:lnTo>
                  <a:pt x="88380" y="1295400"/>
                </a:lnTo>
                <a:lnTo>
                  <a:pt x="87929" y="1308100"/>
                </a:lnTo>
                <a:close/>
              </a:path>
              <a:path w="1003300" h="2286000">
                <a:moveTo>
                  <a:pt x="105774" y="1308100"/>
                </a:moveTo>
                <a:lnTo>
                  <a:pt x="104884" y="1308100"/>
                </a:lnTo>
                <a:lnTo>
                  <a:pt x="104495" y="1295400"/>
                </a:lnTo>
                <a:lnTo>
                  <a:pt x="105795" y="1295400"/>
                </a:lnTo>
                <a:lnTo>
                  <a:pt x="105774" y="1308100"/>
                </a:lnTo>
                <a:close/>
              </a:path>
              <a:path w="1003300" h="2286000">
                <a:moveTo>
                  <a:pt x="122015" y="1308100"/>
                </a:moveTo>
                <a:lnTo>
                  <a:pt x="120815" y="1308100"/>
                </a:lnTo>
                <a:lnTo>
                  <a:pt x="114447" y="1295400"/>
                </a:lnTo>
                <a:lnTo>
                  <a:pt x="121191" y="1295400"/>
                </a:lnTo>
                <a:lnTo>
                  <a:pt x="122015" y="1308100"/>
                </a:lnTo>
                <a:close/>
              </a:path>
              <a:path w="1003300" h="2286000">
                <a:moveTo>
                  <a:pt x="269918" y="1308100"/>
                </a:moveTo>
                <a:lnTo>
                  <a:pt x="269495" y="1308100"/>
                </a:lnTo>
                <a:lnTo>
                  <a:pt x="267897" y="1295400"/>
                </a:lnTo>
                <a:lnTo>
                  <a:pt x="269620" y="1295400"/>
                </a:lnTo>
                <a:lnTo>
                  <a:pt x="269918" y="1308100"/>
                </a:lnTo>
                <a:close/>
              </a:path>
              <a:path w="1003300" h="2286000">
                <a:moveTo>
                  <a:pt x="272586" y="1298185"/>
                </a:moveTo>
                <a:lnTo>
                  <a:pt x="271117" y="1295400"/>
                </a:lnTo>
                <a:lnTo>
                  <a:pt x="271409" y="1295400"/>
                </a:lnTo>
                <a:lnTo>
                  <a:pt x="272586" y="1298185"/>
                </a:lnTo>
                <a:close/>
              </a:path>
              <a:path w="1003300" h="2286000">
                <a:moveTo>
                  <a:pt x="293513" y="1308100"/>
                </a:moveTo>
                <a:lnTo>
                  <a:pt x="287140" y="1308100"/>
                </a:lnTo>
                <a:lnTo>
                  <a:pt x="285383" y="1295400"/>
                </a:lnTo>
                <a:lnTo>
                  <a:pt x="293513" y="1308100"/>
                </a:lnTo>
                <a:close/>
              </a:path>
              <a:path w="1003300" h="2286000">
                <a:moveTo>
                  <a:pt x="325121" y="1308100"/>
                </a:moveTo>
                <a:lnTo>
                  <a:pt x="324058" y="1295400"/>
                </a:lnTo>
                <a:lnTo>
                  <a:pt x="327063" y="1295400"/>
                </a:lnTo>
                <a:lnTo>
                  <a:pt x="325121" y="1308100"/>
                </a:lnTo>
                <a:close/>
              </a:path>
              <a:path w="1003300" h="2286000">
                <a:moveTo>
                  <a:pt x="328809" y="1308100"/>
                </a:moveTo>
                <a:lnTo>
                  <a:pt x="327743" y="1308100"/>
                </a:lnTo>
                <a:lnTo>
                  <a:pt x="329347" y="1295400"/>
                </a:lnTo>
                <a:lnTo>
                  <a:pt x="328809" y="1308100"/>
                </a:lnTo>
                <a:close/>
              </a:path>
              <a:path w="1003300" h="2286000">
                <a:moveTo>
                  <a:pt x="340135" y="1308100"/>
                </a:moveTo>
                <a:lnTo>
                  <a:pt x="332461" y="1308100"/>
                </a:lnTo>
                <a:lnTo>
                  <a:pt x="333579" y="1295400"/>
                </a:lnTo>
                <a:lnTo>
                  <a:pt x="338465" y="1295400"/>
                </a:lnTo>
                <a:lnTo>
                  <a:pt x="340135" y="1308100"/>
                </a:lnTo>
                <a:close/>
              </a:path>
              <a:path w="1003300" h="2286000">
                <a:moveTo>
                  <a:pt x="346575" y="1308100"/>
                </a:moveTo>
                <a:lnTo>
                  <a:pt x="341066" y="1308100"/>
                </a:lnTo>
                <a:lnTo>
                  <a:pt x="342122" y="1295400"/>
                </a:lnTo>
                <a:lnTo>
                  <a:pt x="344667" y="1295400"/>
                </a:lnTo>
                <a:lnTo>
                  <a:pt x="346575" y="1308100"/>
                </a:lnTo>
                <a:close/>
              </a:path>
              <a:path w="1003300" h="2286000">
                <a:moveTo>
                  <a:pt x="351713" y="1308100"/>
                </a:moveTo>
                <a:lnTo>
                  <a:pt x="348658" y="1308100"/>
                </a:lnTo>
                <a:lnTo>
                  <a:pt x="349754" y="1295400"/>
                </a:lnTo>
                <a:lnTo>
                  <a:pt x="352171" y="1295400"/>
                </a:lnTo>
                <a:lnTo>
                  <a:pt x="351713" y="1308100"/>
                </a:lnTo>
                <a:close/>
              </a:path>
              <a:path w="1003300" h="2286000">
                <a:moveTo>
                  <a:pt x="358461" y="1308100"/>
                </a:moveTo>
                <a:lnTo>
                  <a:pt x="353905" y="1308100"/>
                </a:lnTo>
                <a:lnTo>
                  <a:pt x="356941" y="1295400"/>
                </a:lnTo>
                <a:lnTo>
                  <a:pt x="358362" y="1295400"/>
                </a:lnTo>
                <a:lnTo>
                  <a:pt x="358461" y="1308100"/>
                </a:lnTo>
                <a:close/>
              </a:path>
              <a:path w="1003300" h="2286000">
                <a:moveTo>
                  <a:pt x="360680" y="1308100"/>
                </a:moveTo>
                <a:lnTo>
                  <a:pt x="359367" y="1308100"/>
                </a:lnTo>
                <a:lnTo>
                  <a:pt x="360994" y="1295400"/>
                </a:lnTo>
                <a:lnTo>
                  <a:pt x="363551" y="1295400"/>
                </a:lnTo>
                <a:lnTo>
                  <a:pt x="360680" y="1308100"/>
                </a:lnTo>
                <a:close/>
              </a:path>
              <a:path w="1003300" h="2286000">
                <a:moveTo>
                  <a:pt x="369661" y="1308100"/>
                </a:moveTo>
                <a:lnTo>
                  <a:pt x="367570" y="1308100"/>
                </a:lnTo>
                <a:lnTo>
                  <a:pt x="365718" y="1295400"/>
                </a:lnTo>
                <a:lnTo>
                  <a:pt x="371180" y="1295400"/>
                </a:lnTo>
                <a:lnTo>
                  <a:pt x="369661" y="1308100"/>
                </a:lnTo>
                <a:close/>
              </a:path>
              <a:path w="1003300" h="2286000">
                <a:moveTo>
                  <a:pt x="374371" y="1298136"/>
                </a:moveTo>
                <a:lnTo>
                  <a:pt x="374709" y="1295400"/>
                </a:lnTo>
                <a:lnTo>
                  <a:pt x="374689" y="1297246"/>
                </a:lnTo>
                <a:lnTo>
                  <a:pt x="374371" y="1298136"/>
                </a:lnTo>
                <a:close/>
              </a:path>
              <a:path w="1003300" h="2286000">
                <a:moveTo>
                  <a:pt x="378735" y="1308100"/>
                </a:moveTo>
                <a:lnTo>
                  <a:pt x="375360" y="1308100"/>
                </a:lnTo>
                <a:lnTo>
                  <a:pt x="374789" y="1296965"/>
                </a:lnTo>
                <a:lnTo>
                  <a:pt x="375348" y="1295400"/>
                </a:lnTo>
                <a:lnTo>
                  <a:pt x="375656" y="1295400"/>
                </a:lnTo>
                <a:lnTo>
                  <a:pt x="378735" y="1308100"/>
                </a:lnTo>
                <a:close/>
              </a:path>
              <a:path w="1003300" h="2286000">
                <a:moveTo>
                  <a:pt x="400002" y="1308100"/>
                </a:moveTo>
                <a:lnTo>
                  <a:pt x="397262" y="1308100"/>
                </a:lnTo>
                <a:lnTo>
                  <a:pt x="397497" y="1295400"/>
                </a:lnTo>
                <a:lnTo>
                  <a:pt x="400002" y="1308100"/>
                </a:lnTo>
                <a:close/>
              </a:path>
              <a:path w="1003300" h="2286000">
                <a:moveTo>
                  <a:pt x="408393" y="1308100"/>
                </a:moveTo>
                <a:lnTo>
                  <a:pt x="405593" y="1308100"/>
                </a:lnTo>
                <a:lnTo>
                  <a:pt x="406564" y="1295400"/>
                </a:lnTo>
                <a:lnTo>
                  <a:pt x="406993" y="1295400"/>
                </a:lnTo>
                <a:lnTo>
                  <a:pt x="408393" y="1308100"/>
                </a:lnTo>
                <a:close/>
              </a:path>
              <a:path w="1003300" h="2286000">
                <a:moveTo>
                  <a:pt x="413241" y="1308100"/>
                </a:moveTo>
                <a:lnTo>
                  <a:pt x="410026" y="1295400"/>
                </a:lnTo>
                <a:lnTo>
                  <a:pt x="413241" y="1295400"/>
                </a:lnTo>
                <a:lnTo>
                  <a:pt x="413241" y="1308100"/>
                </a:lnTo>
                <a:close/>
              </a:path>
              <a:path w="1003300" h="2286000">
                <a:moveTo>
                  <a:pt x="413784" y="1308100"/>
                </a:moveTo>
                <a:lnTo>
                  <a:pt x="413585" y="1308100"/>
                </a:lnTo>
                <a:lnTo>
                  <a:pt x="413832" y="1295400"/>
                </a:lnTo>
                <a:lnTo>
                  <a:pt x="414901" y="1295400"/>
                </a:lnTo>
                <a:lnTo>
                  <a:pt x="413784" y="1308100"/>
                </a:lnTo>
                <a:close/>
              </a:path>
              <a:path w="1003300" h="2286000">
                <a:moveTo>
                  <a:pt x="421315" y="1308100"/>
                </a:moveTo>
                <a:lnTo>
                  <a:pt x="419285" y="1308100"/>
                </a:lnTo>
                <a:lnTo>
                  <a:pt x="417386" y="1295400"/>
                </a:lnTo>
                <a:lnTo>
                  <a:pt x="421069" y="1295400"/>
                </a:lnTo>
                <a:lnTo>
                  <a:pt x="421315" y="1308100"/>
                </a:lnTo>
                <a:close/>
              </a:path>
              <a:path w="1003300" h="2286000">
                <a:moveTo>
                  <a:pt x="431261" y="1308100"/>
                </a:moveTo>
                <a:lnTo>
                  <a:pt x="423713" y="1308100"/>
                </a:lnTo>
                <a:lnTo>
                  <a:pt x="421131" y="1295400"/>
                </a:lnTo>
                <a:lnTo>
                  <a:pt x="431261" y="1295400"/>
                </a:lnTo>
                <a:lnTo>
                  <a:pt x="431261" y="1308100"/>
                </a:lnTo>
                <a:close/>
              </a:path>
              <a:path w="1003300" h="2286000">
                <a:moveTo>
                  <a:pt x="433261" y="1299777"/>
                </a:moveTo>
                <a:lnTo>
                  <a:pt x="431934" y="1295400"/>
                </a:lnTo>
                <a:lnTo>
                  <a:pt x="432549" y="1295400"/>
                </a:lnTo>
                <a:lnTo>
                  <a:pt x="433261" y="1299777"/>
                </a:lnTo>
                <a:close/>
              </a:path>
              <a:path w="1003300" h="2286000">
                <a:moveTo>
                  <a:pt x="437506" y="1306656"/>
                </a:moveTo>
                <a:lnTo>
                  <a:pt x="434286" y="1295400"/>
                </a:lnTo>
                <a:lnTo>
                  <a:pt x="436148" y="1295400"/>
                </a:lnTo>
                <a:lnTo>
                  <a:pt x="437506" y="1306656"/>
                </a:lnTo>
                <a:close/>
              </a:path>
              <a:path w="1003300" h="2286000">
                <a:moveTo>
                  <a:pt x="437738" y="1307469"/>
                </a:moveTo>
                <a:lnTo>
                  <a:pt x="437720" y="1306124"/>
                </a:lnTo>
                <a:lnTo>
                  <a:pt x="437939" y="1295400"/>
                </a:lnTo>
                <a:lnTo>
                  <a:pt x="440695" y="1295400"/>
                </a:lnTo>
                <a:lnTo>
                  <a:pt x="437738" y="1307469"/>
                </a:lnTo>
                <a:close/>
              </a:path>
              <a:path w="1003300" h="2286000">
                <a:moveTo>
                  <a:pt x="461118" y="1308100"/>
                </a:moveTo>
                <a:lnTo>
                  <a:pt x="441238" y="1308100"/>
                </a:lnTo>
                <a:lnTo>
                  <a:pt x="441984" y="1295400"/>
                </a:lnTo>
                <a:lnTo>
                  <a:pt x="461465" y="1295400"/>
                </a:lnTo>
                <a:lnTo>
                  <a:pt x="461118" y="1308100"/>
                </a:lnTo>
                <a:close/>
              </a:path>
              <a:path w="1003300" h="2286000">
                <a:moveTo>
                  <a:pt x="535386" y="1308100"/>
                </a:moveTo>
                <a:lnTo>
                  <a:pt x="536027" y="1295400"/>
                </a:lnTo>
                <a:lnTo>
                  <a:pt x="538480" y="1295400"/>
                </a:lnTo>
                <a:lnTo>
                  <a:pt x="535386" y="1308100"/>
                </a:lnTo>
                <a:close/>
              </a:path>
              <a:path w="1003300" h="2286000">
                <a:moveTo>
                  <a:pt x="539832" y="1308100"/>
                </a:moveTo>
                <a:lnTo>
                  <a:pt x="539042" y="1308100"/>
                </a:lnTo>
                <a:lnTo>
                  <a:pt x="540510" y="1295400"/>
                </a:lnTo>
                <a:lnTo>
                  <a:pt x="544242" y="1295400"/>
                </a:lnTo>
                <a:lnTo>
                  <a:pt x="544169" y="1299030"/>
                </a:lnTo>
                <a:lnTo>
                  <a:pt x="539832" y="1308100"/>
                </a:lnTo>
                <a:close/>
              </a:path>
              <a:path w="1003300" h="2286000">
                <a:moveTo>
                  <a:pt x="544169" y="1299030"/>
                </a:moveTo>
                <a:lnTo>
                  <a:pt x="544242" y="1295400"/>
                </a:lnTo>
                <a:lnTo>
                  <a:pt x="545905" y="1295400"/>
                </a:lnTo>
                <a:lnTo>
                  <a:pt x="544169" y="1299030"/>
                </a:lnTo>
                <a:close/>
              </a:path>
              <a:path w="1003300" h="2286000">
                <a:moveTo>
                  <a:pt x="544576" y="1308100"/>
                </a:moveTo>
                <a:lnTo>
                  <a:pt x="543987" y="1308100"/>
                </a:lnTo>
                <a:lnTo>
                  <a:pt x="544169" y="1299030"/>
                </a:lnTo>
                <a:lnTo>
                  <a:pt x="545905" y="1295400"/>
                </a:lnTo>
                <a:lnTo>
                  <a:pt x="547223" y="1295400"/>
                </a:lnTo>
                <a:lnTo>
                  <a:pt x="544576" y="1308100"/>
                </a:lnTo>
                <a:close/>
              </a:path>
              <a:path w="1003300" h="2286000">
                <a:moveTo>
                  <a:pt x="557075" y="1308100"/>
                </a:moveTo>
                <a:lnTo>
                  <a:pt x="548903" y="1308100"/>
                </a:lnTo>
                <a:lnTo>
                  <a:pt x="551190" y="1295400"/>
                </a:lnTo>
                <a:lnTo>
                  <a:pt x="557521" y="1295400"/>
                </a:lnTo>
                <a:lnTo>
                  <a:pt x="557075" y="1308100"/>
                </a:lnTo>
                <a:close/>
              </a:path>
              <a:path w="1003300" h="2286000">
                <a:moveTo>
                  <a:pt x="560481" y="1308100"/>
                </a:moveTo>
                <a:lnTo>
                  <a:pt x="558916" y="1308100"/>
                </a:lnTo>
                <a:lnTo>
                  <a:pt x="557521" y="1295400"/>
                </a:lnTo>
                <a:lnTo>
                  <a:pt x="562368" y="1295400"/>
                </a:lnTo>
                <a:lnTo>
                  <a:pt x="560481" y="1308100"/>
                </a:lnTo>
                <a:close/>
              </a:path>
              <a:path w="1003300" h="2286000">
                <a:moveTo>
                  <a:pt x="568762" y="1308100"/>
                </a:moveTo>
                <a:lnTo>
                  <a:pt x="567212" y="1308100"/>
                </a:lnTo>
                <a:lnTo>
                  <a:pt x="564728" y="1295400"/>
                </a:lnTo>
                <a:lnTo>
                  <a:pt x="568012" y="1295400"/>
                </a:lnTo>
                <a:lnTo>
                  <a:pt x="568762" y="1308100"/>
                </a:lnTo>
                <a:close/>
              </a:path>
              <a:path w="1003300" h="2286000">
                <a:moveTo>
                  <a:pt x="575744" y="1308100"/>
                </a:moveTo>
                <a:lnTo>
                  <a:pt x="574782" y="1308100"/>
                </a:lnTo>
                <a:lnTo>
                  <a:pt x="574866" y="1295400"/>
                </a:lnTo>
                <a:lnTo>
                  <a:pt x="575504" y="1295400"/>
                </a:lnTo>
                <a:lnTo>
                  <a:pt x="575744" y="1308100"/>
                </a:lnTo>
                <a:close/>
              </a:path>
              <a:path w="1003300" h="2286000">
                <a:moveTo>
                  <a:pt x="579656" y="1308100"/>
                </a:moveTo>
                <a:lnTo>
                  <a:pt x="576540" y="1308100"/>
                </a:lnTo>
                <a:lnTo>
                  <a:pt x="577114" y="1295400"/>
                </a:lnTo>
                <a:lnTo>
                  <a:pt x="578502" y="1295400"/>
                </a:lnTo>
                <a:lnTo>
                  <a:pt x="579656" y="1308100"/>
                </a:lnTo>
                <a:close/>
              </a:path>
              <a:path w="1003300" h="2286000">
                <a:moveTo>
                  <a:pt x="584273" y="1308100"/>
                </a:moveTo>
                <a:lnTo>
                  <a:pt x="583152" y="1308100"/>
                </a:lnTo>
                <a:lnTo>
                  <a:pt x="582117" y="1295400"/>
                </a:lnTo>
                <a:lnTo>
                  <a:pt x="584618" y="1295400"/>
                </a:lnTo>
                <a:lnTo>
                  <a:pt x="584273" y="1308100"/>
                </a:lnTo>
                <a:close/>
              </a:path>
              <a:path w="1003300" h="2286000">
                <a:moveTo>
                  <a:pt x="588081" y="1308100"/>
                </a:moveTo>
                <a:lnTo>
                  <a:pt x="586640" y="1308100"/>
                </a:lnTo>
                <a:lnTo>
                  <a:pt x="586640" y="1295400"/>
                </a:lnTo>
                <a:lnTo>
                  <a:pt x="587756" y="1295400"/>
                </a:lnTo>
                <a:lnTo>
                  <a:pt x="588081" y="1308100"/>
                </a:lnTo>
                <a:close/>
              </a:path>
              <a:path w="1003300" h="2286000">
                <a:moveTo>
                  <a:pt x="598462" y="1308100"/>
                </a:moveTo>
                <a:lnTo>
                  <a:pt x="590092" y="1308100"/>
                </a:lnTo>
                <a:lnTo>
                  <a:pt x="589806" y="1295400"/>
                </a:lnTo>
                <a:lnTo>
                  <a:pt x="595227" y="1295400"/>
                </a:lnTo>
                <a:lnTo>
                  <a:pt x="598462" y="1308100"/>
                </a:lnTo>
                <a:close/>
              </a:path>
              <a:path w="1003300" h="2286000">
                <a:moveTo>
                  <a:pt x="600060" y="1308100"/>
                </a:moveTo>
                <a:lnTo>
                  <a:pt x="598748" y="1308100"/>
                </a:lnTo>
                <a:lnTo>
                  <a:pt x="599988" y="1295400"/>
                </a:lnTo>
                <a:lnTo>
                  <a:pt x="600537" y="1295400"/>
                </a:lnTo>
                <a:lnTo>
                  <a:pt x="600060" y="1308100"/>
                </a:lnTo>
                <a:close/>
              </a:path>
              <a:path w="1003300" h="2286000">
                <a:moveTo>
                  <a:pt x="604296" y="1308100"/>
                </a:moveTo>
                <a:lnTo>
                  <a:pt x="603221" y="1308100"/>
                </a:lnTo>
                <a:lnTo>
                  <a:pt x="603394" y="1295400"/>
                </a:lnTo>
                <a:lnTo>
                  <a:pt x="605358" y="1295400"/>
                </a:lnTo>
                <a:lnTo>
                  <a:pt x="604296" y="1308100"/>
                </a:lnTo>
                <a:close/>
              </a:path>
              <a:path w="1003300" h="2286000">
                <a:moveTo>
                  <a:pt x="614977" y="1308100"/>
                </a:moveTo>
                <a:lnTo>
                  <a:pt x="612337" y="1308100"/>
                </a:lnTo>
                <a:lnTo>
                  <a:pt x="612666" y="1295400"/>
                </a:lnTo>
                <a:lnTo>
                  <a:pt x="616075" y="1295400"/>
                </a:lnTo>
                <a:lnTo>
                  <a:pt x="614977" y="1308100"/>
                </a:lnTo>
                <a:close/>
              </a:path>
              <a:path w="1003300" h="2286000">
                <a:moveTo>
                  <a:pt x="620364" y="1297894"/>
                </a:moveTo>
                <a:lnTo>
                  <a:pt x="620734" y="1295400"/>
                </a:lnTo>
                <a:lnTo>
                  <a:pt x="621369" y="1295400"/>
                </a:lnTo>
                <a:lnTo>
                  <a:pt x="620364" y="1297894"/>
                </a:lnTo>
                <a:close/>
              </a:path>
              <a:path w="1003300" h="2286000">
                <a:moveTo>
                  <a:pt x="626651" y="1308100"/>
                </a:moveTo>
                <a:lnTo>
                  <a:pt x="623132" y="1308100"/>
                </a:lnTo>
                <a:lnTo>
                  <a:pt x="625957" y="1295400"/>
                </a:lnTo>
                <a:lnTo>
                  <a:pt x="629212" y="1295400"/>
                </a:lnTo>
                <a:lnTo>
                  <a:pt x="626651" y="1308100"/>
                </a:lnTo>
                <a:close/>
              </a:path>
              <a:path w="1003300" h="2286000">
                <a:moveTo>
                  <a:pt x="634013" y="1308100"/>
                </a:moveTo>
                <a:lnTo>
                  <a:pt x="629347" y="1308100"/>
                </a:lnTo>
                <a:lnTo>
                  <a:pt x="633618" y="1295400"/>
                </a:lnTo>
                <a:lnTo>
                  <a:pt x="636112" y="1295400"/>
                </a:lnTo>
                <a:lnTo>
                  <a:pt x="634013" y="1308100"/>
                </a:lnTo>
                <a:close/>
              </a:path>
              <a:path w="1003300" h="2286000">
                <a:moveTo>
                  <a:pt x="639871" y="1308100"/>
                </a:moveTo>
                <a:lnTo>
                  <a:pt x="637506" y="1308100"/>
                </a:lnTo>
                <a:lnTo>
                  <a:pt x="636879" y="1295400"/>
                </a:lnTo>
                <a:lnTo>
                  <a:pt x="639135" y="1295400"/>
                </a:lnTo>
                <a:lnTo>
                  <a:pt x="639871" y="1308100"/>
                </a:lnTo>
                <a:close/>
              </a:path>
              <a:path w="1003300" h="2286000">
                <a:moveTo>
                  <a:pt x="643705" y="1308100"/>
                </a:moveTo>
                <a:lnTo>
                  <a:pt x="642067" y="1308100"/>
                </a:lnTo>
                <a:lnTo>
                  <a:pt x="642067" y="1295400"/>
                </a:lnTo>
                <a:lnTo>
                  <a:pt x="644416" y="1295400"/>
                </a:lnTo>
                <a:lnTo>
                  <a:pt x="643705" y="1308100"/>
                </a:lnTo>
                <a:close/>
              </a:path>
              <a:path w="1003300" h="2286000">
                <a:moveTo>
                  <a:pt x="654357" y="1308100"/>
                </a:moveTo>
                <a:lnTo>
                  <a:pt x="656623" y="1295400"/>
                </a:lnTo>
                <a:lnTo>
                  <a:pt x="658362" y="1295400"/>
                </a:lnTo>
                <a:lnTo>
                  <a:pt x="654357" y="1308100"/>
                </a:lnTo>
                <a:close/>
              </a:path>
              <a:path w="1003300" h="2286000">
                <a:moveTo>
                  <a:pt x="667572" y="1306124"/>
                </a:moveTo>
                <a:lnTo>
                  <a:pt x="669993" y="1295400"/>
                </a:lnTo>
                <a:lnTo>
                  <a:pt x="671067" y="1295400"/>
                </a:lnTo>
                <a:lnTo>
                  <a:pt x="667572" y="1306124"/>
                </a:lnTo>
                <a:close/>
              </a:path>
              <a:path w="1003300" h="2286000">
                <a:moveTo>
                  <a:pt x="678742" y="1299614"/>
                </a:moveTo>
                <a:lnTo>
                  <a:pt x="679858" y="1295400"/>
                </a:lnTo>
                <a:lnTo>
                  <a:pt x="681040" y="1295400"/>
                </a:lnTo>
                <a:lnTo>
                  <a:pt x="678742" y="1299614"/>
                </a:lnTo>
                <a:close/>
              </a:path>
              <a:path w="1003300" h="2286000">
                <a:moveTo>
                  <a:pt x="682801" y="1308100"/>
                </a:moveTo>
                <a:lnTo>
                  <a:pt x="681872" y="1308100"/>
                </a:lnTo>
                <a:lnTo>
                  <a:pt x="685121" y="1295400"/>
                </a:lnTo>
                <a:lnTo>
                  <a:pt x="686349" y="1295400"/>
                </a:lnTo>
                <a:lnTo>
                  <a:pt x="682801" y="1308100"/>
                </a:lnTo>
                <a:close/>
              </a:path>
              <a:path w="1003300" h="2286000">
                <a:moveTo>
                  <a:pt x="687786" y="1299914"/>
                </a:moveTo>
                <a:lnTo>
                  <a:pt x="686613" y="1295400"/>
                </a:lnTo>
                <a:lnTo>
                  <a:pt x="687659" y="1295400"/>
                </a:lnTo>
                <a:lnTo>
                  <a:pt x="687786" y="1299914"/>
                </a:lnTo>
                <a:close/>
              </a:path>
              <a:path w="1003300" h="2286000">
                <a:moveTo>
                  <a:pt x="692167" y="1308100"/>
                </a:moveTo>
                <a:lnTo>
                  <a:pt x="690181" y="1308100"/>
                </a:lnTo>
                <a:lnTo>
                  <a:pt x="691111" y="1295400"/>
                </a:lnTo>
                <a:lnTo>
                  <a:pt x="694248" y="1295400"/>
                </a:lnTo>
                <a:lnTo>
                  <a:pt x="692167" y="1308100"/>
                </a:lnTo>
                <a:close/>
              </a:path>
              <a:path w="1003300" h="2286000">
                <a:moveTo>
                  <a:pt x="702720" y="1308100"/>
                </a:moveTo>
                <a:lnTo>
                  <a:pt x="696015" y="1308100"/>
                </a:lnTo>
                <a:lnTo>
                  <a:pt x="697609" y="1295400"/>
                </a:lnTo>
                <a:lnTo>
                  <a:pt x="700420" y="1295400"/>
                </a:lnTo>
                <a:lnTo>
                  <a:pt x="702720" y="1308100"/>
                </a:lnTo>
                <a:close/>
              </a:path>
              <a:path w="1003300" h="2286000">
                <a:moveTo>
                  <a:pt x="706431" y="1308100"/>
                </a:moveTo>
                <a:lnTo>
                  <a:pt x="704359" y="1308100"/>
                </a:lnTo>
                <a:lnTo>
                  <a:pt x="704779" y="1295400"/>
                </a:lnTo>
                <a:lnTo>
                  <a:pt x="706492" y="1295400"/>
                </a:lnTo>
                <a:lnTo>
                  <a:pt x="706431" y="1308100"/>
                </a:lnTo>
                <a:close/>
              </a:path>
              <a:path w="1003300" h="2286000">
                <a:moveTo>
                  <a:pt x="708231" y="1308100"/>
                </a:moveTo>
                <a:lnTo>
                  <a:pt x="706492" y="1308100"/>
                </a:lnTo>
                <a:lnTo>
                  <a:pt x="706589" y="1307320"/>
                </a:lnTo>
                <a:lnTo>
                  <a:pt x="709004" y="1295400"/>
                </a:lnTo>
                <a:lnTo>
                  <a:pt x="710843" y="1295400"/>
                </a:lnTo>
                <a:lnTo>
                  <a:pt x="708231" y="1308100"/>
                </a:lnTo>
                <a:close/>
              </a:path>
              <a:path w="1003300" h="2286000">
                <a:moveTo>
                  <a:pt x="713389" y="1320800"/>
                </a:moveTo>
                <a:lnTo>
                  <a:pt x="710113" y="1320800"/>
                </a:lnTo>
                <a:lnTo>
                  <a:pt x="708418" y="1308100"/>
                </a:lnTo>
                <a:lnTo>
                  <a:pt x="711851" y="1308100"/>
                </a:lnTo>
                <a:lnTo>
                  <a:pt x="710843" y="1295400"/>
                </a:lnTo>
                <a:lnTo>
                  <a:pt x="715475" y="1295400"/>
                </a:lnTo>
                <a:lnTo>
                  <a:pt x="714769" y="1308100"/>
                </a:lnTo>
                <a:lnTo>
                  <a:pt x="713389" y="1320800"/>
                </a:lnTo>
                <a:close/>
              </a:path>
              <a:path w="1003300" h="2286000">
                <a:moveTo>
                  <a:pt x="864022" y="1320800"/>
                </a:moveTo>
                <a:lnTo>
                  <a:pt x="862963" y="1320800"/>
                </a:lnTo>
                <a:lnTo>
                  <a:pt x="861970" y="1310591"/>
                </a:lnTo>
                <a:lnTo>
                  <a:pt x="861849" y="1295400"/>
                </a:lnTo>
                <a:lnTo>
                  <a:pt x="863102" y="1295400"/>
                </a:lnTo>
                <a:lnTo>
                  <a:pt x="863057" y="1308100"/>
                </a:lnTo>
                <a:lnTo>
                  <a:pt x="863870" y="1308100"/>
                </a:lnTo>
                <a:lnTo>
                  <a:pt x="864022" y="1320800"/>
                </a:lnTo>
                <a:close/>
              </a:path>
              <a:path w="1003300" h="2286000">
                <a:moveTo>
                  <a:pt x="879375" y="1308100"/>
                </a:moveTo>
                <a:lnTo>
                  <a:pt x="877758" y="1308100"/>
                </a:lnTo>
                <a:lnTo>
                  <a:pt x="879472" y="1295400"/>
                </a:lnTo>
                <a:lnTo>
                  <a:pt x="879375" y="1308100"/>
                </a:lnTo>
                <a:close/>
              </a:path>
              <a:path w="1003300" h="2286000">
                <a:moveTo>
                  <a:pt x="881335" y="1308100"/>
                </a:moveTo>
                <a:lnTo>
                  <a:pt x="880186" y="1308100"/>
                </a:lnTo>
                <a:lnTo>
                  <a:pt x="880623" y="1295400"/>
                </a:lnTo>
                <a:lnTo>
                  <a:pt x="884898" y="1295400"/>
                </a:lnTo>
                <a:lnTo>
                  <a:pt x="881335" y="1308100"/>
                </a:lnTo>
                <a:close/>
              </a:path>
              <a:path w="1003300" h="2286000">
                <a:moveTo>
                  <a:pt x="910517" y="1346200"/>
                </a:moveTo>
                <a:lnTo>
                  <a:pt x="906097" y="1346200"/>
                </a:lnTo>
                <a:lnTo>
                  <a:pt x="905074" y="1333500"/>
                </a:lnTo>
                <a:lnTo>
                  <a:pt x="908969" y="1333500"/>
                </a:lnTo>
                <a:lnTo>
                  <a:pt x="908408" y="1320800"/>
                </a:lnTo>
                <a:lnTo>
                  <a:pt x="906310" y="1308100"/>
                </a:lnTo>
                <a:lnTo>
                  <a:pt x="905885" y="1308100"/>
                </a:lnTo>
                <a:lnTo>
                  <a:pt x="907780" y="1295400"/>
                </a:lnTo>
                <a:lnTo>
                  <a:pt x="909481" y="1295400"/>
                </a:lnTo>
                <a:lnTo>
                  <a:pt x="909796" y="1305126"/>
                </a:lnTo>
                <a:lnTo>
                  <a:pt x="909918" y="1310591"/>
                </a:lnTo>
                <a:lnTo>
                  <a:pt x="910163" y="1333500"/>
                </a:lnTo>
                <a:lnTo>
                  <a:pt x="910517" y="1346200"/>
                </a:lnTo>
                <a:close/>
              </a:path>
              <a:path w="1003300" h="2286000">
                <a:moveTo>
                  <a:pt x="916663" y="1308100"/>
                </a:moveTo>
                <a:lnTo>
                  <a:pt x="916074" y="1308100"/>
                </a:lnTo>
                <a:lnTo>
                  <a:pt x="914406" y="1295400"/>
                </a:lnTo>
                <a:lnTo>
                  <a:pt x="915859" y="1295400"/>
                </a:lnTo>
                <a:lnTo>
                  <a:pt x="916663" y="1308100"/>
                </a:lnTo>
                <a:close/>
              </a:path>
              <a:path w="1003300" h="2286000">
                <a:moveTo>
                  <a:pt x="939450" y="1308100"/>
                </a:moveTo>
                <a:lnTo>
                  <a:pt x="935265" y="1308100"/>
                </a:lnTo>
                <a:lnTo>
                  <a:pt x="934952" y="1295400"/>
                </a:lnTo>
                <a:lnTo>
                  <a:pt x="938238" y="1295400"/>
                </a:lnTo>
                <a:lnTo>
                  <a:pt x="939450" y="1308100"/>
                </a:lnTo>
                <a:close/>
              </a:path>
              <a:path w="1003300" h="2286000">
                <a:moveTo>
                  <a:pt x="946636" y="1308100"/>
                </a:moveTo>
                <a:lnTo>
                  <a:pt x="945148" y="1308100"/>
                </a:lnTo>
                <a:lnTo>
                  <a:pt x="943366" y="1295400"/>
                </a:lnTo>
                <a:lnTo>
                  <a:pt x="946636" y="1295400"/>
                </a:lnTo>
                <a:lnTo>
                  <a:pt x="946636" y="1308100"/>
                </a:lnTo>
                <a:close/>
              </a:path>
              <a:path w="1003300" h="2286000">
                <a:moveTo>
                  <a:pt x="959494" y="1308100"/>
                </a:moveTo>
                <a:lnTo>
                  <a:pt x="958633" y="1308100"/>
                </a:lnTo>
                <a:lnTo>
                  <a:pt x="958104" y="1295400"/>
                </a:lnTo>
                <a:lnTo>
                  <a:pt x="959034" y="1295400"/>
                </a:lnTo>
                <a:lnTo>
                  <a:pt x="959494" y="1308100"/>
                </a:lnTo>
                <a:close/>
              </a:path>
              <a:path w="1003300" h="2286000">
                <a:moveTo>
                  <a:pt x="961962" y="1306033"/>
                </a:moveTo>
                <a:lnTo>
                  <a:pt x="960795" y="1295400"/>
                </a:lnTo>
                <a:lnTo>
                  <a:pt x="961612" y="1295400"/>
                </a:lnTo>
                <a:lnTo>
                  <a:pt x="961962" y="1306033"/>
                </a:lnTo>
                <a:close/>
              </a:path>
              <a:path w="1003300" h="2286000">
                <a:moveTo>
                  <a:pt x="965614" y="1308100"/>
                </a:moveTo>
                <a:lnTo>
                  <a:pt x="963345" y="1308100"/>
                </a:lnTo>
                <a:lnTo>
                  <a:pt x="962505" y="1295400"/>
                </a:lnTo>
                <a:lnTo>
                  <a:pt x="965614" y="1295400"/>
                </a:lnTo>
                <a:lnTo>
                  <a:pt x="965614" y="1308100"/>
                </a:lnTo>
                <a:close/>
              </a:path>
              <a:path w="1003300" h="2286000">
                <a:moveTo>
                  <a:pt x="889985" y="1308100"/>
                </a:moveTo>
                <a:lnTo>
                  <a:pt x="887368" y="1308100"/>
                </a:lnTo>
                <a:lnTo>
                  <a:pt x="886774" y="1296345"/>
                </a:lnTo>
                <a:lnTo>
                  <a:pt x="889985" y="1308100"/>
                </a:lnTo>
                <a:close/>
              </a:path>
              <a:path w="1003300" h="2286000">
                <a:moveTo>
                  <a:pt x="53583" y="1308100"/>
                </a:moveTo>
                <a:lnTo>
                  <a:pt x="50363" y="1308100"/>
                </a:lnTo>
                <a:lnTo>
                  <a:pt x="56425" y="1297246"/>
                </a:lnTo>
                <a:lnTo>
                  <a:pt x="54688" y="1305126"/>
                </a:lnTo>
                <a:lnTo>
                  <a:pt x="53583" y="1308100"/>
                </a:lnTo>
                <a:close/>
              </a:path>
              <a:path w="1003300" h="2286000">
                <a:moveTo>
                  <a:pt x="618851" y="1308100"/>
                </a:moveTo>
                <a:lnTo>
                  <a:pt x="616252" y="1308100"/>
                </a:lnTo>
                <a:lnTo>
                  <a:pt x="620364" y="1297894"/>
                </a:lnTo>
                <a:lnTo>
                  <a:pt x="618851" y="1308100"/>
                </a:lnTo>
                <a:close/>
              </a:path>
              <a:path w="1003300" h="2286000">
                <a:moveTo>
                  <a:pt x="373142" y="1308100"/>
                </a:moveTo>
                <a:lnTo>
                  <a:pt x="370815" y="1308100"/>
                </a:lnTo>
                <a:lnTo>
                  <a:pt x="374371" y="1298136"/>
                </a:lnTo>
                <a:lnTo>
                  <a:pt x="373142" y="1308100"/>
                </a:lnTo>
                <a:close/>
              </a:path>
              <a:path w="1003300" h="2286000">
                <a:moveTo>
                  <a:pt x="277816" y="1308100"/>
                </a:moveTo>
                <a:lnTo>
                  <a:pt x="276776" y="1308100"/>
                </a:lnTo>
                <a:lnTo>
                  <a:pt x="272586" y="1298185"/>
                </a:lnTo>
                <a:lnTo>
                  <a:pt x="277816" y="1308100"/>
                </a:lnTo>
                <a:close/>
              </a:path>
              <a:path w="1003300" h="2286000">
                <a:moveTo>
                  <a:pt x="676495" y="1308100"/>
                </a:moveTo>
                <a:lnTo>
                  <a:pt x="674114" y="1308100"/>
                </a:lnTo>
                <a:lnTo>
                  <a:pt x="678742" y="1299614"/>
                </a:lnTo>
                <a:lnTo>
                  <a:pt x="676495" y="1308100"/>
                </a:lnTo>
                <a:close/>
              </a:path>
              <a:path w="1003300" h="2286000">
                <a:moveTo>
                  <a:pt x="435783" y="1308100"/>
                </a:moveTo>
                <a:lnTo>
                  <a:pt x="434614" y="1308100"/>
                </a:lnTo>
                <a:lnTo>
                  <a:pt x="433261" y="1299777"/>
                </a:lnTo>
                <a:lnTo>
                  <a:pt x="435783" y="1308100"/>
                </a:lnTo>
                <a:close/>
              </a:path>
              <a:path w="1003300" h="2286000">
                <a:moveTo>
                  <a:pt x="689913" y="1308100"/>
                </a:moveTo>
                <a:lnTo>
                  <a:pt x="688015" y="1308100"/>
                </a:lnTo>
                <a:lnTo>
                  <a:pt x="687786" y="1299914"/>
                </a:lnTo>
                <a:lnTo>
                  <a:pt x="689913" y="1308100"/>
                </a:lnTo>
                <a:close/>
              </a:path>
              <a:path w="1003300" h="2286000">
                <a:moveTo>
                  <a:pt x="54032" y="1308100"/>
                </a:moveTo>
                <a:lnTo>
                  <a:pt x="53583" y="1308100"/>
                </a:lnTo>
                <a:lnTo>
                  <a:pt x="54688" y="1305126"/>
                </a:lnTo>
                <a:lnTo>
                  <a:pt x="54032" y="1308100"/>
                </a:lnTo>
                <a:close/>
              </a:path>
              <a:path w="1003300" h="2286000">
                <a:moveTo>
                  <a:pt x="962188" y="1308100"/>
                </a:moveTo>
                <a:lnTo>
                  <a:pt x="962030" y="1308100"/>
                </a:lnTo>
                <a:lnTo>
                  <a:pt x="961962" y="1306033"/>
                </a:lnTo>
                <a:lnTo>
                  <a:pt x="962188" y="1308100"/>
                </a:lnTo>
                <a:close/>
              </a:path>
              <a:path w="1003300" h="2286000">
                <a:moveTo>
                  <a:pt x="667126" y="1308100"/>
                </a:moveTo>
                <a:lnTo>
                  <a:pt x="666928" y="1308100"/>
                </a:lnTo>
                <a:lnTo>
                  <a:pt x="667572" y="1306124"/>
                </a:lnTo>
                <a:lnTo>
                  <a:pt x="667126" y="1308100"/>
                </a:lnTo>
                <a:close/>
              </a:path>
              <a:path w="1003300" h="2286000">
                <a:moveTo>
                  <a:pt x="437648" y="1307836"/>
                </a:moveTo>
                <a:lnTo>
                  <a:pt x="437506" y="1306656"/>
                </a:lnTo>
                <a:lnTo>
                  <a:pt x="437696" y="1307320"/>
                </a:lnTo>
                <a:lnTo>
                  <a:pt x="437648" y="1307836"/>
                </a:lnTo>
                <a:close/>
              </a:path>
              <a:path w="1003300" h="2286000">
                <a:moveTo>
                  <a:pt x="437918" y="1308100"/>
                </a:moveTo>
                <a:lnTo>
                  <a:pt x="437680" y="1308100"/>
                </a:lnTo>
                <a:lnTo>
                  <a:pt x="437738" y="1307469"/>
                </a:lnTo>
                <a:lnTo>
                  <a:pt x="437918" y="1308100"/>
                </a:lnTo>
                <a:close/>
              </a:path>
              <a:path w="1003300" h="2286000">
                <a:moveTo>
                  <a:pt x="706492" y="1308100"/>
                </a:moveTo>
                <a:lnTo>
                  <a:pt x="706492" y="1307800"/>
                </a:lnTo>
                <a:lnTo>
                  <a:pt x="706492" y="1308100"/>
                </a:lnTo>
                <a:close/>
              </a:path>
              <a:path w="1003300" h="2286000">
                <a:moveTo>
                  <a:pt x="437680" y="1308100"/>
                </a:moveTo>
                <a:lnTo>
                  <a:pt x="437648" y="1307836"/>
                </a:lnTo>
                <a:lnTo>
                  <a:pt x="437680" y="1308100"/>
                </a:lnTo>
                <a:close/>
              </a:path>
              <a:path w="1003300" h="2286000">
                <a:moveTo>
                  <a:pt x="33319" y="1320800"/>
                </a:moveTo>
                <a:lnTo>
                  <a:pt x="29188" y="1320800"/>
                </a:lnTo>
                <a:lnTo>
                  <a:pt x="33795" y="1308100"/>
                </a:lnTo>
                <a:lnTo>
                  <a:pt x="36635" y="1308100"/>
                </a:lnTo>
                <a:lnTo>
                  <a:pt x="33319" y="1320800"/>
                </a:lnTo>
                <a:close/>
              </a:path>
              <a:path w="1003300" h="2286000">
                <a:moveTo>
                  <a:pt x="40966" y="1320800"/>
                </a:moveTo>
                <a:lnTo>
                  <a:pt x="39430" y="1320800"/>
                </a:lnTo>
                <a:lnTo>
                  <a:pt x="39624" y="1308100"/>
                </a:lnTo>
                <a:lnTo>
                  <a:pt x="43089" y="1308100"/>
                </a:lnTo>
                <a:lnTo>
                  <a:pt x="40966" y="1320800"/>
                </a:lnTo>
                <a:close/>
              </a:path>
              <a:path w="1003300" h="2286000">
                <a:moveTo>
                  <a:pt x="45533" y="1320800"/>
                </a:moveTo>
                <a:lnTo>
                  <a:pt x="42789" y="1320800"/>
                </a:lnTo>
                <a:lnTo>
                  <a:pt x="44435" y="1308100"/>
                </a:lnTo>
                <a:lnTo>
                  <a:pt x="44855" y="1308100"/>
                </a:lnTo>
                <a:lnTo>
                  <a:pt x="45533" y="1320800"/>
                </a:lnTo>
                <a:close/>
              </a:path>
              <a:path w="1003300" h="2286000">
                <a:moveTo>
                  <a:pt x="49170" y="1320800"/>
                </a:moveTo>
                <a:lnTo>
                  <a:pt x="47338" y="1320800"/>
                </a:lnTo>
                <a:lnTo>
                  <a:pt x="48949" y="1308100"/>
                </a:lnTo>
                <a:lnTo>
                  <a:pt x="49170" y="1320800"/>
                </a:lnTo>
                <a:close/>
              </a:path>
              <a:path w="1003300" h="2286000">
                <a:moveTo>
                  <a:pt x="51854" y="1320800"/>
                </a:moveTo>
                <a:lnTo>
                  <a:pt x="49170" y="1320800"/>
                </a:lnTo>
                <a:lnTo>
                  <a:pt x="50029" y="1308100"/>
                </a:lnTo>
                <a:lnTo>
                  <a:pt x="55426" y="1308100"/>
                </a:lnTo>
                <a:lnTo>
                  <a:pt x="51854" y="1320800"/>
                </a:lnTo>
                <a:close/>
              </a:path>
              <a:path w="1003300" h="2286000">
                <a:moveTo>
                  <a:pt x="69689" y="1320800"/>
                </a:moveTo>
                <a:lnTo>
                  <a:pt x="67239" y="1320800"/>
                </a:lnTo>
                <a:lnTo>
                  <a:pt x="68520" y="1308100"/>
                </a:lnTo>
                <a:lnTo>
                  <a:pt x="70877" y="1308100"/>
                </a:lnTo>
                <a:lnTo>
                  <a:pt x="69689" y="1320800"/>
                </a:lnTo>
                <a:close/>
              </a:path>
              <a:path w="1003300" h="2286000">
                <a:moveTo>
                  <a:pt x="86096" y="1320800"/>
                </a:moveTo>
                <a:lnTo>
                  <a:pt x="81871" y="1320800"/>
                </a:lnTo>
                <a:lnTo>
                  <a:pt x="84364" y="1308100"/>
                </a:lnTo>
                <a:lnTo>
                  <a:pt x="85680" y="1308100"/>
                </a:lnTo>
                <a:lnTo>
                  <a:pt x="86096" y="1320800"/>
                </a:lnTo>
                <a:close/>
              </a:path>
              <a:path w="1003300" h="2286000">
                <a:moveTo>
                  <a:pt x="88224" y="1320800"/>
                </a:moveTo>
                <a:lnTo>
                  <a:pt x="86096" y="1320800"/>
                </a:lnTo>
                <a:lnTo>
                  <a:pt x="86347" y="1308100"/>
                </a:lnTo>
                <a:lnTo>
                  <a:pt x="89214" y="1308100"/>
                </a:lnTo>
                <a:lnTo>
                  <a:pt x="88562" y="1318901"/>
                </a:lnTo>
                <a:lnTo>
                  <a:pt x="88224" y="1320800"/>
                </a:lnTo>
                <a:close/>
              </a:path>
              <a:path w="1003300" h="2286000">
                <a:moveTo>
                  <a:pt x="88456" y="1320800"/>
                </a:moveTo>
                <a:lnTo>
                  <a:pt x="88574" y="1318836"/>
                </a:lnTo>
                <a:lnTo>
                  <a:pt x="90483" y="1308100"/>
                </a:lnTo>
                <a:lnTo>
                  <a:pt x="88456" y="1320800"/>
                </a:lnTo>
                <a:close/>
              </a:path>
              <a:path w="1003300" h="2286000">
                <a:moveTo>
                  <a:pt x="109550" y="1320800"/>
                </a:moveTo>
                <a:lnTo>
                  <a:pt x="103097" y="1320800"/>
                </a:lnTo>
                <a:lnTo>
                  <a:pt x="104042" y="1308100"/>
                </a:lnTo>
                <a:lnTo>
                  <a:pt x="109667" y="1308100"/>
                </a:lnTo>
                <a:lnTo>
                  <a:pt x="109550" y="1320800"/>
                </a:lnTo>
                <a:close/>
              </a:path>
              <a:path w="1003300" h="2286000">
                <a:moveTo>
                  <a:pt x="120726" y="1320800"/>
                </a:moveTo>
                <a:lnTo>
                  <a:pt x="118634" y="1320800"/>
                </a:lnTo>
                <a:lnTo>
                  <a:pt x="119101" y="1308100"/>
                </a:lnTo>
                <a:lnTo>
                  <a:pt x="120737" y="1308100"/>
                </a:lnTo>
                <a:lnTo>
                  <a:pt x="120726" y="1320800"/>
                </a:lnTo>
                <a:close/>
              </a:path>
              <a:path w="1003300" h="2286000">
                <a:moveTo>
                  <a:pt x="134078" y="1320800"/>
                </a:moveTo>
                <a:lnTo>
                  <a:pt x="133472" y="1320800"/>
                </a:lnTo>
                <a:lnTo>
                  <a:pt x="132073" y="1308100"/>
                </a:lnTo>
                <a:lnTo>
                  <a:pt x="134705" y="1308100"/>
                </a:lnTo>
                <a:lnTo>
                  <a:pt x="134078" y="1320800"/>
                </a:lnTo>
                <a:close/>
              </a:path>
              <a:path w="1003300" h="2286000">
                <a:moveTo>
                  <a:pt x="137261" y="1320800"/>
                </a:moveTo>
                <a:lnTo>
                  <a:pt x="135603" y="1320800"/>
                </a:lnTo>
                <a:lnTo>
                  <a:pt x="136039" y="1308100"/>
                </a:lnTo>
                <a:lnTo>
                  <a:pt x="137211" y="1308100"/>
                </a:lnTo>
                <a:lnTo>
                  <a:pt x="137261" y="1320800"/>
                </a:lnTo>
                <a:close/>
              </a:path>
              <a:path w="1003300" h="2286000">
                <a:moveTo>
                  <a:pt x="272126" y="1320800"/>
                </a:moveTo>
                <a:lnTo>
                  <a:pt x="269992" y="1320800"/>
                </a:lnTo>
                <a:lnTo>
                  <a:pt x="269614" y="1308100"/>
                </a:lnTo>
                <a:lnTo>
                  <a:pt x="270869" y="1308100"/>
                </a:lnTo>
                <a:lnTo>
                  <a:pt x="272126" y="1320800"/>
                </a:lnTo>
                <a:close/>
              </a:path>
              <a:path w="1003300" h="2286000">
                <a:moveTo>
                  <a:pt x="282506" y="1320800"/>
                </a:moveTo>
                <a:lnTo>
                  <a:pt x="276910" y="1320800"/>
                </a:lnTo>
                <a:lnTo>
                  <a:pt x="276154" y="1308100"/>
                </a:lnTo>
                <a:lnTo>
                  <a:pt x="276678" y="1308100"/>
                </a:lnTo>
                <a:lnTo>
                  <a:pt x="282506" y="1320800"/>
                </a:lnTo>
                <a:close/>
              </a:path>
              <a:path w="1003300" h="2286000">
                <a:moveTo>
                  <a:pt x="283353" y="1320800"/>
                </a:moveTo>
                <a:lnTo>
                  <a:pt x="282820" y="1308100"/>
                </a:lnTo>
                <a:lnTo>
                  <a:pt x="283912" y="1308100"/>
                </a:lnTo>
                <a:lnTo>
                  <a:pt x="283353" y="1320800"/>
                </a:lnTo>
                <a:close/>
              </a:path>
              <a:path w="1003300" h="2286000">
                <a:moveTo>
                  <a:pt x="331733" y="1320800"/>
                </a:moveTo>
                <a:lnTo>
                  <a:pt x="330148" y="1320800"/>
                </a:lnTo>
                <a:lnTo>
                  <a:pt x="330830" y="1308100"/>
                </a:lnTo>
                <a:lnTo>
                  <a:pt x="331754" y="1308100"/>
                </a:lnTo>
                <a:lnTo>
                  <a:pt x="331733" y="1320800"/>
                </a:lnTo>
                <a:close/>
              </a:path>
              <a:path w="1003300" h="2286000">
                <a:moveTo>
                  <a:pt x="338072" y="1320800"/>
                </a:moveTo>
                <a:lnTo>
                  <a:pt x="335649" y="1320800"/>
                </a:lnTo>
                <a:lnTo>
                  <a:pt x="336087" y="1308100"/>
                </a:lnTo>
                <a:lnTo>
                  <a:pt x="336285" y="1308100"/>
                </a:lnTo>
                <a:lnTo>
                  <a:pt x="338072" y="1320800"/>
                </a:lnTo>
                <a:close/>
              </a:path>
              <a:path w="1003300" h="2286000">
                <a:moveTo>
                  <a:pt x="341028" y="1320800"/>
                </a:moveTo>
                <a:lnTo>
                  <a:pt x="338072" y="1320800"/>
                </a:lnTo>
                <a:lnTo>
                  <a:pt x="338524" y="1308100"/>
                </a:lnTo>
                <a:lnTo>
                  <a:pt x="341938" y="1308100"/>
                </a:lnTo>
                <a:lnTo>
                  <a:pt x="341028" y="1320800"/>
                </a:lnTo>
                <a:close/>
              </a:path>
              <a:path w="1003300" h="2286000">
                <a:moveTo>
                  <a:pt x="347360" y="1320800"/>
                </a:moveTo>
                <a:lnTo>
                  <a:pt x="343595" y="1320800"/>
                </a:lnTo>
                <a:lnTo>
                  <a:pt x="341938" y="1308100"/>
                </a:lnTo>
                <a:lnTo>
                  <a:pt x="343235" y="1308100"/>
                </a:lnTo>
                <a:lnTo>
                  <a:pt x="347360" y="1320800"/>
                </a:lnTo>
                <a:close/>
              </a:path>
              <a:path w="1003300" h="2286000">
                <a:moveTo>
                  <a:pt x="353794" y="1320800"/>
                </a:moveTo>
                <a:lnTo>
                  <a:pt x="350144" y="1320800"/>
                </a:lnTo>
                <a:lnTo>
                  <a:pt x="348419" y="1308100"/>
                </a:lnTo>
                <a:lnTo>
                  <a:pt x="354109" y="1308100"/>
                </a:lnTo>
                <a:lnTo>
                  <a:pt x="353794" y="1320800"/>
                </a:lnTo>
                <a:close/>
              </a:path>
              <a:path w="1003300" h="2286000">
                <a:moveTo>
                  <a:pt x="357744" y="1320800"/>
                </a:moveTo>
                <a:lnTo>
                  <a:pt x="355040" y="1320800"/>
                </a:lnTo>
                <a:lnTo>
                  <a:pt x="354389" y="1308100"/>
                </a:lnTo>
                <a:lnTo>
                  <a:pt x="355667" y="1308100"/>
                </a:lnTo>
                <a:lnTo>
                  <a:pt x="357744" y="1320800"/>
                </a:lnTo>
                <a:close/>
              </a:path>
              <a:path w="1003300" h="2286000">
                <a:moveTo>
                  <a:pt x="364605" y="1320800"/>
                </a:moveTo>
                <a:lnTo>
                  <a:pt x="359325" y="1320800"/>
                </a:lnTo>
                <a:lnTo>
                  <a:pt x="361290" y="1308100"/>
                </a:lnTo>
                <a:lnTo>
                  <a:pt x="361541" y="1308100"/>
                </a:lnTo>
                <a:lnTo>
                  <a:pt x="364605" y="1320800"/>
                </a:lnTo>
                <a:close/>
              </a:path>
              <a:path w="1003300" h="2286000">
                <a:moveTo>
                  <a:pt x="367600" y="1320800"/>
                </a:moveTo>
                <a:lnTo>
                  <a:pt x="365243" y="1320800"/>
                </a:lnTo>
                <a:lnTo>
                  <a:pt x="364616" y="1308100"/>
                </a:lnTo>
                <a:lnTo>
                  <a:pt x="367736" y="1308100"/>
                </a:lnTo>
                <a:lnTo>
                  <a:pt x="367600" y="1320800"/>
                </a:lnTo>
                <a:close/>
              </a:path>
              <a:path w="1003300" h="2286000">
                <a:moveTo>
                  <a:pt x="373825" y="1320800"/>
                </a:moveTo>
                <a:lnTo>
                  <a:pt x="370129" y="1320800"/>
                </a:lnTo>
                <a:lnTo>
                  <a:pt x="371164" y="1308100"/>
                </a:lnTo>
                <a:lnTo>
                  <a:pt x="371545" y="1308100"/>
                </a:lnTo>
                <a:lnTo>
                  <a:pt x="373825" y="1320800"/>
                </a:lnTo>
                <a:close/>
              </a:path>
              <a:path w="1003300" h="2286000">
                <a:moveTo>
                  <a:pt x="421841" y="1320800"/>
                </a:moveTo>
                <a:lnTo>
                  <a:pt x="420747" y="1320800"/>
                </a:lnTo>
                <a:lnTo>
                  <a:pt x="421139" y="1308100"/>
                </a:lnTo>
                <a:lnTo>
                  <a:pt x="422042" y="1308100"/>
                </a:lnTo>
                <a:lnTo>
                  <a:pt x="421841" y="1320800"/>
                </a:lnTo>
                <a:close/>
              </a:path>
              <a:path w="1003300" h="2286000">
                <a:moveTo>
                  <a:pt x="433638" y="1320800"/>
                </a:moveTo>
                <a:lnTo>
                  <a:pt x="423806" y="1320800"/>
                </a:lnTo>
                <a:lnTo>
                  <a:pt x="422042" y="1308100"/>
                </a:lnTo>
                <a:lnTo>
                  <a:pt x="431573" y="1308100"/>
                </a:lnTo>
                <a:lnTo>
                  <a:pt x="433638" y="1320800"/>
                </a:lnTo>
                <a:close/>
              </a:path>
              <a:path w="1003300" h="2286000">
                <a:moveTo>
                  <a:pt x="437893" y="1320800"/>
                </a:moveTo>
                <a:lnTo>
                  <a:pt x="434173" y="1320800"/>
                </a:lnTo>
                <a:lnTo>
                  <a:pt x="432594" y="1308100"/>
                </a:lnTo>
                <a:lnTo>
                  <a:pt x="436863" y="1308100"/>
                </a:lnTo>
                <a:lnTo>
                  <a:pt x="437893" y="1320800"/>
                </a:lnTo>
                <a:close/>
              </a:path>
              <a:path w="1003300" h="2286000">
                <a:moveTo>
                  <a:pt x="439917" y="1320800"/>
                </a:moveTo>
                <a:lnTo>
                  <a:pt x="441143" y="1308100"/>
                </a:lnTo>
                <a:lnTo>
                  <a:pt x="441858" y="1308100"/>
                </a:lnTo>
                <a:lnTo>
                  <a:pt x="439917" y="1320800"/>
                </a:lnTo>
                <a:close/>
              </a:path>
              <a:path w="1003300" h="2286000">
                <a:moveTo>
                  <a:pt x="444877" y="1320800"/>
                </a:moveTo>
                <a:lnTo>
                  <a:pt x="441850" y="1320800"/>
                </a:lnTo>
                <a:lnTo>
                  <a:pt x="441858" y="1308100"/>
                </a:lnTo>
                <a:lnTo>
                  <a:pt x="442457" y="1308100"/>
                </a:lnTo>
                <a:lnTo>
                  <a:pt x="444671" y="1317340"/>
                </a:lnTo>
                <a:lnTo>
                  <a:pt x="444877" y="1320800"/>
                </a:lnTo>
                <a:close/>
              </a:path>
              <a:path w="1003300" h="2286000">
                <a:moveTo>
                  <a:pt x="455073" y="1320800"/>
                </a:moveTo>
                <a:lnTo>
                  <a:pt x="445500" y="1320800"/>
                </a:lnTo>
                <a:lnTo>
                  <a:pt x="444671" y="1317340"/>
                </a:lnTo>
                <a:lnTo>
                  <a:pt x="444121" y="1308100"/>
                </a:lnTo>
                <a:lnTo>
                  <a:pt x="455150" y="1308100"/>
                </a:lnTo>
                <a:lnTo>
                  <a:pt x="455073" y="1320800"/>
                </a:lnTo>
                <a:close/>
              </a:path>
              <a:path w="1003300" h="2286000">
                <a:moveTo>
                  <a:pt x="535859" y="1320800"/>
                </a:moveTo>
                <a:lnTo>
                  <a:pt x="533523" y="1320800"/>
                </a:lnTo>
                <a:lnTo>
                  <a:pt x="536400" y="1308100"/>
                </a:lnTo>
                <a:lnTo>
                  <a:pt x="539025" y="1308100"/>
                </a:lnTo>
                <a:lnTo>
                  <a:pt x="537830" y="1314250"/>
                </a:lnTo>
                <a:lnTo>
                  <a:pt x="535859" y="1320800"/>
                </a:lnTo>
                <a:close/>
              </a:path>
              <a:path w="1003300" h="2286000">
                <a:moveTo>
                  <a:pt x="538721" y="1320800"/>
                </a:moveTo>
                <a:lnTo>
                  <a:pt x="536557" y="1320800"/>
                </a:lnTo>
                <a:lnTo>
                  <a:pt x="537830" y="1314250"/>
                </a:lnTo>
                <a:lnTo>
                  <a:pt x="539680" y="1308100"/>
                </a:lnTo>
                <a:lnTo>
                  <a:pt x="538721" y="1320800"/>
                </a:lnTo>
                <a:close/>
              </a:path>
              <a:path w="1003300" h="2286000">
                <a:moveTo>
                  <a:pt x="539946" y="1320800"/>
                </a:moveTo>
                <a:lnTo>
                  <a:pt x="538721" y="1320800"/>
                </a:lnTo>
                <a:lnTo>
                  <a:pt x="542272" y="1308100"/>
                </a:lnTo>
                <a:lnTo>
                  <a:pt x="543246" y="1308100"/>
                </a:lnTo>
                <a:lnTo>
                  <a:pt x="539946" y="1320800"/>
                </a:lnTo>
                <a:close/>
              </a:path>
              <a:path w="1003300" h="2286000">
                <a:moveTo>
                  <a:pt x="553226" y="1320800"/>
                </a:moveTo>
                <a:lnTo>
                  <a:pt x="543028" y="1320800"/>
                </a:lnTo>
                <a:lnTo>
                  <a:pt x="546822" y="1308100"/>
                </a:lnTo>
                <a:lnTo>
                  <a:pt x="551980" y="1308100"/>
                </a:lnTo>
                <a:lnTo>
                  <a:pt x="553226" y="1320800"/>
                </a:lnTo>
                <a:close/>
              </a:path>
              <a:path w="1003300" h="2286000">
                <a:moveTo>
                  <a:pt x="554450" y="1320800"/>
                </a:moveTo>
                <a:lnTo>
                  <a:pt x="554244" y="1320800"/>
                </a:lnTo>
                <a:lnTo>
                  <a:pt x="554584" y="1308100"/>
                </a:lnTo>
                <a:lnTo>
                  <a:pt x="555706" y="1308100"/>
                </a:lnTo>
                <a:lnTo>
                  <a:pt x="554450" y="1320800"/>
                </a:lnTo>
                <a:close/>
              </a:path>
              <a:path w="1003300" h="2286000">
                <a:moveTo>
                  <a:pt x="559156" y="1320800"/>
                </a:moveTo>
                <a:lnTo>
                  <a:pt x="557357" y="1320800"/>
                </a:lnTo>
                <a:lnTo>
                  <a:pt x="556309" y="1308100"/>
                </a:lnTo>
                <a:lnTo>
                  <a:pt x="558186" y="1308100"/>
                </a:lnTo>
                <a:lnTo>
                  <a:pt x="559156" y="1320800"/>
                </a:lnTo>
                <a:close/>
              </a:path>
              <a:path w="1003300" h="2286000">
                <a:moveTo>
                  <a:pt x="579138" y="1320800"/>
                </a:moveTo>
                <a:lnTo>
                  <a:pt x="578125" y="1320800"/>
                </a:lnTo>
                <a:lnTo>
                  <a:pt x="576077" y="1308100"/>
                </a:lnTo>
                <a:lnTo>
                  <a:pt x="576915" y="1308100"/>
                </a:lnTo>
                <a:lnTo>
                  <a:pt x="579138" y="1320800"/>
                </a:lnTo>
                <a:close/>
              </a:path>
              <a:path w="1003300" h="2286000">
                <a:moveTo>
                  <a:pt x="582275" y="1320800"/>
                </a:moveTo>
                <a:lnTo>
                  <a:pt x="580797" y="1308100"/>
                </a:lnTo>
                <a:lnTo>
                  <a:pt x="581978" y="1308100"/>
                </a:lnTo>
                <a:lnTo>
                  <a:pt x="582275" y="1320800"/>
                </a:lnTo>
                <a:close/>
              </a:path>
              <a:path w="1003300" h="2286000">
                <a:moveTo>
                  <a:pt x="586367" y="1320800"/>
                </a:moveTo>
                <a:lnTo>
                  <a:pt x="583000" y="1320800"/>
                </a:lnTo>
                <a:lnTo>
                  <a:pt x="586319" y="1308100"/>
                </a:lnTo>
                <a:lnTo>
                  <a:pt x="588561" y="1308100"/>
                </a:lnTo>
                <a:lnTo>
                  <a:pt x="586367" y="1320800"/>
                </a:lnTo>
                <a:close/>
              </a:path>
              <a:path w="1003300" h="2286000">
                <a:moveTo>
                  <a:pt x="598575" y="1320800"/>
                </a:moveTo>
                <a:lnTo>
                  <a:pt x="589572" y="1320800"/>
                </a:lnTo>
                <a:lnTo>
                  <a:pt x="589415" y="1308100"/>
                </a:lnTo>
                <a:lnTo>
                  <a:pt x="594273" y="1308100"/>
                </a:lnTo>
                <a:lnTo>
                  <a:pt x="598575" y="1320800"/>
                </a:lnTo>
                <a:close/>
              </a:path>
              <a:path w="1003300" h="2286000">
                <a:moveTo>
                  <a:pt x="598930" y="1313021"/>
                </a:moveTo>
                <a:lnTo>
                  <a:pt x="597336" y="1308100"/>
                </a:lnTo>
                <a:lnTo>
                  <a:pt x="598494" y="1308100"/>
                </a:lnTo>
                <a:lnTo>
                  <a:pt x="598930" y="1313021"/>
                </a:lnTo>
                <a:close/>
              </a:path>
              <a:path w="1003300" h="2286000">
                <a:moveTo>
                  <a:pt x="606950" y="1320800"/>
                </a:moveTo>
                <a:lnTo>
                  <a:pt x="604289" y="1320800"/>
                </a:lnTo>
                <a:lnTo>
                  <a:pt x="605231" y="1308100"/>
                </a:lnTo>
                <a:lnTo>
                  <a:pt x="607484" y="1308100"/>
                </a:lnTo>
                <a:lnTo>
                  <a:pt x="606950" y="1320800"/>
                </a:lnTo>
                <a:close/>
              </a:path>
              <a:path w="1003300" h="2286000">
                <a:moveTo>
                  <a:pt x="612235" y="1320800"/>
                </a:moveTo>
                <a:lnTo>
                  <a:pt x="611942" y="1320800"/>
                </a:lnTo>
                <a:lnTo>
                  <a:pt x="613941" y="1308100"/>
                </a:lnTo>
                <a:lnTo>
                  <a:pt x="616252" y="1308100"/>
                </a:lnTo>
                <a:lnTo>
                  <a:pt x="612235" y="1320800"/>
                </a:lnTo>
                <a:close/>
              </a:path>
              <a:path w="1003300" h="2286000">
                <a:moveTo>
                  <a:pt x="620265" y="1320800"/>
                </a:moveTo>
                <a:lnTo>
                  <a:pt x="616964" y="1320800"/>
                </a:lnTo>
                <a:lnTo>
                  <a:pt x="616978" y="1308100"/>
                </a:lnTo>
                <a:lnTo>
                  <a:pt x="621112" y="1308100"/>
                </a:lnTo>
                <a:lnTo>
                  <a:pt x="620265" y="1320800"/>
                </a:lnTo>
                <a:close/>
              </a:path>
              <a:path w="1003300" h="2286000">
                <a:moveTo>
                  <a:pt x="628801" y="1320800"/>
                </a:moveTo>
                <a:lnTo>
                  <a:pt x="625957" y="1320800"/>
                </a:lnTo>
                <a:lnTo>
                  <a:pt x="627365" y="1308100"/>
                </a:lnTo>
                <a:lnTo>
                  <a:pt x="629534" y="1308100"/>
                </a:lnTo>
                <a:lnTo>
                  <a:pt x="628801" y="1320800"/>
                </a:lnTo>
                <a:close/>
              </a:path>
              <a:path w="1003300" h="2286000">
                <a:moveTo>
                  <a:pt x="631275" y="1314545"/>
                </a:moveTo>
                <a:lnTo>
                  <a:pt x="629534" y="1308100"/>
                </a:lnTo>
                <a:lnTo>
                  <a:pt x="630222" y="1308100"/>
                </a:lnTo>
                <a:lnTo>
                  <a:pt x="631275" y="1314545"/>
                </a:lnTo>
                <a:close/>
              </a:path>
              <a:path w="1003300" h="2286000">
                <a:moveTo>
                  <a:pt x="637442" y="1320800"/>
                </a:moveTo>
                <a:lnTo>
                  <a:pt x="632964" y="1320800"/>
                </a:lnTo>
                <a:lnTo>
                  <a:pt x="632451" y="1318901"/>
                </a:lnTo>
                <a:lnTo>
                  <a:pt x="633331" y="1308100"/>
                </a:lnTo>
                <a:lnTo>
                  <a:pt x="640925" y="1308100"/>
                </a:lnTo>
                <a:lnTo>
                  <a:pt x="637442" y="1320800"/>
                </a:lnTo>
                <a:close/>
              </a:path>
              <a:path w="1003300" h="2286000">
                <a:moveTo>
                  <a:pt x="643013" y="1320800"/>
                </a:moveTo>
                <a:lnTo>
                  <a:pt x="641679" y="1320800"/>
                </a:lnTo>
                <a:lnTo>
                  <a:pt x="640925" y="1308100"/>
                </a:lnTo>
                <a:lnTo>
                  <a:pt x="643013" y="1308100"/>
                </a:lnTo>
                <a:lnTo>
                  <a:pt x="643013" y="1320800"/>
                </a:lnTo>
                <a:close/>
              </a:path>
              <a:path w="1003300" h="2286000">
                <a:moveTo>
                  <a:pt x="668592" y="1320800"/>
                </a:moveTo>
                <a:lnTo>
                  <a:pt x="667815" y="1320800"/>
                </a:lnTo>
                <a:lnTo>
                  <a:pt x="668846" y="1308100"/>
                </a:lnTo>
                <a:lnTo>
                  <a:pt x="671640" y="1308100"/>
                </a:lnTo>
                <a:lnTo>
                  <a:pt x="671864" y="1309997"/>
                </a:lnTo>
                <a:lnTo>
                  <a:pt x="668592" y="1320800"/>
                </a:lnTo>
                <a:close/>
              </a:path>
              <a:path w="1003300" h="2286000">
                <a:moveTo>
                  <a:pt x="671864" y="1309997"/>
                </a:moveTo>
                <a:lnTo>
                  <a:pt x="671640" y="1308100"/>
                </a:lnTo>
                <a:lnTo>
                  <a:pt x="672439" y="1308100"/>
                </a:lnTo>
                <a:lnTo>
                  <a:pt x="671864" y="1309997"/>
                </a:lnTo>
                <a:close/>
              </a:path>
              <a:path w="1003300" h="2286000">
                <a:moveTo>
                  <a:pt x="673143" y="1320800"/>
                </a:moveTo>
                <a:lnTo>
                  <a:pt x="671864" y="1309997"/>
                </a:lnTo>
                <a:lnTo>
                  <a:pt x="672439" y="1308100"/>
                </a:lnTo>
                <a:lnTo>
                  <a:pt x="674010" y="1308100"/>
                </a:lnTo>
                <a:lnTo>
                  <a:pt x="673143" y="1320800"/>
                </a:lnTo>
                <a:close/>
              </a:path>
              <a:path w="1003300" h="2286000">
                <a:moveTo>
                  <a:pt x="678548" y="1320800"/>
                </a:moveTo>
                <a:lnTo>
                  <a:pt x="676215" y="1320800"/>
                </a:lnTo>
                <a:lnTo>
                  <a:pt x="677610" y="1308100"/>
                </a:lnTo>
                <a:lnTo>
                  <a:pt x="680729" y="1308100"/>
                </a:lnTo>
                <a:lnTo>
                  <a:pt x="678548" y="1320800"/>
                </a:lnTo>
                <a:close/>
              </a:path>
              <a:path w="1003300" h="2286000">
                <a:moveTo>
                  <a:pt x="685785" y="1320800"/>
                </a:moveTo>
                <a:lnTo>
                  <a:pt x="682156" y="1320800"/>
                </a:lnTo>
                <a:lnTo>
                  <a:pt x="684699" y="1308100"/>
                </a:lnTo>
                <a:lnTo>
                  <a:pt x="686441" y="1308100"/>
                </a:lnTo>
                <a:lnTo>
                  <a:pt x="685785" y="1320800"/>
                </a:lnTo>
                <a:close/>
              </a:path>
              <a:path w="1003300" h="2286000">
                <a:moveTo>
                  <a:pt x="691805" y="1320800"/>
                </a:moveTo>
                <a:lnTo>
                  <a:pt x="689005" y="1320800"/>
                </a:lnTo>
                <a:lnTo>
                  <a:pt x="686657" y="1308100"/>
                </a:lnTo>
                <a:lnTo>
                  <a:pt x="694331" y="1308100"/>
                </a:lnTo>
                <a:lnTo>
                  <a:pt x="694367" y="1309045"/>
                </a:lnTo>
                <a:lnTo>
                  <a:pt x="691805" y="1320800"/>
                </a:lnTo>
                <a:close/>
              </a:path>
              <a:path w="1003300" h="2286000">
                <a:moveTo>
                  <a:pt x="694367" y="1309045"/>
                </a:moveTo>
                <a:lnTo>
                  <a:pt x="694331" y="1308100"/>
                </a:lnTo>
                <a:lnTo>
                  <a:pt x="694573" y="1308100"/>
                </a:lnTo>
                <a:lnTo>
                  <a:pt x="694367" y="1309045"/>
                </a:lnTo>
                <a:close/>
              </a:path>
              <a:path w="1003300" h="2286000">
                <a:moveTo>
                  <a:pt x="694816" y="1320800"/>
                </a:moveTo>
                <a:lnTo>
                  <a:pt x="694367" y="1309045"/>
                </a:lnTo>
                <a:lnTo>
                  <a:pt x="694573" y="1308100"/>
                </a:lnTo>
                <a:lnTo>
                  <a:pt x="697424" y="1308100"/>
                </a:lnTo>
                <a:lnTo>
                  <a:pt x="694816" y="1320800"/>
                </a:lnTo>
                <a:close/>
              </a:path>
              <a:path w="1003300" h="2286000">
                <a:moveTo>
                  <a:pt x="704543" y="1320800"/>
                </a:moveTo>
                <a:lnTo>
                  <a:pt x="696068" y="1320800"/>
                </a:lnTo>
                <a:lnTo>
                  <a:pt x="697799" y="1308100"/>
                </a:lnTo>
                <a:lnTo>
                  <a:pt x="706011" y="1308100"/>
                </a:lnTo>
                <a:lnTo>
                  <a:pt x="704543" y="1320800"/>
                </a:lnTo>
                <a:close/>
              </a:path>
              <a:path w="1003300" h="2286000">
                <a:moveTo>
                  <a:pt x="872385" y="1320800"/>
                </a:moveTo>
                <a:lnTo>
                  <a:pt x="871749" y="1320800"/>
                </a:lnTo>
                <a:lnTo>
                  <a:pt x="871630" y="1308100"/>
                </a:lnTo>
                <a:lnTo>
                  <a:pt x="872568" y="1308100"/>
                </a:lnTo>
                <a:lnTo>
                  <a:pt x="872385" y="1320800"/>
                </a:lnTo>
                <a:close/>
              </a:path>
              <a:path w="1003300" h="2286000">
                <a:moveTo>
                  <a:pt x="875162" y="1320800"/>
                </a:moveTo>
                <a:lnTo>
                  <a:pt x="874154" y="1320800"/>
                </a:lnTo>
                <a:lnTo>
                  <a:pt x="873927" y="1308100"/>
                </a:lnTo>
                <a:lnTo>
                  <a:pt x="875195" y="1308100"/>
                </a:lnTo>
                <a:lnTo>
                  <a:pt x="875162" y="1320800"/>
                </a:lnTo>
                <a:close/>
              </a:path>
              <a:path w="1003300" h="2286000">
                <a:moveTo>
                  <a:pt x="878347" y="1320800"/>
                </a:moveTo>
                <a:lnTo>
                  <a:pt x="875777" y="1320800"/>
                </a:lnTo>
                <a:lnTo>
                  <a:pt x="877996" y="1308100"/>
                </a:lnTo>
                <a:lnTo>
                  <a:pt x="879406" y="1308100"/>
                </a:lnTo>
                <a:lnTo>
                  <a:pt x="878347" y="1320800"/>
                </a:lnTo>
                <a:close/>
              </a:path>
              <a:path w="1003300" h="2286000">
                <a:moveTo>
                  <a:pt x="881797" y="1320800"/>
                </a:moveTo>
                <a:lnTo>
                  <a:pt x="880053" y="1320800"/>
                </a:lnTo>
                <a:lnTo>
                  <a:pt x="879827" y="1308100"/>
                </a:lnTo>
                <a:lnTo>
                  <a:pt x="882027" y="1308100"/>
                </a:lnTo>
                <a:lnTo>
                  <a:pt x="881797" y="1320800"/>
                </a:lnTo>
                <a:close/>
              </a:path>
              <a:path w="1003300" h="2286000">
                <a:moveTo>
                  <a:pt x="892698" y="1320800"/>
                </a:moveTo>
                <a:lnTo>
                  <a:pt x="891743" y="1320800"/>
                </a:lnTo>
                <a:lnTo>
                  <a:pt x="892399" y="1308100"/>
                </a:lnTo>
                <a:lnTo>
                  <a:pt x="892920" y="1308100"/>
                </a:lnTo>
                <a:lnTo>
                  <a:pt x="892698" y="1320800"/>
                </a:lnTo>
                <a:close/>
              </a:path>
              <a:path w="1003300" h="2286000">
                <a:moveTo>
                  <a:pt x="904704" y="1320800"/>
                </a:moveTo>
                <a:lnTo>
                  <a:pt x="904415" y="1320800"/>
                </a:lnTo>
                <a:lnTo>
                  <a:pt x="903576" y="1308100"/>
                </a:lnTo>
                <a:lnTo>
                  <a:pt x="905962" y="1308100"/>
                </a:lnTo>
                <a:lnTo>
                  <a:pt x="904704" y="1320800"/>
                </a:lnTo>
                <a:close/>
              </a:path>
              <a:path w="1003300" h="2286000">
                <a:moveTo>
                  <a:pt x="918799" y="1320800"/>
                </a:moveTo>
                <a:lnTo>
                  <a:pt x="917823" y="1320800"/>
                </a:lnTo>
                <a:lnTo>
                  <a:pt x="917119" y="1308100"/>
                </a:lnTo>
                <a:lnTo>
                  <a:pt x="918373" y="1308100"/>
                </a:lnTo>
                <a:lnTo>
                  <a:pt x="918799" y="1320800"/>
                </a:lnTo>
                <a:close/>
              </a:path>
              <a:path w="1003300" h="2286000">
                <a:moveTo>
                  <a:pt x="922761" y="1320800"/>
                </a:moveTo>
                <a:lnTo>
                  <a:pt x="922095" y="1320800"/>
                </a:lnTo>
                <a:lnTo>
                  <a:pt x="919167" y="1308100"/>
                </a:lnTo>
                <a:lnTo>
                  <a:pt x="919582" y="1308100"/>
                </a:lnTo>
                <a:lnTo>
                  <a:pt x="922761" y="1320800"/>
                </a:lnTo>
                <a:close/>
              </a:path>
              <a:path w="1003300" h="2286000">
                <a:moveTo>
                  <a:pt x="923051" y="1310591"/>
                </a:moveTo>
                <a:lnTo>
                  <a:pt x="922614" y="1308100"/>
                </a:lnTo>
                <a:lnTo>
                  <a:pt x="922881" y="1308100"/>
                </a:lnTo>
                <a:lnTo>
                  <a:pt x="923051" y="1310591"/>
                </a:lnTo>
                <a:close/>
              </a:path>
              <a:path w="1003300" h="2286000">
                <a:moveTo>
                  <a:pt x="928611" y="1320800"/>
                </a:moveTo>
                <a:lnTo>
                  <a:pt x="926890" y="1320800"/>
                </a:lnTo>
                <a:lnTo>
                  <a:pt x="926284" y="1308100"/>
                </a:lnTo>
                <a:lnTo>
                  <a:pt x="928611" y="1320800"/>
                </a:lnTo>
                <a:close/>
              </a:path>
              <a:path w="1003300" h="2286000">
                <a:moveTo>
                  <a:pt x="933086" y="1320800"/>
                </a:moveTo>
                <a:lnTo>
                  <a:pt x="931257" y="1320800"/>
                </a:lnTo>
                <a:lnTo>
                  <a:pt x="931588" y="1308100"/>
                </a:lnTo>
                <a:lnTo>
                  <a:pt x="931881" y="1308100"/>
                </a:lnTo>
                <a:lnTo>
                  <a:pt x="933086" y="1320800"/>
                </a:lnTo>
                <a:close/>
              </a:path>
              <a:path w="1003300" h="2286000">
                <a:moveTo>
                  <a:pt x="940665" y="1320800"/>
                </a:moveTo>
                <a:lnTo>
                  <a:pt x="934731" y="1320800"/>
                </a:lnTo>
                <a:lnTo>
                  <a:pt x="936185" y="1308100"/>
                </a:lnTo>
                <a:lnTo>
                  <a:pt x="939321" y="1308100"/>
                </a:lnTo>
                <a:lnTo>
                  <a:pt x="940665" y="1320800"/>
                </a:lnTo>
                <a:close/>
              </a:path>
              <a:path w="1003300" h="2286000">
                <a:moveTo>
                  <a:pt x="948553" y="1320800"/>
                </a:moveTo>
                <a:lnTo>
                  <a:pt x="947418" y="1320800"/>
                </a:lnTo>
                <a:lnTo>
                  <a:pt x="947615" y="1308100"/>
                </a:lnTo>
                <a:lnTo>
                  <a:pt x="948498" y="1308100"/>
                </a:lnTo>
                <a:lnTo>
                  <a:pt x="948553" y="1320800"/>
                </a:lnTo>
                <a:close/>
              </a:path>
              <a:path w="1003300" h="2286000">
                <a:moveTo>
                  <a:pt x="967977" y="1320800"/>
                </a:moveTo>
                <a:lnTo>
                  <a:pt x="962003" y="1320800"/>
                </a:lnTo>
                <a:lnTo>
                  <a:pt x="962440" y="1308100"/>
                </a:lnTo>
                <a:lnTo>
                  <a:pt x="967244" y="1308100"/>
                </a:lnTo>
                <a:lnTo>
                  <a:pt x="967977" y="1320800"/>
                </a:lnTo>
                <a:close/>
              </a:path>
              <a:path w="1003300" h="2286000">
                <a:moveTo>
                  <a:pt x="924844" y="1320800"/>
                </a:moveTo>
                <a:lnTo>
                  <a:pt x="923750" y="1320800"/>
                </a:lnTo>
                <a:lnTo>
                  <a:pt x="923051" y="1310591"/>
                </a:lnTo>
                <a:lnTo>
                  <a:pt x="924844" y="1320800"/>
                </a:lnTo>
                <a:close/>
              </a:path>
              <a:path w="1003300" h="2286000">
                <a:moveTo>
                  <a:pt x="601450" y="1320800"/>
                </a:moveTo>
                <a:lnTo>
                  <a:pt x="599619" y="1320800"/>
                </a:lnTo>
                <a:lnTo>
                  <a:pt x="598930" y="1313021"/>
                </a:lnTo>
                <a:lnTo>
                  <a:pt x="601450" y="1320800"/>
                </a:lnTo>
                <a:close/>
              </a:path>
              <a:path w="1003300" h="2286000">
                <a:moveTo>
                  <a:pt x="535561" y="1333500"/>
                </a:moveTo>
                <a:lnTo>
                  <a:pt x="534342" y="1333500"/>
                </a:lnTo>
                <a:lnTo>
                  <a:pt x="535859" y="1320800"/>
                </a:lnTo>
                <a:lnTo>
                  <a:pt x="537830" y="1314250"/>
                </a:lnTo>
                <a:lnTo>
                  <a:pt x="536557" y="1320800"/>
                </a:lnTo>
                <a:lnTo>
                  <a:pt x="537052" y="1320800"/>
                </a:lnTo>
                <a:lnTo>
                  <a:pt x="535561" y="1333500"/>
                </a:lnTo>
                <a:close/>
              </a:path>
              <a:path w="1003300" h="2286000">
                <a:moveTo>
                  <a:pt x="632297" y="1320800"/>
                </a:moveTo>
                <a:lnTo>
                  <a:pt x="631275" y="1314545"/>
                </a:lnTo>
                <a:lnTo>
                  <a:pt x="632451" y="1318901"/>
                </a:lnTo>
                <a:lnTo>
                  <a:pt x="632297" y="1320800"/>
                </a:lnTo>
                <a:close/>
              </a:path>
              <a:path w="1003300" h="2286000">
                <a:moveTo>
                  <a:pt x="445500" y="1320800"/>
                </a:moveTo>
                <a:lnTo>
                  <a:pt x="444877" y="1320800"/>
                </a:lnTo>
                <a:lnTo>
                  <a:pt x="444671" y="1317340"/>
                </a:lnTo>
                <a:lnTo>
                  <a:pt x="445500" y="1320800"/>
                </a:lnTo>
                <a:close/>
              </a:path>
              <a:path w="1003300" h="2286000">
                <a:moveTo>
                  <a:pt x="29656" y="1333500"/>
                </a:moveTo>
                <a:lnTo>
                  <a:pt x="28787" y="1333500"/>
                </a:lnTo>
                <a:lnTo>
                  <a:pt x="29070" y="1320800"/>
                </a:lnTo>
                <a:lnTo>
                  <a:pt x="30969" y="1320800"/>
                </a:lnTo>
                <a:lnTo>
                  <a:pt x="29656" y="1333500"/>
                </a:lnTo>
                <a:close/>
              </a:path>
              <a:path w="1003300" h="2286000">
                <a:moveTo>
                  <a:pt x="43709" y="1333500"/>
                </a:moveTo>
                <a:lnTo>
                  <a:pt x="43037" y="1333500"/>
                </a:lnTo>
                <a:lnTo>
                  <a:pt x="43741" y="1320800"/>
                </a:lnTo>
                <a:lnTo>
                  <a:pt x="46743" y="1320800"/>
                </a:lnTo>
                <a:lnTo>
                  <a:pt x="43709" y="1333500"/>
                </a:lnTo>
                <a:close/>
              </a:path>
              <a:path w="1003300" h="2286000">
                <a:moveTo>
                  <a:pt x="70191" y="1333500"/>
                </a:moveTo>
                <a:lnTo>
                  <a:pt x="67315" y="1333500"/>
                </a:lnTo>
                <a:lnTo>
                  <a:pt x="67043" y="1320800"/>
                </a:lnTo>
                <a:lnTo>
                  <a:pt x="68988" y="1320800"/>
                </a:lnTo>
                <a:lnTo>
                  <a:pt x="70191" y="1333500"/>
                </a:lnTo>
                <a:close/>
              </a:path>
              <a:path w="1003300" h="2286000">
                <a:moveTo>
                  <a:pt x="71920" y="1333500"/>
                </a:moveTo>
                <a:lnTo>
                  <a:pt x="70345" y="1333500"/>
                </a:lnTo>
                <a:lnTo>
                  <a:pt x="72627" y="1320800"/>
                </a:lnTo>
                <a:lnTo>
                  <a:pt x="74974" y="1320800"/>
                </a:lnTo>
                <a:lnTo>
                  <a:pt x="71920" y="1333500"/>
                </a:lnTo>
                <a:close/>
              </a:path>
              <a:path w="1003300" h="2286000">
                <a:moveTo>
                  <a:pt x="85996" y="1333500"/>
                </a:moveTo>
                <a:lnTo>
                  <a:pt x="83324" y="1333500"/>
                </a:lnTo>
                <a:lnTo>
                  <a:pt x="83965" y="1320800"/>
                </a:lnTo>
                <a:lnTo>
                  <a:pt x="87216" y="1320800"/>
                </a:lnTo>
                <a:lnTo>
                  <a:pt x="85996" y="1333500"/>
                </a:lnTo>
                <a:close/>
              </a:path>
              <a:path w="1003300" h="2286000">
                <a:moveTo>
                  <a:pt x="99946" y="1323060"/>
                </a:moveTo>
                <a:lnTo>
                  <a:pt x="100225" y="1320800"/>
                </a:lnTo>
                <a:lnTo>
                  <a:pt x="100430" y="1320800"/>
                </a:lnTo>
                <a:lnTo>
                  <a:pt x="99946" y="1323060"/>
                </a:lnTo>
                <a:close/>
              </a:path>
              <a:path w="1003300" h="2286000">
                <a:moveTo>
                  <a:pt x="104886" y="1333500"/>
                </a:moveTo>
                <a:lnTo>
                  <a:pt x="103152" y="1333500"/>
                </a:lnTo>
                <a:lnTo>
                  <a:pt x="102127" y="1320800"/>
                </a:lnTo>
                <a:lnTo>
                  <a:pt x="105068" y="1320800"/>
                </a:lnTo>
                <a:lnTo>
                  <a:pt x="104886" y="1333500"/>
                </a:lnTo>
                <a:close/>
              </a:path>
              <a:path w="1003300" h="2286000">
                <a:moveTo>
                  <a:pt x="124473" y="1333500"/>
                </a:moveTo>
                <a:lnTo>
                  <a:pt x="120330" y="1333500"/>
                </a:lnTo>
                <a:lnTo>
                  <a:pt x="122672" y="1320800"/>
                </a:lnTo>
                <a:lnTo>
                  <a:pt x="124610" y="1320800"/>
                </a:lnTo>
                <a:lnTo>
                  <a:pt x="124473" y="1333500"/>
                </a:lnTo>
                <a:close/>
              </a:path>
              <a:path w="1003300" h="2286000">
                <a:moveTo>
                  <a:pt x="135110" y="1333500"/>
                </a:moveTo>
                <a:lnTo>
                  <a:pt x="131831" y="1333500"/>
                </a:lnTo>
                <a:lnTo>
                  <a:pt x="131864" y="1320800"/>
                </a:lnTo>
                <a:lnTo>
                  <a:pt x="135645" y="1320800"/>
                </a:lnTo>
                <a:lnTo>
                  <a:pt x="135110" y="1333500"/>
                </a:lnTo>
                <a:close/>
              </a:path>
              <a:path w="1003300" h="2286000">
                <a:moveTo>
                  <a:pt x="273809" y="1333500"/>
                </a:moveTo>
                <a:lnTo>
                  <a:pt x="272237" y="1333500"/>
                </a:lnTo>
                <a:lnTo>
                  <a:pt x="270832" y="1320800"/>
                </a:lnTo>
                <a:lnTo>
                  <a:pt x="272971" y="1320800"/>
                </a:lnTo>
                <a:lnTo>
                  <a:pt x="273809" y="1333500"/>
                </a:lnTo>
                <a:close/>
              </a:path>
              <a:path w="1003300" h="2286000">
                <a:moveTo>
                  <a:pt x="277716" y="1333353"/>
                </a:moveTo>
                <a:lnTo>
                  <a:pt x="274306" y="1320800"/>
                </a:lnTo>
                <a:lnTo>
                  <a:pt x="277756" y="1320800"/>
                </a:lnTo>
                <a:lnTo>
                  <a:pt x="277716" y="1333353"/>
                </a:lnTo>
                <a:close/>
              </a:path>
              <a:path w="1003300" h="2286000">
                <a:moveTo>
                  <a:pt x="279972" y="1333500"/>
                </a:moveTo>
                <a:lnTo>
                  <a:pt x="277756" y="1333500"/>
                </a:lnTo>
                <a:lnTo>
                  <a:pt x="277756" y="1333077"/>
                </a:lnTo>
                <a:lnTo>
                  <a:pt x="279533" y="1320800"/>
                </a:lnTo>
                <a:lnTo>
                  <a:pt x="280223" y="1320800"/>
                </a:lnTo>
                <a:lnTo>
                  <a:pt x="279972" y="1333500"/>
                </a:lnTo>
                <a:close/>
              </a:path>
              <a:path w="1003300" h="2286000">
                <a:moveTo>
                  <a:pt x="286581" y="1333500"/>
                </a:moveTo>
                <a:lnTo>
                  <a:pt x="281651" y="1333500"/>
                </a:lnTo>
                <a:lnTo>
                  <a:pt x="281130" y="1320800"/>
                </a:lnTo>
                <a:lnTo>
                  <a:pt x="285451" y="1320800"/>
                </a:lnTo>
                <a:lnTo>
                  <a:pt x="286581" y="1333500"/>
                </a:lnTo>
                <a:close/>
              </a:path>
              <a:path w="1003300" h="2286000">
                <a:moveTo>
                  <a:pt x="338740" y="1333500"/>
                </a:moveTo>
                <a:lnTo>
                  <a:pt x="336573" y="1333500"/>
                </a:lnTo>
                <a:lnTo>
                  <a:pt x="337332" y="1320800"/>
                </a:lnTo>
                <a:lnTo>
                  <a:pt x="337512" y="1320800"/>
                </a:lnTo>
                <a:lnTo>
                  <a:pt x="338740" y="1333500"/>
                </a:lnTo>
                <a:close/>
              </a:path>
              <a:path w="1003300" h="2286000">
                <a:moveTo>
                  <a:pt x="341587" y="1333500"/>
                </a:moveTo>
                <a:lnTo>
                  <a:pt x="338854" y="1333500"/>
                </a:lnTo>
                <a:lnTo>
                  <a:pt x="339721" y="1320800"/>
                </a:lnTo>
                <a:lnTo>
                  <a:pt x="344180" y="1320800"/>
                </a:lnTo>
                <a:lnTo>
                  <a:pt x="341587" y="1333500"/>
                </a:lnTo>
                <a:close/>
              </a:path>
              <a:path w="1003300" h="2286000">
                <a:moveTo>
                  <a:pt x="347750" y="1333500"/>
                </a:moveTo>
                <a:lnTo>
                  <a:pt x="346154" y="1333500"/>
                </a:lnTo>
                <a:lnTo>
                  <a:pt x="344447" y="1320800"/>
                </a:lnTo>
                <a:lnTo>
                  <a:pt x="345855" y="1320800"/>
                </a:lnTo>
                <a:lnTo>
                  <a:pt x="347750" y="1333500"/>
                </a:lnTo>
                <a:close/>
              </a:path>
              <a:path w="1003300" h="2286000">
                <a:moveTo>
                  <a:pt x="350101" y="1333500"/>
                </a:moveTo>
                <a:lnTo>
                  <a:pt x="347750" y="1333500"/>
                </a:lnTo>
                <a:lnTo>
                  <a:pt x="347160" y="1320800"/>
                </a:lnTo>
                <a:lnTo>
                  <a:pt x="348732" y="1320800"/>
                </a:lnTo>
                <a:lnTo>
                  <a:pt x="350101" y="1333500"/>
                </a:lnTo>
                <a:close/>
              </a:path>
              <a:path w="1003300" h="2286000">
                <a:moveTo>
                  <a:pt x="352843" y="1333500"/>
                </a:moveTo>
                <a:lnTo>
                  <a:pt x="350372" y="1333500"/>
                </a:lnTo>
                <a:lnTo>
                  <a:pt x="352777" y="1320800"/>
                </a:lnTo>
                <a:lnTo>
                  <a:pt x="354853" y="1320800"/>
                </a:lnTo>
                <a:lnTo>
                  <a:pt x="352843" y="1333500"/>
                </a:lnTo>
                <a:close/>
              </a:path>
              <a:path w="1003300" h="2286000">
                <a:moveTo>
                  <a:pt x="358068" y="1333500"/>
                </a:moveTo>
                <a:lnTo>
                  <a:pt x="356152" y="1333500"/>
                </a:lnTo>
                <a:lnTo>
                  <a:pt x="354853" y="1320800"/>
                </a:lnTo>
                <a:lnTo>
                  <a:pt x="355697" y="1320800"/>
                </a:lnTo>
                <a:lnTo>
                  <a:pt x="358068" y="1333500"/>
                </a:lnTo>
                <a:close/>
              </a:path>
              <a:path w="1003300" h="2286000">
                <a:moveTo>
                  <a:pt x="365295" y="1333500"/>
                </a:moveTo>
                <a:lnTo>
                  <a:pt x="358369" y="1333500"/>
                </a:lnTo>
                <a:lnTo>
                  <a:pt x="359212" y="1320800"/>
                </a:lnTo>
                <a:lnTo>
                  <a:pt x="363363" y="1320800"/>
                </a:lnTo>
                <a:lnTo>
                  <a:pt x="365295" y="1333500"/>
                </a:lnTo>
                <a:close/>
              </a:path>
              <a:path w="1003300" h="2286000">
                <a:moveTo>
                  <a:pt x="367120" y="1333500"/>
                </a:moveTo>
                <a:lnTo>
                  <a:pt x="365452" y="1333500"/>
                </a:lnTo>
                <a:lnTo>
                  <a:pt x="365375" y="1320800"/>
                </a:lnTo>
                <a:lnTo>
                  <a:pt x="366578" y="1320800"/>
                </a:lnTo>
                <a:lnTo>
                  <a:pt x="367120" y="1333500"/>
                </a:lnTo>
                <a:close/>
              </a:path>
              <a:path w="1003300" h="2286000">
                <a:moveTo>
                  <a:pt x="371069" y="1333500"/>
                </a:moveTo>
                <a:lnTo>
                  <a:pt x="369054" y="1333500"/>
                </a:lnTo>
                <a:lnTo>
                  <a:pt x="367979" y="1320800"/>
                </a:lnTo>
                <a:lnTo>
                  <a:pt x="370994" y="1320800"/>
                </a:lnTo>
                <a:lnTo>
                  <a:pt x="371069" y="1333500"/>
                </a:lnTo>
                <a:close/>
              </a:path>
              <a:path w="1003300" h="2286000">
                <a:moveTo>
                  <a:pt x="426833" y="1333500"/>
                </a:moveTo>
                <a:lnTo>
                  <a:pt x="424152" y="1333500"/>
                </a:lnTo>
                <a:lnTo>
                  <a:pt x="423719" y="1320800"/>
                </a:lnTo>
                <a:lnTo>
                  <a:pt x="424659" y="1320800"/>
                </a:lnTo>
                <a:lnTo>
                  <a:pt x="426776" y="1333077"/>
                </a:lnTo>
                <a:lnTo>
                  <a:pt x="426833" y="1333500"/>
                </a:lnTo>
                <a:close/>
              </a:path>
              <a:path w="1003300" h="2286000">
                <a:moveTo>
                  <a:pt x="428419" y="1333500"/>
                </a:moveTo>
                <a:lnTo>
                  <a:pt x="426849" y="1333500"/>
                </a:lnTo>
                <a:lnTo>
                  <a:pt x="426852" y="1333077"/>
                </a:lnTo>
                <a:lnTo>
                  <a:pt x="427421" y="1320800"/>
                </a:lnTo>
                <a:lnTo>
                  <a:pt x="428419" y="1320800"/>
                </a:lnTo>
                <a:lnTo>
                  <a:pt x="428419" y="1333500"/>
                </a:lnTo>
                <a:close/>
              </a:path>
              <a:path w="1003300" h="2286000">
                <a:moveTo>
                  <a:pt x="435702" y="1333500"/>
                </a:moveTo>
                <a:lnTo>
                  <a:pt x="432735" y="1333500"/>
                </a:lnTo>
                <a:lnTo>
                  <a:pt x="428419" y="1320800"/>
                </a:lnTo>
                <a:lnTo>
                  <a:pt x="435051" y="1320800"/>
                </a:lnTo>
                <a:lnTo>
                  <a:pt x="435702" y="1333500"/>
                </a:lnTo>
                <a:close/>
              </a:path>
              <a:path w="1003300" h="2286000">
                <a:moveTo>
                  <a:pt x="443775" y="1333500"/>
                </a:moveTo>
                <a:lnTo>
                  <a:pt x="436472" y="1333500"/>
                </a:lnTo>
                <a:lnTo>
                  <a:pt x="436472" y="1320800"/>
                </a:lnTo>
                <a:lnTo>
                  <a:pt x="443495" y="1320800"/>
                </a:lnTo>
                <a:lnTo>
                  <a:pt x="443775" y="1333500"/>
                </a:lnTo>
                <a:close/>
              </a:path>
              <a:path w="1003300" h="2286000">
                <a:moveTo>
                  <a:pt x="451944" y="1333500"/>
                </a:moveTo>
                <a:lnTo>
                  <a:pt x="448084" y="1333500"/>
                </a:lnTo>
                <a:lnTo>
                  <a:pt x="446417" y="1320800"/>
                </a:lnTo>
                <a:lnTo>
                  <a:pt x="451804" y="1320800"/>
                </a:lnTo>
                <a:lnTo>
                  <a:pt x="451944" y="1333500"/>
                </a:lnTo>
                <a:close/>
              </a:path>
              <a:path w="1003300" h="2286000">
                <a:moveTo>
                  <a:pt x="529709" y="1346200"/>
                </a:moveTo>
                <a:lnTo>
                  <a:pt x="527014" y="1346200"/>
                </a:lnTo>
                <a:lnTo>
                  <a:pt x="528007" y="1333500"/>
                </a:lnTo>
                <a:lnTo>
                  <a:pt x="529711" y="1333500"/>
                </a:lnTo>
                <a:lnTo>
                  <a:pt x="531253" y="1320800"/>
                </a:lnTo>
                <a:lnTo>
                  <a:pt x="533163" y="1320800"/>
                </a:lnTo>
                <a:lnTo>
                  <a:pt x="530664" y="1333500"/>
                </a:lnTo>
                <a:lnTo>
                  <a:pt x="529709" y="1346200"/>
                </a:lnTo>
                <a:close/>
              </a:path>
              <a:path w="1003300" h="2286000">
                <a:moveTo>
                  <a:pt x="543686" y="1333500"/>
                </a:moveTo>
                <a:lnTo>
                  <a:pt x="537289" y="1333500"/>
                </a:lnTo>
                <a:lnTo>
                  <a:pt x="539845" y="1320800"/>
                </a:lnTo>
                <a:lnTo>
                  <a:pt x="542397" y="1320800"/>
                </a:lnTo>
                <a:lnTo>
                  <a:pt x="543686" y="1333500"/>
                </a:lnTo>
                <a:close/>
              </a:path>
              <a:path w="1003300" h="2286000">
                <a:moveTo>
                  <a:pt x="546347" y="1333500"/>
                </a:moveTo>
                <a:lnTo>
                  <a:pt x="544758" y="1333500"/>
                </a:lnTo>
                <a:lnTo>
                  <a:pt x="544022" y="1320800"/>
                </a:lnTo>
                <a:lnTo>
                  <a:pt x="544852" y="1320800"/>
                </a:lnTo>
                <a:lnTo>
                  <a:pt x="546347" y="1333500"/>
                </a:lnTo>
                <a:close/>
              </a:path>
              <a:path w="1003300" h="2286000">
                <a:moveTo>
                  <a:pt x="548524" y="1333500"/>
                </a:moveTo>
                <a:lnTo>
                  <a:pt x="547085" y="1333500"/>
                </a:lnTo>
                <a:lnTo>
                  <a:pt x="544852" y="1320800"/>
                </a:lnTo>
                <a:lnTo>
                  <a:pt x="546591" y="1320800"/>
                </a:lnTo>
                <a:lnTo>
                  <a:pt x="548524" y="1333500"/>
                </a:lnTo>
                <a:close/>
              </a:path>
              <a:path w="1003300" h="2286000">
                <a:moveTo>
                  <a:pt x="549004" y="1333500"/>
                </a:moveTo>
                <a:lnTo>
                  <a:pt x="548684" y="1333500"/>
                </a:lnTo>
                <a:lnTo>
                  <a:pt x="549504" y="1320800"/>
                </a:lnTo>
                <a:lnTo>
                  <a:pt x="551388" y="1320800"/>
                </a:lnTo>
                <a:lnTo>
                  <a:pt x="549004" y="1333500"/>
                </a:lnTo>
                <a:close/>
              </a:path>
              <a:path w="1003300" h="2286000">
                <a:moveTo>
                  <a:pt x="554435" y="1333500"/>
                </a:moveTo>
                <a:lnTo>
                  <a:pt x="552777" y="1320800"/>
                </a:lnTo>
                <a:lnTo>
                  <a:pt x="553965" y="1320800"/>
                </a:lnTo>
                <a:lnTo>
                  <a:pt x="554435" y="1333500"/>
                </a:lnTo>
                <a:close/>
              </a:path>
              <a:path w="1003300" h="2286000">
                <a:moveTo>
                  <a:pt x="585285" y="1333500"/>
                </a:moveTo>
                <a:lnTo>
                  <a:pt x="584246" y="1333500"/>
                </a:lnTo>
                <a:lnTo>
                  <a:pt x="583095" y="1320800"/>
                </a:lnTo>
                <a:lnTo>
                  <a:pt x="584696" y="1320800"/>
                </a:lnTo>
                <a:lnTo>
                  <a:pt x="585285" y="1333500"/>
                </a:lnTo>
                <a:close/>
              </a:path>
              <a:path w="1003300" h="2286000">
                <a:moveTo>
                  <a:pt x="591114" y="1333500"/>
                </a:moveTo>
                <a:lnTo>
                  <a:pt x="587824" y="1333500"/>
                </a:lnTo>
                <a:lnTo>
                  <a:pt x="589019" y="1320800"/>
                </a:lnTo>
                <a:lnTo>
                  <a:pt x="590901" y="1320800"/>
                </a:lnTo>
                <a:lnTo>
                  <a:pt x="591114" y="1333500"/>
                </a:lnTo>
                <a:close/>
              </a:path>
              <a:path w="1003300" h="2286000">
                <a:moveTo>
                  <a:pt x="593746" y="1333500"/>
                </a:moveTo>
                <a:lnTo>
                  <a:pt x="592644" y="1333500"/>
                </a:lnTo>
                <a:lnTo>
                  <a:pt x="592325" y="1320800"/>
                </a:lnTo>
                <a:lnTo>
                  <a:pt x="593746" y="1320800"/>
                </a:lnTo>
                <a:lnTo>
                  <a:pt x="593746" y="1333500"/>
                </a:lnTo>
                <a:close/>
              </a:path>
              <a:path w="1003300" h="2286000">
                <a:moveTo>
                  <a:pt x="597560" y="1333500"/>
                </a:moveTo>
                <a:lnTo>
                  <a:pt x="595483" y="1333500"/>
                </a:lnTo>
                <a:lnTo>
                  <a:pt x="595744" y="1320800"/>
                </a:lnTo>
                <a:lnTo>
                  <a:pt x="598417" y="1320800"/>
                </a:lnTo>
                <a:lnTo>
                  <a:pt x="597560" y="1333500"/>
                </a:lnTo>
                <a:close/>
              </a:path>
              <a:path w="1003300" h="2286000">
                <a:moveTo>
                  <a:pt x="599821" y="1333500"/>
                </a:moveTo>
                <a:lnTo>
                  <a:pt x="598927" y="1333500"/>
                </a:lnTo>
                <a:lnTo>
                  <a:pt x="598417" y="1320800"/>
                </a:lnTo>
                <a:lnTo>
                  <a:pt x="600253" y="1320800"/>
                </a:lnTo>
                <a:lnTo>
                  <a:pt x="599821" y="1333500"/>
                </a:lnTo>
                <a:close/>
              </a:path>
              <a:path w="1003300" h="2286000">
                <a:moveTo>
                  <a:pt x="605014" y="1333500"/>
                </a:moveTo>
                <a:lnTo>
                  <a:pt x="604020" y="1333500"/>
                </a:lnTo>
                <a:lnTo>
                  <a:pt x="601601" y="1320800"/>
                </a:lnTo>
                <a:lnTo>
                  <a:pt x="605506" y="1320800"/>
                </a:lnTo>
                <a:lnTo>
                  <a:pt x="605014" y="1333500"/>
                </a:lnTo>
                <a:close/>
              </a:path>
              <a:path w="1003300" h="2286000">
                <a:moveTo>
                  <a:pt x="609657" y="1333500"/>
                </a:moveTo>
                <a:lnTo>
                  <a:pt x="607682" y="1333500"/>
                </a:lnTo>
                <a:lnTo>
                  <a:pt x="607505" y="1320800"/>
                </a:lnTo>
                <a:lnTo>
                  <a:pt x="612055" y="1320800"/>
                </a:lnTo>
                <a:lnTo>
                  <a:pt x="609657" y="1333500"/>
                </a:lnTo>
                <a:close/>
              </a:path>
              <a:path w="1003300" h="2286000">
                <a:moveTo>
                  <a:pt x="620129" y="1333500"/>
                </a:moveTo>
                <a:lnTo>
                  <a:pt x="618721" y="1333500"/>
                </a:lnTo>
                <a:lnTo>
                  <a:pt x="619821" y="1320800"/>
                </a:lnTo>
                <a:lnTo>
                  <a:pt x="622406" y="1320800"/>
                </a:lnTo>
                <a:lnTo>
                  <a:pt x="622873" y="1322307"/>
                </a:lnTo>
                <a:lnTo>
                  <a:pt x="620129" y="1333500"/>
                </a:lnTo>
                <a:close/>
              </a:path>
              <a:path w="1003300" h="2286000">
                <a:moveTo>
                  <a:pt x="622873" y="1322307"/>
                </a:moveTo>
                <a:lnTo>
                  <a:pt x="622406" y="1320800"/>
                </a:lnTo>
                <a:lnTo>
                  <a:pt x="623243" y="1320800"/>
                </a:lnTo>
                <a:lnTo>
                  <a:pt x="622873" y="1322307"/>
                </a:lnTo>
                <a:close/>
              </a:path>
              <a:path w="1003300" h="2286000">
                <a:moveTo>
                  <a:pt x="634444" y="1333500"/>
                </a:moveTo>
                <a:lnTo>
                  <a:pt x="626346" y="1333500"/>
                </a:lnTo>
                <a:lnTo>
                  <a:pt x="622873" y="1322307"/>
                </a:lnTo>
                <a:lnTo>
                  <a:pt x="623243" y="1320800"/>
                </a:lnTo>
                <a:lnTo>
                  <a:pt x="637948" y="1320800"/>
                </a:lnTo>
                <a:lnTo>
                  <a:pt x="634444" y="1333500"/>
                </a:lnTo>
                <a:close/>
              </a:path>
              <a:path w="1003300" h="2286000">
                <a:moveTo>
                  <a:pt x="637990" y="1333500"/>
                </a:moveTo>
                <a:lnTo>
                  <a:pt x="635750" y="1333500"/>
                </a:lnTo>
                <a:lnTo>
                  <a:pt x="637948" y="1320800"/>
                </a:lnTo>
                <a:lnTo>
                  <a:pt x="638542" y="1320800"/>
                </a:lnTo>
                <a:lnTo>
                  <a:pt x="637990" y="1333500"/>
                </a:lnTo>
                <a:close/>
              </a:path>
              <a:path w="1003300" h="2286000">
                <a:moveTo>
                  <a:pt x="653969" y="1333500"/>
                </a:moveTo>
                <a:lnTo>
                  <a:pt x="653907" y="1320800"/>
                </a:lnTo>
                <a:lnTo>
                  <a:pt x="655148" y="1320800"/>
                </a:lnTo>
                <a:lnTo>
                  <a:pt x="653969" y="1333500"/>
                </a:lnTo>
                <a:close/>
              </a:path>
              <a:path w="1003300" h="2286000">
                <a:moveTo>
                  <a:pt x="657893" y="1333500"/>
                </a:moveTo>
                <a:lnTo>
                  <a:pt x="661487" y="1320800"/>
                </a:lnTo>
                <a:lnTo>
                  <a:pt x="665750" y="1320800"/>
                </a:lnTo>
                <a:lnTo>
                  <a:pt x="657893" y="1333500"/>
                </a:lnTo>
                <a:close/>
              </a:path>
              <a:path w="1003300" h="2286000">
                <a:moveTo>
                  <a:pt x="668432" y="1333500"/>
                </a:moveTo>
                <a:lnTo>
                  <a:pt x="668243" y="1333500"/>
                </a:lnTo>
                <a:lnTo>
                  <a:pt x="667645" y="1320800"/>
                </a:lnTo>
                <a:lnTo>
                  <a:pt x="668483" y="1320800"/>
                </a:lnTo>
                <a:lnTo>
                  <a:pt x="668962" y="1328270"/>
                </a:lnTo>
                <a:lnTo>
                  <a:pt x="668432" y="1333500"/>
                </a:lnTo>
                <a:close/>
              </a:path>
              <a:path w="1003300" h="2286000">
                <a:moveTo>
                  <a:pt x="670658" y="1333500"/>
                </a:moveTo>
                <a:lnTo>
                  <a:pt x="669298" y="1333500"/>
                </a:lnTo>
                <a:lnTo>
                  <a:pt x="668962" y="1328270"/>
                </a:lnTo>
                <a:lnTo>
                  <a:pt x="669721" y="1320800"/>
                </a:lnTo>
                <a:lnTo>
                  <a:pt x="671200" y="1320800"/>
                </a:lnTo>
                <a:lnTo>
                  <a:pt x="670658" y="1333500"/>
                </a:lnTo>
                <a:close/>
              </a:path>
              <a:path w="1003300" h="2286000">
                <a:moveTo>
                  <a:pt x="680237" y="1333500"/>
                </a:moveTo>
                <a:lnTo>
                  <a:pt x="675887" y="1333500"/>
                </a:lnTo>
                <a:lnTo>
                  <a:pt x="677469" y="1320800"/>
                </a:lnTo>
                <a:lnTo>
                  <a:pt x="678655" y="1320800"/>
                </a:lnTo>
                <a:lnTo>
                  <a:pt x="680237" y="1333500"/>
                </a:lnTo>
                <a:close/>
              </a:path>
              <a:path w="1003300" h="2286000">
                <a:moveTo>
                  <a:pt x="684225" y="1333500"/>
                </a:moveTo>
                <a:lnTo>
                  <a:pt x="682945" y="1333500"/>
                </a:lnTo>
                <a:lnTo>
                  <a:pt x="684968" y="1320800"/>
                </a:lnTo>
                <a:lnTo>
                  <a:pt x="685969" y="1320800"/>
                </a:lnTo>
                <a:lnTo>
                  <a:pt x="685921" y="1322307"/>
                </a:lnTo>
                <a:lnTo>
                  <a:pt x="684225" y="1333500"/>
                </a:lnTo>
                <a:close/>
              </a:path>
              <a:path w="1003300" h="2286000">
                <a:moveTo>
                  <a:pt x="685968" y="1321996"/>
                </a:moveTo>
                <a:lnTo>
                  <a:pt x="685969" y="1320800"/>
                </a:lnTo>
                <a:lnTo>
                  <a:pt x="686150" y="1320800"/>
                </a:lnTo>
                <a:lnTo>
                  <a:pt x="685968" y="1321996"/>
                </a:lnTo>
                <a:close/>
              </a:path>
              <a:path w="1003300" h="2286000">
                <a:moveTo>
                  <a:pt x="687226" y="1333500"/>
                </a:moveTo>
                <a:lnTo>
                  <a:pt x="685961" y="1333500"/>
                </a:lnTo>
                <a:lnTo>
                  <a:pt x="685968" y="1321996"/>
                </a:lnTo>
                <a:lnTo>
                  <a:pt x="686150" y="1320800"/>
                </a:lnTo>
                <a:lnTo>
                  <a:pt x="687206" y="1320800"/>
                </a:lnTo>
                <a:lnTo>
                  <a:pt x="687226" y="1333500"/>
                </a:lnTo>
                <a:close/>
              </a:path>
              <a:path w="1003300" h="2286000">
                <a:moveTo>
                  <a:pt x="690570" y="1333500"/>
                </a:moveTo>
                <a:lnTo>
                  <a:pt x="689910" y="1333500"/>
                </a:lnTo>
                <a:lnTo>
                  <a:pt x="687690" y="1320800"/>
                </a:lnTo>
                <a:lnTo>
                  <a:pt x="689939" y="1320800"/>
                </a:lnTo>
                <a:lnTo>
                  <a:pt x="690570" y="1333500"/>
                </a:lnTo>
                <a:close/>
              </a:path>
              <a:path w="1003300" h="2286000">
                <a:moveTo>
                  <a:pt x="692350" y="1333500"/>
                </a:moveTo>
                <a:lnTo>
                  <a:pt x="691233" y="1333500"/>
                </a:lnTo>
                <a:lnTo>
                  <a:pt x="692884" y="1320800"/>
                </a:lnTo>
                <a:lnTo>
                  <a:pt x="694343" y="1320800"/>
                </a:lnTo>
                <a:lnTo>
                  <a:pt x="692350" y="1333500"/>
                </a:lnTo>
                <a:close/>
              </a:path>
              <a:path w="1003300" h="2286000">
                <a:moveTo>
                  <a:pt x="696859" y="1333500"/>
                </a:moveTo>
                <a:lnTo>
                  <a:pt x="696212" y="1333500"/>
                </a:lnTo>
                <a:lnTo>
                  <a:pt x="697478" y="1320800"/>
                </a:lnTo>
                <a:lnTo>
                  <a:pt x="699104" y="1320800"/>
                </a:lnTo>
                <a:lnTo>
                  <a:pt x="696859" y="1333500"/>
                </a:lnTo>
                <a:close/>
              </a:path>
              <a:path w="1003300" h="2286000">
                <a:moveTo>
                  <a:pt x="704183" y="1333500"/>
                </a:moveTo>
                <a:lnTo>
                  <a:pt x="703731" y="1333500"/>
                </a:lnTo>
                <a:lnTo>
                  <a:pt x="701544" y="1320800"/>
                </a:lnTo>
                <a:lnTo>
                  <a:pt x="702558" y="1320800"/>
                </a:lnTo>
                <a:lnTo>
                  <a:pt x="704183" y="1333500"/>
                </a:lnTo>
                <a:close/>
              </a:path>
              <a:path w="1003300" h="2286000">
                <a:moveTo>
                  <a:pt x="708643" y="1333500"/>
                </a:moveTo>
                <a:lnTo>
                  <a:pt x="706288" y="1333500"/>
                </a:lnTo>
                <a:lnTo>
                  <a:pt x="706686" y="1320800"/>
                </a:lnTo>
                <a:lnTo>
                  <a:pt x="708171" y="1320800"/>
                </a:lnTo>
                <a:lnTo>
                  <a:pt x="708643" y="1333500"/>
                </a:lnTo>
                <a:close/>
              </a:path>
              <a:path w="1003300" h="2286000">
                <a:moveTo>
                  <a:pt x="710987" y="1333500"/>
                </a:moveTo>
                <a:lnTo>
                  <a:pt x="709028" y="1333500"/>
                </a:lnTo>
                <a:lnTo>
                  <a:pt x="709837" y="1320800"/>
                </a:lnTo>
                <a:lnTo>
                  <a:pt x="711829" y="1320800"/>
                </a:lnTo>
                <a:lnTo>
                  <a:pt x="710987" y="1333500"/>
                </a:lnTo>
                <a:close/>
              </a:path>
              <a:path w="1003300" h="2286000">
                <a:moveTo>
                  <a:pt x="864664" y="1333500"/>
                </a:moveTo>
                <a:lnTo>
                  <a:pt x="863324" y="1333500"/>
                </a:lnTo>
                <a:lnTo>
                  <a:pt x="863295" y="1320800"/>
                </a:lnTo>
                <a:lnTo>
                  <a:pt x="864763" y="1320800"/>
                </a:lnTo>
                <a:lnTo>
                  <a:pt x="864664" y="1333500"/>
                </a:lnTo>
                <a:close/>
              </a:path>
              <a:path w="1003300" h="2286000">
                <a:moveTo>
                  <a:pt x="875515" y="1333500"/>
                </a:moveTo>
                <a:lnTo>
                  <a:pt x="874152" y="1333500"/>
                </a:lnTo>
                <a:lnTo>
                  <a:pt x="874482" y="1320800"/>
                </a:lnTo>
                <a:lnTo>
                  <a:pt x="875972" y="1320800"/>
                </a:lnTo>
                <a:lnTo>
                  <a:pt x="875515" y="1333500"/>
                </a:lnTo>
                <a:close/>
              </a:path>
              <a:path w="1003300" h="2286000">
                <a:moveTo>
                  <a:pt x="878039" y="1346200"/>
                </a:moveTo>
                <a:lnTo>
                  <a:pt x="876753" y="1346200"/>
                </a:lnTo>
                <a:lnTo>
                  <a:pt x="877411" y="1333500"/>
                </a:lnTo>
                <a:lnTo>
                  <a:pt x="876510" y="1333500"/>
                </a:lnTo>
                <a:lnTo>
                  <a:pt x="876957" y="1320800"/>
                </a:lnTo>
                <a:lnTo>
                  <a:pt x="879833" y="1320800"/>
                </a:lnTo>
                <a:lnTo>
                  <a:pt x="879231" y="1333500"/>
                </a:lnTo>
                <a:lnTo>
                  <a:pt x="878039" y="1346200"/>
                </a:lnTo>
                <a:close/>
              </a:path>
              <a:path w="1003300" h="2286000">
                <a:moveTo>
                  <a:pt x="892884" y="1333500"/>
                </a:moveTo>
                <a:lnTo>
                  <a:pt x="892060" y="1333500"/>
                </a:lnTo>
                <a:lnTo>
                  <a:pt x="890947" y="1320800"/>
                </a:lnTo>
                <a:lnTo>
                  <a:pt x="891471" y="1320800"/>
                </a:lnTo>
                <a:lnTo>
                  <a:pt x="892884" y="1333500"/>
                </a:lnTo>
                <a:close/>
              </a:path>
              <a:path w="1003300" h="2286000">
                <a:moveTo>
                  <a:pt x="903475" y="1333500"/>
                </a:moveTo>
                <a:lnTo>
                  <a:pt x="902872" y="1333500"/>
                </a:lnTo>
                <a:lnTo>
                  <a:pt x="901606" y="1320800"/>
                </a:lnTo>
                <a:lnTo>
                  <a:pt x="903147" y="1320800"/>
                </a:lnTo>
                <a:lnTo>
                  <a:pt x="903475" y="1333500"/>
                </a:lnTo>
                <a:close/>
              </a:path>
              <a:path w="1003300" h="2286000">
                <a:moveTo>
                  <a:pt x="907527" y="1333500"/>
                </a:moveTo>
                <a:lnTo>
                  <a:pt x="906089" y="1333500"/>
                </a:lnTo>
                <a:lnTo>
                  <a:pt x="905518" y="1320800"/>
                </a:lnTo>
                <a:lnTo>
                  <a:pt x="906768" y="1320800"/>
                </a:lnTo>
                <a:lnTo>
                  <a:pt x="907527" y="1333500"/>
                </a:lnTo>
                <a:close/>
              </a:path>
              <a:path w="1003300" h="2286000">
                <a:moveTo>
                  <a:pt x="919428" y="1333500"/>
                </a:moveTo>
                <a:lnTo>
                  <a:pt x="917634" y="1333500"/>
                </a:lnTo>
                <a:lnTo>
                  <a:pt x="917521" y="1320800"/>
                </a:lnTo>
                <a:lnTo>
                  <a:pt x="919460" y="1320800"/>
                </a:lnTo>
                <a:lnTo>
                  <a:pt x="919428" y="1333500"/>
                </a:lnTo>
                <a:close/>
              </a:path>
              <a:path w="1003300" h="2286000">
                <a:moveTo>
                  <a:pt x="936195" y="1333500"/>
                </a:moveTo>
                <a:lnTo>
                  <a:pt x="934147" y="1320800"/>
                </a:lnTo>
                <a:lnTo>
                  <a:pt x="936240" y="1320800"/>
                </a:lnTo>
                <a:lnTo>
                  <a:pt x="936195" y="1333500"/>
                </a:lnTo>
                <a:close/>
              </a:path>
              <a:path w="1003300" h="2286000">
                <a:moveTo>
                  <a:pt x="941445" y="1333500"/>
                </a:moveTo>
                <a:lnTo>
                  <a:pt x="937429" y="1333500"/>
                </a:lnTo>
                <a:lnTo>
                  <a:pt x="937388" y="1320800"/>
                </a:lnTo>
                <a:lnTo>
                  <a:pt x="940872" y="1320800"/>
                </a:lnTo>
                <a:lnTo>
                  <a:pt x="941445" y="1333500"/>
                </a:lnTo>
                <a:close/>
              </a:path>
              <a:path w="1003300" h="2286000">
                <a:moveTo>
                  <a:pt x="951837" y="1333500"/>
                </a:moveTo>
                <a:lnTo>
                  <a:pt x="950071" y="1333500"/>
                </a:lnTo>
                <a:lnTo>
                  <a:pt x="949536" y="1320800"/>
                </a:lnTo>
                <a:lnTo>
                  <a:pt x="950538" y="1320800"/>
                </a:lnTo>
                <a:lnTo>
                  <a:pt x="951837" y="1333500"/>
                </a:lnTo>
                <a:close/>
              </a:path>
              <a:path w="1003300" h="2286000">
                <a:moveTo>
                  <a:pt x="956138" y="1333500"/>
                </a:moveTo>
                <a:lnTo>
                  <a:pt x="954952" y="1333500"/>
                </a:lnTo>
                <a:lnTo>
                  <a:pt x="953995" y="1320800"/>
                </a:lnTo>
                <a:lnTo>
                  <a:pt x="956138" y="1320800"/>
                </a:lnTo>
                <a:lnTo>
                  <a:pt x="956138" y="1333500"/>
                </a:lnTo>
                <a:close/>
              </a:path>
              <a:path w="1003300" h="2286000">
                <a:moveTo>
                  <a:pt x="961182" y="1333500"/>
                </a:moveTo>
                <a:lnTo>
                  <a:pt x="959928" y="1333500"/>
                </a:lnTo>
                <a:lnTo>
                  <a:pt x="959928" y="1320800"/>
                </a:lnTo>
                <a:lnTo>
                  <a:pt x="960705" y="1320800"/>
                </a:lnTo>
                <a:lnTo>
                  <a:pt x="961182" y="1333500"/>
                </a:lnTo>
                <a:close/>
              </a:path>
              <a:path w="1003300" h="2286000">
                <a:moveTo>
                  <a:pt x="967843" y="1333500"/>
                </a:moveTo>
                <a:lnTo>
                  <a:pt x="963018" y="1333500"/>
                </a:lnTo>
                <a:lnTo>
                  <a:pt x="962810" y="1320800"/>
                </a:lnTo>
                <a:lnTo>
                  <a:pt x="967603" y="1320800"/>
                </a:lnTo>
                <a:lnTo>
                  <a:pt x="967843" y="1333500"/>
                </a:lnTo>
                <a:close/>
              </a:path>
              <a:path w="1003300" h="2286000">
                <a:moveTo>
                  <a:pt x="98658" y="1333500"/>
                </a:moveTo>
                <a:lnTo>
                  <a:pt x="97713" y="1333500"/>
                </a:lnTo>
                <a:lnTo>
                  <a:pt x="99946" y="1323060"/>
                </a:lnTo>
                <a:lnTo>
                  <a:pt x="98658" y="1333500"/>
                </a:lnTo>
                <a:close/>
              </a:path>
              <a:path w="1003300" h="2286000">
                <a:moveTo>
                  <a:pt x="669298" y="1333500"/>
                </a:moveTo>
                <a:lnTo>
                  <a:pt x="668432" y="1333500"/>
                </a:lnTo>
                <a:lnTo>
                  <a:pt x="668962" y="1328270"/>
                </a:lnTo>
                <a:lnTo>
                  <a:pt x="669298" y="1333500"/>
                </a:lnTo>
                <a:close/>
              </a:path>
              <a:path w="1003300" h="2286000">
                <a:moveTo>
                  <a:pt x="277756" y="1333500"/>
                </a:moveTo>
                <a:lnTo>
                  <a:pt x="277716" y="1333353"/>
                </a:lnTo>
                <a:lnTo>
                  <a:pt x="277756" y="1333500"/>
                </a:lnTo>
                <a:close/>
              </a:path>
              <a:path w="1003300" h="2286000">
                <a:moveTo>
                  <a:pt x="426849" y="1333500"/>
                </a:moveTo>
                <a:close/>
              </a:path>
              <a:path w="1003300" h="2286000">
                <a:moveTo>
                  <a:pt x="31954" y="1346200"/>
                </a:moveTo>
                <a:lnTo>
                  <a:pt x="30277" y="1346200"/>
                </a:lnTo>
                <a:lnTo>
                  <a:pt x="28892" y="1333500"/>
                </a:lnTo>
                <a:lnTo>
                  <a:pt x="31029" y="1333500"/>
                </a:lnTo>
                <a:lnTo>
                  <a:pt x="31954" y="1346200"/>
                </a:lnTo>
                <a:close/>
              </a:path>
              <a:path w="1003300" h="2286000">
                <a:moveTo>
                  <a:pt x="38527" y="1346200"/>
                </a:moveTo>
                <a:lnTo>
                  <a:pt x="36495" y="1346200"/>
                </a:lnTo>
                <a:lnTo>
                  <a:pt x="37756" y="1333500"/>
                </a:lnTo>
                <a:lnTo>
                  <a:pt x="40905" y="1333500"/>
                </a:lnTo>
                <a:lnTo>
                  <a:pt x="38527" y="1346200"/>
                </a:lnTo>
                <a:close/>
              </a:path>
              <a:path w="1003300" h="2286000">
                <a:moveTo>
                  <a:pt x="86899" y="1346200"/>
                </a:moveTo>
                <a:lnTo>
                  <a:pt x="80756" y="1346200"/>
                </a:lnTo>
                <a:lnTo>
                  <a:pt x="82587" y="1333500"/>
                </a:lnTo>
                <a:lnTo>
                  <a:pt x="89198" y="1333500"/>
                </a:lnTo>
                <a:lnTo>
                  <a:pt x="86899" y="1346200"/>
                </a:lnTo>
                <a:close/>
              </a:path>
              <a:path w="1003300" h="2286000">
                <a:moveTo>
                  <a:pt x="98212" y="1346200"/>
                </a:moveTo>
                <a:lnTo>
                  <a:pt x="92249" y="1346200"/>
                </a:lnTo>
                <a:lnTo>
                  <a:pt x="95001" y="1333500"/>
                </a:lnTo>
                <a:lnTo>
                  <a:pt x="102998" y="1333500"/>
                </a:lnTo>
                <a:lnTo>
                  <a:pt x="98212" y="1346200"/>
                </a:lnTo>
                <a:close/>
              </a:path>
              <a:path w="1003300" h="2286000">
                <a:moveTo>
                  <a:pt x="121647" y="1346200"/>
                </a:moveTo>
                <a:lnTo>
                  <a:pt x="121166" y="1346200"/>
                </a:lnTo>
                <a:lnTo>
                  <a:pt x="120255" y="1333500"/>
                </a:lnTo>
                <a:lnTo>
                  <a:pt x="123119" y="1333500"/>
                </a:lnTo>
                <a:lnTo>
                  <a:pt x="121647" y="1346200"/>
                </a:lnTo>
                <a:close/>
              </a:path>
              <a:path w="1003300" h="2286000">
                <a:moveTo>
                  <a:pt x="133123" y="1346200"/>
                </a:moveTo>
                <a:lnTo>
                  <a:pt x="129765" y="1346200"/>
                </a:lnTo>
                <a:lnTo>
                  <a:pt x="130212" y="1333500"/>
                </a:lnTo>
                <a:lnTo>
                  <a:pt x="134172" y="1333500"/>
                </a:lnTo>
                <a:lnTo>
                  <a:pt x="133123" y="1346200"/>
                </a:lnTo>
                <a:close/>
              </a:path>
              <a:path w="1003300" h="2286000">
                <a:moveTo>
                  <a:pt x="275080" y="1346200"/>
                </a:moveTo>
                <a:lnTo>
                  <a:pt x="274028" y="1346200"/>
                </a:lnTo>
                <a:lnTo>
                  <a:pt x="273451" y="1333500"/>
                </a:lnTo>
                <a:lnTo>
                  <a:pt x="275830" y="1333500"/>
                </a:lnTo>
                <a:lnTo>
                  <a:pt x="275080" y="1346200"/>
                </a:lnTo>
                <a:close/>
              </a:path>
              <a:path w="1003300" h="2286000">
                <a:moveTo>
                  <a:pt x="278371" y="1346200"/>
                </a:moveTo>
                <a:lnTo>
                  <a:pt x="277363" y="1333500"/>
                </a:lnTo>
                <a:lnTo>
                  <a:pt x="280203" y="1333500"/>
                </a:lnTo>
                <a:lnTo>
                  <a:pt x="278371" y="1346200"/>
                </a:lnTo>
                <a:close/>
              </a:path>
              <a:path w="1003300" h="2286000">
                <a:moveTo>
                  <a:pt x="294041" y="1346200"/>
                </a:moveTo>
                <a:lnTo>
                  <a:pt x="289878" y="1346200"/>
                </a:lnTo>
                <a:lnTo>
                  <a:pt x="280849" y="1333500"/>
                </a:lnTo>
                <a:lnTo>
                  <a:pt x="281832" y="1333500"/>
                </a:lnTo>
                <a:lnTo>
                  <a:pt x="294041" y="1346200"/>
                </a:lnTo>
                <a:close/>
              </a:path>
              <a:path w="1003300" h="2286000">
                <a:moveTo>
                  <a:pt x="294803" y="1346200"/>
                </a:moveTo>
                <a:lnTo>
                  <a:pt x="294041" y="1346200"/>
                </a:lnTo>
                <a:lnTo>
                  <a:pt x="294803" y="1333500"/>
                </a:lnTo>
                <a:lnTo>
                  <a:pt x="294803" y="1346200"/>
                </a:lnTo>
                <a:close/>
              </a:path>
              <a:path w="1003300" h="2286000">
                <a:moveTo>
                  <a:pt x="339862" y="1346200"/>
                </a:moveTo>
                <a:lnTo>
                  <a:pt x="339702" y="1346200"/>
                </a:lnTo>
                <a:lnTo>
                  <a:pt x="340055" y="1333500"/>
                </a:lnTo>
                <a:lnTo>
                  <a:pt x="342093" y="1333500"/>
                </a:lnTo>
                <a:lnTo>
                  <a:pt x="339862" y="1346200"/>
                </a:lnTo>
                <a:close/>
              </a:path>
              <a:path w="1003300" h="2286000">
                <a:moveTo>
                  <a:pt x="346650" y="1346200"/>
                </a:moveTo>
                <a:lnTo>
                  <a:pt x="344278" y="1346200"/>
                </a:lnTo>
                <a:lnTo>
                  <a:pt x="345379" y="1333500"/>
                </a:lnTo>
                <a:lnTo>
                  <a:pt x="347253" y="1333500"/>
                </a:lnTo>
                <a:lnTo>
                  <a:pt x="346650" y="1346200"/>
                </a:lnTo>
                <a:close/>
              </a:path>
              <a:path w="1003300" h="2286000">
                <a:moveTo>
                  <a:pt x="353544" y="1346200"/>
                </a:moveTo>
                <a:lnTo>
                  <a:pt x="348485" y="1346200"/>
                </a:lnTo>
                <a:lnTo>
                  <a:pt x="348936" y="1333500"/>
                </a:lnTo>
                <a:lnTo>
                  <a:pt x="350227" y="1333500"/>
                </a:lnTo>
                <a:lnTo>
                  <a:pt x="353544" y="1346200"/>
                </a:lnTo>
                <a:close/>
              </a:path>
              <a:path w="1003300" h="2286000">
                <a:moveTo>
                  <a:pt x="355777" y="1344063"/>
                </a:moveTo>
                <a:lnTo>
                  <a:pt x="351539" y="1333500"/>
                </a:lnTo>
                <a:lnTo>
                  <a:pt x="354123" y="1333500"/>
                </a:lnTo>
                <a:lnTo>
                  <a:pt x="355777" y="1344063"/>
                </a:lnTo>
                <a:close/>
              </a:path>
              <a:path w="1003300" h="2286000">
                <a:moveTo>
                  <a:pt x="357957" y="1346200"/>
                </a:moveTo>
                <a:lnTo>
                  <a:pt x="356634" y="1346200"/>
                </a:lnTo>
                <a:lnTo>
                  <a:pt x="355490" y="1333500"/>
                </a:lnTo>
                <a:lnTo>
                  <a:pt x="358266" y="1344063"/>
                </a:lnTo>
                <a:lnTo>
                  <a:pt x="357957" y="1346200"/>
                </a:lnTo>
                <a:close/>
              </a:path>
              <a:path w="1003300" h="2286000">
                <a:moveTo>
                  <a:pt x="358577" y="1345241"/>
                </a:moveTo>
                <a:lnTo>
                  <a:pt x="358267" y="1344060"/>
                </a:lnTo>
                <a:lnTo>
                  <a:pt x="359797" y="1333500"/>
                </a:lnTo>
                <a:lnTo>
                  <a:pt x="360464" y="1333500"/>
                </a:lnTo>
                <a:lnTo>
                  <a:pt x="358577" y="1345241"/>
                </a:lnTo>
                <a:close/>
              </a:path>
              <a:path w="1003300" h="2286000">
                <a:moveTo>
                  <a:pt x="362842" y="1346200"/>
                </a:moveTo>
                <a:lnTo>
                  <a:pt x="361498" y="1346200"/>
                </a:lnTo>
                <a:lnTo>
                  <a:pt x="360696" y="1333500"/>
                </a:lnTo>
                <a:lnTo>
                  <a:pt x="361606" y="1333500"/>
                </a:lnTo>
                <a:lnTo>
                  <a:pt x="362842" y="1346200"/>
                </a:lnTo>
                <a:close/>
              </a:path>
              <a:path w="1003300" h="2286000">
                <a:moveTo>
                  <a:pt x="365573" y="1335329"/>
                </a:moveTo>
                <a:lnTo>
                  <a:pt x="365049" y="1333500"/>
                </a:lnTo>
                <a:lnTo>
                  <a:pt x="365512" y="1333500"/>
                </a:lnTo>
                <a:lnTo>
                  <a:pt x="365573" y="1335329"/>
                </a:lnTo>
                <a:close/>
              </a:path>
              <a:path w="1003300" h="2286000">
                <a:moveTo>
                  <a:pt x="369150" y="1346200"/>
                </a:moveTo>
                <a:lnTo>
                  <a:pt x="368692" y="1346200"/>
                </a:lnTo>
                <a:lnTo>
                  <a:pt x="368591" y="1345241"/>
                </a:lnTo>
                <a:lnTo>
                  <a:pt x="369126" y="1333500"/>
                </a:lnTo>
                <a:lnTo>
                  <a:pt x="369921" y="1333500"/>
                </a:lnTo>
                <a:lnTo>
                  <a:pt x="369150" y="1346200"/>
                </a:lnTo>
                <a:close/>
              </a:path>
              <a:path w="1003300" h="2286000">
                <a:moveTo>
                  <a:pt x="373251" y="1346200"/>
                </a:moveTo>
                <a:lnTo>
                  <a:pt x="372333" y="1346200"/>
                </a:lnTo>
                <a:lnTo>
                  <a:pt x="373598" y="1333500"/>
                </a:lnTo>
                <a:lnTo>
                  <a:pt x="373251" y="1346200"/>
                </a:lnTo>
                <a:close/>
              </a:path>
              <a:path w="1003300" h="2286000">
                <a:moveTo>
                  <a:pt x="416667" y="1346200"/>
                </a:moveTo>
                <a:lnTo>
                  <a:pt x="416273" y="1346200"/>
                </a:lnTo>
                <a:lnTo>
                  <a:pt x="413949" y="1333500"/>
                </a:lnTo>
                <a:lnTo>
                  <a:pt x="416384" y="1333500"/>
                </a:lnTo>
                <a:lnTo>
                  <a:pt x="416667" y="1346200"/>
                </a:lnTo>
                <a:close/>
              </a:path>
              <a:path w="1003300" h="2286000">
                <a:moveTo>
                  <a:pt x="424347" y="1346200"/>
                </a:moveTo>
                <a:lnTo>
                  <a:pt x="421647" y="1346200"/>
                </a:lnTo>
                <a:lnTo>
                  <a:pt x="420095" y="1333500"/>
                </a:lnTo>
                <a:lnTo>
                  <a:pt x="422512" y="1333500"/>
                </a:lnTo>
                <a:lnTo>
                  <a:pt x="424347" y="1346200"/>
                </a:lnTo>
                <a:close/>
              </a:path>
              <a:path w="1003300" h="2286000">
                <a:moveTo>
                  <a:pt x="433156" y="1346200"/>
                </a:moveTo>
                <a:lnTo>
                  <a:pt x="431247" y="1346200"/>
                </a:lnTo>
                <a:lnTo>
                  <a:pt x="428674" y="1333500"/>
                </a:lnTo>
                <a:lnTo>
                  <a:pt x="433156" y="1333500"/>
                </a:lnTo>
                <a:lnTo>
                  <a:pt x="433156" y="1346200"/>
                </a:lnTo>
                <a:close/>
              </a:path>
              <a:path w="1003300" h="2286000">
                <a:moveTo>
                  <a:pt x="444621" y="1346200"/>
                </a:moveTo>
                <a:lnTo>
                  <a:pt x="436942" y="1346200"/>
                </a:lnTo>
                <a:lnTo>
                  <a:pt x="434316" y="1333500"/>
                </a:lnTo>
                <a:lnTo>
                  <a:pt x="444349" y="1333500"/>
                </a:lnTo>
                <a:lnTo>
                  <a:pt x="444621" y="1346200"/>
                </a:lnTo>
                <a:close/>
              </a:path>
              <a:path w="1003300" h="2286000">
                <a:moveTo>
                  <a:pt x="449450" y="1346200"/>
                </a:moveTo>
                <a:lnTo>
                  <a:pt x="446894" y="1346200"/>
                </a:lnTo>
                <a:lnTo>
                  <a:pt x="445300" y="1333500"/>
                </a:lnTo>
                <a:lnTo>
                  <a:pt x="450135" y="1333500"/>
                </a:lnTo>
                <a:lnTo>
                  <a:pt x="449450" y="1346200"/>
                </a:lnTo>
                <a:close/>
              </a:path>
              <a:path w="1003300" h="2286000">
                <a:moveTo>
                  <a:pt x="454871" y="1346200"/>
                </a:moveTo>
                <a:lnTo>
                  <a:pt x="450864" y="1346200"/>
                </a:lnTo>
                <a:lnTo>
                  <a:pt x="450655" y="1333500"/>
                </a:lnTo>
                <a:lnTo>
                  <a:pt x="454818" y="1333500"/>
                </a:lnTo>
                <a:lnTo>
                  <a:pt x="454871" y="1346200"/>
                </a:lnTo>
                <a:close/>
              </a:path>
              <a:path w="1003300" h="2286000">
                <a:moveTo>
                  <a:pt x="522770" y="1346200"/>
                </a:moveTo>
                <a:lnTo>
                  <a:pt x="521481" y="1346200"/>
                </a:lnTo>
                <a:lnTo>
                  <a:pt x="521820" y="1333500"/>
                </a:lnTo>
                <a:lnTo>
                  <a:pt x="523329" y="1333500"/>
                </a:lnTo>
                <a:lnTo>
                  <a:pt x="522770" y="1346200"/>
                </a:lnTo>
                <a:close/>
              </a:path>
              <a:path w="1003300" h="2286000">
                <a:moveTo>
                  <a:pt x="526275" y="1346200"/>
                </a:moveTo>
                <a:lnTo>
                  <a:pt x="524307" y="1346200"/>
                </a:lnTo>
                <a:lnTo>
                  <a:pt x="524085" y="1333500"/>
                </a:lnTo>
                <a:lnTo>
                  <a:pt x="525585" y="1333500"/>
                </a:lnTo>
                <a:lnTo>
                  <a:pt x="526275" y="1346200"/>
                </a:lnTo>
                <a:close/>
              </a:path>
              <a:path w="1003300" h="2286000">
                <a:moveTo>
                  <a:pt x="532313" y="1346200"/>
                </a:moveTo>
                <a:lnTo>
                  <a:pt x="530324" y="1346200"/>
                </a:lnTo>
                <a:lnTo>
                  <a:pt x="531248" y="1333500"/>
                </a:lnTo>
                <a:lnTo>
                  <a:pt x="532727" y="1333500"/>
                </a:lnTo>
                <a:lnTo>
                  <a:pt x="532313" y="1346200"/>
                </a:lnTo>
                <a:close/>
              </a:path>
              <a:path w="1003300" h="2286000">
                <a:moveTo>
                  <a:pt x="534792" y="1346200"/>
                </a:moveTo>
                <a:lnTo>
                  <a:pt x="533745" y="1346200"/>
                </a:lnTo>
                <a:lnTo>
                  <a:pt x="532813" y="1333500"/>
                </a:lnTo>
                <a:lnTo>
                  <a:pt x="534792" y="1346200"/>
                </a:lnTo>
                <a:close/>
              </a:path>
              <a:path w="1003300" h="2286000">
                <a:moveTo>
                  <a:pt x="538713" y="1346200"/>
                </a:moveTo>
                <a:lnTo>
                  <a:pt x="534792" y="1346200"/>
                </a:lnTo>
                <a:lnTo>
                  <a:pt x="535887" y="1333500"/>
                </a:lnTo>
                <a:lnTo>
                  <a:pt x="537770" y="1333500"/>
                </a:lnTo>
                <a:lnTo>
                  <a:pt x="538713" y="1346200"/>
                </a:lnTo>
                <a:close/>
              </a:path>
              <a:path w="1003300" h="2286000">
                <a:moveTo>
                  <a:pt x="543484" y="1346200"/>
                </a:moveTo>
                <a:lnTo>
                  <a:pt x="543044" y="1346200"/>
                </a:lnTo>
                <a:lnTo>
                  <a:pt x="539645" y="1333500"/>
                </a:lnTo>
                <a:lnTo>
                  <a:pt x="543718" y="1333500"/>
                </a:lnTo>
                <a:lnTo>
                  <a:pt x="543484" y="1346200"/>
                </a:lnTo>
                <a:close/>
              </a:path>
              <a:path w="1003300" h="2286000">
                <a:moveTo>
                  <a:pt x="544563" y="1346200"/>
                </a:moveTo>
                <a:lnTo>
                  <a:pt x="543876" y="1346200"/>
                </a:lnTo>
                <a:lnTo>
                  <a:pt x="545157" y="1333500"/>
                </a:lnTo>
                <a:lnTo>
                  <a:pt x="546842" y="1333500"/>
                </a:lnTo>
                <a:lnTo>
                  <a:pt x="544563" y="1346200"/>
                </a:lnTo>
                <a:close/>
              </a:path>
              <a:path w="1003300" h="2286000">
                <a:moveTo>
                  <a:pt x="589229" y="1346200"/>
                </a:moveTo>
                <a:lnTo>
                  <a:pt x="591644" y="1333500"/>
                </a:lnTo>
                <a:lnTo>
                  <a:pt x="591798" y="1333500"/>
                </a:lnTo>
                <a:lnTo>
                  <a:pt x="589229" y="1346200"/>
                </a:lnTo>
                <a:close/>
              </a:path>
              <a:path w="1003300" h="2286000">
                <a:moveTo>
                  <a:pt x="593731" y="1346200"/>
                </a:moveTo>
                <a:lnTo>
                  <a:pt x="592869" y="1346200"/>
                </a:lnTo>
                <a:lnTo>
                  <a:pt x="591798" y="1333500"/>
                </a:lnTo>
                <a:lnTo>
                  <a:pt x="593271" y="1333500"/>
                </a:lnTo>
                <a:lnTo>
                  <a:pt x="593731" y="1346200"/>
                </a:lnTo>
                <a:close/>
              </a:path>
              <a:path w="1003300" h="2286000">
                <a:moveTo>
                  <a:pt x="600905" y="1346200"/>
                </a:moveTo>
                <a:lnTo>
                  <a:pt x="599070" y="1346200"/>
                </a:lnTo>
                <a:lnTo>
                  <a:pt x="598629" y="1333500"/>
                </a:lnTo>
                <a:lnTo>
                  <a:pt x="601410" y="1333500"/>
                </a:lnTo>
                <a:lnTo>
                  <a:pt x="600905" y="1346200"/>
                </a:lnTo>
                <a:close/>
              </a:path>
              <a:path w="1003300" h="2286000">
                <a:moveTo>
                  <a:pt x="603704" y="1346200"/>
                </a:moveTo>
                <a:lnTo>
                  <a:pt x="602107" y="1346200"/>
                </a:lnTo>
                <a:lnTo>
                  <a:pt x="601772" y="1333500"/>
                </a:lnTo>
                <a:lnTo>
                  <a:pt x="602941" y="1333500"/>
                </a:lnTo>
                <a:lnTo>
                  <a:pt x="603704" y="1346200"/>
                </a:lnTo>
                <a:close/>
              </a:path>
              <a:path w="1003300" h="2286000">
                <a:moveTo>
                  <a:pt x="606536" y="1346200"/>
                </a:moveTo>
                <a:lnTo>
                  <a:pt x="604641" y="1346200"/>
                </a:lnTo>
                <a:lnTo>
                  <a:pt x="604641" y="1333500"/>
                </a:lnTo>
                <a:lnTo>
                  <a:pt x="606536" y="1333500"/>
                </a:lnTo>
                <a:lnTo>
                  <a:pt x="606536" y="1346200"/>
                </a:lnTo>
                <a:close/>
              </a:path>
              <a:path w="1003300" h="2286000">
                <a:moveTo>
                  <a:pt x="611572" y="1346200"/>
                </a:moveTo>
                <a:lnTo>
                  <a:pt x="610272" y="1346200"/>
                </a:lnTo>
                <a:lnTo>
                  <a:pt x="609929" y="1333500"/>
                </a:lnTo>
                <a:lnTo>
                  <a:pt x="613477" y="1333500"/>
                </a:lnTo>
                <a:lnTo>
                  <a:pt x="611572" y="1346200"/>
                </a:lnTo>
                <a:close/>
              </a:path>
              <a:path w="1003300" h="2286000">
                <a:moveTo>
                  <a:pt x="620748" y="1346200"/>
                </a:moveTo>
                <a:lnTo>
                  <a:pt x="619061" y="1346200"/>
                </a:lnTo>
                <a:lnTo>
                  <a:pt x="620935" y="1333500"/>
                </a:lnTo>
                <a:lnTo>
                  <a:pt x="621174" y="1333500"/>
                </a:lnTo>
                <a:lnTo>
                  <a:pt x="620748" y="1346200"/>
                </a:lnTo>
                <a:close/>
              </a:path>
              <a:path w="1003300" h="2286000">
                <a:moveTo>
                  <a:pt x="631703" y="1346200"/>
                </a:moveTo>
                <a:lnTo>
                  <a:pt x="624246" y="1346200"/>
                </a:lnTo>
                <a:lnTo>
                  <a:pt x="628327" y="1333500"/>
                </a:lnTo>
                <a:lnTo>
                  <a:pt x="633006" y="1333500"/>
                </a:lnTo>
                <a:lnTo>
                  <a:pt x="631703" y="1346200"/>
                </a:lnTo>
                <a:close/>
              </a:path>
              <a:path w="1003300" h="2286000">
                <a:moveTo>
                  <a:pt x="670213" y="1346200"/>
                </a:moveTo>
                <a:lnTo>
                  <a:pt x="667995" y="1346200"/>
                </a:lnTo>
                <a:lnTo>
                  <a:pt x="669554" y="1333500"/>
                </a:lnTo>
                <a:lnTo>
                  <a:pt x="670911" y="1333500"/>
                </a:lnTo>
                <a:lnTo>
                  <a:pt x="670213" y="1346200"/>
                </a:lnTo>
                <a:close/>
              </a:path>
              <a:path w="1003300" h="2286000">
                <a:moveTo>
                  <a:pt x="671698" y="1346200"/>
                </a:moveTo>
                <a:lnTo>
                  <a:pt x="672734" y="1333500"/>
                </a:lnTo>
                <a:lnTo>
                  <a:pt x="674364" y="1333500"/>
                </a:lnTo>
                <a:lnTo>
                  <a:pt x="671698" y="1346200"/>
                </a:lnTo>
                <a:close/>
              </a:path>
              <a:path w="1003300" h="2286000">
                <a:moveTo>
                  <a:pt x="674964" y="1342498"/>
                </a:moveTo>
                <a:lnTo>
                  <a:pt x="676638" y="1333500"/>
                </a:lnTo>
                <a:lnTo>
                  <a:pt x="679367" y="1333500"/>
                </a:lnTo>
                <a:lnTo>
                  <a:pt x="674964" y="1342498"/>
                </a:lnTo>
                <a:close/>
              </a:path>
              <a:path w="1003300" h="2286000">
                <a:moveTo>
                  <a:pt x="686122" y="1346200"/>
                </a:moveTo>
                <a:lnTo>
                  <a:pt x="683750" y="1346200"/>
                </a:lnTo>
                <a:lnTo>
                  <a:pt x="684283" y="1333500"/>
                </a:lnTo>
                <a:lnTo>
                  <a:pt x="686608" y="1333500"/>
                </a:lnTo>
                <a:lnTo>
                  <a:pt x="686122" y="1346200"/>
                </a:lnTo>
                <a:close/>
              </a:path>
              <a:path w="1003300" h="2286000">
                <a:moveTo>
                  <a:pt x="697152" y="1346200"/>
                </a:moveTo>
                <a:lnTo>
                  <a:pt x="687289" y="1346200"/>
                </a:lnTo>
                <a:lnTo>
                  <a:pt x="690656" y="1333500"/>
                </a:lnTo>
                <a:lnTo>
                  <a:pt x="692840" y="1333500"/>
                </a:lnTo>
                <a:lnTo>
                  <a:pt x="697152" y="1346200"/>
                </a:lnTo>
                <a:close/>
              </a:path>
              <a:path w="1003300" h="2286000">
                <a:moveTo>
                  <a:pt x="706185" y="1346200"/>
                </a:moveTo>
                <a:lnTo>
                  <a:pt x="697954" y="1346200"/>
                </a:lnTo>
                <a:lnTo>
                  <a:pt x="699227" y="1333500"/>
                </a:lnTo>
                <a:lnTo>
                  <a:pt x="703206" y="1333500"/>
                </a:lnTo>
                <a:lnTo>
                  <a:pt x="706185" y="1346200"/>
                </a:lnTo>
                <a:close/>
              </a:path>
              <a:path w="1003300" h="2286000">
                <a:moveTo>
                  <a:pt x="710510" y="1346200"/>
                </a:moveTo>
                <a:lnTo>
                  <a:pt x="706962" y="1346200"/>
                </a:lnTo>
                <a:lnTo>
                  <a:pt x="706801" y="1333500"/>
                </a:lnTo>
                <a:lnTo>
                  <a:pt x="711386" y="1333500"/>
                </a:lnTo>
                <a:lnTo>
                  <a:pt x="710510" y="1346200"/>
                </a:lnTo>
                <a:close/>
              </a:path>
              <a:path w="1003300" h="2286000">
                <a:moveTo>
                  <a:pt x="869212" y="1346200"/>
                </a:moveTo>
                <a:lnTo>
                  <a:pt x="866418" y="1346200"/>
                </a:lnTo>
                <a:lnTo>
                  <a:pt x="866112" y="1333500"/>
                </a:lnTo>
                <a:lnTo>
                  <a:pt x="866998" y="1333500"/>
                </a:lnTo>
                <a:lnTo>
                  <a:pt x="869212" y="1346200"/>
                </a:lnTo>
                <a:close/>
              </a:path>
              <a:path w="1003300" h="2286000">
                <a:moveTo>
                  <a:pt x="873343" y="1346200"/>
                </a:moveTo>
                <a:lnTo>
                  <a:pt x="869212" y="1346200"/>
                </a:lnTo>
                <a:lnTo>
                  <a:pt x="869578" y="1333500"/>
                </a:lnTo>
                <a:lnTo>
                  <a:pt x="870106" y="1333500"/>
                </a:lnTo>
                <a:lnTo>
                  <a:pt x="873343" y="1346200"/>
                </a:lnTo>
                <a:close/>
              </a:path>
              <a:path w="1003300" h="2286000">
                <a:moveTo>
                  <a:pt x="897778" y="1358900"/>
                </a:moveTo>
                <a:lnTo>
                  <a:pt x="895218" y="1358900"/>
                </a:lnTo>
                <a:lnTo>
                  <a:pt x="894079" y="1346492"/>
                </a:lnTo>
                <a:lnTo>
                  <a:pt x="894036" y="1345764"/>
                </a:lnTo>
                <a:lnTo>
                  <a:pt x="893596" y="1333500"/>
                </a:lnTo>
                <a:lnTo>
                  <a:pt x="894082" y="1333500"/>
                </a:lnTo>
                <a:lnTo>
                  <a:pt x="895618" y="1346200"/>
                </a:lnTo>
                <a:lnTo>
                  <a:pt x="897778" y="1358900"/>
                </a:lnTo>
                <a:close/>
              </a:path>
              <a:path w="1003300" h="2286000">
                <a:moveTo>
                  <a:pt x="899025" y="1346200"/>
                </a:moveTo>
                <a:lnTo>
                  <a:pt x="897713" y="1346200"/>
                </a:lnTo>
                <a:lnTo>
                  <a:pt x="897456" y="1333500"/>
                </a:lnTo>
                <a:lnTo>
                  <a:pt x="898415" y="1333500"/>
                </a:lnTo>
                <a:lnTo>
                  <a:pt x="899025" y="1346200"/>
                </a:lnTo>
                <a:close/>
              </a:path>
              <a:path w="1003300" h="2286000">
                <a:moveTo>
                  <a:pt x="923501" y="1346200"/>
                </a:moveTo>
                <a:lnTo>
                  <a:pt x="922624" y="1346200"/>
                </a:lnTo>
                <a:lnTo>
                  <a:pt x="919881" y="1333500"/>
                </a:lnTo>
                <a:lnTo>
                  <a:pt x="921068" y="1333500"/>
                </a:lnTo>
                <a:lnTo>
                  <a:pt x="923501" y="1346200"/>
                </a:lnTo>
                <a:close/>
              </a:path>
              <a:path w="1003300" h="2286000">
                <a:moveTo>
                  <a:pt x="926594" y="1346200"/>
                </a:moveTo>
                <a:lnTo>
                  <a:pt x="925634" y="1346200"/>
                </a:lnTo>
                <a:lnTo>
                  <a:pt x="925355" y="1333500"/>
                </a:lnTo>
                <a:lnTo>
                  <a:pt x="926475" y="1333500"/>
                </a:lnTo>
                <a:lnTo>
                  <a:pt x="926594" y="1346200"/>
                </a:lnTo>
                <a:close/>
              </a:path>
              <a:path w="1003300" h="2286000">
                <a:moveTo>
                  <a:pt x="929588" y="1346200"/>
                </a:moveTo>
                <a:lnTo>
                  <a:pt x="927312" y="1333500"/>
                </a:lnTo>
                <a:lnTo>
                  <a:pt x="929588" y="1333500"/>
                </a:lnTo>
                <a:lnTo>
                  <a:pt x="929588" y="1346200"/>
                </a:lnTo>
                <a:close/>
              </a:path>
              <a:path w="1003300" h="2286000">
                <a:moveTo>
                  <a:pt x="940205" y="1346200"/>
                </a:moveTo>
                <a:lnTo>
                  <a:pt x="935070" y="1346200"/>
                </a:lnTo>
                <a:lnTo>
                  <a:pt x="933911" y="1333500"/>
                </a:lnTo>
                <a:lnTo>
                  <a:pt x="941310" y="1333500"/>
                </a:lnTo>
                <a:lnTo>
                  <a:pt x="940205" y="1346200"/>
                </a:lnTo>
                <a:close/>
              </a:path>
              <a:path w="1003300" h="2286000">
                <a:moveTo>
                  <a:pt x="956419" y="1346200"/>
                </a:moveTo>
                <a:lnTo>
                  <a:pt x="954014" y="1346200"/>
                </a:lnTo>
                <a:lnTo>
                  <a:pt x="954166" y="1333500"/>
                </a:lnTo>
                <a:lnTo>
                  <a:pt x="956302" y="1333500"/>
                </a:lnTo>
                <a:lnTo>
                  <a:pt x="956419" y="1346200"/>
                </a:lnTo>
                <a:close/>
              </a:path>
              <a:path w="1003300" h="2286000">
                <a:moveTo>
                  <a:pt x="964408" y="1346200"/>
                </a:moveTo>
                <a:lnTo>
                  <a:pt x="964179" y="1333500"/>
                </a:lnTo>
                <a:lnTo>
                  <a:pt x="965293" y="1333500"/>
                </a:lnTo>
                <a:lnTo>
                  <a:pt x="964408" y="1346200"/>
                </a:lnTo>
                <a:close/>
              </a:path>
              <a:path w="1003300" h="2286000">
                <a:moveTo>
                  <a:pt x="969572" y="1358900"/>
                </a:moveTo>
                <a:lnTo>
                  <a:pt x="965363" y="1358900"/>
                </a:lnTo>
                <a:lnTo>
                  <a:pt x="965828" y="1346200"/>
                </a:lnTo>
                <a:lnTo>
                  <a:pt x="967643" y="1346200"/>
                </a:lnTo>
                <a:lnTo>
                  <a:pt x="966187" y="1333500"/>
                </a:lnTo>
                <a:lnTo>
                  <a:pt x="968932" y="1333500"/>
                </a:lnTo>
                <a:lnTo>
                  <a:pt x="969412" y="1345241"/>
                </a:lnTo>
                <a:lnTo>
                  <a:pt x="969516" y="1353002"/>
                </a:lnTo>
                <a:lnTo>
                  <a:pt x="969572" y="1358900"/>
                </a:lnTo>
                <a:close/>
              </a:path>
              <a:path w="1003300" h="2286000">
                <a:moveTo>
                  <a:pt x="368547" y="1346200"/>
                </a:moveTo>
                <a:lnTo>
                  <a:pt x="365936" y="1346200"/>
                </a:lnTo>
                <a:lnTo>
                  <a:pt x="365573" y="1335329"/>
                </a:lnTo>
                <a:lnTo>
                  <a:pt x="368567" y="1345764"/>
                </a:lnTo>
                <a:lnTo>
                  <a:pt x="368547" y="1346200"/>
                </a:lnTo>
                <a:close/>
              </a:path>
              <a:path w="1003300" h="2286000">
                <a:moveTo>
                  <a:pt x="674276" y="1346200"/>
                </a:moveTo>
                <a:lnTo>
                  <a:pt x="673154" y="1346200"/>
                </a:lnTo>
                <a:lnTo>
                  <a:pt x="674964" y="1342498"/>
                </a:lnTo>
                <a:lnTo>
                  <a:pt x="674276" y="1346200"/>
                </a:lnTo>
                <a:close/>
              </a:path>
              <a:path w="1003300" h="2286000">
                <a:moveTo>
                  <a:pt x="358423" y="1346200"/>
                </a:moveTo>
                <a:lnTo>
                  <a:pt x="357957" y="1346200"/>
                </a:lnTo>
                <a:lnTo>
                  <a:pt x="358267" y="1344060"/>
                </a:lnTo>
                <a:lnTo>
                  <a:pt x="358577" y="1345241"/>
                </a:lnTo>
                <a:lnTo>
                  <a:pt x="358423" y="1346200"/>
                </a:lnTo>
                <a:close/>
              </a:path>
              <a:path w="1003300" h="2286000">
                <a:moveTo>
                  <a:pt x="356634" y="1346200"/>
                </a:moveTo>
                <a:lnTo>
                  <a:pt x="356111" y="1346200"/>
                </a:lnTo>
                <a:lnTo>
                  <a:pt x="355777" y="1344063"/>
                </a:lnTo>
                <a:lnTo>
                  <a:pt x="356634" y="1346200"/>
                </a:lnTo>
                <a:close/>
              </a:path>
              <a:path w="1003300" h="2286000">
                <a:moveTo>
                  <a:pt x="358829" y="1346200"/>
                </a:moveTo>
                <a:lnTo>
                  <a:pt x="358423" y="1346200"/>
                </a:lnTo>
                <a:lnTo>
                  <a:pt x="358577" y="1345241"/>
                </a:lnTo>
                <a:lnTo>
                  <a:pt x="358829" y="1346200"/>
                </a:lnTo>
                <a:close/>
              </a:path>
              <a:path w="1003300" h="2286000">
                <a:moveTo>
                  <a:pt x="368692" y="1346200"/>
                </a:moveTo>
                <a:lnTo>
                  <a:pt x="368547" y="1346200"/>
                </a:lnTo>
                <a:lnTo>
                  <a:pt x="368567" y="1345764"/>
                </a:lnTo>
                <a:lnTo>
                  <a:pt x="368692" y="1346200"/>
                </a:lnTo>
                <a:close/>
              </a:path>
              <a:path w="1003300" h="2286000">
                <a:moveTo>
                  <a:pt x="65083" y="1358900"/>
                </a:moveTo>
                <a:lnTo>
                  <a:pt x="63650" y="1358900"/>
                </a:lnTo>
                <a:lnTo>
                  <a:pt x="64041" y="1346200"/>
                </a:lnTo>
                <a:lnTo>
                  <a:pt x="66431" y="1346200"/>
                </a:lnTo>
                <a:lnTo>
                  <a:pt x="65083" y="1358900"/>
                </a:lnTo>
                <a:close/>
              </a:path>
              <a:path w="1003300" h="2286000">
                <a:moveTo>
                  <a:pt x="76779" y="1358900"/>
                </a:moveTo>
                <a:lnTo>
                  <a:pt x="75597" y="1358900"/>
                </a:lnTo>
                <a:lnTo>
                  <a:pt x="76341" y="1346200"/>
                </a:lnTo>
                <a:lnTo>
                  <a:pt x="77305" y="1346200"/>
                </a:lnTo>
                <a:lnTo>
                  <a:pt x="76779" y="1358900"/>
                </a:lnTo>
                <a:close/>
              </a:path>
              <a:path w="1003300" h="2286000">
                <a:moveTo>
                  <a:pt x="81932" y="1358900"/>
                </a:moveTo>
                <a:lnTo>
                  <a:pt x="77842" y="1358900"/>
                </a:lnTo>
                <a:lnTo>
                  <a:pt x="81172" y="1346200"/>
                </a:lnTo>
                <a:lnTo>
                  <a:pt x="81932" y="1358900"/>
                </a:lnTo>
                <a:close/>
              </a:path>
              <a:path w="1003300" h="2286000">
                <a:moveTo>
                  <a:pt x="92318" y="1358900"/>
                </a:moveTo>
                <a:lnTo>
                  <a:pt x="92016" y="1358900"/>
                </a:lnTo>
                <a:lnTo>
                  <a:pt x="93691" y="1346200"/>
                </a:lnTo>
                <a:lnTo>
                  <a:pt x="95420" y="1346200"/>
                </a:lnTo>
                <a:lnTo>
                  <a:pt x="92318" y="1358900"/>
                </a:lnTo>
                <a:close/>
              </a:path>
              <a:path w="1003300" h="2286000">
                <a:moveTo>
                  <a:pt x="279645" y="1371600"/>
                </a:moveTo>
                <a:lnTo>
                  <a:pt x="278317" y="1371600"/>
                </a:lnTo>
                <a:lnTo>
                  <a:pt x="275843" y="1346200"/>
                </a:lnTo>
                <a:lnTo>
                  <a:pt x="280039" y="1346200"/>
                </a:lnTo>
                <a:lnTo>
                  <a:pt x="279108" y="1358900"/>
                </a:lnTo>
                <a:lnTo>
                  <a:pt x="279645" y="1358900"/>
                </a:lnTo>
                <a:lnTo>
                  <a:pt x="279645" y="1371600"/>
                </a:lnTo>
                <a:close/>
              </a:path>
              <a:path w="1003300" h="2286000">
                <a:moveTo>
                  <a:pt x="293955" y="1358592"/>
                </a:moveTo>
                <a:lnTo>
                  <a:pt x="283728" y="1346200"/>
                </a:lnTo>
                <a:lnTo>
                  <a:pt x="287849" y="1346200"/>
                </a:lnTo>
                <a:lnTo>
                  <a:pt x="293955" y="1358592"/>
                </a:lnTo>
                <a:close/>
              </a:path>
              <a:path w="1003300" h="2286000">
                <a:moveTo>
                  <a:pt x="349437" y="1358900"/>
                </a:moveTo>
                <a:lnTo>
                  <a:pt x="346266" y="1358900"/>
                </a:lnTo>
                <a:lnTo>
                  <a:pt x="349123" y="1346200"/>
                </a:lnTo>
                <a:lnTo>
                  <a:pt x="349549" y="1346200"/>
                </a:lnTo>
                <a:lnTo>
                  <a:pt x="349437" y="1358900"/>
                </a:lnTo>
                <a:close/>
              </a:path>
              <a:path w="1003300" h="2286000">
                <a:moveTo>
                  <a:pt x="352556" y="1358900"/>
                </a:moveTo>
                <a:lnTo>
                  <a:pt x="350863" y="1358900"/>
                </a:lnTo>
                <a:lnTo>
                  <a:pt x="349549" y="1346200"/>
                </a:lnTo>
                <a:lnTo>
                  <a:pt x="352675" y="1346200"/>
                </a:lnTo>
                <a:lnTo>
                  <a:pt x="352556" y="1358900"/>
                </a:lnTo>
                <a:close/>
              </a:path>
              <a:path w="1003300" h="2286000">
                <a:moveTo>
                  <a:pt x="356191" y="1358900"/>
                </a:moveTo>
                <a:lnTo>
                  <a:pt x="355092" y="1358900"/>
                </a:lnTo>
                <a:lnTo>
                  <a:pt x="354106" y="1346200"/>
                </a:lnTo>
                <a:lnTo>
                  <a:pt x="356424" y="1346200"/>
                </a:lnTo>
                <a:lnTo>
                  <a:pt x="357958" y="1352754"/>
                </a:lnTo>
                <a:lnTo>
                  <a:pt x="356191" y="1358900"/>
                </a:lnTo>
                <a:close/>
              </a:path>
              <a:path w="1003300" h="2286000">
                <a:moveTo>
                  <a:pt x="358017" y="1353002"/>
                </a:moveTo>
                <a:lnTo>
                  <a:pt x="357958" y="1352754"/>
                </a:lnTo>
                <a:lnTo>
                  <a:pt x="359843" y="1346200"/>
                </a:lnTo>
                <a:lnTo>
                  <a:pt x="360091" y="1346200"/>
                </a:lnTo>
                <a:lnTo>
                  <a:pt x="360032" y="1346492"/>
                </a:lnTo>
                <a:lnTo>
                  <a:pt x="358017" y="1353002"/>
                </a:lnTo>
                <a:close/>
              </a:path>
              <a:path w="1003300" h="2286000">
                <a:moveTo>
                  <a:pt x="362370" y="1358900"/>
                </a:moveTo>
                <a:lnTo>
                  <a:pt x="360286" y="1358900"/>
                </a:lnTo>
                <a:lnTo>
                  <a:pt x="360195" y="1353002"/>
                </a:lnTo>
                <a:lnTo>
                  <a:pt x="360122" y="1346200"/>
                </a:lnTo>
                <a:lnTo>
                  <a:pt x="361226" y="1346200"/>
                </a:lnTo>
                <a:lnTo>
                  <a:pt x="362370" y="1358900"/>
                </a:lnTo>
                <a:close/>
              </a:path>
              <a:path w="1003300" h="2286000">
                <a:moveTo>
                  <a:pt x="369688" y="1358900"/>
                </a:moveTo>
                <a:lnTo>
                  <a:pt x="364113" y="1358900"/>
                </a:lnTo>
                <a:lnTo>
                  <a:pt x="363901" y="1346200"/>
                </a:lnTo>
                <a:lnTo>
                  <a:pt x="368905" y="1346200"/>
                </a:lnTo>
                <a:lnTo>
                  <a:pt x="369688" y="1358900"/>
                </a:lnTo>
                <a:close/>
              </a:path>
              <a:path w="1003300" h="2286000">
                <a:moveTo>
                  <a:pt x="371081" y="1358900"/>
                </a:moveTo>
                <a:lnTo>
                  <a:pt x="370682" y="1358900"/>
                </a:lnTo>
                <a:lnTo>
                  <a:pt x="370284" y="1346200"/>
                </a:lnTo>
                <a:lnTo>
                  <a:pt x="370946" y="1346200"/>
                </a:lnTo>
                <a:lnTo>
                  <a:pt x="371081" y="1358900"/>
                </a:lnTo>
                <a:close/>
              </a:path>
              <a:path w="1003300" h="2286000">
                <a:moveTo>
                  <a:pt x="372492" y="1358900"/>
                </a:moveTo>
                <a:lnTo>
                  <a:pt x="372019" y="1358900"/>
                </a:lnTo>
                <a:lnTo>
                  <a:pt x="372019" y="1346200"/>
                </a:lnTo>
                <a:lnTo>
                  <a:pt x="373105" y="1346200"/>
                </a:lnTo>
                <a:lnTo>
                  <a:pt x="372492" y="1358900"/>
                </a:lnTo>
                <a:close/>
              </a:path>
              <a:path w="1003300" h="2286000">
                <a:moveTo>
                  <a:pt x="417059" y="1358900"/>
                </a:moveTo>
                <a:lnTo>
                  <a:pt x="416709" y="1358900"/>
                </a:lnTo>
                <a:lnTo>
                  <a:pt x="414422" y="1346200"/>
                </a:lnTo>
                <a:lnTo>
                  <a:pt x="418299" y="1346200"/>
                </a:lnTo>
                <a:lnTo>
                  <a:pt x="417059" y="1358900"/>
                </a:lnTo>
                <a:close/>
              </a:path>
              <a:path w="1003300" h="2286000">
                <a:moveTo>
                  <a:pt x="434261" y="1358900"/>
                </a:moveTo>
                <a:lnTo>
                  <a:pt x="430602" y="1358900"/>
                </a:lnTo>
                <a:lnTo>
                  <a:pt x="425149" y="1346200"/>
                </a:lnTo>
                <a:lnTo>
                  <a:pt x="428563" y="1346200"/>
                </a:lnTo>
                <a:lnTo>
                  <a:pt x="434261" y="1358900"/>
                </a:lnTo>
                <a:close/>
              </a:path>
              <a:path w="1003300" h="2286000">
                <a:moveTo>
                  <a:pt x="446175" y="1358900"/>
                </a:moveTo>
                <a:lnTo>
                  <a:pt x="434596" y="1358900"/>
                </a:lnTo>
                <a:lnTo>
                  <a:pt x="434994" y="1346200"/>
                </a:lnTo>
                <a:lnTo>
                  <a:pt x="444336" y="1346200"/>
                </a:lnTo>
                <a:lnTo>
                  <a:pt x="446175" y="1358900"/>
                </a:lnTo>
                <a:close/>
              </a:path>
              <a:path w="1003300" h="2286000">
                <a:moveTo>
                  <a:pt x="450109" y="1358900"/>
                </a:moveTo>
                <a:lnTo>
                  <a:pt x="446175" y="1358900"/>
                </a:lnTo>
                <a:lnTo>
                  <a:pt x="446659" y="1346200"/>
                </a:lnTo>
                <a:lnTo>
                  <a:pt x="449350" y="1346200"/>
                </a:lnTo>
                <a:lnTo>
                  <a:pt x="450109" y="1358900"/>
                </a:lnTo>
                <a:close/>
              </a:path>
              <a:path w="1003300" h="2286000">
                <a:moveTo>
                  <a:pt x="450193" y="1358900"/>
                </a:moveTo>
                <a:lnTo>
                  <a:pt x="449350" y="1346200"/>
                </a:lnTo>
                <a:lnTo>
                  <a:pt x="450193" y="1358900"/>
                </a:lnTo>
                <a:close/>
              </a:path>
              <a:path w="1003300" h="2286000">
                <a:moveTo>
                  <a:pt x="455010" y="1358900"/>
                </a:moveTo>
                <a:lnTo>
                  <a:pt x="450193" y="1358900"/>
                </a:lnTo>
                <a:lnTo>
                  <a:pt x="449350" y="1346200"/>
                </a:lnTo>
                <a:lnTo>
                  <a:pt x="454678" y="1346200"/>
                </a:lnTo>
                <a:lnTo>
                  <a:pt x="455010" y="1358900"/>
                </a:lnTo>
                <a:close/>
              </a:path>
              <a:path w="1003300" h="2286000">
                <a:moveTo>
                  <a:pt x="522374" y="1371600"/>
                </a:moveTo>
                <a:lnTo>
                  <a:pt x="521070" y="1371600"/>
                </a:lnTo>
                <a:lnTo>
                  <a:pt x="519635" y="1359463"/>
                </a:lnTo>
                <a:lnTo>
                  <a:pt x="519582" y="1358391"/>
                </a:lnTo>
                <a:lnTo>
                  <a:pt x="519909" y="1346200"/>
                </a:lnTo>
                <a:lnTo>
                  <a:pt x="522435" y="1346200"/>
                </a:lnTo>
                <a:lnTo>
                  <a:pt x="521668" y="1358391"/>
                </a:lnTo>
                <a:lnTo>
                  <a:pt x="521758" y="1358900"/>
                </a:lnTo>
                <a:lnTo>
                  <a:pt x="522374" y="1371600"/>
                </a:lnTo>
                <a:close/>
              </a:path>
              <a:path w="1003300" h="2286000">
                <a:moveTo>
                  <a:pt x="522695" y="1358790"/>
                </a:moveTo>
                <a:lnTo>
                  <a:pt x="523159" y="1346200"/>
                </a:lnTo>
                <a:lnTo>
                  <a:pt x="524083" y="1346200"/>
                </a:lnTo>
                <a:lnTo>
                  <a:pt x="522695" y="1358790"/>
                </a:lnTo>
                <a:close/>
              </a:path>
              <a:path w="1003300" h="2286000">
                <a:moveTo>
                  <a:pt x="529026" y="1358900"/>
                </a:moveTo>
                <a:lnTo>
                  <a:pt x="526444" y="1358900"/>
                </a:lnTo>
                <a:lnTo>
                  <a:pt x="524843" y="1346200"/>
                </a:lnTo>
                <a:lnTo>
                  <a:pt x="529677" y="1346200"/>
                </a:lnTo>
                <a:lnTo>
                  <a:pt x="529026" y="1358900"/>
                </a:lnTo>
                <a:close/>
              </a:path>
              <a:path w="1003300" h="2286000">
                <a:moveTo>
                  <a:pt x="532303" y="1358900"/>
                </a:moveTo>
                <a:lnTo>
                  <a:pt x="530017" y="1358900"/>
                </a:lnTo>
                <a:lnTo>
                  <a:pt x="530961" y="1346200"/>
                </a:lnTo>
                <a:lnTo>
                  <a:pt x="533765" y="1346200"/>
                </a:lnTo>
                <a:lnTo>
                  <a:pt x="532303" y="1358900"/>
                </a:lnTo>
                <a:close/>
              </a:path>
              <a:path w="1003300" h="2286000">
                <a:moveTo>
                  <a:pt x="538754" y="1358900"/>
                </a:moveTo>
                <a:lnTo>
                  <a:pt x="532815" y="1358900"/>
                </a:lnTo>
                <a:lnTo>
                  <a:pt x="533768" y="1346200"/>
                </a:lnTo>
                <a:lnTo>
                  <a:pt x="534911" y="1346200"/>
                </a:lnTo>
                <a:lnTo>
                  <a:pt x="538754" y="1358900"/>
                </a:lnTo>
                <a:close/>
              </a:path>
              <a:path w="1003300" h="2286000">
                <a:moveTo>
                  <a:pt x="546254" y="1358900"/>
                </a:moveTo>
                <a:lnTo>
                  <a:pt x="545021" y="1358900"/>
                </a:lnTo>
                <a:lnTo>
                  <a:pt x="541084" y="1346200"/>
                </a:lnTo>
                <a:lnTo>
                  <a:pt x="543649" y="1346200"/>
                </a:lnTo>
                <a:lnTo>
                  <a:pt x="546254" y="1358900"/>
                </a:lnTo>
                <a:close/>
              </a:path>
              <a:path w="1003300" h="2286000">
                <a:moveTo>
                  <a:pt x="593262" y="1352912"/>
                </a:moveTo>
                <a:lnTo>
                  <a:pt x="593283" y="1346200"/>
                </a:lnTo>
                <a:lnTo>
                  <a:pt x="594218" y="1346200"/>
                </a:lnTo>
                <a:lnTo>
                  <a:pt x="593262" y="1352912"/>
                </a:lnTo>
                <a:close/>
              </a:path>
              <a:path w="1003300" h="2286000">
                <a:moveTo>
                  <a:pt x="595192" y="1358900"/>
                </a:moveTo>
                <a:lnTo>
                  <a:pt x="594234" y="1346200"/>
                </a:lnTo>
                <a:lnTo>
                  <a:pt x="594734" y="1346200"/>
                </a:lnTo>
                <a:lnTo>
                  <a:pt x="595192" y="1358900"/>
                </a:lnTo>
                <a:close/>
              </a:path>
              <a:path w="1003300" h="2286000">
                <a:moveTo>
                  <a:pt x="600157" y="1358900"/>
                </a:moveTo>
                <a:lnTo>
                  <a:pt x="599192" y="1358900"/>
                </a:lnTo>
                <a:lnTo>
                  <a:pt x="599807" y="1346200"/>
                </a:lnTo>
                <a:lnTo>
                  <a:pt x="601744" y="1346200"/>
                </a:lnTo>
                <a:lnTo>
                  <a:pt x="600157" y="1358900"/>
                </a:lnTo>
                <a:close/>
              </a:path>
              <a:path w="1003300" h="2286000">
                <a:moveTo>
                  <a:pt x="612601" y="1358900"/>
                </a:moveTo>
                <a:lnTo>
                  <a:pt x="601835" y="1358900"/>
                </a:lnTo>
                <a:lnTo>
                  <a:pt x="601744" y="1346200"/>
                </a:lnTo>
                <a:lnTo>
                  <a:pt x="615300" y="1346200"/>
                </a:lnTo>
                <a:lnTo>
                  <a:pt x="612601" y="1358900"/>
                </a:lnTo>
                <a:close/>
              </a:path>
              <a:path w="1003300" h="2286000">
                <a:moveTo>
                  <a:pt x="617862" y="1358900"/>
                </a:moveTo>
                <a:lnTo>
                  <a:pt x="615643" y="1358900"/>
                </a:lnTo>
                <a:lnTo>
                  <a:pt x="615300" y="1346200"/>
                </a:lnTo>
                <a:lnTo>
                  <a:pt x="620494" y="1346200"/>
                </a:lnTo>
                <a:lnTo>
                  <a:pt x="617862" y="1358900"/>
                </a:lnTo>
                <a:close/>
              </a:path>
              <a:path w="1003300" h="2286000">
                <a:moveTo>
                  <a:pt x="625012" y="1358900"/>
                </a:moveTo>
                <a:lnTo>
                  <a:pt x="621863" y="1358900"/>
                </a:lnTo>
                <a:lnTo>
                  <a:pt x="621447" y="1346200"/>
                </a:lnTo>
                <a:lnTo>
                  <a:pt x="626841" y="1346200"/>
                </a:lnTo>
                <a:lnTo>
                  <a:pt x="625012" y="1358900"/>
                </a:lnTo>
                <a:close/>
              </a:path>
              <a:path w="1003300" h="2286000">
                <a:moveTo>
                  <a:pt x="657811" y="1358900"/>
                </a:moveTo>
                <a:lnTo>
                  <a:pt x="653648" y="1358900"/>
                </a:lnTo>
                <a:lnTo>
                  <a:pt x="656758" y="1346200"/>
                </a:lnTo>
                <a:lnTo>
                  <a:pt x="658519" y="1346200"/>
                </a:lnTo>
                <a:lnTo>
                  <a:pt x="657811" y="1358900"/>
                </a:lnTo>
                <a:close/>
              </a:path>
              <a:path w="1003300" h="2286000">
                <a:moveTo>
                  <a:pt x="667131" y="1358391"/>
                </a:moveTo>
                <a:lnTo>
                  <a:pt x="666683" y="1346200"/>
                </a:lnTo>
                <a:lnTo>
                  <a:pt x="673154" y="1346200"/>
                </a:lnTo>
                <a:lnTo>
                  <a:pt x="667131" y="1358391"/>
                </a:lnTo>
                <a:close/>
              </a:path>
              <a:path w="1003300" h="2286000">
                <a:moveTo>
                  <a:pt x="675223" y="1358900"/>
                </a:moveTo>
                <a:lnTo>
                  <a:pt x="674278" y="1358900"/>
                </a:lnTo>
                <a:lnTo>
                  <a:pt x="674974" y="1346200"/>
                </a:lnTo>
                <a:lnTo>
                  <a:pt x="678340" y="1346200"/>
                </a:lnTo>
                <a:lnTo>
                  <a:pt x="675223" y="1358900"/>
                </a:lnTo>
                <a:close/>
              </a:path>
              <a:path w="1003300" h="2286000">
                <a:moveTo>
                  <a:pt x="679172" y="1358900"/>
                </a:moveTo>
                <a:lnTo>
                  <a:pt x="680543" y="1346200"/>
                </a:lnTo>
                <a:lnTo>
                  <a:pt x="682330" y="1346200"/>
                </a:lnTo>
                <a:lnTo>
                  <a:pt x="679172" y="1358900"/>
                </a:lnTo>
                <a:close/>
              </a:path>
              <a:path w="1003300" h="2286000">
                <a:moveTo>
                  <a:pt x="684496" y="1358900"/>
                </a:moveTo>
                <a:lnTo>
                  <a:pt x="682580" y="1358900"/>
                </a:lnTo>
                <a:lnTo>
                  <a:pt x="684409" y="1346200"/>
                </a:lnTo>
                <a:lnTo>
                  <a:pt x="686985" y="1346200"/>
                </a:lnTo>
                <a:lnTo>
                  <a:pt x="684496" y="1358900"/>
                </a:lnTo>
                <a:close/>
              </a:path>
              <a:path w="1003300" h="2286000">
                <a:moveTo>
                  <a:pt x="689362" y="1358900"/>
                </a:moveTo>
                <a:lnTo>
                  <a:pt x="687883" y="1358900"/>
                </a:lnTo>
                <a:lnTo>
                  <a:pt x="687574" y="1346200"/>
                </a:lnTo>
                <a:lnTo>
                  <a:pt x="689227" y="1346200"/>
                </a:lnTo>
                <a:lnTo>
                  <a:pt x="689362" y="1358900"/>
                </a:lnTo>
                <a:close/>
              </a:path>
              <a:path w="1003300" h="2286000">
                <a:moveTo>
                  <a:pt x="697088" y="1358900"/>
                </a:moveTo>
                <a:lnTo>
                  <a:pt x="691173" y="1358900"/>
                </a:lnTo>
                <a:lnTo>
                  <a:pt x="692897" y="1346200"/>
                </a:lnTo>
                <a:lnTo>
                  <a:pt x="694696" y="1346200"/>
                </a:lnTo>
                <a:lnTo>
                  <a:pt x="697088" y="1358900"/>
                </a:lnTo>
                <a:close/>
              </a:path>
              <a:path w="1003300" h="2286000">
                <a:moveTo>
                  <a:pt x="706754" y="1358900"/>
                </a:moveTo>
                <a:lnTo>
                  <a:pt x="701221" y="1358900"/>
                </a:lnTo>
                <a:lnTo>
                  <a:pt x="702346" y="1346200"/>
                </a:lnTo>
                <a:lnTo>
                  <a:pt x="707825" y="1346200"/>
                </a:lnTo>
                <a:lnTo>
                  <a:pt x="706754" y="1358900"/>
                </a:lnTo>
                <a:close/>
              </a:path>
              <a:path w="1003300" h="2286000">
                <a:moveTo>
                  <a:pt x="906599" y="1358900"/>
                </a:moveTo>
                <a:lnTo>
                  <a:pt x="904816" y="1358900"/>
                </a:lnTo>
                <a:lnTo>
                  <a:pt x="905828" y="1346200"/>
                </a:lnTo>
                <a:lnTo>
                  <a:pt x="907253" y="1346200"/>
                </a:lnTo>
                <a:lnTo>
                  <a:pt x="906599" y="1358900"/>
                </a:lnTo>
                <a:close/>
              </a:path>
              <a:path w="1003300" h="2286000">
                <a:moveTo>
                  <a:pt x="911202" y="1358900"/>
                </a:moveTo>
                <a:lnTo>
                  <a:pt x="906831" y="1358900"/>
                </a:lnTo>
                <a:lnTo>
                  <a:pt x="909926" y="1346200"/>
                </a:lnTo>
                <a:lnTo>
                  <a:pt x="911289" y="1346200"/>
                </a:lnTo>
                <a:lnTo>
                  <a:pt x="911202" y="1358900"/>
                </a:lnTo>
                <a:close/>
              </a:path>
              <a:path w="1003300" h="2286000">
                <a:moveTo>
                  <a:pt x="924311" y="1358900"/>
                </a:moveTo>
                <a:lnTo>
                  <a:pt x="922190" y="1358900"/>
                </a:lnTo>
                <a:lnTo>
                  <a:pt x="923426" y="1346200"/>
                </a:lnTo>
                <a:lnTo>
                  <a:pt x="925459" y="1346200"/>
                </a:lnTo>
                <a:lnTo>
                  <a:pt x="924311" y="1358900"/>
                </a:lnTo>
                <a:close/>
              </a:path>
              <a:path w="1003300" h="2286000">
                <a:moveTo>
                  <a:pt x="938574" y="1358900"/>
                </a:moveTo>
                <a:lnTo>
                  <a:pt x="935878" y="1358900"/>
                </a:lnTo>
                <a:lnTo>
                  <a:pt x="935953" y="1346200"/>
                </a:lnTo>
                <a:lnTo>
                  <a:pt x="937424" y="1346200"/>
                </a:lnTo>
                <a:lnTo>
                  <a:pt x="938574" y="1358900"/>
                </a:lnTo>
                <a:close/>
              </a:path>
              <a:path w="1003300" h="2286000">
                <a:moveTo>
                  <a:pt x="937463" y="1346492"/>
                </a:moveTo>
                <a:lnTo>
                  <a:pt x="937424" y="1346200"/>
                </a:lnTo>
                <a:lnTo>
                  <a:pt x="937463" y="1346492"/>
                </a:lnTo>
                <a:close/>
              </a:path>
              <a:path w="1003300" h="2286000">
                <a:moveTo>
                  <a:pt x="941594" y="1371600"/>
                </a:moveTo>
                <a:lnTo>
                  <a:pt x="939215" y="1371600"/>
                </a:lnTo>
                <a:lnTo>
                  <a:pt x="939668" y="1358900"/>
                </a:lnTo>
                <a:lnTo>
                  <a:pt x="939118" y="1358900"/>
                </a:lnTo>
                <a:lnTo>
                  <a:pt x="937437" y="1346200"/>
                </a:lnTo>
                <a:lnTo>
                  <a:pt x="940629" y="1346200"/>
                </a:lnTo>
                <a:lnTo>
                  <a:pt x="941775" y="1358391"/>
                </a:lnTo>
                <a:lnTo>
                  <a:pt x="941652" y="1368366"/>
                </a:lnTo>
                <a:lnTo>
                  <a:pt x="941594" y="1371600"/>
                </a:lnTo>
                <a:close/>
              </a:path>
              <a:path w="1003300" h="2286000">
                <a:moveTo>
                  <a:pt x="958353" y="1358900"/>
                </a:moveTo>
                <a:lnTo>
                  <a:pt x="957973" y="1358900"/>
                </a:lnTo>
                <a:lnTo>
                  <a:pt x="955707" y="1346200"/>
                </a:lnTo>
                <a:lnTo>
                  <a:pt x="958033" y="1346200"/>
                </a:lnTo>
                <a:lnTo>
                  <a:pt x="958353" y="1358900"/>
                </a:lnTo>
                <a:close/>
              </a:path>
              <a:path w="1003300" h="2286000">
                <a:moveTo>
                  <a:pt x="593242" y="1358900"/>
                </a:moveTo>
                <a:lnTo>
                  <a:pt x="592408" y="1358900"/>
                </a:lnTo>
                <a:lnTo>
                  <a:pt x="593262" y="1352912"/>
                </a:lnTo>
                <a:lnTo>
                  <a:pt x="593242" y="1358900"/>
                </a:lnTo>
                <a:close/>
              </a:path>
              <a:path w="1003300" h="2286000">
                <a:moveTo>
                  <a:pt x="359398" y="1358900"/>
                </a:moveTo>
                <a:lnTo>
                  <a:pt x="356191" y="1358900"/>
                </a:lnTo>
                <a:lnTo>
                  <a:pt x="358017" y="1353002"/>
                </a:lnTo>
                <a:lnTo>
                  <a:pt x="359398" y="1358900"/>
                </a:lnTo>
                <a:close/>
              </a:path>
              <a:path w="1003300" h="2286000">
                <a:moveTo>
                  <a:pt x="667150" y="1358900"/>
                </a:moveTo>
                <a:lnTo>
                  <a:pt x="666880" y="1358900"/>
                </a:lnTo>
                <a:lnTo>
                  <a:pt x="667131" y="1358391"/>
                </a:lnTo>
                <a:lnTo>
                  <a:pt x="667150" y="1358900"/>
                </a:lnTo>
                <a:close/>
              </a:path>
              <a:path w="1003300" h="2286000">
                <a:moveTo>
                  <a:pt x="294209" y="1358900"/>
                </a:moveTo>
                <a:lnTo>
                  <a:pt x="293955" y="1358592"/>
                </a:lnTo>
                <a:lnTo>
                  <a:pt x="294209" y="1358900"/>
                </a:lnTo>
                <a:close/>
              </a:path>
              <a:path w="1003300" h="2286000">
                <a:moveTo>
                  <a:pt x="522691" y="1358900"/>
                </a:moveTo>
                <a:close/>
              </a:path>
              <a:path w="1003300" h="2286000">
                <a:moveTo>
                  <a:pt x="72253" y="1371600"/>
                </a:moveTo>
                <a:lnTo>
                  <a:pt x="65575" y="1371600"/>
                </a:lnTo>
                <a:lnTo>
                  <a:pt x="64234" y="1358900"/>
                </a:lnTo>
                <a:lnTo>
                  <a:pt x="78957" y="1358900"/>
                </a:lnTo>
                <a:lnTo>
                  <a:pt x="72253" y="1371600"/>
                </a:lnTo>
                <a:close/>
              </a:path>
              <a:path w="1003300" h="2286000">
                <a:moveTo>
                  <a:pt x="84001" y="1371600"/>
                </a:moveTo>
                <a:lnTo>
                  <a:pt x="84001" y="1358900"/>
                </a:lnTo>
                <a:lnTo>
                  <a:pt x="88657" y="1358900"/>
                </a:lnTo>
                <a:lnTo>
                  <a:pt x="84001" y="1371600"/>
                </a:lnTo>
                <a:close/>
              </a:path>
              <a:path w="1003300" h="2286000">
                <a:moveTo>
                  <a:pt x="282014" y="1371600"/>
                </a:moveTo>
                <a:lnTo>
                  <a:pt x="279645" y="1371600"/>
                </a:lnTo>
                <a:lnTo>
                  <a:pt x="282014" y="1358900"/>
                </a:lnTo>
                <a:lnTo>
                  <a:pt x="282014" y="1371600"/>
                </a:lnTo>
                <a:close/>
              </a:path>
              <a:path w="1003300" h="2286000">
                <a:moveTo>
                  <a:pt x="290327" y="1371600"/>
                </a:moveTo>
                <a:lnTo>
                  <a:pt x="284436" y="1371600"/>
                </a:lnTo>
                <a:lnTo>
                  <a:pt x="282129" y="1358900"/>
                </a:lnTo>
                <a:lnTo>
                  <a:pt x="284449" y="1358900"/>
                </a:lnTo>
                <a:lnTo>
                  <a:pt x="290327" y="1371600"/>
                </a:lnTo>
                <a:close/>
              </a:path>
              <a:path w="1003300" h="2286000">
                <a:moveTo>
                  <a:pt x="294094" y="1371600"/>
                </a:moveTo>
                <a:lnTo>
                  <a:pt x="292761" y="1371600"/>
                </a:lnTo>
                <a:lnTo>
                  <a:pt x="292111" y="1358900"/>
                </a:lnTo>
                <a:lnTo>
                  <a:pt x="294094" y="1358900"/>
                </a:lnTo>
                <a:lnTo>
                  <a:pt x="294094" y="1371600"/>
                </a:lnTo>
                <a:close/>
              </a:path>
              <a:path w="1003300" h="2286000">
                <a:moveTo>
                  <a:pt x="352962" y="1371600"/>
                </a:moveTo>
                <a:lnTo>
                  <a:pt x="349083" y="1371600"/>
                </a:lnTo>
                <a:lnTo>
                  <a:pt x="351383" y="1358900"/>
                </a:lnTo>
                <a:lnTo>
                  <a:pt x="356217" y="1358900"/>
                </a:lnTo>
                <a:lnTo>
                  <a:pt x="352962" y="1371600"/>
                </a:lnTo>
                <a:close/>
              </a:path>
              <a:path w="1003300" h="2286000">
                <a:moveTo>
                  <a:pt x="361754" y="1371600"/>
                </a:moveTo>
                <a:lnTo>
                  <a:pt x="357070" y="1371600"/>
                </a:lnTo>
                <a:lnTo>
                  <a:pt x="356217" y="1358900"/>
                </a:lnTo>
                <a:lnTo>
                  <a:pt x="360478" y="1358900"/>
                </a:lnTo>
                <a:lnTo>
                  <a:pt x="361754" y="1371600"/>
                </a:lnTo>
                <a:close/>
              </a:path>
              <a:path w="1003300" h="2286000">
                <a:moveTo>
                  <a:pt x="372895" y="1371600"/>
                </a:moveTo>
                <a:lnTo>
                  <a:pt x="361834" y="1371600"/>
                </a:lnTo>
                <a:lnTo>
                  <a:pt x="364714" y="1358900"/>
                </a:lnTo>
                <a:lnTo>
                  <a:pt x="371549" y="1358900"/>
                </a:lnTo>
                <a:lnTo>
                  <a:pt x="372895" y="1371600"/>
                </a:lnTo>
                <a:close/>
              </a:path>
              <a:path w="1003300" h="2286000">
                <a:moveTo>
                  <a:pt x="434341" y="1371600"/>
                </a:moveTo>
                <a:lnTo>
                  <a:pt x="432105" y="1371600"/>
                </a:lnTo>
                <a:lnTo>
                  <a:pt x="425720" y="1358900"/>
                </a:lnTo>
                <a:lnTo>
                  <a:pt x="427781" y="1358900"/>
                </a:lnTo>
                <a:lnTo>
                  <a:pt x="434341" y="1371600"/>
                </a:lnTo>
                <a:close/>
              </a:path>
              <a:path w="1003300" h="2286000">
                <a:moveTo>
                  <a:pt x="439418" y="1371600"/>
                </a:moveTo>
                <a:lnTo>
                  <a:pt x="438394" y="1371600"/>
                </a:lnTo>
                <a:lnTo>
                  <a:pt x="438581" y="1358900"/>
                </a:lnTo>
                <a:lnTo>
                  <a:pt x="440503" y="1358900"/>
                </a:lnTo>
                <a:lnTo>
                  <a:pt x="439418" y="1371600"/>
                </a:lnTo>
                <a:close/>
              </a:path>
              <a:path w="1003300" h="2286000">
                <a:moveTo>
                  <a:pt x="450247" y="1371600"/>
                </a:moveTo>
                <a:lnTo>
                  <a:pt x="444816" y="1371600"/>
                </a:lnTo>
                <a:lnTo>
                  <a:pt x="442550" y="1358900"/>
                </a:lnTo>
                <a:lnTo>
                  <a:pt x="448096" y="1358900"/>
                </a:lnTo>
                <a:lnTo>
                  <a:pt x="450247" y="1371600"/>
                </a:lnTo>
                <a:close/>
              </a:path>
              <a:path w="1003300" h="2286000">
                <a:moveTo>
                  <a:pt x="454000" y="1371600"/>
                </a:moveTo>
                <a:lnTo>
                  <a:pt x="451674" y="1371600"/>
                </a:lnTo>
                <a:lnTo>
                  <a:pt x="450824" y="1358900"/>
                </a:lnTo>
                <a:lnTo>
                  <a:pt x="452857" y="1358900"/>
                </a:lnTo>
                <a:lnTo>
                  <a:pt x="454000" y="1371600"/>
                </a:lnTo>
                <a:close/>
              </a:path>
              <a:path w="1003300" h="2286000">
                <a:moveTo>
                  <a:pt x="459918" y="1371600"/>
                </a:moveTo>
                <a:lnTo>
                  <a:pt x="454211" y="1371600"/>
                </a:lnTo>
                <a:lnTo>
                  <a:pt x="452857" y="1358900"/>
                </a:lnTo>
                <a:lnTo>
                  <a:pt x="459718" y="1358900"/>
                </a:lnTo>
                <a:lnTo>
                  <a:pt x="459918" y="1371600"/>
                </a:lnTo>
                <a:close/>
              </a:path>
              <a:path w="1003300" h="2286000">
                <a:moveTo>
                  <a:pt x="523207" y="1371600"/>
                </a:moveTo>
                <a:lnTo>
                  <a:pt x="522374" y="1371600"/>
                </a:lnTo>
                <a:lnTo>
                  <a:pt x="523924" y="1358900"/>
                </a:lnTo>
                <a:lnTo>
                  <a:pt x="526307" y="1358900"/>
                </a:lnTo>
                <a:lnTo>
                  <a:pt x="526249" y="1359463"/>
                </a:lnTo>
                <a:lnTo>
                  <a:pt x="523207" y="1371600"/>
                </a:lnTo>
                <a:close/>
              </a:path>
              <a:path w="1003300" h="2286000">
                <a:moveTo>
                  <a:pt x="526249" y="1359463"/>
                </a:moveTo>
                <a:lnTo>
                  <a:pt x="526307" y="1358900"/>
                </a:lnTo>
                <a:lnTo>
                  <a:pt x="526249" y="1359463"/>
                </a:lnTo>
                <a:close/>
              </a:path>
              <a:path w="1003300" h="2286000">
                <a:moveTo>
                  <a:pt x="530182" y="1371600"/>
                </a:moveTo>
                <a:lnTo>
                  <a:pt x="525011" y="1371600"/>
                </a:lnTo>
                <a:lnTo>
                  <a:pt x="526249" y="1359463"/>
                </a:lnTo>
                <a:lnTo>
                  <a:pt x="526390" y="1358900"/>
                </a:lnTo>
                <a:lnTo>
                  <a:pt x="529664" y="1358900"/>
                </a:lnTo>
                <a:lnTo>
                  <a:pt x="530182" y="1371600"/>
                </a:lnTo>
                <a:close/>
              </a:path>
              <a:path w="1003300" h="2286000">
                <a:moveTo>
                  <a:pt x="535419" y="1371600"/>
                </a:moveTo>
                <a:lnTo>
                  <a:pt x="533180" y="1371600"/>
                </a:lnTo>
                <a:lnTo>
                  <a:pt x="532836" y="1358900"/>
                </a:lnTo>
                <a:lnTo>
                  <a:pt x="535156" y="1358900"/>
                </a:lnTo>
                <a:lnTo>
                  <a:pt x="535419" y="1371600"/>
                </a:lnTo>
                <a:close/>
              </a:path>
              <a:path w="1003300" h="2286000">
                <a:moveTo>
                  <a:pt x="550637" y="1371600"/>
                </a:moveTo>
                <a:lnTo>
                  <a:pt x="546322" y="1371600"/>
                </a:lnTo>
                <a:lnTo>
                  <a:pt x="542639" y="1358900"/>
                </a:lnTo>
                <a:lnTo>
                  <a:pt x="545290" y="1358900"/>
                </a:lnTo>
                <a:lnTo>
                  <a:pt x="550637" y="1371600"/>
                </a:lnTo>
                <a:close/>
              </a:path>
              <a:path w="1003300" h="2286000">
                <a:moveTo>
                  <a:pt x="592841" y="1368366"/>
                </a:moveTo>
                <a:lnTo>
                  <a:pt x="593825" y="1358900"/>
                </a:lnTo>
                <a:lnTo>
                  <a:pt x="598192" y="1358900"/>
                </a:lnTo>
                <a:lnTo>
                  <a:pt x="592841" y="1368366"/>
                </a:lnTo>
                <a:close/>
              </a:path>
              <a:path w="1003300" h="2286000">
                <a:moveTo>
                  <a:pt x="605656" y="1371600"/>
                </a:moveTo>
                <a:lnTo>
                  <a:pt x="600382" y="1371600"/>
                </a:lnTo>
                <a:lnTo>
                  <a:pt x="600579" y="1358900"/>
                </a:lnTo>
                <a:lnTo>
                  <a:pt x="606072" y="1358900"/>
                </a:lnTo>
                <a:lnTo>
                  <a:pt x="605656" y="1371600"/>
                </a:lnTo>
                <a:close/>
              </a:path>
              <a:path w="1003300" h="2286000">
                <a:moveTo>
                  <a:pt x="608090" y="1371600"/>
                </a:moveTo>
                <a:lnTo>
                  <a:pt x="606256" y="1371600"/>
                </a:lnTo>
                <a:lnTo>
                  <a:pt x="606816" y="1358900"/>
                </a:lnTo>
                <a:lnTo>
                  <a:pt x="610243" y="1358900"/>
                </a:lnTo>
                <a:lnTo>
                  <a:pt x="608090" y="1371600"/>
                </a:lnTo>
                <a:close/>
              </a:path>
              <a:path w="1003300" h="2286000">
                <a:moveTo>
                  <a:pt x="610800" y="1371600"/>
                </a:moveTo>
                <a:lnTo>
                  <a:pt x="610800" y="1358900"/>
                </a:lnTo>
                <a:lnTo>
                  <a:pt x="612863" y="1358900"/>
                </a:lnTo>
                <a:lnTo>
                  <a:pt x="610800" y="1371600"/>
                </a:lnTo>
                <a:close/>
              </a:path>
              <a:path w="1003300" h="2286000">
                <a:moveTo>
                  <a:pt x="618854" y="1371600"/>
                </a:moveTo>
                <a:lnTo>
                  <a:pt x="615063" y="1371600"/>
                </a:lnTo>
                <a:lnTo>
                  <a:pt x="615063" y="1358900"/>
                </a:lnTo>
                <a:lnTo>
                  <a:pt x="621382" y="1358900"/>
                </a:lnTo>
                <a:lnTo>
                  <a:pt x="618854" y="1371600"/>
                </a:lnTo>
                <a:close/>
              </a:path>
              <a:path w="1003300" h="2286000">
                <a:moveTo>
                  <a:pt x="651794" y="1371600"/>
                </a:moveTo>
                <a:lnTo>
                  <a:pt x="651065" y="1371600"/>
                </a:lnTo>
                <a:lnTo>
                  <a:pt x="651065" y="1358900"/>
                </a:lnTo>
                <a:lnTo>
                  <a:pt x="653153" y="1358900"/>
                </a:lnTo>
                <a:lnTo>
                  <a:pt x="651794" y="1371600"/>
                </a:lnTo>
                <a:close/>
              </a:path>
              <a:path w="1003300" h="2286000">
                <a:moveTo>
                  <a:pt x="659026" y="1371600"/>
                </a:moveTo>
                <a:lnTo>
                  <a:pt x="658546" y="1371600"/>
                </a:lnTo>
                <a:lnTo>
                  <a:pt x="660625" y="1358900"/>
                </a:lnTo>
                <a:lnTo>
                  <a:pt x="663145" y="1358900"/>
                </a:lnTo>
                <a:lnTo>
                  <a:pt x="662724" y="1365621"/>
                </a:lnTo>
                <a:lnTo>
                  <a:pt x="659026" y="1371600"/>
                </a:lnTo>
                <a:close/>
              </a:path>
              <a:path w="1003300" h="2286000">
                <a:moveTo>
                  <a:pt x="662724" y="1365621"/>
                </a:moveTo>
                <a:lnTo>
                  <a:pt x="663145" y="1358900"/>
                </a:lnTo>
                <a:lnTo>
                  <a:pt x="664289" y="1358900"/>
                </a:lnTo>
                <a:lnTo>
                  <a:pt x="664172" y="1363278"/>
                </a:lnTo>
                <a:lnTo>
                  <a:pt x="662724" y="1365621"/>
                </a:lnTo>
                <a:close/>
              </a:path>
              <a:path w="1003300" h="2286000">
                <a:moveTo>
                  <a:pt x="664172" y="1363278"/>
                </a:moveTo>
                <a:lnTo>
                  <a:pt x="664289" y="1358900"/>
                </a:lnTo>
                <a:lnTo>
                  <a:pt x="666880" y="1358900"/>
                </a:lnTo>
                <a:lnTo>
                  <a:pt x="664172" y="1363278"/>
                </a:lnTo>
                <a:close/>
              </a:path>
              <a:path w="1003300" h="2286000">
                <a:moveTo>
                  <a:pt x="667941" y="1364664"/>
                </a:moveTo>
                <a:lnTo>
                  <a:pt x="668532" y="1358900"/>
                </a:lnTo>
                <a:lnTo>
                  <a:pt x="669565" y="1358900"/>
                </a:lnTo>
                <a:lnTo>
                  <a:pt x="667941" y="1364664"/>
                </a:lnTo>
                <a:close/>
              </a:path>
              <a:path w="1003300" h="2286000">
                <a:moveTo>
                  <a:pt x="675223" y="1371600"/>
                </a:moveTo>
                <a:lnTo>
                  <a:pt x="673526" y="1371600"/>
                </a:lnTo>
                <a:lnTo>
                  <a:pt x="674340" y="1358900"/>
                </a:lnTo>
                <a:lnTo>
                  <a:pt x="675223" y="1358900"/>
                </a:lnTo>
                <a:lnTo>
                  <a:pt x="675223" y="1371600"/>
                </a:lnTo>
                <a:close/>
              </a:path>
              <a:path w="1003300" h="2286000">
                <a:moveTo>
                  <a:pt x="681418" y="1371600"/>
                </a:moveTo>
                <a:lnTo>
                  <a:pt x="681085" y="1371600"/>
                </a:lnTo>
                <a:lnTo>
                  <a:pt x="678601" y="1358900"/>
                </a:lnTo>
                <a:lnTo>
                  <a:pt x="681438" y="1358900"/>
                </a:lnTo>
                <a:lnTo>
                  <a:pt x="681418" y="1371600"/>
                </a:lnTo>
                <a:close/>
              </a:path>
              <a:path w="1003300" h="2286000">
                <a:moveTo>
                  <a:pt x="684826" y="1371600"/>
                </a:moveTo>
                <a:lnTo>
                  <a:pt x="684283" y="1371600"/>
                </a:lnTo>
                <a:lnTo>
                  <a:pt x="686787" y="1358900"/>
                </a:lnTo>
                <a:lnTo>
                  <a:pt x="687070" y="1358900"/>
                </a:lnTo>
                <a:lnTo>
                  <a:pt x="684826" y="1371600"/>
                </a:lnTo>
                <a:close/>
              </a:path>
              <a:path w="1003300" h="2286000">
                <a:moveTo>
                  <a:pt x="696208" y="1371600"/>
                </a:moveTo>
                <a:lnTo>
                  <a:pt x="693136" y="1371600"/>
                </a:lnTo>
                <a:lnTo>
                  <a:pt x="692074" y="1358900"/>
                </a:lnTo>
                <a:lnTo>
                  <a:pt x="696336" y="1358900"/>
                </a:lnTo>
                <a:lnTo>
                  <a:pt x="696208" y="1371600"/>
                </a:lnTo>
                <a:close/>
              </a:path>
              <a:path w="1003300" h="2286000">
                <a:moveTo>
                  <a:pt x="702985" y="1371600"/>
                </a:moveTo>
                <a:lnTo>
                  <a:pt x="698376" y="1371600"/>
                </a:lnTo>
                <a:lnTo>
                  <a:pt x="701069" y="1358900"/>
                </a:lnTo>
                <a:lnTo>
                  <a:pt x="704285" y="1358900"/>
                </a:lnTo>
                <a:lnTo>
                  <a:pt x="702985" y="1371600"/>
                </a:lnTo>
                <a:close/>
              </a:path>
              <a:path w="1003300" h="2286000">
                <a:moveTo>
                  <a:pt x="899487" y="1371600"/>
                </a:moveTo>
                <a:lnTo>
                  <a:pt x="896422" y="1358900"/>
                </a:lnTo>
                <a:lnTo>
                  <a:pt x="904291" y="1358900"/>
                </a:lnTo>
                <a:lnTo>
                  <a:pt x="899487" y="1371600"/>
                </a:lnTo>
                <a:close/>
              </a:path>
              <a:path w="1003300" h="2286000">
                <a:moveTo>
                  <a:pt x="926786" y="1371600"/>
                </a:moveTo>
                <a:lnTo>
                  <a:pt x="925318" y="1371600"/>
                </a:lnTo>
                <a:lnTo>
                  <a:pt x="925318" y="1358900"/>
                </a:lnTo>
                <a:lnTo>
                  <a:pt x="926300" y="1358900"/>
                </a:lnTo>
                <a:lnTo>
                  <a:pt x="926786" y="1371600"/>
                </a:lnTo>
                <a:close/>
              </a:path>
              <a:path w="1003300" h="2286000">
                <a:moveTo>
                  <a:pt x="935506" y="1371600"/>
                </a:moveTo>
                <a:lnTo>
                  <a:pt x="934338" y="1358900"/>
                </a:lnTo>
                <a:lnTo>
                  <a:pt x="936932" y="1358900"/>
                </a:lnTo>
                <a:lnTo>
                  <a:pt x="935506" y="1371600"/>
                </a:lnTo>
                <a:close/>
              </a:path>
              <a:path w="1003300" h="2286000">
                <a:moveTo>
                  <a:pt x="938567" y="1371600"/>
                </a:moveTo>
                <a:lnTo>
                  <a:pt x="937160" y="1371600"/>
                </a:lnTo>
                <a:lnTo>
                  <a:pt x="937018" y="1358900"/>
                </a:lnTo>
                <a:lnTo>
                  <a:pt x="938028" y="1358900"/>
                </a:lnTo>
                <a:lnTo>
                  <a:pt x="938567" y="1371600"/>
                </a:lnTo>
                <a:close/>
              </a:path>
              <a:path w="1003300" h="2286000">
                <a:moveTo>
                  <a:pt x="663950" y="1371600"/>
                </a:moveTo>
                <a:lnTo>
                  <a:pt x="662349" y="1371600"/>
                </a:lnTo>
                <a:lnTo>
                  <a:pt x="662724" y="1365621"/>
                </a:lnTo>
                <a:lnTo>
                  <a:pt x="664172" y="1363278"/>
                </a:lnTo>
                <a:lnTo>
                  <a:pt x="663950" y="1371600"/>
                </a:lnTo>
                <a:close/>
              </a:path>
              <a:path w="1003300" h="2286000">
                <a:moveTo>
                  <a:pt x="667229" y="1371600"/>
                </a:moveTo>
                <a:lnTo>
                  <a:pt x="665986" y="1371600"/>
                </a:lnTo>
                <a:lnTo>
                  <a:pt x="667941" y="1364664"/>
                </a:lnTo>
                <a:lnTo>
                  <a:pt x="667229" y="1371600"/>
                </a:lnTo>
                <a:close/>
              </a:path>
              <a:path w="1003300" h="2286000">
                <a:moveTo>
                  <a:pt x="592505" y="1371600"/>
                </a:moveTo>
                <a:lnTo>
                  <a:pt x="591013" y="1371600"/>
                </a:lnTo>
                <a:lnTo>
                  <a:pt x="592841" y="1368366"/>
                </a:lnTo>
                <a:lnTo>
                  <a:pt x="592505" y="1371600"/>
                </a:lnTo>
                <a:close/>
              </a:path>
              <a:path w="1003300" h="2286000">
                <a:moveTo>
                  <a:pt x="281945" y="1384300"/>
                </a:moveTo>
                <a:lnTo>
                  <a:pt x="280419" y="1384300"/>
                </a:lnTo>
                <a:lnTo>
                  <a:pt x="279368" y="1371600"/>
                </a:lnTo>
                <a:lnTo>
                  <a:pt x="280799" y="1371600"/>
                </a:lnTo>
                <a:lnTo>
                  <a:pt x="281945" y="1384300"/>
                </a:lnTo>
                <a:close/>
              </a:path>
              <a:path w="1003300" h="2286000">
                <a:moveTo>
                  <a:pt x="296684" y="1382264"/>
                </a:moveTo>
                <a:lnTo>
                  <a:pt x="287890" y="1371600"/>
                </a:lnTo>
                <a:lnTo>
                  <a:pt x="294259" y="1371600"/>
                </a:lnTo>
                <a:lnTo>
                  <a:pt x="296684" y="1382264"/>
                </a:lnTo>
                <a:close/>
              </a:path>
              <a:path w="1003300" h="2286000">
                <a:moveTo>
                  <a:pt x="354717" y="1384300"/>
                </a:moveTo>
                <a:lnTo>
                  <a:pt x="360602" y="1371600"/>
                </a:lnTo>
                <a:lnTo>
                  <a:pt x="361661" y="1371600"/>
                </a:lnTo>
                <a:lnTo>
                  <a:pt x="361709" y="1373527"/>
                </a:lnTo>
                <a:lnTo>
                  <a:pt x="354717" y="1384300"/>
                </a:lnTo>
                <a:close/>
              </a:path>
              <a:path w="1003300" h="2286000">
                <a:moveTo>
                  <a:pt x="362648" y="1372081"/>
                </a:moveTo>
                <a:lnTo>
                  <a:pt x="362639" y="1371600"/>
                </a:lnTo>
                <a:lnTo>
                  <a:pt x="362960" y="1371600"/>
                </a:lnTo>
                <a:lnTo>
                  <a:pt x="362648" y="1372081"/>
                </a:lnTo>
                <a:close/>
              </a:path>
              <a:path w="1003300" h="2286000">
                <a:moveTo>
                  <a:pt x="366086" y="1384300"/>
                </a:moveTo>
                <a:lnTo>
                  <a:pt x="362873" y="1384300"/>
                </a:lnTo>
                <a:lnTo>
                  <a:pt x="362765" y="1372081"/>
                </a:lnTo>
                <a:lnTo>
                  <a:pt x="362960" y="1371600"/>
                </a:lnTo>
                <a:lnTo>
                  <a:pt x="364159" y="1371600"/>
                </a:lnTo>
                <a:lnTo>
                  <a:pt x="366086" y="1384300"/>
                </a:lnTo>
                <a:close/>
              </a:path>
              <a:path w="1003300" h="2286000">
                <a:moveTo>
                  <a:pt x="368381" y="1384300"/>
                </a:moveTo>
                <a:lnTo>
                  <a:pt x="366086" y="1384300"/>
                </a:lnTo>
                <a:lnTo>
                  <a:pt x="366249" y="1371600"/>
                </a:lnTo>
                <a:lnTo>
                  <a:pt x="367530" y="1371600"/>
                </a:lnTo>
                <a:lnTo>
                  <a:pt x="368381" y="1384300"/>
                </a:lnTo>
                <a:close/>
              </a:path>
              <a:path w="1003300" h="2286000">
                <a:moveTo>
                  <a:pt x="371084" y="1384300"/>
                </a:moveTo>
                <a:lnTo>
                  <a:pt x="370126" y="1384300"/>
                </a:lnTo>
                <a:lnTo>
                  <a:pt x="369956" y="1371600"/>
                </a:lnTo>
                <a:lnTo>
                  <a:pt x="370717" y="1371600"/>
                </a:lnTo>
                <a:lnTo>
                  <a:pt x="371084" y="1384300"/>
                </a:lnTo>
                <a:close/>
              </a:path>
              <a:path w="1003300" h="2286000">
                <a:moveTo>
                  <a:pt x="375125" y="1381961"/>
                </a:moveTo>
                <a:lnTo>
                  <a:pt x="372895" y="1371600"/>
                </a:lnTo>
                <a:lnTo>
                  <a:pt x="373884" y="1371600"/>
                </a:lnTo>
                <a:lnTo>
                  <a:pt x="375125" y="1381961"/>
                </a:lnTo>
                <a:close/>
              </a:path>
              <a:path w="1003300" h="2286000">
                <a:moveTo>
                  <a:pt x="433578" y="1373340"/>
                </a:moveTo>
                <a:lnTo>
                  <a:pt x="432302" y="1371600"/>
                </a:lnTo>
                <a:lnTo>
                  <a:pt x="433370" y="1371600"/>
                </a:lnTo>
                <a:lnTo>
                  <a:pt x="433578" y="1373340"/>
                </a:lnTo>
                <a:close/>
              </a:path>
              <a:path w="1003300" h="2286000">
                <a:moveTo>
                  <a:pt x="443451" y="1384300"/>
                </a:moveTo>
                <a:lnTo>
                  <a:pt x="441614" y="1384300"/>
                </a:lnTo>
                <a:lnTo>
                  <a:pt x="443312" y="1371600"/>
                </a:lnTo>
                <a:lnTo>
                  <a:pt x="444007" y="1371600"/>
                </a:lnTo>
                <a:lnTo>
                  <a:pt x="443451" y="1384300"/>
                </a:lnTo>
                <a:close/>
              </a:path>
              <a:path w="1003300" h="2286000">
                <a:moveTo>
                  <a:pt x="452157" y="1384300"/>
                </a:moveTo>
                <a:lnTo>
                  <a:pt x="447746" y="1384300"/>
                </a:lnTo>
                <a:lnTo>
                  <a:pt x="445182" y="1371600"/>
                </a:lnTo>
                <a:lnTo>
                  <a:pt x="453026" y="1371600"/>
                </a:lnTo>
                <a:lnTo>
                  <a:pt x="452157" y="1384300"/>
                </a:lnTo>
                <a:close/>
              </a:path>
              <a:path w="1003300" h="2286000">
                <a:moveTo>
                  <a:pt x="462770" y="1384300"/>
                </a:moveTo>
                <a:lnTo>
                  <a:pt x="457652" y="1384300"/>
                </a:lnTo>
                <a:lnTo>
                  <a:pt x="454361" y="1371600"/>
                </a:lnTo>
                <a:lnTo>
                  <a:pt x="461556" y="1371600"/>
                </a:lnTo>
                <a:lnTo>
                  <a:pt x="462770" y="1384300"/>
                </a:lnTo>
                <a:close/>
              </a:path>
              <a:path w="1003300" h="2286000">
                <a:moveTo>
                  <a:pt x="523413" y="1384300"/>
                </a:moveTo>
                <a:lnTo>
                  <a:pt x="519172" y="1384300"/>
                </a:lnTo>
                <a:lnTo>
                  <a:pt x="520934" y="1371600"/>
                </a:lnTo>
                <a:lnTo>
                  <a:pt x="524744" y="1371600"/>
                </a:lnTo>
                <a:lnTo>
                  <a:pt x="523413" y="1384300"/>
                </a:lnTo>
                <a:close/>
              </a:path>
              <a:path w="1003300" h="2286000">
                <a:moveTo>
                  <a:pt x="529629" y="1384300"/>
                </a:moveTo>
                <a:lnTo>
                  <a:pt x="527753" y="1384300"/>
                </a:lnTo>
                <a:lnTo>
                  <a:pt x="526925" y="1371600"/>
                </a:lnTo>
                <a:lnTo>
                  <a:pt x="528619" y="1371600"/>
                </a:lnTo>
                <a:lnTo>
                  <a:pt x="529629" y="1384300"/>
                </a:lnTo>
                <a:close/>
              </a:path>
              <a:path w="1003300" h="2286000">
                <a:moveTo>
                  <a:pt x="542439" y="1384300"/>
                </a:moveTo>
                <a:lnTo>
                  <a:pt x="539977" y="1384300"/>
                </a:lnTo>
                <a:lnTo>
                  <a:pt x="531182" y="1371600"/>
                </a:lnTo>
                <a:lnTo>
                  <a:pt x="534731" y="1371600"/>
                </a:lnTo>
                <a:lnTo>
                  <a:pt x="542439" y="1384300"/>
                </a:lnTo>
                <a:close/>
              </a:path>
              <a:path w="1003300" h="2286000">
                <a:moveTo>
                  <a:pt x="545987" y="1384300"/>
                </a:moveTo>
                <a:lnTo>
                  <a:pt x="543687" y="1371600"/>
                </a:lnTo>
                <a:lnTo>
                  <a:pt x="546608" y="1371600"/>
                </a:lnTo>
                <a:lnTo>
                  <a:pt x="545987" y="1384300"/>
                </a:lnTo>
                <a:close/>
              </a:path>
              <a:path w="1003300" h="2286000">
                <a:moveTo>
                  <a:pt x="606306" y="1384300"/>
                </a:moveTo>
                <a:lnTo>
                  <a:pt x="602287" y="1384300"/>
                </a:lnTo>
                <a:lnTo>
                  <a:pt x="603202" y="1371600"/>
                </a:lnTo>
                <a:lnTo>
                  <a:pt x="606627" y="1371600"/>
                </a:lnTo>
                <a:lnTo>
                  <a:pt x="606306" y="1384300"/>
                </a:lnTo>
                <a:close/>
              </a:path>
              <a:path w="1003300" h="2286000">
                <a:moveTo>
                  <a:pt x="607729" y="1380496"/>
                </a:moveTo>
                <a:lnTo>
                  <a:pt x="607931" y="1371600"/>
                </a:lnTo>
                <a:lnTo>
                  <a:pt x="609512" y="1371600"/>
                </a:lnTo>
                <a:lnTo>
                  <a:pt x="607729" y="1380496"/>
                </a:lnTo>
                <a:close/>
              </a:path>
              <a:path w="1003300" h="2286000">
                <a:moveTo>
                  <a:pt x="611415" y="1384300"/>
                </a:moveTo>
                <a:lnTo>
                  <a:pt x="610212" y="1384300"/>
                </a:lnTo>
                <a:lnTo>
                  <a:pt x="610235" y="1371600"/>
                </a:lnTo>
                <a:lnTo>
                  <a:pt x="611833" y="1371600"/>
                </a:lnTo>
                <a:lnTo>
                  <a:pt x="611415" y="1384300"/>
                </a:lnTo>
                <a:close/>
              </a:path>
              <a:path w="1003300" h="2286000">
                <a:moveTo>
                  <a:pt x="614794" y="1384300"/>
                </a:moveTo>
                <a:lnTo>
                  <a:pt x="612713" y="1384300"/>
                </a:lnTo>
                <a:lnTo>
                  <a:pt x="611833" y="1371600"/>
                </a:lnTo>
                <a:lnTo>
                  <a:pt x="615134" y="1371600"/>
                </a:lnTo>
                <a:lnTo>
                  <a:pt x="614794" y="1384300"/>
                </a:lnTo>
                <a:close/>
              </a:path>
              <a:path w="1003300" h="2286000">
                <a:moveTo>
                  <a:pt x="617417" y="1384300"/>
                </a:moveTo>
                <a:lnTo>
                  <a:pt x="615516" y="1384300"/>
                </a:lnTo>
                <a:lnTo>
                  <a:pt x="619143" y="1371600"/>
                </a:lnTo>
                <a:lnTo>
                  <a:pt x="619892" y="1371600"/>
                </a:lnTo>
                <a:lnTo>
                  <a:pt x="617417" y="1384300"/>
                </a:lnTo>
                <a:close/>
              </a:path>
              <a:path w="1003300" h="2286000">
                <a:moveTo>
                  <a:pt x="650910" y="1384300"/>
                </a:moveTo>
                <a:lnTo>
                  <a:pt x="651721" y="1371600"/>
                </a:lnTo>
                <a:lnTo>
                  <a:pt x="653054" y="1371600"/>
                </a:lnTo>
                <a:lnTo>
                  <a:pt x="650910" y="1384300"/>
                </a:lnTo>
                <a:close/>
              </a:path>
              <a:path w="1003300" h="2286000">
                <a:moveTo>
                  <a:pt x="662625" y="1383864"/>
                </a:moveTo>
                <a:lnTo>
                  <a:pt x="667031" y="1371600"/>
                </a:lnTo>
                <a:lnTo>
                  <a:pt x="669470" y="1371600"/>
                </a:lnTo>
                <a:lnTo>
                  <a:pt x="662625" y="1383864"/>
                </a:lnTo>
                <a:close/>
              </a:path>
              <a:path w="1003300" h="2286000">
                <a:moveTo>
                  <a:pt x="670772" y="1384300"/>
                </a:moveTo>
                <a:lnTo>
                  <a:pt x="669317" y="1384300"/>
                </a:lnTo>
                <a:lnTo>
                  <a:pt x="670363" y="1371600"/>
                </a:lnTo>
                <a:lnTo>
                  <a:pt x="670772" y="1384300"/>
                </a:lnTo>
                <a:close/>
              </a:path>
              <a:path w="1003300" h="2286000">
                <a:moveTo>
                  <a:pt x="677163" y="1384300"/>
                </a:moveTo>
                <a:lnTo>
                  <a:pt x="675074" y="1384300"/>
                </a:lnTo>
                <a:lnTo>
                  <a:pt x="674638" y="1371600"/>
                </a:lnTo>
                <a:lnTo>
                  <a:pt x="677634" y="1371600"/>
                </a:lnTo>
                <a:lnTo>
                  <a:pt x="677163" y="1384300"/>
                </a:lnTo>
                <a:close/>
              </a:path>
              <a:path w="1003300" h="2286000">
                <a:moveTo>
                  <a:pt x="680051" y="1384300"/>
                </a:moveTo>
                <a:lnTo>
                  <a:pt x="681551" y="1371600"/>
                </a:lnTo>
                <a:lnTo>
                  <a:pt x="683536" y="1371600"/>
                </a:lnTo>
                <a:lnTo>
                  <a:pt x="680051" y="1384300"/>
                </a:lnTo>
                <a:close/>
              </a:path>
              <a:path w="1003300" h="2286000">
                <a:moveTo>
                  <a:pt x="686597" y="1384300"/>
                </a:moveTo>
                <a:lnTo>
                  <a:pt x="682996" y="1384300"/>
                </a:lnTo>
                <a:lnTo>
                  <a:pt x="687014" y="1371600"/>
                </a:lnTo>
                <a:lnTo>
                  <a:pt x="686597" y="1384300"/>
                </a:lnTo>
                <a:close/>
              </a:path>
              <a:path w="1003300" h="2286000">
                <a:moveTo>
                  <a:pt x="694647" y="1384300"/>
                </a:moveTo>
                <a:lnTo>
                  <a:pt x="691387" y="1384300"/>
                </a:lnTo>
                <a:lnTo>
                  <a:pt x="688769" y="1371600"/>
                </a:lnTo>
                <a:lnTo>
                  <a:pt x="692714" y="1371600"/>
                </a:lnTo>
                <a:lnTo>
                  <a:pt x="694647" y="1384300"/>
                </a:lnTo>
                <a:close/>
              </a:path>
              <a:path w="1003300" h="2286000">
                <a:moveTo>
                  <a:pt x="699983" y="1384300"/>
                </a:moveTo>
                <a:lnTo>
                  <a:pt x="694647" y="1384300"/>
                </a:lnTo>
                <a:lnTo>
                  <a:pt x="694647" y="1371600"/>
                </a:lnTo>
                <a:lnTo>
                  <a:pt x="701155" y="1371600"/>
                </a:lnTo>
                <a:lnTo>
                  <a:pt x="699983" y="1384300"/>
                </a:lnTo>
                <a:close/>
              </a:path>
              <a:path w="1003300" h="2286000">
                <a:moveTo>
                  <a:pt x="361736" y="1374627"/>
                </a:moveTo>
                <a:lnTo>
                  <a:pt x="361831" y="1373340"/>
                </a:lnTo>
                <a:lnTo>
                  <a:pt x="362648" y="1372081"/>
                </a:lnTo>
                <a:lnTo>
                  <a:pt x="362653" y="1372359"/>
                </a:lnTo>
                <a:lnTo>
                  <a:pt x="361736" y="1374627"/>
                </a:lnTo>
                <a:close/>
              </a:path>
              <a:path w="1003300" h="2286000">
                <a:moveTo>
                  <a:pt x="441614" y="1384300"/>
                </a:moveTo>
                <a:lnTo>
                  <a:pt x="434887" y="1384300"/>
                </a:lnTo>
                <a:lnTo>
                  <a:pt x="433578" y="1373340"/>
                </a:lnTo>
                <a:lnTo>
                  <a:pt x="441614" y="1384300"/>
                </a:lnTo>
                <a:close/>
              </a:path>
              <a:path w="1003300" h="2286000">
                <a:moveTo>
                  <a:pt x="361976" y="1384300"/>
                </a:moveTo>
                <a:lnTo>
                  <a:pt x="357826" y="1384300"/>
                </a:lnTo>
                <a:lnTo>
                  <a:pt x="361736" y="1374627"/>
                </a:lnTo>
                <a:lnTo>
                  <a:pt x="361976" y="1384300"/>
                </a:lnTo>
                <a:close/>
              </a:path>
              <a:path w="1003300" h="2286000">
                <a:moveTo>
                  <a:pt x="607643" y="1384300"/>
                </a:moveTo>
                <a:lnTo>
                  <a:pt x="606967" y="1384300"/>
                </a:lnTo>
                <a:lnTo>
                  <a:pt x="607729" y="1380496"/>
                </a:lnTo>
                <a:lnTo>
                  <a:pt x="607643" y="1384300"/>
                </a:lnTo>
                <a:close/>
              </a:path>
              <a:path w="1003300" h="2286000">
                <a:moveTo>
                  <a:pt x="375628" y="1384300"/>
                </a:moveTo>
                <a:lnTo>
                  <a:pt x="375405" y="1384300"/>
                </a:lnTo>
                <a:lnTo>
                  <a:pt x="375125" y="1381961"/>
                </a:lnTo>
                <a:lnTo>
                  <a:pt x="375628" y="1384300"/>
                </a:lnTo>
                <a:close/>
              </a:path>
              <a:path w="1003300" h="2286000">
                <a:moveTo>
                  <a:pt x="298363" y="1384300"/>
                </a:moveTo>
                <a:lnTo>
                  <a:pt x="297147" y="1384300"/>
                </a:lnTo>
                <a:lnTo>
                  <a:pt x="296684" y="1382264"/>
                </a:lnTo>
                <a:lnTo>
                  <a:pt x="298363" y="1384300"/>
                </a:lnTo>
                <a:close/>
              </a:path>
              <a:path w="1003300" h="2286000">
                <a:moveTo>
                  <a:pt x="662468" y="1384300"/>
                </a:moveTo>
                <a:lnTo>
                  <a:pt x="662625" y="1383864"/>
                </a:lnTo>
                <a:lnTo>
                  <a:pt x="662468" y="1384300"/>
                </a:lnTo>
                <a:close/>
              </a:path>
              <a:path w="1003300" h="2286000">
                <a:moveTo>
                  <a:pt x="286691" y="1397000"/>
                </a:moveTo>
                <a:lnTo>
                  <a:pt x="282482" y="1397000"/>
                </a:lnTo>
                <a:lnTo>
                  <a:pt x="282482" y="1384300"/>
                </a:lnTo>
                <a:lnTo>
                  <a:pt x="284099" y="1384300"/>
                </a:lnTo>
                <a:lnTo>
                  <a:pt x="286691" y="1397000"/>
                </a:lnTo>
                <a:close/>
              </a:path>
              <a:path w="1003300" h="2286000">
                <a:moveTo>
                  <a:pt x="288840" y="1397000"/>
                </a:moveTo>
                <a:lnTo>
                  <a:pt x="287697" y="1397000"/>
                </a:lnTo>
                <a:lnTo>
                  <a:pt x="287697" y="1384300"/>
                </a:lnTo>
                <a:lnTo>
                  <a:pt x="289495" y="1384300"/>
                </a:lnTo>
                <a:lnTo>
                  <a:pt x="288840" y="1397000"/>
                </a:lnTo>
                <a:close/>
              </a:path>
              <a:path w="1003300" h="2286000">
                <a:moveTo>
                  <a:pt x="295007" y="1397000"/>
                </a:moveTo>
                <a:lnTo>
                  <a:pt x="293431" y="1397000"/>
                </a:lnTo>
                <a:lnTo>
                  <a:pt x="290490" y="1384300"/>
                </a:lnTo>
                <a:lnTo>
                  <a:pt x="293917" y="1384300"/>
                </a:lnTo>
                <a:lnTo>
                  <a:pt x="295007" y="1397000"/>
                </a:lnTo>
                <a:close/>
              </a:path>
              <a:path w="1003300" h="2286000">
                <a:moveTo>
                  <a:pt x="357810" y="1397000"/>
                </a:moveTo>
                <a:lnTo>
                  <a:pt x="357209" y="1397000"/>
                </a:lnTo>
                <a:lnTo>
                  <a:pt x="358283" y="1384300"/>
                </a:lnTo>
                <a:lnTo>
                  <a:pt x="361966" y="1384300"/>
                </a:lnTo>
                <a:lnTo>
                  <a:pt x="357810" y="1397000"/>
                </a:lnTo>
                <a:close/>
              </a:path>
              <a:path w="1003300" h="2286000">
                <a:moveTo>
                  <a:pt x="366057" y="1397000"/>
                </a:moveTo>
                <a:lnTo>
                  <a:pt x="362876" y="1397000"/>
                </a:lnTo>
                <a:lnTo>
                  <a:pt x="362421" y="1384300"/>
                </a:lnTo>
                <a:lnTo>
                  <a:pt x="365718" y="1384300"/>
                </a:lnTo>
                <a:lnTo>
                  <a:pt x="366057" y="1397000"/>
                </a:lnTo>
                <a:close/>
              </a:path>
              <a:path w="1003300" h="2286000">
                <a:moveTo>
                  <a:pt x="374662" y="1397000"/>
                </a:moveTo>
                <a:lnTo>
                  <a:pt x="374037" y="1397000"/>
                </a:lnTo>
                <a:lnTo>
                  <a:pt x="373174" y="1384300"/>
                </a:lnTo>
                <a:lnTo>
                  <a:pt x="374747" y="1384300"/>
                </a:lnTo>
                <a:lnTo>
                  <a:pt x="374662" y="1397000"/>
                </a:lnTo>
                <a:close/>
              </a:path>
              <a:path w="1003300" h="2286000">
                <a:moveTo>
                  <a:pt x="379537" y="1397000"/>
                </a:moveTo>
                <a:lnTo>
                  <a:pt x="378504" y="1397000"/>
                </a:lnTo>
                <a:lnTo>
                  <a:pt x="377661" y="1384300"/>
                </a:lnTo>
                <a:lnTo>
                  <a:pt x="379537" y="1397000"/>
                </a:lnTo>
                <a:close/>
              </a:path>
              <a:path w="1003300" h="2286000">
                <a:moveTo>
                  <a:pt x="428167" y="1397000"/>
                </a:moveTo>
                <a:lnTo>
                  <a:pt x="420342" y="1384300"/>
                </a:lnTo>
                <a:lnTo>
                  <a:pt x="425997" y="1384300"/>
                </a:lnTo>
                <a:lnTo>
                  <a:pt x="428167" y="1397000"/>
                </a:lnTo>
                <a:close/>
              </a:path>
              <a:path w="1003300" h="2286000">
                <a:moveTo>
                  <a:pt x="437342" y="1397000"/>
                </a:moveTo>
                <a:lnTo>
                  <a:pt x="435396" y="1397000"/>
                </a:lnTo>
                <a:lnTo>
                  <a:pt x="434330" y="1384300"/>
                </a:lnTo>
                <a:lnTo>
                  <a:pt x="436474" y="1384300"/>
                </a:lnTo>
                <a:lnTo>
                  <a:pt x="437342" y="1397000"/>
                </a:lnTo>
                <a:close/>
              </a:path>
              <a:path w="1003300" h="2286000">
                <a:moveTo>
                  <a:pt x="449750" y="1397000"/>
                </a:moveTo>
                <a:lnTo>
                  <a:pt x="447344" y="1397000"/>
                </a:lnTo>
                <a:lnTo>
                  <a:pt x="448433" y="1384300"/>
                </a:lnTo>
                <a:lnTo>
                  <a:pt x="448911" y="1384300"/>
                </a:lnTo>
                <a:lnTo>
                  <a:pt x="449750" y="1397000"/>
                </a:lnTo>
                <a:close/>
              </a:path>
              <a:path w="1003300" h="2286000">
                <a:moveTo>
                  <a:pt x="454316" y="1397000"/>
                </a:moveTo>
                <a:lnTo>
                  <a:pt x="451194" y="1397000"/>
                </a:lnTo>
                <a:lnTo>
                  <a:pt x="448911" y="1384300"/>
                </a:lnTo>
                <a:lnTo>
                  <a:pt x="450081" y="1384300"/>
                </a:lnTo>
                <a:lnTo>
                  <a:pt x="454287" y="1395442"/>
                </a:lnTo>
                <a:lnTo>
                  <a:pt x="454316" y="1397000"/>
                </a:lnTo>
                <a:close/>
              </a:path>
              <a:path w="1003300" h="2286000">
                <a:moveTo>
                  <a:pt x="454250" y="1393550"/>
                </a:moveTo>
                <a:lnTo>
                  <a:pt x="452576" y="1384300"/>
                </a:lnTo>
                <a:lnTo>
                  <a:pt x="454073" y="1384300"/>
                </a:lnTo>
                <a:lnTo>
                  <a:pt x="454250" y="1393550"/>
                </a:lnTo>
                <a:close/>
              </a:path>
              <a:path w="1003300" h="2286000">
                <a:moveTo>
                  <a:pt x="459288" y="1397000"/>
                </a:moveTo>
                <a:lnTo>
                  <a:pt x="457797" y="1397000"/>
                </a:lnTo>
                <a:lnTo>
                  <a:pt x="457770" y="1384300"/>
                </a:lnTo>
                <a:lnTo>
                  <a:pt x="459288" y="1397000"/>
                </a:lnTo>
                <a:close/>
              </a:path>
              <a:path w="1003300" h="2286000">
                <a:moveTo>
                  <a:pt x="465368" y="1397000"/>
                </a:moveTo>
                <a:lnTo>
                  <a:pt x="461160" y="1397000"/>
                </a:lnTo>
                <a:lnTo>
                  <a:pt x="460089" y="1384300"/>
                </a:lnTo>
                <a:lnTo>
                  <a:pt x="465368" y="1384300"/>
                </a:lnTo>
                <a:lnTo>
                  <a:pt x="465368" y="1397000"/>
                </a:lnTo>
                <a:close/>
              </a:path>
              <a:path w="1003300" h="2286000">
                <a:moveTo>
                  <a:pt x="515024" y="1397000"/>
                </a:moveTo>
                <a:lnTo>
                  <a:pt x="512855" y="1397000"/>
                </a:lnTo>
                <a:lnTo>
                  <a:pt x="512887" y="1384300"/>
                </a:lnTo>
                <a:lnTo>
                  <a:pt x="515024" y="1397000"/>
                </a:lnTo>
                <a:close/>
              </a:path>
              <a:path w="1003300" h="2286000">
                <a:moveTo>
                  <a:pt x="523743" y="1397000"/>
                </a:moveTo>
                <a:lnTo>
                  <a:pt x="516154" y="1397000"/>
                </a:lnTo>
                <a:lnTo>
                  <a:pt x="518190" y="1384300"/>
                </a:lnTo>
                <a:lnTo>
                  <a:pt x="522270" y="1384300"/>
                </a:lnTo>
                <a:lnTo>
                  <a:pt x="523743" y="1397000"/>
                </a:lnTo>
                <a:close/>
              </a:path>
              <a:path w="1003300" h="2286000">
                <a:moveTo>
                  <a:pt x="531432" y="1397000"/>
                </a:moveTo>
                <a:lnTo>
                  <a:pt x="529011" y="1397000"/>
                </a:lnTo>
                <a:lnTo>
                  <a:pt x="526827" y="1384300"/>
                </a:lnTo>
                <a:lnTo>
                  <a:pt x="527466" y="1384300"/>
                </a:lnTo>
                <a:lnTo>
                  <a:pt x="531432" y="1397000"/>
                </a:lnTo>
                <a:close/>
              </a:path>
              <a:path w="1003300" h="2286000">
                <a:moveTo>
                  <a:pt x="539845" y="1390355"/>
                </a:moveTo>
                <a:lnTo>
                  <a:pt x="537373" y="1384300"/>
                </a:lnTo>
                <a:lnTo>
                  <a:pt x="538935" y="1384300"/>
                </a:lnTo>
                <a:lnTo>
                  <a:pt x="539845" y="1390355"/>
                </a:lnTo>
                <a:close/>
              </a:path>
              <a:path w="1003300" h="2286000">
                <a:moveTo>
                  <a:pt x="598750" y="1397000"/>
                </a:moveTo>
                <a:lnTo>
                  <a:pt x="594778" y="1397000"/>
                </a:lnTo>
                <a:lnTo>
                  <a:pt x="595544" y="1384300"/>
                </a:lnTo>
                <a:lnTo>
                  <a:pt x="599549" y="1384300"/>
                </a:lnTo>
                <a:lnTo>
                  <a:pt x="598750" y="1397000"/>
                </a:lnTo>
                <a:close/>
              </a:path>
              <a:path w="1003300" h="2286000">
                <a:moveTo>
                  <a:pt x="601870" y="1397000"/>
                </a:moveTo>
                <a:lnTo>
                  <a:pt x="599743" y="1397000"/>
                </a:lnTo>
                <a:lnTo>
                  <a:pt x="601145" y="1384300"/>
                </a:lnTo>
                <a:lnTo>
                  <a:pt x="602560" y="1384300"/>
                </a:lnTo>
                <a:lnTo>
                  <a:pt x="601870" y="1397000"/>
                </a:lnTo>
                <a:close/>
              </a:path>
              <a:path w="1003300" h="2286000">
                <a:moveTo>
                  <a:pt x="605592" y="1397000"/>
                </a:moveTo>
                <a:lnTo>
                  <a:pt x="602902" y="1397000"/>
                </a:lnTo>
                <a:lnTo>
                  <a:pt x="603068" y="1384300"/>
                </a:lnTo>
                <a:lnTo>
                  <a:pt x="605510" y="1384300"/>
                </a:lnTo>
                <a:lnTo>
                  <a:pt x="605592" y="1397000"/>
                </a:lnTo>
                <a:close/>
              </a:path>
              <a:path w="1003300" h="2286000">
                <a:moveTo>
                  <a:pt x="609360" y="1397000"/>
                </a:moveTo>
                <a:lnTo>
                  <a:pt x="605595" y="1397000"/>
                </a:lnTo>
                <a:lnTo>
                  <a:pt x="607897" y="1384300"/>
                </a:lnTo>
                <a:lnTo>
                  <a:pt x="609970" y="1384300"/>
                </a:lnTo>
                <a:lnTo>
                  <a:pt x="609360" y="1397000"/>
                </a:lnTo>
                <a:close/>
              </a:path>
              <a:path w="1003300" h="2286000">
                <a:moveTo>
                  <a:pt x="611541" y="1397000"/>
                </a:moveTo>
                <a:lnTo>
                  <a:pt x="609731" y="1397000"/>
                </a:lnTo>
                <a:lnTo>
                  <a:pt x="609970" y="1384300"/>
                </a:lnTo>
                <a:lnTo>
                  <a:pt x="612116" y="1384300"/>
                </a:lnTo>
                <a:lnTo>
                  <a:pt x="611541" y="1397000"/>
                </a:lnTo>
                <a:close/>
              </a:path>
              <a:path w="1003300" h="2286000">
                <a:moveTo>
                  <a:pt x="614591" y="1397000"/>
                </a:moveTo>
                <a:lnTo>
                  <a:pt x="612631" y="1397000"/>
                </a:lnTo>
                <a:lnTo>
                  <a:pt x="613698" y="1384300"/>
                </a:lnTo>
                <a:lnTo>
                  <a:pt x="614966" y="1384300"/>
                </a:lnTo>
                <a:lnTo>
                  <a:pt x="614591" y="1397000"/>
                </a:lnTo>
                <a:close/>
              </a:path>
              <a:path w="1003300" h="2286000">
                <a:moveTo>
                  <a:pt x="650983" y="1397000"/>
                </a:moveTo>
                <a:lnTo>
                  <a:pt x="649553" y="1397000"/>
                </a:lnTo>
                <a:lnTo>
                  <a:pt x="650001" y="1384300"/>
                </a:lnTo>
                <a:lnTo>
                  <a:pt x="651297" y="1384300"/>
                </a:lnTo>
                <a:lnTo>
                  <a:pt x="650983" y="1397000"/>
                </a:lnTo>
                <a:close/>
              </a:path>
              <a:path w="1003300" h="2286000">
                <a:moveTo>
                  <a:pt x="661502" y="1393540"/>
                </a:moveTo>
                <a:lnTo>
                  <a:pt x="661523" y="1384300"/>
                </a:lnTo>
                <a:lnTo>
                  <a:pt x="663425" y="1384300"/>
                </a:lnTo>
                <a:lnTo>
                  <a:pt x="662842" y="1390727"/>
                </a:lnTo>
                <a:lnTo>
                  <a:pt x="661502" y="1393540"/>
                </a:lnTo>
                <a:close/>
              </a:path>
              <a:path w="1003300" h="2286000">
                <a:moveTo>
                  <a:pt x="665717" y="1384692"/>
                </a:moveTo>
                <a:lnTo>
                  <a:pt x="665803" y="1384300"/>
                </a:lnTo>
                <a:lnTo>
                  <a:pt x="665717" y="1384692"/>
                </a:lnTo>
                <a:close/>
              </a:path>
              <a:path w="1003300" h="2286000">
                <a:moveTo>
                  <a:pt x="673641" y="1396330"/>
                </a:moveTo>
                <a:lnTo>
                  <a:pt x="675186" y="1384300"/>
                </a:lnTo>
                <a:lnTo>
                  <a:pt x="679172" y="1384300"/>
                </a:lnTo>
                <a:lnTo>
                  <a:pt x="673641" y="1396330"/>
                </a:lnTo>
                <a:close/>
              </a:path>
              <a:path w="1003300" h="2286000">
                <a:moveTo>
                  <a:pt x="683460" y="1397000"/>
                </a:moveTo>
                <a:lnTo>
                  <a:pt x="680867" y="1397000"/>
                </a:lnTo>
                <a:lnTo>
                  <a:pt x="679172" y="1384300"/>
                </a:lnTo>
                <a:lnTo>
                  <a:pt x="679847" y="1384300"/>
                </a:lnTo>
                <a:lnTo>
                  <a:pt x="683624" y="1396231"/>
                </a:lnTo>
                <a:lnTo>
                  <a:pt x="683460" y="1397000"/>
                </a:lnTo>
                <a:close/>
              </a:path>
              <a:path w="1003300" h="2286000">
                <a:moveTo>
                  <a:pt x="686120" y="1397000"/>
                </a:moveTo>
                <a:lnTo>
                  <a:pt x="683867" y="1397000"/>
                </a:lnTo>
                <a:lnTo>
                  <a:pt x="683624" y="1396231"/>
                </a:lnTo>
                <a:lnTo>
                  <a:pt x="686160" y="1384300"/>
                </a:lnTo>
                <a:lnTo>
                  <a:pt x="687919" y="1384300"/>
                </a:lnTo>
                <a:lnTo>
                  <a:pt x="686120" y="1397000"/>
                </a:lnTo>
                <a:close/>
              </a:path>
              <a:path w="1003300" h="2286000">
                <a:moveTo>
                  <a:pt x="690026" y="1397000"/>
                </a:moveTo>
                <a:lnTo>
                  <a:pt x="688208" y="1384300"/>
                </a:lnTo>
                <a:lnTo>
                  <a:pt x="690726" y="1384300"/>
                </a:lnTo>
                <a:lnTo>
                  <a:pt x="690026" y="1397000"/>
                </a:lnTo>
                <a:close/>
              </a:path>
              <a:path w="1003300" h="2286000">
                <a:moveTo>
                  <a:pt x="692244" y="1397000"/>
                </a:moveTo>
                <a:lnTo>
                  <a:pt x="690026" y="1397000"/>
                </a:lnTo>
                <a:lnTo>
                  <a:pt x="691286" y="1384300"/>
                </a:lnTo>
                <a:lnTo>
                  <a:pt x="693741" y="1384300"/>
                </a:lnTo>
                <a:lnTo>
                  <a:pt x="692244" y="1397000"/>
                </a:lnTo>
                <a:close/>
              </a:path>
              <a:path w="1003300" h="2286000">
                <a:moveTo>
                  <a:pt x="695500" y="1397000"/>
                </a:moveTo>
                <a:lnTo>
                  <a:pt x="692244" y="1397000"/>
                </a:lnTo>
                <a:lnTo>
                  <a:pt x="695669" y="1384300"/>
                </a:lnTo>
                <a:lnTo>
                  <a:pt x="698189" y="1384300"/>
                </a:lnTo>
                <a:lnTo>
                  <a:pt x="695500" y="1397000"/>
                </a:lnTo>
                <a:close/>
              </a:path>
              <a:path w="1003300" h="2286000">
                <a:moveTo>
                  <a:pt x="663038" y="1397000"/>
                </a:moveTo>
                <a:lnTo>
                  <a:pt x="662273" y="1397000"/>
                </a:lnTo>
                <a:lnTo>
                  <a:pt x="662842" y="1390727"/>
                </a:lnTo>
                <a:lnTo>
                  <a:pt x="665717" y="1384692"/>
                </a:lnTo>
                <a:lnTo>
                  <a:pt x="663038" y="1397000"/>
                </a:lnTo>
                <a:close/>
              </a:path>
              <a:path w="1003300" h="2286000">
                <a:moveTo>
                  <a:pt x="542558" y="1397000"/>
                </a:moveTo>
                <a:lnTo>
                  <a:pt x="540844" y="1397000"/>
                </a:lnTo>
                <a:lnTo>
                  <a:pt x="539845" y="1390355"/>
                </a:lnTo>
                <a:lnTo>
                  <a:pt x="542558" y="1397000"/>
                </a:lnTo>
                <a:close/>
              </a:path>
              <a:path w="1003300" h="2286000">
                <a:moveTo>
                  <a:pt x="661494" y="1397000"/>
                </a:moveTo>
                <a:lnTo>
                  <a:pt x="659853" y="1397000"/>
                </a:lnTo>
                <a:lnTo>
                  <a:pt x="661502" y="1393540"/>
                </a:lnTo>
                <a:lnTo>
                  <a:pt x="661494" y="1397000"/>
                </a:lnTo>
                <a:close/>
              </a:path>
              <a:path w="1003300" h="2286000">
                <a:moveTo>
                  <a:pt x="454875" y="1397000"/>
                </a:moveTo>
                <a:lnTo>
                  <a:pt x="454287" y="1395442"/>
                </a:lnTo>
                <a:lnTo>
                  <a:pt x="454250" y="1393550"/>
                </a:lnTo>
                <a:lnTo>
                  <a:pt x="454875" y="1397000"/>
                </a:lnTo>
                <a:close/>
              </a:path>
              <a:path w="1003300" h="2286000">
                <a:moveTo>
                  <a:pt x="683867" y="1397000"/>
                </a:moveTo>
                <a:lnTo>
                  <a:pt x="683460" y="1397000"/>
                </a:lnTo>
                <a:lnTo>
                  <a:pt x="683624" y="1396231"/>
                </a:lnTo>
                <a:lnTo>
                  <a:pt x="683867" y="1397000"/>
                </a:lnTo>
                <a:close/>
              </a:path>
              <a:path w="1003300" h="2286000">
                <a:moveTo>
                  <a:pt x="673555" y="1397000"/>
                </a:moveTo>
                <a:lnTo>
                  <a:pt x="673333" y="1397000"/>
                </a:lnTo>
                <a:lnTo>
                  <a:pt x="673641" y="1396330"/>
                </a:lnTo>
                <a:lnTo>
                  <a:pt x="673555" y="1397000"/>
                </a:lnTo>
                <a:close/>
              </a:path>
              <a:path w="1003300" h="2286000">
                <a:moveTo>
                  <a:pt x="286335" y="1409700"/>
                </a:moveTo>
                <a:lnTo>
                  <a:pt x="285502" y="1409700"/>
                </a:lnTo>
                <a:lnTo>
                  <a:pt x="284408" y="1397000"/>
                </a:lnTo>
                <a:lnTo>
                  <a:pt x="286119" y="1397000"/>
                </a:lnTo>
                <a:lnTo>
                  <a:pt x="286335" y="1409700"/>
                </a:lnTo>
                <a:close/>
              </a:path>
              <a:path w="1003300" h="2286000">
                <a:moveTo>
                  <a:pt x="289782" y="1409700"/>
                </a:moveTo>
                <a:lnTo>
                  <a:pt x="287935" y="1409700"/>
                </a:lnTo>
                <a:lnTo>
                  <a:pt x="287935" y="1397000"/>
                </a:lnTo>
                <a:lnTo>
                  <a:pt x="289213" y="1397000"/>
                </a:lnTo>
                <a:lnTo>
                  <a:pt x="289782" y="1409700"/>
                </a:lnTo>
                <a:close/>
              </a:path>
              <a:path w="1003300" h="2286000">
                <a:moveTo>
                  <a:pt x="293661" y="1409700"/>
                </a:moveTo>
                <a:lnTo>
                  <a:pt x="291969" y="1409700"/>
                </a:lnTo>
                <a:lnTo>
                  <a:pt x="292073" y="1397000"/>
                </a:lnTo>
                <a:lnTo>
                  <a:pt x="293232" y="1397000"/>
                </a:lnTo>
                <a:lnTo>
                  <a:pt x="293661" y="1409700"/>
                </a:lnTo>
                <a:close/>
              </a:path>
              <a:path w="1003300" h="2286000">
                <a:moveTo>
                  <a:pt x="301460" y="1405794"/>
                </a:moveTo>
                <a:lnTo>
                  <a:pt x="296247" y="1397000"/>
                </a:lnTo>
                <a:lnTo>
                  <a:pt x="300126" y="1397000"/>
                </a:lnTo>
                <a:lnTo>
                  <a:pt x="301460" y="1405794"/>
                </a:lnTo>
                <a:close/>
              </a:path>
              <a:path w="1003300" h="2286000">
                <a:moveTo>
                  <a:pt x="359633" y="1409700"/>
                </a:moveTo>
                <a:lnTo>
                  <a:pt x="359087" y="1409700"/>
                </a:lnTo>
                <a:lnTo>
                  <a:pt x="359644" y="1397000"/>
                </a:lnTo>
                <a:lnTo>
                  <a:pt x="361547" y="1397000"/>
                </a:lnTo>
                <a:lnTo>
                  <a:pt x="359633" y="1409700"/>
                </a:lnTo>
                <a:close/>
              </a:path>
              <a:path w="1003300" h="2286000">
                <a:moveTo>
                  <a:pt x="362322" y="1409700"/>
                </a:moveTo>
                <a:lnTo>
                  <a:pt x="361809" y="1397000"/>
                </a:lnTo>
                <a:lnTo>
                  <a:pt x="363263" y="1397000"/>
                </a:lnTo>
                <a:lnTo>
                  <a:pt x="362322" y="1409700"/>
                </a:lnTo>
                <a:close/>
              </a:path>
              <a:path w="1003300" h="2286000">
                <a:moveTo>
                  <a:pt x="364506" y="1409700"/>
                </a:moveTo>
                <a:lnTo>
                  <a:pt x="364214" y="1409700"/>
                </a:lnTo>
                <a:lnTo>
                  <a:pt x="363263" y="1397000"/>
                </a:lnTo>
                <a:lnTo>
                  <a:pt x="366519" y="1397000"/>
                </a:lnTo>
                <a:lnTo>
                  <a:pt x="364506" y="1409700"/>
                </a:lnTo>
                <a:close/>
              </a:path>
              <a:path w="1003300" h="2286000">
                <a:moveTo>
                  <a:pt x="369797" y="1409700"/>
                </a:moveTo>
                <a:lnTo>
                  <a:pt x="368982" y="1409700"/>
                </a:lnTo>
                <a:lnTo>
                  <a:pt x="366719" y="1397000"/>
                </a:lnTo>
                <a:lnTo>
                  <a:pt x="367705" y="1397000"/>
                </a:lnTo>
                <a:lnTo>
                  <a:pt x="369797" y="1409700"/>
                </a:lnTo>
                <a:close/>
              </a:path>
              <a:path w="1003300" h="2286000">
                <a:moveTo>
                  <a:pt x="376517" y="1409700"/>
                </a:moveTo>
                <a:lnTo>
                  <a:pt x="374930" y="1409700"/>
                </a:lnTo>
                <a:lnTo>
                  <a:pt x="372330" y="1397000"/>
                </a:lnTo>
                <a:lnTo>
                  <a:pt x="376358" y="1397000"/>
                </a:lnTo>
                <a:lnTo>
                  <a:pt x="376517" y="1409700"/>
                </a:lnTo>
                <a:close/>
              </a:path>
              <a:path w="1003300" h="2286000">
                <a:moveTo>
                  <a:pt x="378574" y="1398886"/>
                </a:moveTo>
                <a:lnTo>
                  <a:pt x="378167" y="1397000"/>
                </a:lnTo>
                <a:lnTo>
                  <a:pt x="378455" y="1397000"/>
                </a:lnTo>
                <a:lnTo>
                  <a:pt x="378574" y="1398886"/>
                </a:lnTo>
                <a:close/>
              </a:path>
              <a:path w="1003300" h="2286000">
                <a:moveTo>
                  <a:pt x="383983" y="1409700"/>
                </a:moveTo>
                <a:lnTo>
                  <a:pt x="381184" y="1397000"/>
                </a:lnTo>
                <a:lnTo>
                  <a:pt x="382272" y="1397000"/>
                </a:lnTo>
                <a:lnTo>
                  <a:pt x="382946" y="1399842"/>
                </a:lnTo>
                <a:lnTo>
                  <a:pt x="383983" y="1409700"/>
                </a:lnTo>
                <a:close/>
              </a:path>
              <a:path w="1003300" h="2286000">
                <a:moveTo>
                  <a:pt x="386475" y="1409700"/>
                </a:moveTo>
                <a:lnTo>
                  <a:pt x="385282" y="1409700"/>
                </a:lnTo>
                <a:lnTo>
                  <a:pt x="382946" y="1399842"/>
                </a:lnTo>
                <a:lnTo>
                  <a:pt x="382647" y="1397000"/>
                </a:lnTo>
                <a:lnTo>
                  <a:pt x="386475" y="1409700"/>
                </a:lnTo>
                <a:close/>
              </a:path>
              <a:path w="1003300" h="2286000">
                <a:moveTo>
                  <a:pt x="426969" y="1409700"/>
                </a:moveTo>
                <a:lnTo>
                  <a:pt x="423591" y="1397000"/>
                </a:lnTo>
                <a:lnTo>
                  <a:pt x="426969" y="1397000"/>
                </a:lnTo>
                <a:lnTo>
                  <a:pt x="426969" y="1409700"/>
                </a:lnTo>
                <a:close/>
              </a:path>
              <a:path w="1003300" h="2286000">
                <a:moveTo>
                  <a:pt x="437866" y="1409700"/>
                </a:moveTo>
                <a:lnTo>
                  <a:pt x="436163" y="1409700"/>
                </a:lnTo>
                <a:lnTo>
                  <a:pt x="437138" y="1397000"/>
                </a:lnTo>
                <a:lnTo>
                  <a:pt x="437341" y="1397000"/>
                </a:lnTo>
                <a:lnTo>
                  <a:pt x="437866" y="1409700"/>
                </a:lnTo>
                <a:close/>
              </a:path>
              <a:path w="1003300" h="2286000">
                <a:moveTo>
                  <a:pt x="439278" y="1398416"/>
                </a:moveTo>
                <a:lnTo>
                  <a:pt x="438848" y="1397000"/>
                </a:lnTo>
                <a:lnTo>
                  <a:pt x="439032" y="1397000"/>
                </a:lnTo>
                <a:lnTo>
                  <a:pt x="439278" y="1398416"/>
                </a:lnTo>
                <a:close/>
              </a:path>
              <a:path w="1003300" h="2286000">
                <a:moveTo>
                  <a:pt x="445888" y="1409700"/>
                </a:moveTo>
                <a:lnTo>
                  <a:pt x="444417" y="1409700"/>
                </a:lnTo>
                <a:lnTo>
                  <a:pt x="445311" y="1397000"/>
                </a:lnTo>
                <a:lnTo>
                  <a:pt x="446481" y="1397000"/>
                </a:lnTo>
                <a:lnTo>
                  <a:pt x="445888" y="1409700"/>
                </a:lnTo>
                <a:close/>
              </a:path>
              <a:path w="1003300" h="2286000">
                <a:moveTo>
                  <a:pt x="455577" y="1409700"/>
                </a:moveTo>
                <a:lnTo>
                  <a:pt x="449717" y="1409700"/>
                </a:lnTo>
                <a:lnTo>
                  <a:pt x="450228" y="1397000"/>
                </a:lnTo>
                <a:lnTo>
                  <a:pt x="451979" y="1397000"/>
                </a:lnTo>
                <a:lnTo>
                  <a:pt x="455577" y="1409700"/>
                </a:lnTo>
                <a:close/>
              </a:path>
              <a:path w="1003300" h="2286000">
                <a:moveTo>
                  <a:pt x="455869" y="1409700"/>
                </a:moveTo>
                <a:lnTo>
                  <a:pt x="455577" y="1409700"/>
                </a:lnTo>
                <a:lnTo>
                  <a:pt x="455831" y="1397000"/>
                </a:lnTo>
                <a:lnTo>
                  <a:pt x="457579" y="1397000"/>
                </a:lnTo>
                <a:lnTo>
                  <a:pt x="455869" y="1409700"/>
                </a:lnTo>
                <a:close/>
              </a:path>
              <a:path w="1003300" h="2286000">
                <a:moveTo>
                  <a:pt x="467073" y="1409700"/>
                </a:moveTo>
                <a:lnTo>
                  <a:pt x="460480" y="1409700"/>
                </a:lnTo>
                <a:lnTo>
                  <a:pt x="460375" y="1397000"/>
                </a:lnTo>
                <a:lnTo>
                  <a:pt x="466099" y="1397000"/>
                </a:lnTo>
                <a:lnTo>
                  <a:pt x="467073" y="1409700"/>
                </a:lnTo>
                <a:close/>
              </a:path>
              <a:path w="1003300" h="2286000">
                <a:moveTo>
                  <a:pt x="516141" y="1409700"/>
                </a:moveTo>
                <a:lnTo>
                  <a:pt x="514257" y="1409700"/>
                </a:lnTo>
                <a:lnTo>
                  <a:pt x="514417" y="1397000"/>
                </a:lnTo>
                <a:lnTo>
                  <a:pt x="516838" y="1397000"/>
                </a:lnTo>
                <a:lnTo>
                  <a:pt x="516141" y="1409700"/>
                </a:lnTo>
                <a:close/>
              </a:path>
              <a:path w="1003300" h="2286000">
                <a:moveTo>
                  <a:pt x="523384" y="1409700"/>
                </a:moveTo>
                <a:lnTo>
                  <a:pt x="520616" y="1409700"/>
                </a:lnTo>
                <a:lnTo>
                  <a:pt x="519111" y="1397000"/>
                </a:lnTo>
                <a:lnTo>
                  <a:pt x="520622" y="1397000"/>
                </a:lnTo>
                <a:lnTo>
                  <a:pt x="523384" y="1409700"/>
                </a:lnTo>
                <a:close/>
              </a:path>
              <a:path w="1003300" h="2286000">
                <a:moveTo>
                  <a:pt x="534542" y="1404058"/>
                </a:moveTo>
                <a:lnTo>
                  <a:pt x="527197" y="1397000"/>
                </a:lnTo>
                <a:lnTo>
                  <a:pt x="530421" y="1397000"/>
                </a:lnTo>
                <a:lnTo>
                  <a:pt x="534542" y="1404058"/>
                </a:lnTo>
                <a:close/>
              </a:path>
              <a:path w="1003300" h="2286000">
                <a:moveTo>
                  <a:pt x="593375" y="1409700"/>
                </a:moveTo>
                <a:lnTo>
                  <a:pt x="590822" y="1409700"/>
                </a:lnTo>
                <a:lnTo>
                  <a:pt x="594056" y="1397000"/>
                </a:lnTo>
                <a:lnTo>
                  <a:pt x="595961" y="1397000"/>
                </a:lnTo>
                <a:lnTo>
                  <a:pt x="593375" y="1409700"/>
                </a:lnTo>
                <a:close/>
              </a:path>
              <a:path w="1003300" h="2286000">
                <a:moveTo>
                  <a:pt x="600160" y="1409700"/>
                </a:moveTo>
                <a:lnTo>
                  <a:pt x="598717" y="1409700"/>
                </a:lnTo>
                <a:lnTo>
                  <a:pt x="598950" y="1397000"/>
                </a:lnTo>
                <a:lnTo>
                  <a:pt x="600160" y="1409700"/>
                </a:lnTo>
                <a:close/>
              </a:path>
              <a:path w="1003300" h="2286000">
                <a:moveTo>
                  <a:pt x="601510" y="1409700"/>
                </a:moveTo>
                <a:lnTo>
                  <a:pt x="600335" y="1409700"/>
                </a:lnTo>
                <a:lnTo>
                  <a:pt x="601734" y="1397000"/>
                </a:lnTo>
                <a:lnTo>
                  <a:pt x="602446" y="1397000"/>
                </a:lnTo>
                <a:lnTo>
                  <a:pt x="601510" y="1409700"/>
                </a:lnTo>
                <a:close/>
              </a:path>
              <a:path w="1003300" h="2286000">
                <a:moveTo>
                  <a:pt x="604004" y="1409700"/>
                </a:moveTo>
                <a:lnTo>
                  <a:pt x="603220" y="1409700"/>
                </a:lnTo>
                <a:lnTo>
                  <a:pt x="603220" y="1397000"/>
                </a:lnTo>
                <a:lnTo>
                  <a:pt x="605163" y="1397000"/>
                </a:lnTo>
                <a:lnTo>
                  <a:pt x="604004" y="1409700"/>
                </a:lnTo>
                <a:close/>
              </a:path>
              <a:path w="1003300" h="2286000">
                <a:moveTo>
                  <a:pt x="608789" y="1409700"/>
                </a:moveTo>
                <a:lnTo>
                  <a:pt x="605368" y="1409700"/>
                </a:lnTo>
                <a:lnTo>
                  <a:pt x="606105" y="1397000"/>
                </a:lnTo>
                <a:lnTo>
                  <a:pt x="608675" y="1397000"/>
                </a:lnTo>
                <a:lnTo>
                  <a:pt x="608789" y="1409700"/>
                </a:lnTo>
                <a:close/>
              </a:path>
              <a:path w="1003300" h="2286000">
                <a:moveTo>
                  <a:pt x="612539" y="1409700"/>
                </a:moveTo>
                <a:lnTo>
                  <a:pt x="611986" y="1409700"/>
                </a:lnTo>
                <a:lnTo>
                  <a:pt x="611846" y="1397000"/>
                </a:lnTo>
                <a:lnTo>
                  <a:pt x="613935" y="1397000"/>
                </a:lnTo>
                <a:lnTo>
                  <a:pt x="612539" y="1409700"/>
                </a:lnTo>
                <a:close/>
              </a:path>
              <a:path w="1003300" h="2286000">
                <a:moveTo>
                  <a:pt x="647382" y="1409700"/>
                </a:moveTo>
                <a:lnTo>
                  <a:pt x="644426" y="1409700"/>
                </a:lnTo>
                <a:lnTo>
                  <a:pt x="644444" y="1397000"/>
                </a:lnTo>
                <a:lnTo>
                  <a:pt x="647382" y="1409700"/>
                </a:lnTo>
                <a:close/>
              </a:path>
              <a:path w="1003300" h="2286000">
                <a:moveTo>
                  <a:pt x="651968" y="1409700"/>
                </a:moveTo>
                <a:lnTo>
                  <a:pt x="651682" y="1397000"/>
                </a:lnTo>
                <a:lnTo>
                  <a:pt x="653268" y="1397000"/>
                </a:lnTo>
                <a:lnTo>
                  <a:pt x="651968" y="1409700"/>
                </a:lnTo>
                <a:close/>
              </a:path>
              <a:path w="1003300" h="2286000">
                <a:moveTo>
                  <a:pt x="664466" y="1409700"/>
                </a:moveTo>
                <a:lnTo>
                  <a:pt x="661266" y="1409700"/>
                </a:lnTo>
                <a:lnTo>
                  <a:pt x="664573" y="1397000"/>
                </a:lnTo>
                <a:lnTo>
                  <a:pt x="667357" y="1397000"/>
                </a:lnTo>
                <a:lnTo>
                  <a:pt x="664466" y="1409700"/>
                </a:lnTo>
                <a:close/>
              </a:path>
              <a:path w="1003300" h="2286000">
                <a:moveTo>
                  <a:pt x="667357" y="1397031"/>
                </a:moveTo>
                <a:close/>
              </a:path>
              <a:path w="1003300" h="2286000">
                <a:moveTo>
                  <a:pt x="667688" y="1409700"/>
                </a:moveTo>
                <a:lnTo>
                  <a:pt x="667018" y="1409700"/>
                </a:lnTo>
                <a:lnTo>
                  <a:pt x="667364" y="1397000"/>
                </a:lnTo>
                <a:lnTo>
                  <a:pt x="669288" y="1397000"/>
                </a:lnTo>
                <a:lnTo>
                  <a:pt x="667688" y="1409700"/>
                </a:lnTo>
                <a:close/>
              </a:path>
              <a:path w="1003300" h="2286000">
                <a:moveTo>
                  <a:pt x="669501" y="1409700"/>
                </a:moveTo>
                <a:lnTo>
                  <a:pt x="669056" y="1409700"/>
                </a:lnTo>
                <a:lnTo>
                  <a:pt x="670937" y="1397000"/>
                </a:lnTo>
                <a:lnTo>
                  <a:pt x="672044" y="1397000"/>
                </a:lnTo>
                <a:lnTo>
                  <a:pt x="669501" y="1409700"/>
                </a:lnTo>
                <a:close/>
              </a:path>
              <a:path w="1003300" h="2286000">
                <a:moveTo>
                  <a:pt x="675263" y="1409700"/>
                </a:moveTo>
                <a:lnTo>
                  <a:pt x="669663" y="1409700"/>
                </a:lnTo>
                <a:lnTo>
                  <a:pt x="675263" y="1397000"/>
                </a:lnTo>
                <a:lnTo>
                  <a:pt x="676565" y="1397000"/>
                </a:lnTo>
                <a:lnTo>
                  <a:pt x="675263" y="1409700"/>
                </a:lnTo>
                <a:close/>
              </a:path>
              <a:path w="1003300" h="2286000">
                <a:moveTo>
                  <a:pt x="680395" y="1409700"/>
                </a:moveTo>
                <a:lnTo>
                  <a:pt x="676212" y="1409700"/>
                </a:lnTo>
                <a:lnTo>
                  <a:pt x="677198" y="1397000"/>
                </a:lnTo>
                <a:lnTo>
                  <a:pt x="679488" y="1397000"/>
                </a:lnTo>
                <a:lnTo>
                  <a:pt x="680395" y="1409700"/>
                </a:lnTo>
                <a:close/>
              </a:path>
              <a:path w="1003300" h="2286000">
                <a:moveTo>
                  <a:pt x="684176" y="1409700"/>
                </a:moveTo>
                <a:lnTo>
                  <a:pt x="681231" y="1409700"/>
                </a:lnTo>
                <a:lnTo>
                  <a:pt x="683751" y="1397000"/>
                </a:lnTo>
                <a:lnTo>
                  <a:pt x="685580" y="1397000"/>
                </a:lnTo>
                <a:lnTo>
                  <a:pt x="684176" y="1409700"/>
                </a:lnTo>
                <a:close/>
              </a:path>
              <a:path w="1003300" h="2286000">
                <a:moveTo>
                  <a:pt x="690559" y="1409700"/>
                </a:moveTo>
                <a:lnTo>
                  <a:pt x="688876" y="1409700"/>
                </a:lnTo>
                <a:lnTo>
                  <a:pt x="687686" y="1397000"/>
                </a:lnTo>
                <a:lnTo>
                  <a:pt x="688570" y="1397000"/>
                </a:lnTo>
                <a:lnTo>
                  <a:pt x="690559" y="1409700"/>
                </a:lnTo>
                <a:close/>
              </a:path>
              <a:path w="1003300" h="2286000">
                <a:moveTo>
                  <a:pt x="694020" y="1409700"/>
                </a:moveTo>
                <a:lnTo>
                  <a:pt x="690559" y="1409700"/>
                </a:lnTo>
                <a:lnTo>
                  <a:pt x="692030" y="1397000"/>
                </a:lnTo>
                <a:lnTo>
                  <a:pt x="694383" y="1397000"/>
                </a:lnTo>
                <a:lnTo>
                  <a:pt x="694020" y="1409700"/>
                </a:lnTo>
                <a:close/>
              </a:path>
              <a:path w="1003300" h="2286000">
                <a:moveTo>
                  <a:pt x="442702" y="1409700"/>
                </a:moveTo>
                <a:lnTo>
                  <a:pt x="441234" y="1409700"/>
                </a:lnTo>
                <a:lnTo>
                  <a:pt x="439278" y="1398416"/>
                </a:lnTo>
                <a:lnTo>
                  <a:pt x="442702" y="1409700"/>
                </a:lnTo>
                <a:close/>
              </a:path>
              <a:path w="1003300" h="2286000">
                <a:moveTo>
                  <a:pt x="380908" y="1409700"/>
                </a:moveTo>
                <a:lnTo>
                  <a:pt x="379254" y="1409700"/>
                </a:lnTo>
                <a:lnTo>
                  <a:pt x="378574" y="1398886"/>
                </a:lnTo>
                <a:lnTo>
                  <a:pt x="380908" y="1409700"/>
                </a:lnTo>
                <a:close/>
              </a:path>
              <a:path w="1003300" h="2286000">
                <a:moveTo>
                  <a:pt x="540411" y="1409700"/>
                </a:moveTo>
                <a:lnTo>
                  <a:pt x="537835" y="1409700"/>
                </a:lnTo>
                <a:lnTo>
                  <a:pt x="534542" y="1404058"/>
                </a:lnTo>
                <a:lnTo>
                  <a:pt x="540411" y="1409700"/>
                </a:lnTo>
                <a:close/>
              </a:path>
              <a:path w="1003300" h="2286000">
                <a:moveTo>
                  <a:pt x="303775" y="1409700"/>
                </a:moveTo>
                <a:lnTo>
                  <a:pt x="302053" y="1409700"/>
                </a:lnTo>
                <a:lnTo>
                  <a:pt x="301460" y="1405794"/>
                </a:lnTo>
                <a:lnTo>
                  <a:pt x="303775" y="1409700"/>
                </a:lnTo>
                <a:close/>
              </a:path>
              <a:path w="1003300" h="2286000">
                <a:moveTo>
                  <a:pt x="292977" y="1435100"/>
                </a:moveTo>
                <a:lnTo>
                  <a:pt x="291029" y="1435100"/>
                </a:lnTo>
                <a:lnTo>
                  <a:pt x="288815" y="1422400"/>
                </a:lnTo>
                <a:lnTo>
                  <a:pt x="286745" y="1409700"/>
                </a:lnTo>
                <a:lnTo>
                  <a:pt x="288105" y="1409700"/>
                </a:lnTo>
                <a:lnTo>
                  <a:pt x="289398" y="1422400"/>
                </a:lnTo>
                <a:lnTo>
                  <a:pt x="291957" y="1422400"/>
                </a:lnTo>
                <a:lnTo>
                  <a:pt x="293142" y="1433149"/>
                </a:lnTo>
                <a:lnTo>
                  <a:pt x="292977" y="1435100"/>
                </a:lnTo>
                <a:close/>
              </a:path>
              <a:path w="1003300" h="2286000">
                <a:moveTo>
                  <a:pt x="296945" y="1422400"/>
                </a:moveTo>
                <a:lnTo>
                  <a:pt x="293292" y="1422400"/>
                </a:lnTo>
                <a:lnTo>
                  <a:pt x="289562" y="1409700"/>
                </a:lnTo>
                <a:lnTo>
                  <a:pt x="290667" y="1409700"/>
                </a:lnTo>
                <a:lnTo>
                  <a:pt x="296945" y="1422400"/>
                </a:lnTo>
                <a:close/>
              </a:path>
              <a:path w="1003300" h="2286000">
                <a:moveTo>
                  <a:pt x="306976" y="1422400"/>
                </a:moveTo>
                <a:lnTo>
                  <a:pt x="305266" y="1422400"/>
                </a:lnTo>
                <a:lnTo>
                  <a:pt x="300389" y="1409700"/>
                </a:lnTo>
                <a:lnTo>
                  <a:pt x="306976" y="1422400"/>
                </a:lnTo>
                <a:close/>
              </a:path>
              <a:path w="1003300" h="2286000">
                <a:moveTo>
                  <a:pt x="341772" y="1422400"/>
                </a:moveTo>
                <a:lnTo>
                  <a:pt x="338531" y="1422400"/>
                </a:lnTo>
                <a:lnTo>
                  <a:pt x="338855" y="1409700"/>
                </a:lnTo>
                <a:lnTo>
                  <a:pt x="341772" y="1422400"/>
                </a:lnTo>
                <a:close/>
              </a:path>
              <a:path w="1003300" h="2286000">
                <a:moveTo>
                  <a:pt x="355960" y="1422400"/>
                </a:moveTo>
                <a:lnTo>
                  <a:pt x="353559" y="1422400"/>
                </a:lnTo>
                <a:lnTo>
                  <a:pt x="354710" y="1409700"/>
                </a:lnTo>
                <a:lnTo>
                  <a:pt x="355527" y="1409700"/>
                </a:lnTo>
                <a:lnTo>
                  <a:pt x="355960" y="1422400"/>
                </a:lnTo>
                <a:close/>
              </a:path>
              <a:path w="1003300" h="2286000">
                <a:moveTo>
                  <a:pt x="357491" y="1422400"/>
                </a:moveTo>
                <a:lnTo>
                  <a:pt x="357067" y="1422400"/>
                </a:lnTo>
                <a:lnTo>
                  <a:pt x="355527" y="1409700"/>
                </a:lnTo>
                <a:lnTo>
                  <a:pt x="357999" y="1409700"/>
                </a:lnTo>
                <a:lnTo>
                  <a:pt x="357491" y="1422400"/>
                </a:lnTo>
                <a:close/>
              </a:path>
              <a:path w="1003300" h="2286000">
                <a:moveTo>
                  <a:pt x="359110" y="1422400"/>
                </a:moveTo>
                <a:lnTo>
                  <a:pt x="358754" y="1422400"/>
                </a:lnTo>
                <a:lnTo>
                  <a:pt x="358754" y="1409700"/>
                </a:lnTo>
                <a:lnTo>
                  <a:pt x="362131" y="1409700"/>
                </a:lnTo>
                <a:lnTo>
                  <a:pt x="359110" y="1422400"/>
                </a:lnTo>
                <a:close/>
              </a:path>
              <a:path w="1003300" h="2286000">
                <a:moveTo>
                  <a:pt x="360342" y="1422400"/>
                </a:moveTo>
                <a:lnTo>
                  <a:pt x="359110" y="1422400"/>
                </a:lnTo>
                <a:lnTo>
                  <a:pt x="362131" y="1409700"/>
                </a:lnTo>
                <a:lnTo>
                  <a:pt x="360342" y="1422400"/>
                </a:lnTo>
                <a:close/>
              </a:path>
              <a:path w="1003300" h="2286000">
                <a:moveTo>
                  <a:pt x="362917" y="1422400"/>
                </a:moveTo>
                <a:lnTo>
                  <a:pt x="360342" y="1422400"/>
                </a:lnTo>
                <a:lnTo>
                  <a:pt x="362131" y="1409700"/>
                </a:lnTo>
                <a:lnTo>
                  <a:pt x="364729" y="1409700"/>
                </a:lnTo>
                <a:lnTo>
                  <a:pt x="362917" y="1422400"/>
                </a:lnTo>
                <a:close/>
              </a:path>
              <a:path w="1003300" h="2286000">
                <a:moveTo>
                  <a:pt x="370554" y="1422400"/>
                </a:moveTo>
                <a:lnTo>
                  <a:pt x="366556" y="1422400"/>
                </a:lnTo>
                <a:lnTo>
                  <a:pt x="368384" y="1409700"/>
                </a:lnTo>
                <a:lnTo>
                  <a:pt x="373010" y="1409700"/>
                </a:lnTo>
                <a:lnTo>
                  <a:pt x="370554" y="1422400"/>
                </a:lnTo>
                <a:close/>
              </a:path>
              <a:path w="1003300" h="2286000">
                <a:moveTo>
                  <a:pt x="374806" y="1422400"/>
                </a:moveTo>
                <a:lnTo>
                  <a:pt x="373109" y="1409700"/>
                </a:lnTo>
                <a:lnTo>
                  <a:pt x="374976" y="1409700"/>
                </a:lnTo>
                <a:lnTo>
                  <a:pt x="374806" y="1422400"/>
                </a:lnTo>
                <a:close/>
              </a:path>
              <a:path w="1003300" h="2286000">
                <a:moveTo>
                  <a:pt x="399909" y="1422400"/>
                </a:moveTo>
                <a:lnTo>
                  <a:pt x="399022" y="1422400"/>
                </a:lnTo>
                <a:lnTo>
                  <a:pt x="392652" y="1409700"/>
                </a:lnTo>
                <a:lnTo>
                  <a:pt x="393393" y="1409700"/>
                </a:lnTo>
                <a:lnTo>
                  <a:pt x="399909" y="1422400"/>
                </a:lnTo>
                <a:close/>
              </a:path>
              <a:path w="1003300" h="2286000">
                <a:moveTo>
                  <a:pt x="436733" y="1422400"/>
                </a:moveTo>
                <a:lnTo>
                  <a:pt x="434545" y="1422400"/>
                </a:lnTo>
                <a:lnTo>
                  <a:pt x="431107" y="1409700"/>
                </a:lnTo>
                <a:lnTo>
                  <a:pt x="432071" y="1409700"/>
                </a:lnTo>
                <a:lnTo>
                  <a:pt x="436733" y="1422400"/>
                </a:lnTo>
                <a:close/>
              </a:path>
              <a:path w="1003300" h="2286000">
                <a:moveTo>
                  <a:pt x="438440" y="1422400"/>
                </a:moveTo>
                <a:lnTo>
                  <a:pt x="437865" y="1422400"/>
                </a:lnTo>
                <a:lnTo>
                  <a:pt x="437865" y="1409700"/>
                </a:lnTo>
                <a:lnTo>
                  <a:pt x="440283" y="1409700"/>
                </a:lnTo>
                <a:lnTo>
                  <a:pt x="438440" y="1422400"/>
                </a:lnTo>
                <a:close/>
              </a:path>
              <a:path w="1003300" h="2286000">
                <a:moveTo>
                  <a:pt x="447985" y="1422400"/>
                </a:moveTo>
                <a:lnTo>
                  <a:pt x="444406" y="1422400"/>
                </a:lnTo>
                <a:lnTo>
                  <a:pt x="444361" y="1409700"/>
                </a:lnTo>
                <a:lnTo>
                  <a:pt x="446956" y="1409700"/>
                </a:lnTo>
                <a:lnTo>
                  <a:pt x="447985" y="1422400"/>
                </a:lnTo>
                <a:close/>
              </a:path>
              <a:path w="1003300" h="2286000">
                <a:moveTo>
                  <a:pt x="450856" y="1422400"/>
                </a:moveTo>
                <a:lnTo>
                  <a:pt x="449854" y="1422400"/>
                </a:lnTo>
                <a:lnTo>
                  <a:pt x="450927" y="1409700"/>
                </a:lnTo>
                <a:lnTo>
                  <a:pt x="452371" y="1409700"/>
                </a:lnTo>
                <a:lnTo>
                  <a:pt x="450856" y="1422400"/>
                </a:lnTo>
                <a:close/>
              </a:path>
              <a:path w="1003300" h="2286000">
                <a:moveTo>
                  <a:pt x="456911" y="1422400"/>
                </a:moveTo>
                <a:lnTo>
                  <a:pt x="454149" y="1422400"/>
                </a:lnTo>
                <a:lnTo>
                  <a:pt x="452811" y="1409700"/>
                </a:lnTo>
                <a:lnTo>
                  <a:pt x="455422" y="1409700"/>
                </a:lnTo>
                <a:lnTo>
                  <a:pt x="456911" y="1422400"/>
                </a:lnTo>
                <a:close/>
              </a:path>
              <a:path w="1003300" h="2286000">
                <a:moveTo>
                  <a:pt x="458912" y="1422400"/>
                </a:moveTo>
                <a:lnTo>
                  <a:pt x="457720" y="1422400"/>
                </a:lnTo>
                <a:lnTo>
                  <a:pt x="457387" y="1409700"/>
                </a:lnTo>
                <a:lnTo>
                  <a:pt x="459491" y="1409700"/>
                </a:lnTo>
                <a:lnTo>
                  <a:pt x="458912" y="1422400"/>
                </a:lnTo>
                <a:close/>
              </a:path>
              <a:path w="1003300" h="2286000">
                <a:moveTo>
                  <a:pt x="469162" y="1422400"/>
                </a:moveTo>
                <a:lnTo>
                  <a:pt x="462199" y="1422400"/>
                </a:lnTo>
                <a:lnTo>
                  <a:pt x="460933" y="1409700"/>
                </a:lnTo>
                <a:lnTo>
                  <a:pt x="469520" y="1409700"/>
                </a:lnTo>
                <a:lnTo>
                  <a:pt x="469162" y="1422400"/>
                </a:lnTo>
                <a:close/>
              </a:path>
              <a:path w="1003300" h="2286000">
                <a:moveTo>
                  <a:pt x="518715" y="1422400"/>
                </a:moveTo>
                <a:lnTo>
                  <a:pt x="513648" y="1422400"/>
                </a:lnTo>
                <a:lnTo>
                  <a:pt x="513973" y="1409700"/>
                </a:lnTo>
                <a:lnTo>
                  <a:pt x="518160" y="1409700"/>
                </a:lnTo>
                <a:lnTo>
                  <a:pt x="518715" y="1422400"/>
                </a:lnTo>
                <a:close/>
              </a:path>
              <a:path w="1003300" h="2286000">
                <a:moveTo>
                  <a:pt x="526052" y="1422400"/>
                </a:moveTo>
                <a:lnTo>
                  <a:pt x="520792" y="1422400"/>
                </a:lnTo>
                <a:lnTo>
                  <a:pt x="519356" y="1409700"/>
                </a:lnTo>
                <a:lnTo>
                  <a:pt x="521395" y="1409700"/>
                </a:lnTo>
                <a:lnTo>
                  <a:pt x="526052" y="1422400"/>
                </a:lnTo>
                <a:close/>
              </a:path>
              <a:path w="1003300" h="2286000">
                <a:moveTo>
                  <a:pt x="537871" y="1422400"/>
                </a:moveTo>
                <a:lnTo>
                  <a:pt x="530444" y="1422400"/>
                </a:lnTo>
                <a:lnTo>
                  <a:pt x="527720" y="1409700"/>
                </a:lnTo>
                <a:lnTo>
                  <a:pt x="531778" y="1409700"/>
                </a:lnTo>
                <a:lnTo>
                  <a:pt x="537871" y="1422400"/>
                </a:lnTo>
                <a:close/>
              </a:path>
              <a:path w="1003300" h="2286000">
                <a:moveTo>
                  <a:pt x="594692" y="1422400"/>
                </a:moveTo>
                <a:lnTo>
                  <a:pt x="592199" y="1422400"/>
                </a:lnTo>
                <a:lnTo>
                  <a:pt x="593632" y="1409700"/>
                </a:lnTo>
                <a:lnTo>
                  <a:pt x="594692" y="1409700"/>
                </a:lnTo>
                <a:lnTo>
                  <a:pt x="594692" y="1422400"/>
                </a:lnTo>
                <a:close/>
              </a:path>
              <a:path w="1003300" h="2286000">
                <a:moveTo>
                  <a:pt x="602208" y="1422400"/>
                </a:moveTo>
                <a:lnTo>
                  <a:pt x="599561" y="1422400"/>
                </a:lnTo>
                <a:lnTo>
                  <a:pt x="600851" y="1409700"/>
                </a:lnTo>
                <a:lnTo>
                  <a:pt x="602832" y="1409700"/>
                </a:lnTo>
                <a:lnTo>
                  <a:pt x="602208" y="1422400"/>
                </a:lnTo>
                <a:close/>
              </a:path>
              <a:path w="1003300" h="2286000">
                <a:moveTo>
                  <a:pt x="608885" y="1422400"/>
                </a:moveTo>
                <a:lnTo>
                  <a:pt x="605771" y="1422400"/>
                </a:lnTo>
                <a:lnTo>
                  <a:pt x="606397" y="1409700"/>
                </a:lnTo>
                <a:lnTo>
                  <a:pt x="608254" y="1409700"/>
                </a:lnTo>
                <a:lnTo>
                  <a:pt x="608885" y="1422400"/>
                </a:lnTo>
                <a:close/>
              </a:path>
              <a:path w="1003300" h="2286000">
                <a:moveTo>
                  <a:pt x="615734" y="1422400"/>
                </a:moveTo>
                <a:lnTo>
                  <a:pt x="612821" y="1422400"/>
                </a:lnTo>
                <a:lnTo>
                  <a:pt x="613184" y="1409700"/>
                </a:lnTo>
                <a:lnTo>
                  <a:pt x="613864" y="1409700"/>
                </a:lnTo>
                <a:lnTo>
                  <a:pt x="615734" y="1422400"/>
                </a:lnTo>
                <a:close/>
              </a:path>
              <a:path w="1003300" h="2286000">
                <a:moveTo>
                  <a:pt x="647417" y="1422400"/>
                </a:moveTo>
                <a:lnTo>
                  <a:pt x="646169" y="1422400"/>
                </a:lnTo>
                <a:lnTo>
                  <a:pt x="646168" y="1409700"/>
                </a:lnTo>
                <a:lnTo>
                  <a:pt x="647423" y="1409700"/>
                </a:lnTo>
                <a:lnTo>
                  <a:pt x="647417" y="1422400"/>
                </a:lnTo>
                <a:close/>
              </a:path>
              <a:path w="1003300" h="2286000">
                <a:moveTo>
                  <a:pt x="653883" y="1422400"/>
                </a:moveTo>
                <a:lnTo>
                  <a:pt x="653703" y="1422400"/>
                </a:lnTo>
                <a:lnTo>
                  <a:pt x="654302" y="1409700"/>
                </a:lnTo>
                <a:lnTo>
                  <a:pt x="654487" y="1409700"/>
                </a:lnTo>
                <a:lnTo>
                  <a:pt x="655108" y="1418897"/>
                </a:lnTo>
                <a:lnTo>
                  <a:pt x="653883" y="1422400"/>
                </a:lnTo>
                <a:close/>
              </a:path>
              <a:path w="1003300" h="2286000">
                <a:moveTo>
                  <a:pt x="657696" y="1422400"/>
                </a:moveTo>
                <a:lnTo>
                  <a:pt x="655345" y="1422400"/>
                </a:lnTo>
                <a:lnTo>
                  <a:pt x="655108" y="1418897"/>
                </a:lnTo>
                <a:lnTo>
                  <a:pt x="658327" y="1409700"/>
                </a:lnTo>
                <a:lnTo>
                  <a:pt x="661774" y="1409700"/>
                </a:lnTo>
                <a:lnTo>
                  <a:pt x="657696" y="1422400"/>
                </a:lnTo>
                <a:close/>
              </a:path>
              <a:path w="1003300" h="2286000">
                <a:moveTo>
                  <a:pt x="667171" y="1422400"/>
                </a:moveTo>
                <a:lnTo>
                  <a:pt x="666384" y="1422400"/>
                </a:lnTo>
                <a:lnTo>
                  <a:pt x="666229" y="1409700"/>
                </a:lnTo>
                <a:lnTo>
                  <a:pt x="667171" y="1409700"/>
                </a:lnTo>
                <a:lnTo>
                  <a:pt x="667171" y="1422400"/>
                </a:lnTo>
                <a:close/>
              </a:path>
              <a:path w="1003300" h="2286000">
                <a:moveTo>
                  <a:pt x="679843" y="1422400"/>
                </a:moveTo>
                <a:lnTo>
                  <a:pt x="676046" y="1422400"/>
                </a:lnTo>
                <a:lnTo>
                  <a:pt x="675114" y="1409700"/>
                </a:lnTo>
                <a:lnTo>
                  <a:pt x="682291" y="1409700"/>
                </a:lnTo>
                <a:lnTo>
                  <a:pt x="682280" y="1410565"/>
                </a:lnTo>
                <a:lnTo>
                  <a:pt x="679843" y="1422400"/>
                </a:lnTo>
                <a:close/>
              </a:path>
              <a:path w="1003300" h="2286000">
                <a:moveTo>
                  <a:pt x="682280" y="1410565"/>
                </a:moveTo>
                <a:lnTo>
                  <a:pt x="682291" y="1409700"/>
                </a:lnTo>
                <a:lnTo>
                  <a:pt x="682459" y="1409700"/>
                </a:lnTo>
                <a:lnTo>
                  <a:pt x="682280" y="1410565"/>
                </a:lnTo>
                <a:close/>
              </a:path>
              <a:path w="1003300" h="2286000">
                <a:moveTo>
                  <a:pt x="683318" y="1422400"/>
                </a:moveTo>
                <a:lnTo>
                  <a:pt x="682131" y="1422400"/>
                </a:lnTo>
                <a:lnTo>
                  <a:pt x="682280" y="1410565"/>
                </a:lnTo>
                <a:lnTo>
                  <a:pt x="682459" y="1409700"/>
                </a:lnTo>
                <a:lnTo>
                  <a:pt x="685094" y="1409700"/>
                </a:lnTo>
                <a:lnTo>
                  <a:pt x="683318" y="1422400"/>
                </a:lnTo>
                <a:close/>
              </a:path>
              <a:path w="1003300" h="2286000">
                <a:moveTo>
                  <a:pt x="689585" y="1422400"/>
                </a:moveTo>
                <a:lnTo>
                  <a:pt x="687531" y="1422400"/>
                </a:lnTo>
                <a:lnTo>
                  <a:pt x="685633" y="1409700"/>
                </a:lnTo>
                <a:lnTo>
                  <a:pt x="691686" y="1409700"/>
                </a:lnTo>
                <a:lnTo>
                  <a:pt x="689585" y="1422400"/>
                </a:lnTo>
                <a:close/>
              </a:path>
              <a:path w="1003300" h="2286000">
                <a:moveTo>
                  <a:pt x="655345" y="1422400"/>
                </a:moveTo>
                <a:lnTo>
                  <a:pt x="653883" y="1422400"/>
                </a:lnTo>
                <a:lnTo>
                  <a:pt x="655108" y="1418897"/>
                </a:lnTo>
                <a:lnTo>
                  <a:pt x="655345" y="1422400"/>
                </a:lnTo>
                <a:close/>
              </a:path>
              <a:path w="1003300" h="2286000">
                <a:moveTo>
                  <a:pt x="294698" y="1435100"/>
                </a:moveTo>
                <a:lnTo>
                  <a:pt x="293357" y="1435100"/>
                </a:lnTo>
                <a:lnTo>
                  <a:pt x="293142" y="1433149"/>
                </a:lnTo>
                <a:lnTo>
                  <a:pt x="294055" y="1422400"/>
                </a:lnTo>
                <a:lnTo>
                  <a:pt x="294866" y="1427428"/>
                </a:lnTo>
                <a:lnTo>
                  <a:pt x="294698" y="1435100"/>
                </a:lnTo>
                <a:close/>
              </a:path>
              <a:path w="1003300" h="2286000">
                <a:moveTo>
                  <a:pt x="300148" y="1435100"/>
                </a:moveTo>
                <a:lnTo>
                  <a:pt x="296105" y="1435100"/>
                </a:lnTo>
                <a:lnTo>
                  <a:pt x="294923" y="1427781"/>
                </a:lnTo>
                <a:lnTo>
                  <a:pt x="294997" y="1422400"/>
                </a:lnTo>
                <a:lnTo>
                  <a:pt x="297646" y="1422400"/>
                </a:lnTo>
                <a:lnTo>
                  <a:pt x="300148" y="1435100"/>
                </a:lnTo>
                <a:close/>
              </a:path>
              <a:path w="1003300" h="2286000">
                <a:moveTo>
                  <a:pt x="313419" y="1432259"/>
                </a:moveTo>
                <a:lnTo>
                  <a:pt x="306093" y="1422400"/>
                </a:lnTo>
                <a:lnTo>
                  <a:pt x="309403" y="1422400"/>
                </a:lnTo>
                <a:lnTo>
                  <a:pt x="313392" y="1427428"/>
                </a:lnTo>
                <a:lnTo>
                  <a:pt x="313419" y="1432259"/>
                </a:lnTo>
                <a:close/>
              </a:path>
              <a:path w="1003300" h="2286000">
                <a:moveTo>
                  <a:pt x="315640" y="1430263"/>
                </a:moveTo>
                <a:lnTo>
                  <a:pt x="313444" y="1427494"/>
                </a:lnTo>
                <a:lnTo>
                  <a:pt x="313363" y="1422400"/>
                </a:lnTo>
                <a:lnTo>
                  <a:pt x="314941" y="1422400"/>
                </a:lnTo>
                <a:lnTo>
                  <a:pt x="315640" y="1430263"/>
                </a:lnTo>
                <a:close/>
              </a:path>
              <a:path w="1003300" h="2286000">
                <a:moveTo>
                  <a:pt x="317851" y="1433051"/>
                </a:moveTo>
                <a:lnTo>
                  <a:pt x="316544" y="1431403"/>
                </a:lnTo>
                <a:lnTo>
                  <a:pt x="317697" y="1422400"/>
                </a:lnTo>
                <a:lnTo>
                  <a:pt x="317851" y="1433051"/>
                </a:lnTo>
                <a:close/>
              </a:path>
              <a:path w="1003300" h="2286000">
                <a:moveTo>
                  <a:pt x="322772" y="1435100"/>
                </a:moveTo>
                <a:lnTo>
                  <a:pt x="321178" y="1435100"/>
                </a:lnTo>
                <a:lnTo>
                  <a:pt x="321055" y="1422400"/>
                </a:lnTo>
                <a:lnTo>
                  <a:pt x="322917" y="1422400"/>
                </a:lnTo>
                <a:lnTo>
                  <a:pt x="322772" y="1435100"/>
                </a:lnTo>
                <a:close/>
              </a:path>
              <a:path w="1003300" h="2286000">
                <a:moveTo>
                  <a:pt x="327895" y="1435100"/>
                </a:moveTo>
                <a:lnTo>
                  <a:pt x="325831" y="1435100"/>
                </a:lnTo>
                <a:lnTo>
                  <a:pt x="323577" y="1422400"/>
                </a:lnTo>
                <a:lnTo>
                  <a:pt x="323748" y="1422400"/>
                </a:lnTo>
                <a:lnTo>
                  <a:pt x="327895" y="1435100"/>
                </a:lnTo>
                <a:close/>
              </a:path>
              <a:path w="1003300" h="2286000">
                <a:moveTo>
                  <a:pt x="356071" y="1435100"/>
                </a:moveTo>
                <a:lnTo>
                  <a:pt x="354898" y="1435100"/>
                </a:lnTo>
                <a:lnTo>
                  <a:pt x="355188" y="1422400"/>
                </a:lnTo>
                <a:lnTo>
                  <a:pt x="356859" y="1422400"/>
                </a:lnTo>
                <a:lnTo>
                  <a:pt x="356071" y="1435100"/>
                </a:lnTo>
                <a:close/>
              </a:path>
              <a:path w="1003300" h="2286000">
                <a:moveTo>
                  <a:pt x="359229" y="1435100"/>
                </a:moveTo>
                <a:lnTo>
                  <a:pt x="356071" y="1435100"/>
                </a:lnTo>
                <a:lnTo>
                  <a:pt x="359611" y="1422400"/>
                </a:lnTo>
                <a:lnTo>
                  <a:pt x="363909" y="1422400"/>
                </a:lnTo>
                <a:lnTo>
                  <a:pt x="359229" y="1435100"/>
                </a:lnTo>
                <a:close/>
              </a:path>
              <a:path w="1003300" h="2286000">
                <a:moveTo>
                  <a:pt x="364152" y="1435100"/>
                </a:moveTo>
                <a:lnTo>
                  <a:pt x="363288" y="1435100"/>
                </a:lnTo>
                <a:lnTo>
                  <a:pt x="364913" y="1422400"/>
                </a:lnTo>
                <a:lnTo>
                  <a:pt x="368545" y="1422400"/>
                </a:lnTo>
                <a:lnTo>
                  <a:pt x="364152" y="1435100"/>
                </a:lnTo>
                <a:close/>
              </a:path>
              <a:path w="1003300" h="2286000">
                <a:moveTo>
                  <a:pt x="368964" y="1435100"/>
                </a:moveTo>
                <a:lnTo>
                  <a:pt x="368545" y="1422400"/>
                </a:lnTo>
                <a:lnTo>
                  <a:pt x="369797" y="1422400"/>
                </a:lnTo>
                <a:lnTo>
                  <a:pt x="368964" y="1435100"/>
                </a:lnTo>
                <a:close/>
              </a:path>
              <a:path w="1003300" h="2286000">
                <a:moveTo>
                  <a:pt x="372047" y="1435100"/>
                </a:moveTo>
                <a:lnTo>
                  <a:pt x="370529" y="1435100"/>
                </a:lnTo>
                <a:lnTo>
                  <a:pt x="371474" y="1422400"/>
                </a:lnTo>
                <a:lnTo>
                  <a:pt x="372507" y="1422400"/>
                </a:lnTo>
                <a:lnTo>
                  <a:pt x="372047" y="1435100"/>
                </a:lnTo>
                <a:close/>
              </a:path>
              <a:path w="1003300" h="2286000">
                <a:moveTo>
                  <a:pt x="377952" y="1435100"/>
                </a:moveTo>
                <a:lnTo>
                  <a:pt x="377792" y="1435100"/>
                </a:lnTo>
                <a:lnTo>
                  <a:pt x="376891" y="1422400"/>
                </a:lnTo>
                <a:lnTo>
                  <a:pt x="379139" y="1422400"/>
                </a:lnTo>
                <a:lnTo>
                  <a:pt x="377952" y="1435100"/>
                </a:lnTo>
                <a:close/>
              </a:path>
              <a:path w="1003300" h="2286000">
                <a:moveTo>
                  <a:pt x="392858" y="1435100"/>
                </a:moveTo>
                <a:lnTo>
                  <a:pt x="390215" y="1435100"/>
                </a:lnTo>
                <a:lnTo>
                  <a:pt x="390670" y="1422400"/>
                </a:lnTo>
                <a:lnTo>
                  <a:pt x="392569" y="1422400"/>
                </a:lnTo>
                <a:lnTo>
                  <a:pt x="392858" y="1435100"/>
                </a:lnTo>
                <a:close/>
              </a:path>
              <a:path w="1003300" h="2286000">
                <a:moveTo>
                  <a:pt x="394991" y="1435100"/>
                </a:moveTo>
                <a:lnTo>
                  <a:pt x="394174" y="1435100"/>
                </a:lnTo>
                <a:lnTo>
                  <a:pt x="396158" y="1422400"/>
                </a:lnTo>
                <a:lnTo>
                  <a:pt x="396619" y="1422400"/>
                </a:lnTo>
                <a:lnTo>
                  <a:pt x="394991" y="1435100"/>
                </a:lnTo>
                <a:close/>
              </a:path>
              <a:path w="1003300" h="2286000">
                <a:moveTo>
                  <a:pt x="401468" y="1435100"/>
                </a:moveTo>
                <a:lnTo>
                  <a:pt x="401110" y="1435100"/>
                </a:lnTo>
                <a:lnTo>
                  <a:pt x="399394" y="1422400"/>
                </a:lnTo>
                <a:lnTo>
                  <a:pt x="399942" y="1422400"/>
                </a:lnTo>
                <a:lnTo>
                  <a:pt x="401468" y="1435100"/>
                </a:lnTo>
                <a:close/>
              </a:path>
              <a:path w="1003300" h="2286000">
                <a:moveTo>
                  <a:pt x="406850" y="1435100"/>
                </a:moveTo>
                <a:lnTo>
                  <a:pt x="406150" y="1435100"/>
                </a:lnTo>
                <a:lnTo>
                  <a:pt x="404896" y="1422400"/>
                </a:lnTo>
                <a:lnTo>
                  <a:pt x="406224" y="1422400"/>
                </a:lnTo>
                <a:lnTo>
                  <a:pt x="406850" y="1435100"/>
                </a:lnTo>
                <a:close/>
              </a:path>
              <a:path w="1003300" h="2286000">
                <a:moveTo>
                  <a:pt x="421285" y="1435100"/>
                </a:moveTo>
                <a:lnTo>
                  <a:pt x="417796" y="1422400"/>
                </a:lnTo>
                <a:lnTo>
                  <a:pt x="421285" y="1422400"/>
                </a:lnTo>
                <a:lnTo>
                  <a:pt x="421285" y="1435100"/>
                </a:lnTo>
                <a:close/>
              </a:path>
              <a:path w="1003300" h="2286000">
                <a:moveTo>
                  <a:pt x="433915" y="1425886"/>
                </a:moveTo>
                <a:lnTo>
                  <a:pt x="432227" y="1422400"/>
                </a:lnTo>
                <a:lnTo>
                  <a:pt x="432465" y="1422400"/>
                </a:lnTo>
                <a:lnTo>
                  <a:pt x="433915" y="1425886"/>
                </a:lnTo>
                <a:close/>
              </a:path>
              <a:path w="1003300" h="2286000">
                <a:moveTo>
                  <a:pt x="446194" y="1435100"/>
                </a:moveTo>
                <a:lnTo>
                  <a:pt x="443466" y="1435100"/>
                </a:lnTo>
                <a:lnTo>
                  <a:pt x="444053" y="1422400"/>
                </a:lnTo>
                <a:lnTo>
                  <a:pt x="447079" y="1422400"/>
                </a:lnTo>
                <a:lnTo>
                  <a:pt x="446194" y="1435100"/>
                </a:lnTo>
                <a:close/>
              </a:path>
              <a:path w="1003300" h="2286000">
                <a:moveTo>
                  <a:pt x="457061" y="1435100"/>
                </a:moveTo>
                <a:lnTo>
                  <a:pt x="451411" y="1435100"/>
                </a:lnTo>
                <a:lnTo>
                  <a:pt x="450045" y="1422400"/>
                </a:lnTo>
                <a:lnTo>
                  <a:pt x="455462" y="1422400"/>
                </a:lnTo>
                <a:lnTo>
                  <a:pt x="457061" y="1435100"/>
                </a:lnTo>
                <a:close/>
              </a:path>
              <a:path w="1003300" h="2286000">
                <a:moveTo>
                  <a:pt x="461579" y="1435100"/>
                </a:moveTo>
                <a:lnTo>
                  <a:pt x="457061" y="1435100"/>
                </a:lnTo>
                <a:lnTo>
                  <a:pt x="458987" y="1422400"/>
                </a:lnTo>
                <a:lnTo>
                  <a:pt x="461579" y="1422400"/>
                </a:lnTo>
                <a:lnTo>
                  <a:pt x="461579" y="1435100"/>
                </a:lnTo>
                <a:close/>
              </a:path>
              <a:path w="1003300" h="2286000">
                <a:moveTo>
                  <a:pt x="465675" y="1435100"/>
                </a:moveTo>
                <a:lnTo>
                  <a:pt x="462242" y="1435100"/>
                </a:lnTo>
                <a:lnTo>
                  <a:pt x="461670" y="1422400"/>
                </a:lnTo>
                <a:lnTo>
                  <a:pt x="467465" y="1422400"/>
                </a:lnTo>
                <a:lnTo>
                  <a:pt x="465675" y="1435100"/>
                </a:lnTo>
                <a:close/>
              </a:path>
              <a:path w="1003300" h="2286000">
                <a:moveTo>
                  <a:pt x="468716" y="1447800"/>
                </a:moveTo>
                <a:lnTo>
                  <a:pt x="458030" y="1447800"/>
                </a:lnTo>
                <a:lnTo>
                  <a:pt x="455773" y="1435100"/>
                </a:lnTo>
                <a:lnTo>
                  <a:pt x="467018" y="1435100"/>
                </a:lnTo>
                <a:lnTo>
                  <a:pt x="467465" y="1422400"/>
                </a:lnTo>
                <a:lnTo>
                  <a:pt x="469621" y="1422400"/>
                </a:lnTo>
                <a:lnTo>
                  <a:pt x="468841" y="1435348"/>
                </a:lnTo>
                <a:lnTo>
                  <a:pt x="468716" y="1447800"/>
                </a:lnTo>
                <a:close/>
              </a:path>
              <a:path w="1003300" h="2286000">
                <a:moveTo>
                  <a:pt x="516816" y="1435100"/>
                </a:moveTo>
                <a:lnTo>
                  <a:pt x="511859" y="1435100"/>
                </a:lnTo>
                <a:lnTo>
                  <a:pt x="512717" y="1422400"/>
                </a:lnTo>
                <a:lnTo>
                  <a:pt x="515892" y="1422400"/>
                </a:lnTo>
                <a:lnTo>
                  <a:pt x="516816" y="1435100"/>
                </a:lnTo>
                <a:close/>
              </a:path>
              <a:path w="1003300" h="2286000">
                <a:moveTo>
                  <a:pt x="530705" y="1435100"/>
                </a:moveTo>
                <a:lnTo>
                  <a:pt x="524224" y="1435100"/>
                </a:lnTo>
                <a:lnTo>
                  <a:pt x="520318" y="1422400"/>
                </a:lnTo>
                <a:lnTo>
                  <a:pt x="521652" y="1422400"/>
                </a:lnTo>
                <a:lnTo>
                  <a:pt x="530705" y="1435100"/>
                </a:lnTo>
                <a:close/>
              </a:path>
              <a:path w="1003300" h="2286000">
                <a:moveTo>
                  <a:pt x="537514" y="1435100"/>
                </a:moveTo>
                <a:lnTo>
                  <a:pt x="536622" y="1435100"/>
                </a:lnTo>
                <a:lnTo>
                  <a:pt x="529816" y="1422400"/>
                </a:lnTo>
                <a:lnTo>
                  <a:pt x="532601" y="1422400"/>
                </a:lnTo>
                <a:lnTo>
                  <a:pt x="537514" y="1435100"/>
                </a:lnTo>
                <a:close/>
              </a:path>
              <a:path w="1003300" h="2286000">
                <a:moveTo>
                  <a:pt x="585106" y="1435100"/>
                </a:moveTo>
                <a:lnTo>
                  <a:pt x="581785" y="1435100"/>
                </a:lnTo>
                <a:lnTo>
                  <a:pt x="585840" y="1422400"/>
                </a:lnTo>
                <a:lnTo>
                  <a:pt x="587706" y="1422400"/>
                </a:lnTo>
                <a:lnTo>
                  <a:pt x="585106" y="1435100"/>
                </a:lnTo>
                <a:close/>
              </a:path>
              <a:path w="1003300" h="2286000">
                <a:moveTo>
                  <a:pt x="592017" y="1435100"/>
                </a:moveTo>
                <a:lnTo>
                  <a:pt x="589527" y="1435100"/>
                </a:lnTo>
                <a:lnTo>
                  <a:pt x="593084" y="1422400"/>
                </a:lnTo>
                <a:lnTo>
                  <a:pt x="595146" y="1422400"/>
                </a:lnTo>
                <a:lnTo>
                  <a:pt x="592017" y="1435100"/>
                </a:lnTo>
                <a:close/>
              </a:path>
              <a:path w="1003300" h="2286000">
                <a:moveTo>
                  <a:pt x="598482" y="1435100"/>
                </a:moveTo>
                <a:lnTo>
                  <a:pt x="596102" y="1435100"/>
                </a:lnTo>
                <a:lnTo>
                  <a:pt x="595914" y="1422400"/>
                </a:lnTo>
                <a:lnTo>
                  <a:pt x="606062" y="1422400"/>
                </a:lnTo>
                <a:lnTo>
                  <a:pt x="598482" y="1435100"/>
                </a:lnTo>
                <a:close/>
              </a:path>
              <a:path w="1003300" h="2286000">
                <a:moveTo>
                  <a:pt x="607434" y="1427781"/>
                </a:moveTo>
                <a:lnTo>
                  <a:pt x="607760" y="1422400"/>
                </a:lnTo>
                <a:lnTo>
                  <a:pt x="609388" y="1422400"/>
                </a:lnTo>
                <a:lnTo>
                  <a:pt x="609494" y="1424557"/>
                </a:lnTo>
                <a:lnTo>
                  <a:pt x="607434" y="1427781"/>
                </a:lnTo>
                <a:close/>
              </a:path>
              <a:path w="1003300" h="2286000">
                <a:moveTo>
                  <a:pt x="610469" y="1423032"/>
                </a:moveTo>
                <a:lnTo>
                  <a:pt x="610442" y="1422400"/>
                </a:lnTo>
                <a:lnTo>
                  <a:pt x="610872" y="1422400"/>
                </a:lnTo>
                <a:lnTo>
                  <a:pt x="610469" y="1423032"/>
                </a:lnTo>
                <a:close/>
              </a:path>
              <a:path w="1003300" h="2286000">
                <a:moveTo>
                  <a:pt x="612247" y="1435100"/>
                </a:moveTo>
                <a:lnTo>
                  <a:pt x="611936" y="1435100"/>
                </a:lnTo>
                <a:lnTo>
                  <a:pt x="613848" y="1422400"/>
                </a:lnTo>
                <a:lnTo>
                  <a:pt x="614701" y="1422400"/>
                </a:lnTo>
                <a:lnTo>
                  <a:pt x="612247" y="1435100"/>
                </a:lnTo>
                <a:close/>
              </a:path>
              <a:path w="1003300" h="2286000">
                <a:moveTo>
                  <a:pt x="618360" y="1435100"/>
                </a:moveTo>
                <a:lnTo>
                  <a:pt x="618071" y="1435100"/>
                </a:lnTo>
                <a:lnTo>
                  <a:pt x="615588" y="1422400"/>
                </a:lnTo>
                <a:lnTo>
                  <a:pt x="616425" y="1422400"/>
                </a:lnTo>
                <a:lnTo>
                  <a:pt x="618360" y="1435100"/>
                </a:lnTo>
                <a:close/>
              </a:path>
              <a:path w="1003300" h="2286000">
                <a:moveTo>
                  <a:pt x="626054" y="1435100"/>
                </a:moveTo>
                <a:lnTo>
                  <a:pt x="623743" y="1435100"/>
                </a:lnTo>
                <a:lnTo>
                  <a:pt x="621694" y="1422400"/>
                </a:lnTo>
                <a:lnTo>
                  <a:pt x="622941" y="1422400"/>
                </a:lnTo>
                <a:lnTo>
                  <a:pt x="626054" y="1435100"/>
                </a:lnTo>
                <a:close/>
              </a:path>
              <a:path w="1003300" h="2286000">
                <a:moveTo>
                  <a:pt x="656885" y="1435100"/>
                </a:moveTo>
                <a:lnTo>
                  <a:pt x="655921" y="1435100"/>
                </a:lnTo>
                <a:lnTo>
                  <a:pt x="657947" y="1422400"/>
                </a:lnTo>
                <a:lnTo>
                  <a:pt x="659154" y="1422400"/>
                </a:lnTo>
                <a:lnTo>
                  <a:pt x="656885" y="1435100"/>
                </a:lnTo>
                <a:close/>
              </a:path>
              <a:path w="1003300" h="2286000">
                <a:moveTo>
                  <a:pt x="668592" y="1435100"/>
                </a:moveTo>
                <a:lnTo>
                  <a:pt x="665252" y="1435100"/>
                </a:lnTo>
                <a:lnTo>
                  <a:pt x="665174" y="1422400"/>
                </a:lnTo>
                <a:lnTo>
                  <a:pt x="671040" y="1422400"/>
                </a:lnTo>
                <a:lnTo>
                  <a:pt x="668592" y="1435100"/>
                </a:lnTo>
                <a:close/>
              </a:path>
              <a:path w="1003300" h="2286000">
                <a:moveTo>
                  <a:pt x="672204" y="1430678"/>
                </a:moveTo>
                <a:lnTo>
                  <a:pt x="671040" y="1422400"/>
                </a:lnTo>
                <a:lnTo>
                  <a:pt x="671963" y="1422400"/>
                </a:lnTo>
                <a:lnTo>
                  <a:pt x="672434" y="1429334"/>
                </a:lnTo>
                <a:lnTo>
                  <a:pt x="672204" y="1430678"/>
                </a:lnTo>
                <a:close/>
              </a:path>
              <a:path w="1003300" h="2286000">
                <a:moveTo>
                  <a:pt x="682158" y="1435100"/>
                </a:moveTo>
                <a:lnTo>
                  <a:pt x="672825" y="1435100"/>
                </a:lnTo>
                <a:lnTo>
                  <a:pt x="672434" y="1429334"/>
                </a:lnTo>
                <a:lnTo>
                  <a:pt x="673622" y="1422400"/>
                </a:lnTo>
                <a:lnTo>
                  <a:pt x="682432" y="1422400"/>
                </a:lnTo>
                <a:lnTo>
                  <a:pt x="682158" y="1435100"/>
                </a:lnTo>
                <a:close/>
              </a:path>
              <a:path w="1003300" h="2286000">
                <a:moveTo>
                  <a:pt x="685810" y="1435100"/>
                </a:moveTo>
                <a:lnTo>
                  <a:pt x="682468" y="1435100"/>
                </a:lnTo>
                <a:lnTo>
                  <a:pt x="682782" y="1422400"/>
                </a:lnTo>
                <a:lnTo>
                  <a:pt x="686432" y="1422400"/>
                </a:lnTo>
                <a:lnTo>
                  <a:pt x="685810" y="1435100"/>
                </a:lnTo>
                <a:close/>
              </a:path>
              <a:path w="1003300" h="2286000">
                <a:moveTo>
                  <a:pt x="610982" y="1435100"/>
                </a:moveTo>
                <a:lnTo>
                  <a:pt x="610010" y="1435100"/>
                </a:lnTo>
                <a:lnTo>
                  <a:pt x="609494" y="1424557"/>
                </a:lnTo>
                <a:lnTo>
                  <a:pt x="610469" y="1423032"/>
                </a:lnTo>
                <a:lnTo>
                  <a:pt x="610982" y="1435100"/>
                </a:lnTo>
                <a:close/>
              </a:path>
              <a:path w="1003300" h="2286000">
                <a:moveTo>
                  <a:pt x="438374" y="1435100"/>
                </a:moveTo>
                <a:lnTo>
                  <a:pt x="437747" y="1435100"/>
                </a:lnTo>
                <a:lnTo>
                  <a:pt x="433915" y="1425886"/>
                </a:lnTo>
                <a:lnTo>
                  <a:pt x="438374" y="1435100"/>
                </a:lnTo>
                <a:close/>
              </a:path>
              <a:path w="1003300" h="2286000">
                <a:moveTo>
                  <a:pt x="316070" y="1435100"/>
                </a:moveTo>
                <a:lnTo>
                  <a:pt x="315529" y="1435100"/>
                </a:lnTo>
                <a:lnTo>
                  <a:pt x="313419" y="1432259"/>
                </a:lnTo>
                <a:lnTo>
                  <a:pt x="313392" y="1427428"/>
                </a:lnTo>
                <a:lnTo>
                  <a:pt x="315640" y="1430263"/>
                </a:lnTo>
                <a:lnTo>
                  <a:pt x="316070" y="1435100"/>
                </a:lnTo>
                <a:close/>
              </a:path>
              <a:path w="1003300" h="2286000">
                <a:moveTo>
                  <a:pt x="606992" y="1435100"/>
                </a:moveTo>
                <a:lnTo>
                  <a:pt x="602760" y="1435100"/>
                </a:lnTo>
                <a:lnTo>
                  <a:pt x="607434" y="1427781"/>
                </a:lnTo>
                <a:lnTo>
                  <a:pt x="606992" y="1435100"/>
                </a:lnTo>
                <a:close/>
              </a:path>
              <a:path w="1003300" h="2286000">
                <a:moveTo>
                  <a:pt x="672825" y="1435100"/>
                </a:moveTo>
                <a:lnTo>
                  <a:pt x="672305" y="1431403"/>
                </a:lnTo>
                <a:lnTo>
                  <a:pt x="672275" y="1430263"/>
                </a:lnTo>
                <a:lnTo>
                  <a:pt x="672434" y="1429334"/>
                </a:lnTo>
                <a:lnTo>
                  <a:pt x="672825" y="1435100"/>
                </a:lnTo>
                <a:close/>
              </a:path>
              <a:path w="1003300" h="2286000">
                <a:moveTo>
                  <a:pt x="316070" y="1435100"/>
                </a:moveTo>
                <a:lnTo>
                  <a:pt x="315640" y="1430263"/>
                </a:lnTo>
                <a:lnTo>
                  <a:pt x="316544" y="1431403"/>
                </a:lnTo>
                <a:lnTo>
                  <a:pt x="316070" y="1435100"/>
                </a:lnTo>
                <a:close/>
              </a:path>
              <a:path w="1003300" h="2286000">
                <a:moveTo>
                  <a:pt x="672825" y="1435100"/>
                </a:moveTo>
                <a:lnTo>
                  <a:pt x="671446" y="1435100"/>
                </a:lnTo>
                <a:lnTo>
                  <a:pt x="672204" y="1430678"/>
                </a:lnTo>
                <a:lnTo>
                  <a:pt x="672825" y="1435100"/>
                </a:lnTo>
                <a:close/>
              </a:path>
              <a:path w="1003300" h="2286000">
                <a:moveTo>
                  <a:pt x="317881" y="1435100"/>
                </a:moveTo>
                <a:lnTo>
                  <a:pt x="316070" y="1435100"/>
                </a:lnTo>
                <a:lnTo>
                  <a:pt x="316544" y="1431403"/>
                </a:lnTo>
                <a:lnTo>
                  <a:pt x="317851" y="1433051"/>
                </a:lnTo>
                <a:lnTo>
                  <a:pt x="317881" y="1435100"/>
                </a:lnTo>
                <a:close/>
              </a:path>
              <a:path w="1003300" h="2286000">
                <a:moveTo>
                  <a:pt x="315529" y="1435100"/>
                </a:moveTo>
                <a:lnTo>
                  <a:pt x="313434" y="1435100"/>
                </a:lnTo>
                <a:lnTo>
                  <a:pt x="313419" y="1432259"/>
                </a:lnTo>
                <a:lnTo>
                  <a:pt x="315529" y="1435100"/>
                </a:lnTo>
                <a:close/>
              </a:path>
              <a:path w="1003300" h="2286000">
                <a:moveTo>
                  <a:pt x="319476" y="1435100"/>
                </a:moveTo>
                <a:lnTo>
                  <a:pt x="317881" y="1435100"/>
                </a:lnTo>
                <a:lnTo>
                  <a:pt x="317851" y="1433051"/>
                </a:lnTo>
                <a:lnTo>
                  <a:pt x="319476" y="1435100"/>
                </a:lnTo>
                <a:close/>
              </a:path>
              <a:path w="1003300" h="2286000">
                <a:moveTo>
                  <a:pt x="296071" y="1441445"/>
                </a:moveTo>
                <a:lnTo>
                  <a:pt x="294031" y="1435100"/>
                </a:lnTo>
                <a:lnTo>
                  <a:pt x="295872" y="1435100"/>
                </a:lnTo>
                <a:lnTo>
                  <a:pt x="296071" y="1441445"/>
                </a:lnTo>
                <a:close/>
              </a:path>
              <a:path w="1003300" h="2286000">
                <a:moveTo>
                  <a:pt x="303628" y="1447800"/>
                </a:moveTo>
                <a:lnTo>
                  <a:pt x="301908" y="1447800"/>
                </a:lnTo>
                <a:lnTo>
                  <a:pt x="298536" y="1435100"/>
                </a:lnTo>
                <a:lnTo>
                  <a:pt x="303628" y="1447800"/>
                </a:lnTo>
                <a:close/>
              </a:path>
              <a:path w="1003300" h="2286000">
                <a:moveTo>
                  <a:pt x="305564" y="1447800"/>
                </a:moveTo>
                <a:lnTo>
                  <a:pt x="304751" y="1447800"/>
                </a:lnTo>
                <a:lnTo>
                  <a:pt x="301779" y="1435100"/>
                </a:lnTo>
                <a:lnTo>
                  <a:pt x="305926" y="1435100"/>
                </a:lnTo>
                <a:lnTo>
                  <a:pt x="305564" y="1447800"/>
                </a:lnTo>
                <a:close/>
              </a:path>
              <a:path w="1003300" h="2286000">
                <a:moveTo>
                  <a:pt x="314229" y="1447800"/>
                </a:moveTo>
                <a:lnTo>
                  <a:pt x="310494" y="1447800"/>
                </a:lnTo>
                <a:lnTo>
                  <a:pt x="305926" y="1435100"/>
                </a:lnTo>
                <a:lnTo>
                  <a:pt x="307849" y="1435100"/>
                </a:lnTo>
                <a:lnTo>
                  <a:pt x="314229" y="1447800"/>
                </a:lnTo>
                <a:close/>
              </a:path>
              <a:path w="1003300" h="2286000">
                <a:moveTo>
                  <a:pt x="342829" y="1437754"/>
                </a:moveTo>
                <a:lnTo>
                  <a:pt x="342769" y="1435100"/>
                </a:lnTo>
                <a:lnTo>
                  <a:pt x="344112" y="1435100"/>
                </a:lnTo>
                <a:lnTo>
                  <a:pt x="342829" y="1437754"/>
                </a:lnTo>
                <a:close/>
              </a:path>
              <a:path w="1003300" h="2286000">
                <a:moveTo>
                  <a:pt x="348798" y="1447800"/>
                </a:moveTo>
                <a:lnTo>
                  <a:pt x="344757" y="1447800"/>
                </a:lnTo>
                <a:lnTo>
                  <a:pt x="344112" y="1435100"/>
                </a:lnTo>
                <a:lnTo>
                  <a:pt x="349079" y="1435100"/>
                </a:lnTo>
                <a:lnTo>
                  <a:pt x="348798" y="1447800"/>
                </a:lnTo>
                <a:close/>
              </a:path>
              <a:path w="1003300" h="2286000">
                <a:moveTo>
                  <a:pt x="352075" y="1447800"/>
                </a:moveTo>
                <a:lnTo>
                  <a:pt x="350543" y="1447800"/>
                </a:lnTo>
                <a:lnTo>
                  <a:pt x="350543" y="1435100"/>
                </a:lnTo>
                <a:lnTo>
                  <a:pt x="352162" y="1435100"/>
                </a:lnTo>
                <a:lnTo>
                  <a:pt x="352075" y="1447800"/>
                </a:lnTo>
                <a:close/>
              </a:path>
              <a:path w="1003300" h="2286000">
                <a:moveTo>
                  <a:pt x="356150" y="1447800"/>
                </a:moveTo>
                <a:lnTo>
                  <a:pt x="353549" y="1447800"/>
                </a:lnTo>
                <a:lnTo>
                  <a:pt x="356008" y="1435100"/>
                </a:lnTo>
                <a:lnTo>
                  <a:pt x="360774" y="1435100"/>
                </a:lnTo>
                <a:lnTo>
                  <a:pt x="356150" y="1447800"/>
                </a:lnTo>
                <a:close/>
              </a:path>
              <a:path w="1003300" h="2286000">
                <a:moveTo>
                  <a:pt x="369367" y="1447565"/>
                </a:moveTo>
                <a:lnTo>
                  <a:pt x="368686" y="1435100"/>
                </a:lnTo>
                <a:lnTo>
                  <a:pt x="371352" y="1435100"/>
                </a:lnTo>
                <a:lnTo>
                  <a:pt x="369367" y="1447565"/>
                </a:lnTo>
                <a:close/>
              </a:path>
              <a:path w="1003300" h="2286000">
                <a:moveTo>
                  <a:pt x="392256" y="1447800"/>
                </a:moveTo>
                <a:lnTo>
                  <a:pt x="390864" y="1447800"/>
                </a:lnTo>
                <a:lnTo>
                  <a:pt x="387561" y="1435100"/>
                </a:lnTo>
                <a:lnTo>
                  <a:pt x="389081" y="1435100"/>
                </a:lnTo>
                <a:lnTo>
                  <a:pt x="392256" y="1447800"/>
                </a:lnTo>
                <a:close/>
              </a:path>
              <a:path w="1003300" h="2286000">
                <a:moveTo>
                  <a:pt x="399130" y="1447800"/>
                </a:moveTo>
                <a:lnTo>
                  <a:pt x="396086" y="1447800"/>
                </a:lnTo>
                <a:lnTo>
                  <a:pt x="397053" y="1435100"/>
                </a:lnTo>
                <a:lnTo>
                  <a:pt x="398529" y="1435100"/>
                </a:lnTo>
                <a:lnTo>
                  <a:pt x="399130" y="1447800"/>
                </a:lnTo>
                <a:close/>
              </a:path>
              <a:path w="1003300" h="2286000">
                <a:moveTo>
                  <a:pt x="400919" y="1447800"/>
                </a:moveTo>
                <a:lnTo>
                  <a:pt x="400608" y="1447800"/>
                </a:lnTo>
                <a:lnTo>
                  <a:pt x="399737" y="1435100"/>
                </a:lnTo>
                <a:lnTo>
                  <a:pt x="400838" y="1435100"/>
                </a:lnTo>
                <a:lnTo>
                  <a:pt x="400919" y="1447800"/>
                </a:lnTo>
                <a:close/>
              </a:path>
              <a:path w="1003300" h="2286000">
                <a:moveTo>
                  <a:pt x="402740" y="1447800"/>
                </a:moveTo>
                <a:lnTo>
                  <a:pt x="401948" y="1447800"/>
                </a:lnTo>
                <a:lnTo>
                  <a:pt x="401487" y="1435100"/>
                </a:lnTo>
                <a:lnTo>
                  <a:pt x="402740" y="1447800"/>
                </a:lnTo>
                <a:close/>
              </a:path>
              <a:path w="1003300" h="2286000">
                <a:moveTo>
                  <a:pt x="403630" y="1447800"/>
                </a:moveTo>
                <a:lnTo>
                  <a:pt x="402783" y="1447800"/>
                </a:lnTo>
                <a:lnTo>
                  <a:pt x="403557" y="1435100"/>
                </a:lnTo>
                <a:lnTo>
                  <a:pt x="404845" y="1435100"/>
                </a:lnTo>
                <a:lnTo>
                  <a:pt x="403630" y="1447800"/>
                </a:lnTo>
                <a:close/>
              </a:path>
              <a:path w="1003300" h="2286000">
                <a:moveTo>
                  <a:pt x="415039" y="1447800"/>
                </a:moveTo>
                <a:lnTo>
                  <a:pt x="412345" y="1435100"/>
                </a:lnTo>
                <a:lnTo>
                  <a:pt x="415615" y="1435100"/>
                </a:lnTo>
                <a:lnTo>
                  <a:pt x="415039" y="1447800"/>
                </a:lnTo>
                <a:close/>
              </a:path>
              <a:path w="1003300" h="2286000">
                <a:moveTo>
                  <a:pt x="424127" y="1447800"/>
                </a:moveTo>
                <a:lnTo>
                  <a:pt x="421797" y="1447800"/>
                </a:lnTo>
                <a:lnTo>
                  <a:pt x="420662" y="1435100"/>
                </a:lnTo>
                <a:lnTo>
                  <a:pt x="422288" y="1435100"/>
                </a:lnTo>
                <a:lnTo>
                  <a:pt x="424127" y="1445353"/>
                </a:lnTo>
                <a:lnTo>
                  <a:pt x="424127" y="1447800"/>
                </a:lnTo>
                <a:close/>
              </a:path>
              <a:path w="1003300" h="2286000">
                <a:moveTo>
                  <a:pt x="426973" y="1447800"/>
                </a:moveTo>
                <a:lnTo>
                  <a:pt x="424566" y="1447800"/>
                </a:lnTo>
                <a:lnTo>
                  <a:pt x="424127" y="1445353"/>
                </a:lnTo>
                <a:lnTo>
                  <a:pt x="424127" y="1435100"/>
                </a:lnTo>
                <a:lnTo>
                  <a:pt x="426973" y="1447800"/>
                </a:lnTo>
                <a:close/>
              </a:path>
              <a:path w="1003300" h="2286000">
                <a:moveTo>
                  <a:pt x="434579" y="1447800"/>
                </a:moveTo>
                <a:lnTo>
                  <a:pt x="432113" y="1447800"/>
                </a:lnTo>
                <a:lnTo>
                  <a:pt x="431048" y="1435100"/>
                </a:lnTo>
                <a:lnTo>
                  <a:pt x="434579" y="1435100"/>
                </a:lnTo>
                <a:lnTo>
                  <a:pt x="434579" y="1447800"/>
                </a:lnTo>
                <a:close/>
              </a:path>
              <a:path w="1003300" h="2286000">
                <a:moveTo>
                  <a:pt x="448588" y="1447800"/>
                </a:moveTo>
                <a:lnTo>
                  <a:pt x="443151" y="1447800"/>
                </a:lnTo>
                <a:lnTo>
                  <a:pt x="441329" y="1435100"/>
                </a:lnTo>
                <a:lnTo>
                  <a:pt x="448633" y="1435100"/>
                </a:lnTo>
                <a:lnTo>
                  <a:pt x="448588" y="1447800"/>
                </a:lnTo>
                <a:close/>
              </a:path>
              <a:path w="1003300" h="2286000">
                <a:moveTo>
                  <a:pt x="453051" y="1447800"/>
                </a:moveTo>
                <a:lnTo>
                  <a:pt x="450878" y="1447800"/>
                </a:lnTo>
                <a:lnTo>
                  <a:pt x="452021" y="1435100"/>
                </a:lnTo>
                <a:lnTo>
                  <a:pt x="454666" y="1435100"/>
                </a:lnTo>
                <a:lnTo>
                  <a:pt x="453051" y="1447800"/>
                </a:lnTo>
                <a:close/>
              </a:path>
              <a:path w="1003300" h="2286000">
                <a:moveTo>
                  <a:pt x="514157" y="1460500"/>
                </a:moveTo>
                <a:lnTo>
                  <a:pt x="511120" y="1460500"/>
                </a:lnTo>
                <a:lnTo>
                  <a:pt x="511648" y="1435100"/>
                </a:lnTo>
                <a:lnTo>
                  <a:pt x="514398" y="1435100"/>
                </a:lnTo>
                <a:lnTo>
                  <a:pt x="514282" y="1441445"/>
                </a:lnTo>
                <a:lnTo>
                  <a:pt x="514157" y="1460500"/>
                </a:lnTo>
                <a:close/>
              </a:path>
              <a:path w="1003300" h="2286000">
                <a:moveTo>
                  <a:pt x="518284" y="1447800"/>
                </a:moveTo>
                <a:lnTo>
                  <a:pt x="517159" y="1447800"/>
                </a:lnTo>
                <a:lnTo>
                  <a:pt x="515442" y="1435100"/>
                </a:lnTo>
                <a:lnTo>
                  <a:pt x="517284" y="1435100"/>
                </a:lnTo>
                <a:lnTo>
                  <a:pt x="518284" y="1447800"/>
                </a:lnTo>
                <a:close/>
              </a:path>
              <a:path w="1003300" h="2286000">
                <a:moveTo>
                  <a:pt x="525209" y="1436103"/>
                </a:moveTo>
                <a:lnTo>
                  <a:pt x="524172" y="1435100"/>
                </a:lnTo>
                <a:lnTo>
                  <a:pt x="524868" y="1435100"/>
                </a:lnTo>
                <a:lnTo>
                  <a:pt x="525209" y="1436103"/>
                </a:lnTo>
                <a:close/>
              </a:path>
              <a:path w="1003300" h="2286000">
                <a:moveTo>
                  <a:pt x="580286" y="1447800"/>
                </a:moveTo>
                <a:lnTo>
                  <a:pt x="574751" y="1447800"/>
                </a:lnTo>
                <a:lnTo>
                  <a:pt x="581126" y="1435100"/>
                </a:lnTo>
                <a:lnTo>
                  <a:pt x="585711" y="1435100"/>
                </a:lnTo>
                <a:lnTo>
                  <a:pt x="580286" y="1447800"/>
                </a:lnTo>
                <a:close/>
              </a:path>
              <a:path w="1003300" h="2286000">
                <a:moveTo>
                  <a:pt x="588597" y="1447800"/>
                </a:moveTo>
                <a:lnTo>
                  <a:pt x="585126" y="1447800"/>
                </a:lnTo>
                <a:lnTo>
                  <a:pt x="586588" y="1435100"/>
                </a:lnTo>
                <a:lnTo>
                  <a:pt x="587317" y="1435100"/>
                </a:lnTo>
                <a:lnTo>
                  <a:pt x="588597" y="1447800"/>
                </a:lnTo>
                <a:close/>
              </a:path>
              <a:path w="1003300" h="2286000">
                <a:moveTo>
                  <a:pt x="592798" y="1447800"/>
                </a:moveTo>
                <a:lnTo>
                  <a:pt x="589955" y="1447800"/>
                </a:lnTo>
                <a:lnTo>
                  <a:pt x="590215" y="1435100"/>
                </a:lnTo>
                <a:lnTo>
                  <a:pt x="592798" y="1435100"/>
                </a:lnTo>
                <a:lnTo>
                  <a:pt x="592798" y="1447800"/>
                </a:lnTo>
                <a:close/>
              </a:path>
              <a:path w="1003300" h="2286000">
                <a:moveTo>
                  <a:pt x="596710" y="1447800"/>
                </a:moveTo>
                <a:lnTo>
                  <a:pt x="595064" y="1447800"/>
                </a:lnTo>
                <a:lnTo>
                  <a:pt x="595466" y="1435100"/>
                </a:lnTo>
                <a:lnTo>
                  <a:pt x="595814" y="1435100"/>
                </a:lnTo>
                <a:lnTo>
                  <a:pt x="596710" y="1447800"/>
                </a:lnTo>
                <a:close/>
              </a:path>
              <a:path w="1003300" h="2286000">
                <a:moveTo>
                  <a:pt x="599495" y="1447800"/>
                </a:moveTo>
                <a:lnTo>
                  <a:pt x="596776" y="1447800"/>
                </a:lnTo>
                <a:lnTo>
                  <a:pt x="597228" y="1435100"/>
                </a:lnTo>
                <a:lnTo>
                  <a:pt x="599953" y="1435100"/>
                </a:lnTo>
                <a:lnTo>
                  <a:pt x="599495" y="1447800"/>
                </a:lnTo>
                <a:close/>
              </a:path>
              <a:path w="1003300" h="2286000">
                <a:moveTo>
                  <a:pt x="604382" y="1435348"/>
                </a:moveTo>
                <a:lnTo>
                  <a:pt x="604373" y="1435100"/>
                </a:lnTo>
                <a:lnTo>
                  <a:pt x="604382" y="1435348"/>
                </a:lnTo>
                <a:close/>
              </a:path>
              <a:path w="1003300" h="2286000">
                <a:moveTo>
                  <a:pt x="604518" y="1439362"/>
                </a:moveTo>
                <a:lnTo>
                  <a:pt x="604448" y="1435100"/>
                </a:lnTo>
                <a:lnTo>
                  <a:pt x="605458" y="1435100"/>
                </a:lnTo>
                <a:lnTo>
                  <a:pt x="604518" y="1439362"/>
                </a:lnTo>
                <a:close/>
              </a:path>
              <a:path w="1003300" h="2286000">
                <a:moveTo>
                  <a:pt x="605173" y="1447800"/>
                </a:moveTo>
                <a:lnTo>
                  <a:pt x="604804" y="1447800"/>
                </a:lnTo>
                <a:lnTo>
                  <a:pt x="604518" y="1439362"/>
                </a:lnTo>
                <a:lnTo>
                  <a:pt x="605458" y="1435100"/>
                </a:lnTo>
                <a:lnTo>
                  <a:pt x="606531" y="1435100"/>
                </a:lnTo>
                <a:lnTo>
                  <a:pt x="605173" y="1447800"/>
                </a:lnTo>
                <a:close/>
              </a:path>
              <a:path w="1003300" h="2286000">
                <a:moveTo>
                  <a:pt x="613492" y="1447800"/>
                </a:moveTo>
                <a:lnTo>
                  <a:pt x="612419" y="1447800"/>
                </a:lnTo>
                <a:lnTo>
                  <a:pt x="613400" y="1435100"/>
                </a:lnTo>
                <a:lnTo>
                  <a:pt x="615572" y="1435100"/>
                </a:lnTo>
                <a:lnTo>
                  <a:pt x="613492" y="1447800"/>
                </a:lnTo>
                <a:close/>
              </a:path>
              <a:path w="1003300" h="2286000">
                <a:moveTo>
                  <a:pt x="618599" y="1447800"/>
                </a:moveTo>
                <a:lnTo>
                  <a:pt x="616653" y="1447800"/>
                </a:lnTo>
                <a:lnTo>
                  <a:pt x="615623" y="1435100"/>
                </a:lnTo>
                <a:lnTo>
                  <a:pt x="616531" y="1435100"/>
                </a:lnTo>
                <a:lnTo>
                  <a:pt x="618599" y="1447800"/>
                </a:lnTo>
                <a:close/>
              </a:path>
              <a:path w="1003300" h="2286000">
                <a:moveTo>
                  <a:pt x="619504" y="1447800"/>
                </a:moveTo>
                <a:lnTo>
                  <a:pt x="619207" y="1447800"/>
                </a:lnTo>
                <a:lnTo>
                  <a:pt x="621101" y="1435100"/>
                </a:lnTo>
                <a:lnTo>
                  <a:pt x="621269" y="1435100"/>
                </a:lnTo>
                <a:lnTo>
                  <a:pt x="619504" y="1447800"/>
                </a:lnTo>
                <a:close/>
              </a:path>
              <a:path w="1003300" h="2286000">
                <a:moveTo>
                  <a:pt x="628293" y="1447800"/>
                </a:moveTo>
                <a:lnTo>
                  <a:pt x="622349" y="1447800"/>
                </a:lnTo>
                <a:lnTo>
                  <a:pt x="621695" y="1435100"/>
                </a:lnTo>
                <a:lnTo>
                  <a:pt x="622602" y="1435100"/>
                </a:lnTo>
                <a:lnTo>
                  <a:pt x="628293" y="1447800"/>
                </a:lnTo>
                <a:close/>
              </a:path>
              <a:path w="1003300" h="2286000">
                <a:moveTo>
                  <a:pt x="638173" y="1447800"/>
                </a:moveTo>
                <a:lnTo>
                  <a:pt x="633094" y="1447800"/>
                </a:lnTo>
                <a:lnTo>
                  <a:pt x="627831" y="1435100"/>
                </a:lnTo>
                <a:lnTo>
                  <a:pt x="629524" y="1435100"/>
                </a:lnTo>
                <a:lnTo>
                  <a:pt x="638173" y="1447800"/>
                </a:lnTo>
                <a:close/>
              </a:path>
              <a:path w="1003300" h="2286000">
                <a:moveTo>
                  <a:pt x="649522" y="1446664"/>
                </a:moveTo>
                <a:lnTo>
                  <a:pt x="649266" y="1435100"/>
                </a:lnTo>
                <a:lnTo>
                  <a:pt x="652867" y="1435100"/>
                </a:lnTo>
                <a:lnTo>
                  <a:pt x="649522" y="1446664"/>
                </a:lnTo>
                <a:close/>
              </a:path>
              <a:path w="1003300" h="2286000">
                <a:moveTo>
                  <a:pt x="657788" y="1447800"/>
                </a:moveTo>
                <a:lnTo>
                  <a:pt x="654306" y="1447800"/>
                </a:lnTo>
                <a:lnTo>
                  <a:pt x="662348" y="1435100"/>
                </a:lnTo>
                <a:lnTo>
                  <a:pt x="662941" y="1435100"/>
                </a:lnTo>
                <a:lnTo>
                  <a:pt x="657788" y="1447800"/>
                </a:lnTo>
                <a:close/>
              </a:path>
              <a:path w="1003300" h="2286000">
                <a:moveTo>
                  <a:pt x="680862" y="1447800"/>
                </a:moveTo>
                <a:lnTo>
                  <a:pt x="663372" y="1447800"/>
                </a:lnTo>
                <a:lnTo>
                  <a:pt x="663378" y="1435100"/>
                </a:lnTo>
                <a:lnTo>
                  <a:pt x="683171" y="1435100"/>
                </a:lnTo>
                <a:lnTo>
                  <a:pt x="680862" y="1447800"/>
                </a:lnTo>
                <a:close/>
              </a:path>
              <a:path w="1003300" h="2286000">
                <a:moveTo>
                  <a:pt x="602656" y="1447800"/>
                </a:moveTo>
                <a:lnTo>
                  <a:pt x="601030" y="1447800"/>
                </a:lnTo>
                <a:lnTo>
                  <a:pt x="604382" y="1435348"/>
                </a:lnTo>
                <a:lnTo>
                  <a:pt x="604518" y="1439362"/>
                </a:lnTo>
                <a:lnTo>
                  <a:pt x="602656" y="1447800"/>
                </a:lnTo>
                <a:close/>
              </a:path>
              <a:path w="1003300" h="2286000">
                <a:moveTo>
                  <a:pt x="537295" y="1447800"/>
                </a:moveTo>
                <a:lnTo>
                  <a:pt x="529179" y="1447800"/>
                </a:lnTo>
                <a:lnTo>
                  <a:pt x="525209" y="1436103"/>
                </a:lnTo>
                <a:lnTo>
                  <a:pt x="537295" y="1447800"/>
                </a:lnTo>
                <a:close/>
              </a:path>
              <a:path w="1003300" h="2286000">
                <a:moveTo>
                  <a:pt x="343059" y="1447800"/>
                </a:moveTo>
                <a:lnTo>
                  <a:pt x="337975" y="1447800"/>
                </a:lnTo>
                <a:lnTo>
                  <a:pt x="342829" y="1437754"/>
                </a:lnTo>
                <a:lnTo>
                  <a:pt x="343059" y="1447800"/>
                </a:lnTo>
                <a:close/>
              </a:path>
              <a:path w="1003300" h="2286000">
                <a:moveTo>
                  <a:pt x="298114" y="1447800"/>
                </a:moveTo>
                <a:lnTo>
                  <a:pt x="296271" y="1447800"/>
                </a:lnTo>
                <a:lnTo>
                  <a:pt x="296071" y="1441445"/>
                </a:lnTo>
                <a:lnTo>
                  <a:pt x="298114" y="1447800"/>
                </a:lnTo>
                <a:close/>
              </a:path>
              <a:path w="1003300" h="2286000">
                <a:moveTo>
                  <a:pt x="424566" y="1447800"/>
                </a:moveTo>
                <a:lnTo>
                  <a:pt x="424127" y="1447800"/>
                </a:lnTo>
                <a:lnTo>
                  <a:pt x="424127" y="1445353"/>
                </a:lnTo>
                <a:lnTo>
                  <a:pt x="424566" y="1447800"/>
                </a:lnTo>
                <a:close/>
              </a:path>
              <a:path w="1003300" h="2286000">
                <a:moveTo>
                  <a:pt x="649547" y="1447800"/>
                </a:moveTo>
                <a:lnTo>
                  <a:pt x="649194" y="1447800"/>
                </a:lnTo>
                <a:lnTo>
                  <a:pt x="649522" y="1446664"/>
                </a:lnTo>
                <a:lnTo>
                  <a:pt x="649547" y="1447800"/>
                </a:lnTo>
                <a:close/>
              </a:path>
              <a:path w="1003300" h="2286000">
                <a:moveTo>
                  <a:pt x="369380" y="1447800"/>
                </a:moveTo>
                <a:lnTo>
                  <a:pt x="369367" y="1447565"/>
                </a:lnTo>
                <a:lnTo>
                  <a:pt x="369380" y="1447800"/>
                </a:lnTo>
                <a:close/>
              </a:path>
              <a:path w="1003300" h="2286000">
                <a:moveTo>
                  <a:pt x="299412" y="1460500"/>
                </a:moveTo>
                <a:lnTo>
                  <a:pt x="298364" y="1460500"/>
                </a:lnTo>
                <a:lnTo>
                  <a:pt x="298114" y="1447800"/>
                </a:lnTo>
                <a:lnTo>
                  <a:pt x="300297" y="1447800"/>
                </a:lnTo>
                <a:lnTo>
                  <a:pt x="299412" y="1460500"/>
                </a:lnTo>
                <a:close/>
              </a:path>
              <a:path w="1003300" h="2286000">
                <a:moveTo>
                  <a:pt x="306646" y="1460500"/>
                </a:moveTo>
                <a:lnTo>
                  <a:pt x="304840" y="1460500"/>
                </a:lnTo>
                <a:lnTo>
                  <a:pt x="305078" y="1447800"/>
                </a:lnTo>
                <a:lnTo>
                  <a:pt x="306646" y="1447800"/>
                </a:lnTo>
                <a:lnTo>
                  <a:pt x="306646" y="1460500"/>
                </a:lnTo>
                <a:close/>
              </a:path>
              <a:path w="1003300" h="2286000">
                <a:moveTo>
                  <a:pt x="309791" y="1460500"/>
                </a:moveTo>
                <a:lnTo>
                  <a:pt x="309451" y="1460500"/>
                </a:lnTo>
                <a:lnTo>
                  <a:pt x="307903" y="1447800"/>
                </a:lnTo>
                <a:lnTo>
                  <a:pt x="310537" y="1447800"/>
                </a:lnTo>
                <a:lnTo>
                  <a:pt x="309791" y="1460500"/>
                </a:lnTo>
                <a:close/>
              </a:path>
              <a:path w="1003300" h="2286000">
                <a:moveTo>
                  <a:pt x="310747" y="1448705"/>
                </a:moveTo>
                <a:lnTo>
                  <a:pt x="310558" y="1447800"/>
                </a:lnTo>
                <a:lnTo>
                  <a:pt x="310729" y="1447800"/>
                </a:lnTo>
                <a:lnTo>
                  <a:pt x="310747" y="1448705"/>
                </a:lnTo>
                <a:close/>
              </a:path>
              <a:path w="1003300" h="2286000">
                <a:moveTo>
                  <a:pt x="328067" y="1460500"/>
                </a:moveTo>
                <a:lnTo>
                  <a:pt x="327489" y="1460500"/>
                </a:lnTo>
                <a:lnTo>
                  <a:pt x="325266" y="1447800"/>
                </a:lnTo>
                <a:lnTo>
                  <a:pt x="326542" y="1447800"/>
                </a:lnTo>
                <a:lnTo>
                  <a:pt x="328067" y="1460500"/>
                </a:lnTo>
                <a:close/>
              </a:path>
              <a:path w="1003300" h="2286000">
                <a:moveTo>
                  <a:pt x="335409" y="1460500"/>
                </a:moveTo>
                <a:lnTo>
                  <a:pt x="333317" y="1460500"/>
                </a:lnTo>
                <a:lnTo>
                  <a:pt x="332277" y="1447800"/>
                </a:lnTo>
                <a:lnTo>
                  <a:pt x="333457" y="1447800"/>
                </a:lnTo>
                <a:lnTo>
                  <a:pt x="335409" y="1460500"/>
                </a:lnTo>
                <a:close/>
              </a:path>
              <a:path w="1003300" h="2286000">
                <a:moveTo>
                  <a:pt x="338792" y="1460500"/>
                </a:moveTo>
                <a:lnTo>
                  <a:pt x="338215" y="1460500"/>
                </a:lnTo>
                <a:lnTo>
                  <a:pt x="335481" y="1447800"/>
                </a:lnTo>
                <a:lnTo>
                  <a:pt x="340226" y="1447800"/>
                </a:lnTo>
                <a:lnTo>
                  <a:pt x="338792" y="1460500"/>
                </a:lnTo>
                <a:close/>
              </a:path>
              <a:path w="1003300" h="2286000">
                <a:moveTo>
                  <a:pt x="341440" y="1460500"/>
                </a:moveTo>
                <a:lnTo>
                  <a:pt x="338792" y="1460500"/>
                </a:lnTo>
                <a:lnTo>
                  <a:pt x="344433" y="1447800"/>
                </a:lnTo>
                <a:lnTo>
                  <a:pt x="344992" y="1447800"/>
                </a:lnTo>
                <a:lnTo>
                  <a:pt x="341440" y="1460500"/>
                </a:lnTo>
                <a:close/>
              </a:path>
              <a:path w="1003300" h="2286000">
                <a:moveTo>
                  <a:pt x="350302" y="1460500"/>
                </a:moveTo>
                <a:lnTo>
                  <a:pt x="347397" y="1460500"/>
                </a:lnTo>
                <a:lnTo>
                  <a:pt x="345109" y="1447800"/>
                </a:lnTo>
                <a:lnTo>
                  <a:pt x="346977" y="1447800"/>
                </a:lnTo>
                <a:lnTo>
                  <a:pt x="350302" y="1460500"/>
                </a:lnTo>
                <a:close/>
              </a:path>
              <a:path w="1003300" h="2286000">
                <a:moveTo>
                  <a:pt x="373116" y="1460500"/>
                </a:moveTo>
                <a:lnTo>
                  <a:pt x="369434" y="1460500"/>
                </a:lnTo>
                <a:lnTo>
                  <a:pt x="370339" y="1447800"/>
                </a:lnTo>
                <a:lnTo>
                  <a:pt x="373608" y="1447800"/>
                </a:lnTo>
                <a:lnTo>
                  <a:pt x="373116" y="1460500"/>
                </a:lnTo>
                <a:close/>
              </a:path>
              <a:path w="1003300" h="2286000">
                <a:moveTo>
                  <a:pt x="403584" y="1460500"/>
                </a:moveTo>
                <a:lnTo>
                  <a:pt x="398873" y="1447800"/>
                </a:lnTo>
                <a:lnTo>
                  <a:pt x="403327" y="1447800"/>
                </a:lnTo>
                <a:lnTo>
                  <a:pt x="403584" y="1460500"/>
                </a:lnTo>
                <a:close/>
              </a:path>
              <a:path w="1003300" h="2286000">
                <a:moveTo>
                  <a:pt x="412290" y="1460500"/>
                </a:moveTo>
                <a:lnTo>
                  <a:pt x="405017" y="1460500"/>
                </a:lnTo>
                <a:lnTo>
                  <a:pt x="403947" y="1447800"/>
                </a:lnTo>
                <a:lnTo>
                  <a:pt x="408624" y="1447800"/>
                </a:lnTo>
                <a:lnTo>
                  <a:pt x="412290" y="1460500"/>
                </a:lnTo>
                <a:close/>
              </a:path>
              <a:path w="1003300" h="2286000">
                <a:moveTo>
                  <a:pt x="415185" y="1460500"/>
                </a:moveTo>
                <a:lnTo>
                  <a:pt x="412788" y="1460500"/>
                </a:lnTo>
                <a:lnTo>
                  <a:pt x="412788" y="1447800"/>
                </a:lnTo>
                <a:lnTo>
                  <a:pt x="415258" y="1447800"/>
                </a:lnTo>
                <a:lnTo>
                  <a:pt x="415185" y="1460500"/>
                </a:lnTo>
                <a:close/>
              </a:path>
              <a:path w="1003300" h="2286000">
                <a:moveTo>
                  <a:pt x="421555" y="1460500"/>
                </a:moveTo>
                <a:lnTo>
                  <a:pt x="421023" y="1460500"/>
                </a:lnTo>
                <a:lnTo>
                  <a:pt x="417595" y="1447800"/>
                </a:lnTo>
                <a:lnTo>
                  <a:pt x="418099" y="1447800"/>
                </a:lnTo>
                <a:lnTo>
                  <a:pt x="421555" y="1460500"/>
                </a:lnTo>
                <a:close/>
              </a:path>
              <a:path w="1003300" h="2286000">
                <a:moveTo>
                  <a:pt x="424167" y="1460500"/>
                </a:moveTo>
                <a:lnTo>
                  <a:pt x="424019" y="1460500"/>
                </a:lnTo>
                <a:lnTo>
                  <a:pt x="420460" y="1447800"/>
                </a:lnTo>
                <a:lnTo>
                  <a:pt x="420766" y="1447800"/>
                </a:lnTo>
                <a:lnTo>
                  <a:pt x="424167" y="1460500"/>
                </a:lnTo>
                <a:close/>
              </a:path>
              <a:path w="1003300" h="2286000">
                <a:moveTo>
                  <a:pt x="428748" y="1460500"/>
                </a:moveTo>
                <a:lnTo>
                  <a:pt x="425723" y="1460500"/>
                </a:lnTo>
                <a:lnTo>
                  <a:pt x="425352" y="1447800"/>
                </a:lnTo>
                <a:lnTo>
                  <a:pt x="427831" y="1447800"/>
                </a:lnTo>
                <a:lnTo>
                  <a:pt x="428748" y="1460500"/>
                </a:lnTo>
                <a:close/>
              </a:path>
              <a:path w="1003300" h="2286000">
                <a:moveTo>
                  <a:pt x="434119" y="1460500"/>
                </a:moveTo>
                <a:lnTo>
                  <a:pt x="431826" y="1460500"/>
                </a:lnTo>
                <a:lnTo>
                  <a:pt x="429774" y="1447800"/>
                </a:lnTo>
                <a:lnTo>
                  <a:pt x="431152" y="1447800"/>
                </a:lnTo>
                <a:lnTo>
                  <a:pt x="434119" y="1460500"/>
                </a:lnTo>
                <a:close/>
              </a:path>
              <a:path w="1003300" h="2286000">
                <a:moveTo>
                  <a:pt x="447512" y="1460500"/>
                </a:moveTo>
                <a:lnTo>
                  <a:pt x="440350" y="1460500"/>
                </a:lnTo>
                <a:lnTo>
                  <a:pt x="438414" y="1447800"/>
                </a:lnTo>
                <a:lnTo>
                  <a:pt x="446250" y="1447800"/>
                </a:lnTo>
                <a:lnTo>
                  <a:pt x="447512" y="1460500"/>
                </a:lnTo>
                <a:close/>
              </a:path>
              <a:path w="1003300" h="2286000">
                <a:moveTo>
                  <a:pt x="449359" y="1460500"/>
                </a:moveTo>
                <a:lnTo>
                  <a:pt x="448458" y="1460500"/>
                </a:lnTo>
                <a:lnTo>
                  <a:pt x="447659" y="1447800"/>
                </a:lnTo>
                <a:lnTo>
                  <a:pt x="449020" y="1447800"/>
                </a:lnTo>
                <a:lnTo>
                  <a:pt x="449359" y="1460500"/>
                </a:lnTo>
                <a:close/>
              </a:path>
              <a:path w="1003300" h="2286000">
                <a:moveTo>
                  <a:pt x="450467" y="1460500"/>
                </a:moveTo>
                <a:lnTo>
                  <a:pt x="449359" y="1460500"/>
                </a:lnTo>
                <a:lnTo>
                  <a:pt x="449722" y="1447800"/>
                </a:lnTo>
                <a:lnTo>
                  <a:pt x="451608" y="1447800"/>
                </a:lnTo>
                <a:lnTo>
                  <a:pt x="450467" y="1460500"/>
                </a:lnTo>
                <a:close/>
              </a:path>
              <a:path w="1003300" h="2286000">
                <a:moveTo>
                  <a:pt x="459433" y="1460500"/>
                </a:moveTo>
                <a:lnTo>
                  <a:pt x="450786" y="1460500"/>
                </a:lnTo>
                <a:lnTo>
                  <a:pt x="453525" y="1447800"/>
                </a:lnTo>
                <a:lnTo>
                  <a:pt x="456670" y="1447800"/>
                </a:lnTo>
                <a:lnTo>
                  <a:pt x="459433" y="1460500"/>
                </a:lnTo>
                <a:close/>
              </a:path>
              <a:path w="1003300" h="2286000">
                <a:moveTo>
                  <a:pt x="461609" y="1460500"/>
                </a:moveTo>
                <a:lnTo>
                  <a:pt x="459433" y="1460500"/>
                </a:lnTo>
                <a:lnTo>
                  <a:pt x="458783" y="1447800"/>
                </a:lnTo>
                <a:lnTo>
                  <a:pt x="460757" y="1447800"/>
                </a:lnTo>
                <a:lnTo>
                  <a:pt x="461609" y="1460500"/>
                </a:lnTo>
                <a:close/>
              </a:path>
              <a:path w="1003300" h="2286000">
                <a:moveTo>
                  <a:pt x="464770" y="1460500"/>
                </a:moveTo>
                <a:lnTo>
                  <a:pt x="461971" y="1460500"/>
                </a:lnTo>
                <a:lnTo>
                  <a:pt x="460854" y="1447800"/>
                </a:lnTo>
                <a:lnTo>
                  <a:pt x="462872" y="1447800"/>
                </a:lnTo>
                <a:lnTo>
                  <a:pt x="464770" y="1460500"/>
                </a:lnTo>
                <a:close/>
              </a:path>
              <a:path w="1003300" h="2286000">
                <a:moveTo>
                  <a:pt x="466838" y="1473200"/>
                </a:moveTo>
                <a:lnTo>
                  <a:pt x="458729" y="1473200"/>
                </a:lnTo>
                <a:lnTo>
                  <a:pt x="460635" y="1460500"/>
                </a:lnTo>
                <a:lnTo>
                  <a:pt x="464770" y="1460500"/>
                </a:lnTo>
                <a:lnTo>
                  <a:pt x="466803" y="1447800"/>
                </a:lnTo>
                <a:lnTo>
                  <a:pt x="469784" y="1447800"/>
                </a:lnTo>
                <a:lnTo>
                  <a:pt x="469367" y="1460474"/>
                </a:lnTo>
                <a:lnTo>
                  <a:pt x="466838" y="1473200"/>
                </a:lnTo>
                <a:close/>
              </a:path>
              <a:path w="1003300" h="2286000">
                <a:moveTo>
                  <a:pt x="516774" y="1460500"/>
                </a:moveTo>
                <a:lnTo>
                  <a:pt x="514435" y="1460500"/>
                </a:lnTo>
                <a:lnTo>
                  <a:pt x="515933" y="1447800"/>
                </a:lnTo>
                <a:lnTo>
                  <a:pt x="516774" y="1460500"/>
                </a:lnTo>
                <a:close/>
              </a:path>
              <a:path w="1003300" h="2286000">
                <a:moveTo>
                  <a:pt x="519487" y="1460500"/>
                </a:moveTo>
                <a:lnTo>
                  <a:pt x="518334" y="1460500"/>
                </a:lnTo>
                <a:lnTo>
                  <a:pt x="518388" y="1447800"/>
                </a:lnTo>
                <a:lnTo>
                  <a:pt x="520275" y="1447800"/>
                </a:lnTo>
                <a:lnTo>
                  <a:pt x="519487" y="1460500"/>
                </a:lnTo>
                <a:close/>
              </a:path>
              <a:path w="1003300" h="2286000">
                <a:moveTo>
                  <a:pt x="521735" y="1460500"/>
                </a:moveTo>
                <a:lnTo>
                  <a:pt x="520786" y="1460500"/>
                </a:lnTo>
                <a:lnTo>
                  <a:pt x="520275" y="1447800"/>
                </a:lnTo>
                <a:lnTo>
                  <a:pt x="521268" y="1447800"/>
                </a:lnTo>
                <a:lnTo>
                  <a:pt x="521735" y="1460500"/>
                </a:lnTo>
                <a:close/>
              </a:path>
              <a:path w="1003300" h="2286000">
                <a:moveTo>
                  <a:pt x="525057" y="1460500"/>
                </a:moveTo>
                <a:lnTo>
                  <a:pt x="522879" y="1460500"/>
                </a:lnTo>
                <a:lnTo>
                  <a:pt x="523556" y="1447800"/>
                </a:lnTo>
                <a:lnTo>
                  <a:pt x="525057" y="1447800"/>
                </a:lnTo>
                <a:lnTo>
                  <a:pt x="525057" y="1460500"/>
                </a:lnTo>
                <a:close/>
              </a:path>
              <a:path w="1003300" h="2286000">
                <a:moveTo>
                  <a:pt x="534648" y="1460500"/>
                </a:moveTo>
                <a:lnTo>
                  <a:pt x="531360" y="1460500"/>
                </a:lnTo>
                <a:lnTo>
                  <a:pt x="527997" y="1447800"/>
                </a:lnTo>
                <a:lnTo>
                  <a:pt x="533582" y="1447800"/>
                </a:lnTo>
                <a:lnTo>
                  <a:pt x="534648" y="1460500"/>
                </a:lnTo>
                <a:close/>
              </a:path>
              <a:path w="1003300" h="2286000">
                <a:moveTo>
                  <a:pt x="543316" y="1460500"/>
                </a:moveTo>
                <a:lnTo>
                  <a:pt x="542354" y="1460500"/>
                </a:lnTo>
                <a:lnTo>
                  <a:pt x="542023" y="1447800"/>
                </a:lnTo>
                <a:lnTo>
                  <a:pt x="543658" y="1447800"/>
                </a:lnTo>
                <a:lnTo>
                  <a:pt x="543316" y="1460500"/>
                </a:lnTo>
                <a:close/>
              </a:path>
              <a:path w="1003300" h="2286000">
                <a:moveTo>
                  <a:pt x="570686" y="1460478"/>
                </a:moveTo>
                <a:lnTo>
                  <a:pt x="571098" y="1447800"/>
                </a:lnTo>
                <a:lnTo>
                  <a:pt x="572333" y="1447800"/>
                </a:lnTo>
                <a:lnTo>
                  <a:pt x="570686" y="1460478"/>
                </a:lnTo>
                <a:close/>
              </a:path>
              <a:path w="1003300" h="2286000">
                <a:moveTo>
                  <a:pt x="580888" y="1460500"/>
                </a:moveTo>
                <a:lnTo>
                  <a:pt x="570685" y="1460500"/>
                </a:lnTo>
                <a:lnTo>
                  <a:pt x="579060" y="1447800"/>
                </a:lnTo>
                <a:lnTo>
                  <a:pt x="581252" y="1447800"/>
                </a:lnTo>
                <a:lnTo>
                  <a:pt x="580888" y="1460500"/>
                </a:lnTo>
                <a:close/>
              </a:path>
              <a:path w="1003300" h="2286000">
                <a:moveTo>
                  <a:pt x="586759" y="1460500"/>
                </a:moveTo>
                <a:lnTo>
                  <a:pt x="584872" y="1460500"/>
                </a:lnTo>
                <a:lnTo>
                  <a:pt x="584268" y="1447800"/>
                </a:lnTo>
                <a:lnTo>
                  <a:pt x="587225" y="1447800"/>
                </a:lnTo>
                <a:lnTo>
                  <a:pt x="586759" y="1460500"/>
                </a:lnTo>
                <a:close/>
              </a:path>
              <a:path w="1003300" h="2286000">
                <a:moveTo>
                  <a:pt x="590779" y="1460500"/>
                </a:moveTo>
                <a:lnTo>
                  <a:pt x="586839" y="1460500"/>
                </a:lnTo>
                <a:lnTo>
                  <a:pt x="588949" y="1447800"/>
                </a:lnTo>
                <a:lnTo>
                  <a:pt x="593373" y="1447800"/>
                </a:lnTo>
                <a:lnTo>
                  <a:pt x="590779" y="1460500"/>
                </a:lnTo>
                <a:close/>
              </a:path>
              <a:path w="1003300" h="2286000">
                <a:moveTo>
                  <a:pt x="596041" y="1460500"/>
                </a:moveTo>
                <a:lnTo>
                  <a:pt x="593672" y="1460500"/>
                </a:lnTo>
                <a:lnTo>
                  <a:pt x="594210" y="1447800"/>
                </a:lnTo>
                <a:lnTo>
                  <a:pt x="596404" y="1447800"/>
                </a:lnTo>
                <a:lnTo>
                  <a:pt x="596041" y="1460500"/>
                </a:lnTo>
                <a:close/>
              </a:path>
              <a:path w="1003300" h="2286000">
                <a:moveTo>
                  <a:pt x="619591" y="1460500"/>
                </a:moveTo>
                <a:lnTo>
                  <a:pt x="617987" y="1460500"/>
                </a:lnTo>
                <a:lnTo>
                  <a:pt x="618769" y="1447800"/>
                </a:lnTo>
                <a:lnTo>
                  <a:pt x="622647" y="1447800"/>
                </a:lnTo>
                <a:lnTo>
                  <a:pt x="619591" y="1460500"/>
                </a:lnTo>
                <a:close/>
              </a:path>
              <a:path w="1003300" h="2286000">
                <a:moveTo>
                  <a:pt x="624133" y="1460500"/>
                </a:moveTo>
                <a:lnTo>
                  <a:pt x="623034" y="1447800"/>
                </a:lnTo>
                <a:lnTo>
                  <a:pt x="625059" y="1447800"/>
                </a:lnTo>
                <a:lnTo>
                  <a:pt x="624133" y="1460500"/>
                </a:lnTo>
                <a:close/>
              </a:path>
              <a:path w="1003300" h="2286000">
                <a:moveTo>
                  <a:pt x="629511" y="1460500"/>
                </a:moveTo>
                <a:lnTo>
                  <a:pt x="626706" y="1460500"/>
                </a:lnTo>
                <a:lnTo>
                  <a:pt x="625586" y="1447800"/>
                </a:lnTo>
                <a:lnTo>
                  <a:pt x="629511" y="1447800"/>
                </a:lnTo>
                <a:lnTo>
                  <a:pt x="629511" y="1460500"/>
                </a:lnTo>
                <a:close/>
              </a:path>
              <a:path w="1003300" h="2286000">
                <a:moveTo>
                  <a:pt x="637327" y="1460500"/>
                </a:moveTo>
                <a:lnTo>
                  <a:pt x="635959" y="1460500"/>
                </a:lnTo>
                <a:lnTo>
                  <a:pt x="636372" y="1447800"/>
                </a:lnTo>
                <a:lnTo>
                  <a:pt x="637327" y="1447800"/>
                </a:lnTo>
                <a:lnTo>
                  <a:pt x="637327" y="1460500"/>
                </a:lnTo>
                <a:close/>
              </a:path>
              <a:path w="1003300" h="2286000">
                <a:moveTo>
                  <a:pt x="645212" y="1460500"/>
                </a:moveTo>
                <a:lnTo>
                  <a:pt x="643910" y="1460500"/>
                </a:lnTo>
                <a:lnTo>
                  <a:pt x="643716" y="1447800"/>
                </a:lnTo>
                <a:lnTo>
                  <a:pt x="647504" y="1447800"/>
                </a:lnTo>
                <a:lnTo>
                  <a:pt x="645212" y="1460500"/>
                </a:lnTo>
                <a:close/>
              </a:path>
              <a:path w="1003300" h="2286000">
                <a:moveTo>
                  <a:pt x="656637" y="1460500"/>
                </a:moveTo>
                <a:lnTo>
                  <a:pt x="648984" y="1460500"/>
                </a:lnTo>
                <a:lnTo>
                  <a:pt x="648571" y="1447800"/>
                </a:lnTo>
                <a:lnTo>
                  <a:pt x="654092" y="1447800"/>
                </a:lnTo>
                <a:lnTo>
                  <a:pt x="656637" y="1460500"/>
                </a:lnTo>
                <a:close/>
              </a:path>
              <a:path w="1003300" h="2286000">
                <a:moveTo>
                  <a:pt x="661408" y="1460500"/>
                </a:moveTo>
                <a:lnTo>
                  <a:pt x="658644" y="1460500"/>
                </a:lnTo>
                <a:lnTo>
                  <a:pt x="658644" y="1447800"/>
                </a:lnTo>
                <a:lnTo>
                  <a:pt x="659368" y="1447800"/>
                </a:lnTo>
                <a:lnTo>
                  <a:pt x="661408" y="1460500"/>
                </a:lnTo>
                <a:close/>
              </a:path>
              <a:path w="1003300" h="2286000">
                <a:moveTo>
                  <a:pt x="676454" y="1460500"/>
                </a:moveTo>
                <a:lnTo>
                  <a:pt x="661495" y="1460500"/>
                </a:lnTo>
                <a:lnTo>
                  <a:pt x="663359" y="1447800"/>
                </a:lnTo>
                <a:lnTo>
                  <a:pt x="677484" y="1447800"/>
                </a:lnTo>
                <a:lnTo>
                  <a:pt x="676454" y="1460500"/>
                </a:lnTo>
                <a:close/>
              </a:path>
              <a:path w="1003300" h="2286000">
                <a:moveTo>
                  <a:pt x="313212" y="1460500"/>
                </a:moveTo>
                <a:lnTo>
                  <a:pt x="310984" y="1460500"/>
                </a:lnTo>
                <a:lnTo>
                  <a:pt x="310747" y="1448705"/>
                </a:lnTo>
                <a:lnTo>
                  <a:pt x="313212" y="1460500"/>
                </a:lnTo>
                <a:close/>
              </a:path>
              <a:path w="1003300" h="2286000">
                <a:moveTo>
                  <a:pt x="570685" y="1460500"/>
                </a:moveTo>
                <a:close/>
              </a:path>
              <a:path w="1003300" h="2286000">
                <a:moveTo>
                  <a:pt x="302374" y="1473200"/>
                </a:moveTo>
                <a:lnTo>
                  <a:pt x="303051" y="1460500"/>
                </a:lnTo>
                <a:lnTo>
                  <a:pt x="303348" y="1460500"/>
                </a:lnTo>
                <a:lnTo>
                  <a:pt x="302374" y="1473200"/>
                </a:lnTo>
                <a:close/>
              </a:path>
              <a:path w="1003300" h="2286000">
                <a:moveTo>
                  <a:pt x="310008" y="1484635"/>
                </a:moveTo>
                <a:lnTo>
                  <a:pt x="306073" y="1473200"/>
                </a:lnTo>
                <a:lnTo>
                  <a:pt x="303348" y="1460500"/>
                </a:lnTo>
                <a:lnTo>
                  <a:pt x="307594" y="1460500"/>
                </a:lnTo>
                <a:lnTo>
                  <a:pt x="307594" y="1473200"/>
                </a:lnTo>
                <a:lnTo>
                  <a:pt x="308776" y="1473200"/>
                </a:lnTo>
                <a:lnTo>
                  <a:pt x="310008" y="1484635"/>
                </a:lnTo>
                <a:close/>
              </a:path>
              <a:path w="1003300" h="2286000">
                <a:moveTo>
                  <a:pt x="315471" y="1473200"/>
                </a:moveTo>
                <a:lnTo>
                  <a:pt x="314173" y="1473200"/>
                </a:lnTo>
                <a:lnTo>
                  <a:pt x="312093" y="1460500"/>
                </a:lnTo>
                <a:lnTo>
                  <a:pt x="314437" y="1460500"/>
                </a:lnTo>
                <a:lnTo>
                  <a:pt x="315471" y="1473200"/>
                </a:lnTo>
                <a:close/>
              </a:path>
              <a:path w="1003300" h="2286000">
                <a:moveTo>
                  <a:pt x="319910" y="1473200"/>
                </a:moveTo>
                <a:lnTo>
                  <a:pt x="317219" y="1460500"/>
                </a:lnTo>
                <a:lnTo>
                  <a:pt x="319910" y="1460500"/>
                </a:lnTo>
                <a:lnTo>
                  <a:pt x="319910" y="1473200"/>
                </a:lnTo>
                <a:close/>
              </a:path>
              <a:path w="1003300" h="2286000">
                <a:moveTo>
                  <a:pt x="327629" y="1473200"/>
                </a:moveTo>
                <a:lnTo>
                  <a:pt x="321468" y="1473200"/>
                </a:lnTo>
                <a:lnTo>
                  <a:pt x="323879" y="1460500"/>
                </a:lnTo>
                <a:lnTo>
                  <a:pt x="324428" y="1460500"/>
                </a:lnTo>
                <a:lnTo>
                  <a:pt x="327622" y="1472879"/>
                </a:lnTo>
                <a:lnTo>
                  <a:pt x="327629" y="1473200"/>
                </a:lnTo>
                <a:close/>
              </a:path>
              <a:path w="1003300" h="2286000">
                <a:moveTo>
                  <a:pt x="328183" y="1471084"/>
                </a:moveTo>
                <a:lnTo>
                  <a:pt x="325901" y="1460500"/>
                </a:lnTo>
                <a:lnTo>
                  <a:pt x="328219" y="1460500"/>
                </a:lnTo>
                <a:lnTo>
                  <a:pt x="328755" y="1468894"/>
                </a:lnTo>
                <a:lnTo>
                  <a:pt x="328183" y="1471084"/>
                </a:lnTo>
                <a:close/>
              </a:path>
              <a:path w="1003300" h="2286000">
                <a:moveTo>
                  <a:pt x="332748" y="1473200"/>
                </a:moveTo>
                <a:lnTo>
                  <a:pt x="329031" y="1473200"/>
                </a:lnTo>
                <a:lnTo>
                  <a:pt x="328895" y="1471084"/>
                </a:lnTo>
                <a:lnTo>
                  <a:pt x="328812" y="1468679"/>
                </a:lnTo>
                <a:lnTo>
                  <a:pt x="330951" y="1460500"/>
                </a:lnTo>
                <a:lnTo>
                  <a:pt x="333187" y="1460500"/>
                </a:lnTo>
                <a:lnTo>
                  <a:pt x="333435" y="1472517"/>
                </a:lnTo>
                <a:lnTo>
                  <a:pt x="332748" y="1473200"/>
                </a:lnTo>
                <a:close/>
              </a:path>
              <a:path w="1003300" h="2286000">
                <a:moveTo>
                  <a:pt x="345296" y="1460737"/>
                </a:moveTo>
                <a:lnTo>
                  <a:pt x="345261" y="1460500"/>
                </a:lnTo>
                <a:lnTo>
                  <a:pt x="345535" y="1460500"/>
                </a:lnTo>
                <a:lnTo>
                  <a:pt x="345296" y="1460737"/>
                </a:lnTo>
                <a:close/>
              </a:path>
              <a:path w="1003300" h="2286000">
                <a:moveTo>
                  <a:pt x="345347" y="1461077"/>
                </a:moveTo>
                <a:lnTo>
                  <a:pt x="345296" y="1460737"/>
                </a:lnTo>
                <a:lnTo>
                  <a:pt x="345535" y="1460500"/>
                </a:lnTo>
                <a:lnTo>
                  <a:pt x="345347" y="1461077"/>
                </a:lnTo>
                <a:close/>
              </a:path>
              <a:path w="1003300" h="2286000">
                <a:moveTo>
                  <a:pt x="348198" y="1473200"/>
                </a:moveTo>
                <a:lnTo>
                  <a:pt x="347145" y="1473200"/>
                </a:lnTo>
                <a:lnTo>
                  <a:pt x="345347" y="1461077"/>
                </a:lnTo>
                <a:lnTo>
                  <a:pt x="345535" y="1460500"/>
                </a:lnTo>
                <a:lnTo>
                  <a:pt x="348010" y="1460500"/>
                </a:lnTo>
                <a:lnTo>
                  <a:pt x="348198" y="1473200"/>
                </a:lnTo>
                <a:close/>
              </a:path>
              <a:path w="1003300" h="2286000">
                <a:moveTo>
                  <a:pt x="370381" y="1473200"/>
                </a:moveTo>
                <a:lnTo>
                  <a:pt x="368459" y="1473200"/>
                </a:lnTo>
                <a:lnTo>
                  <a:pt x="368466" y="1460500"/>
                </a:lnTo>
                <a:lnTo>
                  <a:pt x="370373" y="1460500"/>
                </a:lnTo>
                <a:lnTo>
                  <a:pt x="370381" y="1473200"/>
                </a:lnTo>
                <a:close/>
              </a:path>
              <a:path w="1003300" h="2286000">
                <a:moveTo>
                  <a:pt x="385299" y="1473200"/>
                </a:moveTo>
                <a:lnTo>
                  <a:pt x="382440" y="1473200"/>
                </a:lnTo>
                <a:lnTo>
                  <a:pt x="382440" y="1460500"/>
                </a:lnTo>
                <a:lnTo>
                  <a:pt x="385761" y="1460500"/>
                </a:lnTo>
                <a:lnTo>
                  <a:pt x="385299" y="1473200"/>
                </a:lnTo>
                <a:close/>
              </a:path>
              <a:path w="1003300" h="2286000">
                <a:moveTo>
                  <a:pt x="410256" y="1473200"/>
                </a:moveTo>
                <a:lnTo>
                  <a:pt x="407233" y="1473200"/>
                </a:lnTo>
                <a:lnTo>
                  <a:pt x="406973" y="1460500"/>
                </a:lnTo>
                <a:lnTo>
                  <a:pt x="407866" y="1460500"/>
                </a:lnTo>
                <a:lnTo>
                  <a:pt x="410256" y="1473200"/>
                </a:lnTo>
                <a:close/>
              </a:path>
              <a:path w="1003300" h="2286000">
                <a:moveTo>
                  <a:pt x="420839" y="1473200"/>
                </a:moveTo>
                <a:lnTo>
                  <a:pt x="417707" y="1473200"/>
                </a:lnTo>
                <a:lnTo>
                  <a:pt x="416788" y="1460500"/>
                </a:lnTo>
                <a:lnTo>
                  <a:pt x="420839" y="1460500"/>
                </a:lnTo>
                <a:lnTo>
                  <a:pt x="420839" y="1473200"/>
                </a:lnTo>
                <a:close/>
              </a:path>
              <a:path w="1003300" h="2286000">
                <a:moveTo>
                  <a:pt x="431261" y="1473200"/>
                </a:moveTo>
                <a:lnTo>
                  <a:pt x="423037" y="1473200"/>
                </a:lnTo>
                <a:lnTo>
                  <a:pt x="422962" y="1460500"/>
                </a:lnTo>
                <a:lnTo>
                  <a:pt x="431261" y="1460500"/>
                </a:lnTo>
                <a:lnTo>
                  <a:pt x="431261" y="1473200"/>
                </a:lnTo>
                <a:close/>
              </a:path>
              <a:path w="1003300" h="2286000">
                <a:moveTo>
                  <a:pt x="435973" y="1473200"/>
                </a:moveTo>
                <a:lnTo>
                  <a:pt x="433231" y="1473200"/>
                </a:lnTo>
                <a:lnTo>
                  <a:pt x="431261" y="1460500"/>
                </a:lnTo>
                <a:lnTo>
                  <a:pt x="435778" y="1460500"/>
                </a:lnTo>
                <a:lnTo>
                  <a:pt x="435973" y="1473200"/>
                </a:lnTo>
                <a:close/>
              </a:path>
              <a:path w="1003300" h="2286000">
                <a:moveTo>
                  <a:pt x="443906" y="1473200"/>
                </a:moveTo>
                <a:lnTo>
                  <a:pt x="437754" y="1473200"/>
                </a:lnTo>
                <a:lnTo>
                  <a:pt x="435821" y="1460500"/>
                </a:lnTo>
                <a:lnTo>
                  <a:pt x="446374" y="1460500"/>
                </a:lnTo>
                <a:lnTo>
                  <a:pt x="443906" y="1473200"/>
                </a:lnTo>
                <a:close/>
              </a:path>
              <a:path w="1003300" h="2286000">
                <a:moveTo>
                  <a:pt x="450683" y="1473200"/>
                </a:moveTo>
                <a:lnTo>
                  <a:pt x="448451" y="1473200"/>
                </a:lnTo>
                <a:lnTo>
                  <a:pt x="446643" y="1460500"/>
                </a:lnTo>
                <a:lnTo>
                  <a:pt x="450683" y="1460500"/>
                </a:lnTo>
                <a:lnTo>
                  <a:pt x="450683" y="1473200"/>
                </a:lnTo>
                <a:close/>
              </a:path>
              <a:path w="1003300" h="2286000">
                <a:moveTo>
                  <a:pt x="458729" y="1473200"/>
                </a:moveTo>
                <a:lnTo>
                  <a:pt x="450683" y="1473200"/>
                </a:lnTo>
                <a:lnTo>
                  <a:pt x="453484" y="1460500"/>
                </a:lnTo>
                <a:lnTo>
                  <a:pt x="457444" y="1460500"/>
                </a:lnTo>
                <a:lnTo>
                  <a:pt x="458729" y="1473200"/>
                </a:lnTo>
                <a:close/>
              </a:path>
              <a:path w="1003300" h="2286000">
                <a:moveTo>
                  <a:pt x="518461" y="1473200"/>
                </a:moveTo>
                <a:lnTo>
                  <a:pt x="513204" y="1473200"/>
                </a:lnTo>
                <a:lnTo>
                  <a:pt x="512182" y="1460500"/>
                </a:lnTo>
                <a:lnTo>
                  <a:pt x="519378" y="1460500"/>
                </a:lnTo>
                <a:lnTo>
                  <a:pt x="518461" y="1473200"/>
                </a:lnTo>
                <a:close/>
              </a:path>
              <a:path w="1003300" h="2286000">
                <a:moveTo>
                  <a:pt x="526210" y="1473200"/>
                </a:moveTo>
                <a:lnTo>
                  <a:pt x="521145" y="1473200"/>
                </a:lnTo>
                <a:lnTo>
                  <a:pt x="520954" y="1460500"/>
                </a:lnTo>
                <a:lnTo>
                  <a:pt x="523612" y="1460500"/>
                </a:lnTo>
                <a:lnTo>
                  <a:pt x="526302" y="1472517"/>
                </a:lnTo>
                <a:lnTo>
                  <a:pt x="526210" y="1473200"/>
                </a:lnTo>
                <a:close/>
              </a:path>
              <a:path w="1003300" h="2286000">
                <a:moveTo>
                  <a:pt x="528638" y="1468679"/>
                </a:moveTo>
                <a:lnTo>
                  <a:pt x="529657" y="1460500"/>
                </a:lnTo>
                <a:lnTo>
                  <a:pt x="533031" y="1460500"/>
                </a:lnTo>
                <a:lnTo>
                  <a:pt x="528638" y="1468679"/>
                </a:lnTo>
                <a:close/>
              </a:path>
              <a:path w="1003300" h="2286000">
                <a:moveTo>
                  <a:pt x="538297" y="1473200"/>
                </a:moveTo>
                <a:lnTo>
                  <a:pt x="537220" y="1473200"/>
                </a:lnTo>
                <a:lnTo>
                  <a:pt x="535457" y="1460500"/>
                </a:lnTo>
                <a:lnTo>
                  <a:pt x="535629" y="1460500"/>
                </a:lnTo>
                <a:lnTo>
                  <a:pt x="538297" y="1473200"/>
                </a:lnTo>
                <a:close/>
              </a:path>
              <a:path w="1003300" h="2286000">
                <a:moveTo>
                  <a:pt x="567217" y="1473200"/>
                </a:moveTo>
                <a:lnTo>
                  <a:pt x="566204" y="1473200"/>
                </a:lnTo>
                <a:lnTo>
                  <a:pt x="567217" y="1460500"/>
                </a:lnTo>
                <a:lnTo>
                  <a:pt x="567217" y="1473200"/>
                </a:lnTo>
                <a:close/>
              </a:path>
              <a:path w="1003300" h="2286000">
                <a:moveTo>
                  <a:pt x="568933" y="1473200"/>
                </a:moveTo>
                <a:lnTo>
                  <a:pt x="567217" y="1473200"/>
                </a:lnTo>
                <a:lnTo>
                  <a:pt x="567750" y="1460500"/>
                </a:lnTo>
                <a:lnTo>
                  <a:pt x="573572" y="1460500"/>
                </a:lnTo>
                <a:lnTo>
                  <a:pt x="568933" y="1473200"/>
                </a:lnTo>
                <a:close/>
              </a:path>
              <a:path w="1003300" h="2286000">
                <a:moveTo>
                  <a:pt x="580434" y="1473200"/>
                </a:moveTo>
                <a:lnTo>
                  <a:pt x="577315" y="1473200"/>
                </a:lnTo>
                <a:lnTo>
                  <a:pt x="573572" y="1460500"/>
                </a:lnTo>
                <a:lnTo>
                  <a:pt x="575475" y="1460500"/>
                </a:lnTo>
                <a:lnTo>
                  <a:pt x="580434" y="1473200"/>
                </a:lnTo>
                <a:close/>
              </a:path>
              <a:path w="1003300" h="2286000">
                <a:moveTo>
                  <a:pt x="581760" y="1473200"/>
                </a:moveTo>
                <a:lnTo>
                  <a:pt x="580434" y="1473200"/>
                </a:lnTo>
                <a:lnTo>
                  <a:pt x="582855" y="1460500"/>
                </a:lnTo>
                <a:lnTo>
                  <a:pt x="587568" y="1460500"/>
                </a:lnTo>
                <a:lnTo>
                  <a:pt x="581760" y="1473200"/>
                </a:lnTo>
                <a:close/>
              </a:path>
              <a:path w="1003300" h="2286000">
                <a:moveTo>
                  <a:pt x="632759" y="1473200"/>
                </a:moveTo>
                <a:lnTo>
                  <a:pt x="629290" y="1473200"/>
                </a:lnTo>
                <a:lnTo>
                  <a:pt x="630667" y="1460500"/>
                </a:lnTo>
                <a:lnTo>
                  <a:pt x="631790" y="1460500"/>
                </a:lnTo>
                <a:lnTo>
                  <a:pt x="632759" y="1473200"/>
                </a:lnTo>
                <a:close/>
              </a:path>
              <a:path w="1003300" h="2286000">
                <a:moveTo>
                  <a:pt x="656300" y="1473200"/>
                </a:moveTo>
                <a:lnTo>
                  <a:pt x="637584" y="1473200"/>
                </a:lnTo>
                <a:lnTo>
                  <a:pt x="635263" y="1460500"/>
                </a:lnTo>
                <a:lnTo>
                  <a:pt x="656460" y="1460500"/>
                </a:lnTo>
                <a:lnTo>
                  <a:pt x="656300" y="1473200"/>
                </a:lnTo>
                <a:close/>
              </a:path>
              <a:path w="1003300" h="2286000">
                <a:moveTo>
                  <a:pt x="659819" y="1473200"/>
                </a:moveTo>
                <a:lnTo>
                  <a:pt x="658432" y="1473200"/>
                </a:lnTo>
                <a:lnTo>
                  <a:pt x="657056" y="1460500"/>
                </a:lnTo>
                <a:lnTo>
                  <a:pt x="661167" y="1460500"/>
                </a:lnTo>
                <a:lnTo>
                  <a:pt x="659819" y="1473200"/>
                </a:lnTo>
                <a:close/>
              </a:path>
              <a:path w="1003300" h="2286000">
                <a:moveTo>
                  <a:pt x="665307" y="1473200"/>
                </a:moveTo>
                <a:lnTo>
                  <a:pt x="664506" y="1473200"/>
                </a:lnTo>
                <a:lnTo>
                  <a:pt x="664930" y="1460500"/>
                </a:lnTo>
                <a:lnTo>
                  <a:pt x="665283" y="1460500"/>
                </a:lnTo>
                <a:lnTo>
                  <a:pt x="665307" y="1473200"/>
                </a:lnTo>
                <a:close/>
              </a:path>
              <a:path w="1003300" h="2286000">
                <a:moveTo>
                  <a:pt x="670140" y="1473200"/>
                </a:moveTo>
                <a:lnTo>
                  <a:pt x="665307" y="1473200"/>
                </a:lnTo>
                <a:lnTo>
                  <a:pt x="667812" y="1460500"/>
                </a:lnTo>
                <a:lnTo>
                  <a:pt x="669539" y="1460500"/>
                </a:lnTo>
                <a:lnTo>
                  <a:pt x="670140" y="1473200"/>
                </a:lnTo>
                <a:close/>
              </a:path>
              <a:path w="1003300" h="2286000">
                <a:moveTo>
                  <a:pt x="672791" y="1473200"/>
                </a:moveTo>
                <a:lnTo>
                  <a:pt x="670824" y="1473200"/>
                </a:lnTo>
                <a:lnTo>
                  <a:pt x="671101" y="1460500"/>
                </a:lnTo>
                <a:lnTo>
                  <a:pt x="673510" y="1460500"/>
                </a:lnTo>
                <a:lnTo>
                  <a:pt x="672791" y="1473200"/>
                </a:lnTo>
                <a:close/>
              </a:path>
              <a:path w="1003300" h="2286000">
                <a:moveTo>
                  <a:pt x="341388" y="1473200"/>
                </a:moveTo>
                <a:lnTo>
                  <a:pt x="333449" y="1473200"/>
                </a:lnTo>
                <a:lnTo>
                  <a:pt x="333435" y="1472517"/>
                </a:lnTo>
                <a:lnTo>
                  <a:pt x="345296" y="1460737"/>
                </a:lnTo>
                <a:lnTo>
                  <a:pt x="345347" y="1461077"/>
                </a:lnTo>
                <a:lnTo>
                  <a:pt x="341388" y="1473200"/>
                </a:lnTo>
                <a:close/>
              </a:path>
              <a:path w="1003300" h="2286000">
                <a:moveTo>
                  <a:pt x="528075" y="1473200"/>
                </a:moveTo>
                <a:lnTo>
                  <a:pt x="526454" y="1473200"/>
                </a:lnTo>
                <a:lnTo>
                  <a:pt x="526383" y="1472879"/>
                </a:lnTo>
                <a:lnTo>
                  <a:pt x="528638" y="1468679"/>
                </a:lnTo>
                <a:lnTo>
                  <a:pt x="528075" y="1473200"/>
                </a:lnTo>
                <a:close/>
              </a:path>
              <a:path w="1003300" h="2286000">
                <a:moveTo>
                  <a:pt x="329031" y="1473200"/>
                </a:moveTo>
                <a:lnTo>
                  <a:pt x="328639" y="1473200"/>
                </a:lnTo>
                <a:lnTo>
                  <a:pt x="328183" y="1471084"/>
                </a:lnTo>
                <a:lnTo>
                  <a:pt x="328755" y="1468894"/>
                </a:lnTo>
                <a:lnTo>
                  <a:pt x="329031" y="1473200"/>
                </a:lnTo>
                <a:close/>
              </a:path>
              <a:path w="1003300" h="2286000">
                <a:moveTo>
                  <a:pt x="328639" y="1473200"/>
                </a:moveTo>
                <a:lnTo>
                  <a:pt x="327705" y="1473200"/>
                </a:lnTo>
                <a:lnTo>
                  <a:pt x="327713" y="1472879"/>
                </a:lnTo>
                <a:lnTo>
                  <a:pt x="328183" y="1471084"/>
                </a:lnTo>
                <a:lnTo>
                  <a:pt x="328639" y="1473200"/>
                </a:lnTo>
                <a:close/>
              </a:path>
              <a:path w="1003300" h="2286000">
                <a:moveTo>
                  <a:pt x="333449" y="1473200"/>
                </a:moveTo>
                <a:lnTo>
                  <a:pt x="332748" y="1473200"/>
                </a:lnTo>
                <a:lnTo>
                  <a:pt x="333435" y="1472517"/>
                </a:lnTo>
                <a:lnTo>
                  <a:pt x="333449" y="1473200"/>
                </a:lnTo>
                <a:close/>
              </a:path>
              <a:path w="1003300" h="2286000">
                <a:moveTo>
                  <a:pt x="526454" y="1473200"/>
                </a:moveTo>
                <a:lnTo>
                  <a:pt x="526210" y="1473200"/>
                </a:lnTo>
                <a:lnTo>
                  <a:pt x="526383" y="1472879"/>
                </a:lnTo>
                <a:lnTo>
                  <a:pt x="526454" y="1473200"/>
                </a:lnTo>
                <a:close/>
              </a:path>
              <a:path w="1003300" h="2286000">
                <a:moveTo>
                  <a:pt x="327705" y="1473200"/>
                </a:moveTo>
                <a:lnTo>
                  <a:pt x="327667" y="1473055"/>
                </a:lnTo>
                <a:lnTo>
                  <a:pt x="327705" y="1473200"/>
                </a:lnTo>
                <a:close/>
              </a:path>
              <a:path w="1003300" h="2286000">
                <a:moveTo>
                  <a:pt x="318738" y="1485900"/>
                </a:moveTo>
                <a:lnTo>
                  <a:pt x="312581" y="1485900"/>
                </a:lnTo>
                <a:lnTo>
                  <a:pt x="311059" y="1473200"/>
                </a:lnTo>
                <a:lnTo>
                  <a:pt x="312496" y="1473200"/>
                </a:lnTo>
                <a:lnTo>
                  <a:pt x="318738" y="1485900"/>
                </a:lnTo>
                <a:close/>
              </a:path>
              <a:path w="1003300" h="2286000">
                <a:moveTo>
                  <a:pt x="321331" y="1485900"/>
                </a:moveTo>
                <a:lnTo>
                  <a:pt x="321331" y="1473200"/>
                </a:lnTo>
                <a:lnTo>
                  <a:pt x="323574" y="1473200"/>
                </a:lnTo>
                <a:lnTo>
                  <a:pt x="321331" y="1485900"/>
                </a:lnTo>
                <a:close/>
              </a:path>
              <a:path w="1003300" h="2286000">
                <a:moveTo>
                  <a:pt x="330374" y="1485900"/>
                </a:moveTo>
                <a:lnTo>
                  <a:pt x="326068" y="1485900"/>
                </a:lnTo>
                <a:lnTo>
                  <a:pt x="326068" y="1473200"/>
                </a:lnTo>
                <a:lnTo>
                  <a:pt x="329042" y="1473200"/>
                </a:lnTo>
                <a:lnTo>
                  <a:pt x="330374" y="1485900"/>
                </a:lnTo>
                <a:close/>
              </a:path>
              <a:path w="1003300" h="2286000">
                <a:moveTo>
                  <a:pt x="334484" y="1485900"/>
                </a:moveTo>
                <a:lnTo>
                  <a:pt x="331279" y="1485900"/>
                </a:lnTo>
                <a:lnTo>
                  <a:pt x="331279" y="1473200"/>
                </a:lnTo>
                <a:lnTo>
                  <a:pt x="341786" y="1473200"/>
                </a:lnTo>
                <a:lnTo>
                  <a:pt x="334484" y="1485900"/>
                </a:lnTo>
                <a:close/>
              </a:path>
              <a:path w="1003300" h="2286000">
                <a:moveTo>
                  <a:pt x="370750" y="1485900"/>
                </a:moveTo>
                <a:lnTo>
                  <a:pt x="369917" y="1485900"/>
                </a:lnTo>
                <a:lnTo>
                  <a:pt x="369626" y="1473200"/>
                </a:lnTo>
                <a:lnTo>
                  <a:pt x="372602" y="1473200"/>
                </a:lnTo>
                <a:lnTo>
                  <a:pt x="370750" y="1485900"/>
                </a:lnTo>
                <a:close/>
              </a:path>
              <a:path w="1003300" h="2286000">
                <a:moveTo>
                  <a:pt x="416175" y="1485900"/>
                </a:moveTo>
                <a:lnTo>
                  <a:pt x="415994" y="1485900"/>
                </a:lnTo>
                <a:lnTo>
                  <a:pt x="408799" y="1473200"/>
                </a:lnTo>
                <a:lnTo>
                  <a:pt x="411148" y="1473200"/>
                </a:lnTo>
                <a:lnTo>
                  <a:pt x="416175" y="1485900"/>
                </a:lnTo>
                <a:close/>
              </a:path>
              <a:path w="1003300" h="2286000">
                <a:moveTo>
                  <a:pt x="418383" y="1485900"/>
                </a:moveTo>
                <a:lnTo>
                  <a:pt x="416531" y="1485900"/>
                </a:lnTo>
                <a:lnTo>
                  <a:pt x="414890" y="1473200"/>
                </a:lnTo>
                <a:lnTo>
                  <a:pt x="418039" y="1473200"/>
                </a:lnTo>
                <a:lnTo>
                  <a:pt x="418383" y="1485900"/>
                </a:lnTo>
                <a:close/>
              </a:path>
              <a:path w="1003300" h="2286000">
                <a:moveTo>
                  <a:pt x="428031" y="1485900"/>
                </a:moveTo>
                <a:lnTo>
                  <a:pt x="421012" y="1485900"/>
                </a:lnTo>
                <a:lnTo>
                  <a:pt x="421788" y="1473200"/>
                </a:lnTo>
                <a:lnTo>
                  <a:pt x="425378" y="1473200"/>
                </a:lnTo>
                <a:lnTo>
                  <a:pt x="428031" y="1485900"/>
                </a:lnTo>
                <a:close/>
              </a:path>
              <a:path w="1003300" h="2286000">
                <a:moveTo>
                  <a:pt x="432364" y="1485900"/>
                </a:moveTo>
                <a:lnTo>
                  <a:pt x="429073" y="1485900"/>
                </a:lnTo>
                <a:lnTo>
                  <a:pt x="429468" y="1473200"/>
                </a:lnTo>
                <a:lnTo>
                  <a:pt x="433438" y="1473200"/>
                </a:lnTo>
                <a:lnTo>
                  <a:pt x="432364" y="1485900"/>
                </a:lnTo>
                <a:close/>
              </a:path>
              <a:path w="1003300" h="2286000">
                <a:moveTo>
                  <a:pt x="446182" y="1485900"/>
                </a:moveTo>
                <a:lnTo>
                  <a:pt x="435844" y="1485900"/>
                </a:lnTo>
                <a:lnTo>
                  <a:pt x="434889" y="1473200"/>
                </a:lnTo>
                <a:lnTo>
                  <a:pt x="445244" y="1473200"/>
                </a:lnTo>
                <a:lnTo>
                  <a:pt x="446182" y="1485900"/>
                </a:lnTo>
                <a:close/>
              </a:path>
              <a:path w="1003300" h="2286000">
                <a:moveTo>
                  <a:pt x="452766" y="1485900"/>
                </a:moveTo>
                <a:lnTo>
                  <a:pt x="448705" y="1485900"/>
                </a:lnTo>
                <a:lnTo>
                  <a:pt x="448893" y="1473200"/>
                </a:lnTo>
                <a:lnTo>
                  <a:pt x="454397" y="1473200"/>
                </a:lnTo>
                <a:lnTo>
                  <a:pt x="452766" y="1485900"/>
                </a:lnTo>
                <a:close/>
              </a:path>
              <a:path w="1003300" h="2286000">
                <a:moveTo>
                  <a:pt x="465525" y="1485900"/>
                </a:moveTo>
                <a:lnTo>
                  <a:pt x="456880" y="1485900"/>
                </a:lnTo>
                <a:lnTo>
                  <a:pt x="454397" y="1473200"/>
                </a:lnTo>
                <a:lnTo>
                  <a:pt x="466427" y="1473200"/>
                </a:lnTo>
                <a:lnTo>
                  <a:pt x="465525" y="1485900"/>
                </a:lnTo>
                <a:close/>
              </a:path>
              <a:path w="1003300" h="2286000">
                <a:moveTo>
                  <a:pt x="517549" y="1485900"/>
                </a:moveTo>
                <a:lnTo>
                  <a:pt x="512838" y="1485900"/>
                </a:lnTo>
                <a:lnTo>
                  <a:pt x="512731" y="1473200"/>
                </a:lnTo>
                <a:lnTo>
                  <a:pt x="517484" y="1473200"/>
                </a:lnTo>
                <a:lnTo>
                  <a:pt x="517549" y="1485900"/>
                </a:lnTo>
                <a:close/>
              </a:path>
              <a:path w="1003300" h="2286000">
                <a:moveTo>
                  <a:pt x="520799" y="1485900"/>
                </a:moveTo>
                <a:lnTo>
                  <a:pt x="520040" y="1485900"/>
                </a:lnTo>
                <a:lnTo>
                  <a:pt x="520482" y="1473200"/>
                </a:lnTo>
                <a:lnTo>
                  <a:pt x="522099" y="1473200"/>
                </a:lnTo>
                <a:lnTo>
                  <a:pt x="520799" y="1485900"/>
                </a:lnTo>
                <a:close/>
              </a:path>
              <a:path w="1003300" h="2286000">
                <a:moveTo>
                  <a:pt x="525057" y="1477213"/>
                </a:moveTo>
                <a:lnTo>
                  <a:pt x="522765" y="1473200"/>
                </a:lnTo>
                <a:lnTo>
                  <a:pt x="525057" y="1473200"/>
                </a:lnTo>
                <a:lnTo>
                  <a:pt x="525057" y="1477213"/>
                </a:lnTo>
                <a:close/>
              </a:path>
              <a:path w="1003300" h="2286000">
                <a:moveTo>
                  <a:pt x="531443" y="1485900"/>
                </a:moveTo>
                <a:lnTo>
                  <a:pt x="530016" y="1485900"/>
                </a:lnTo>
                <a:lnTo>
                  <a:pt x="529566" y="1485110"/>
                </a:lnTo>
                <a:lnTo>
                  <a:pt x="529565" y="1473200"/>
                </a:lnTo>
                <a:lnTo>
                  <a:pt x="531443" y="1473200"/>
                </a:lnTo>
                <a:lnTo>
                  <a:pt x="531443" y="1485900"/>
                </a:lnTo>
                <a:close/>
              </a:path>
              <a:path w="1003300" h="2286000">
                <a:moveTo>
                  <a:pt x="535147" y="1485900"/>
                </a:moveTo>
                <a:lnTo>
                  <a:pt x="533478" y="1485900"/>
                </a:lnTo>
                <a:lnTo>
                  <a:pt x="533365" y="1473200"/>
                </a:lnTo>
                <a:lnTo>
                  <a:pt x="534643" y="1473200"/>
                </a:lnTo>
                <a:lnTo>
                  <a:pt x="535045" y="1474696"/>
                </a:lnTo>
                <a:lnTo>
                  <a:pt x="535147" y="1485900"/>
                </a:lnTo>
                <a:close/>
              </a:path>
              <a:path w="1003300" h="2286000">
                <a:moveTo>
                  <a:pt x="535045" y="1474696"/>
                </a:moveTo>
                <a:lnTo>
                  <a:pt x="534643" y="1473200"/>
                </a:lnTo>
                <a:lnTo>
                  <a:pt x="535032" y="1473200"/>
                </a:lnTo>
                <a:lnTo>
                  <a:pt x="535045" y="1474696"/>
                </a:lnTo>
                <a:close/>
              </a:path>
              <a:path w="1003300" h="2286000">
                <a:moveTo>
                  <a:pt x="541886" y="1485900"/>
                </a:moveTo>
                <a:lnTo>
                  <a:pt x="538057" y="1485900"/>
                </a:lnTo>
                <a:lnTo>
                  <a:pt x="535045" y="1474696"/>
                </a:lnTo>
                <a:lnTo>
                  <a:pt x="535032" y="1473200"/>
                </a:lnTo>
                <a:lnTo>
                  <a:pt x="537396" y="1473200"/>
                </a:lnTo>
                <a:lnTo>
                  <a:pt x="541886" y="1485900"/>
                </a:lnTo>
                <a:close/>
              </a:path>
              <a:path w="1003300" h="2286000">
                <a:moveTo>
                  <a:pt x="552257" y="1485900"/>
                </a:moveTo>
                <a:lnTo>
                  <a:pt x="551110" y="1485900"/>
                </a:lnTo>
                <a:lnTo>
                  <a:pt x="551624" y="1473200"/>
                </a:lnTo>
                <a:lnTo>
                  <a:pt x="552589" y="1473200"/>
                </a:lnTo>
                <a:lnTo>
                  <a:pt x="552257" y="1485900"/>
                </a:lnTo>
                <a:close/>
              </a:path>
              <a:path w="1003300" h="2286000">
                <a:moveTo>
                  <a:pt x="562776" y="1485900"/>
                </a:moveTo>
                <a:lnTo>
                  <a:pt x="555895" y="1485900"/>
                </a:lnTo>
                <a:lnTo>
                  <a:pt x="556777" y="1473200"/>
                </a:lnTo>
                <a:lnTo>
                  <a:pt x="564565" y="1473200"/>
                </a:lnTo>
                <a:lnTo>
                  <a:pt x="562776" y="1485900"/>
                </a:lnTo>
                <a:close/>
              </a:path>
              <a:path w="1003300" h="2286000">
                <a:moveTo>
                  <a:pt x="566242" y="1485900"/>
                </a:moveTo>
                <a:lnTo>
                  <a:pt x="564504" y="1485900"/>
                </a:lnTo>
                <a:lnTo>
                  <a:pt x="564713" y="1473200"/>
                </a:lnTo>
                <a:lnTo>
                  <a:pt x="566242" y="1473200"/>
                </a:lnTo>
                <a:lnTo>
                  <a:pt x="566242" y="1485900"/>
                </a:lnTo>
                <a:close/>
              </a:path>
              <a:path w="1003300" h="2286000">
                <a:moveTo>
                  <a:pt x="571443" y="1485900"/>
                </a:moveTo>
                <a:lnTo>
                  <a:pt x="567690" y="1485900"/>
                </a:lnTo>
                <a:lnTo>
                  <a:pt x="567690" y="1473200"/>
                </a:lnTo>
                <a:lnTo>
                  <a:pt x="571063" y="1473200"/>
                </a:lnTo>
                <a:lnTo>
                  <a:pt x="571443" y="1485900"/>
                </a:lnTo>
                <a:close/>
              </a:path>
              <a:path w="1003300" h="2286000">
                <a:moveTo>
                  <a:pt x="578341" y="1485900"/>
                </a:moveTo>
                <a:lnTo>
                  <a:pt x="572487" y="1485900"/>
                </a:lnTo>
                <a:lnTo>
                  <a:pt x="571933" y="1473200"/>
                </a:lnTo>
                <a:lnTo>
                  <a:pt x="575756" y="1473200"/>
                </a:lnTo>
                <a:lnTo>
                  <a:pt x="578341" y="1485900"/>
                </a:lnTo>
                <a:close/>
              </a:path>
              <a:path w="1003300" h="2286000">
                <a:moveTo>
                  <a:pt x="635906" y="1485900"/>
                </a:moveTo>
                <a:lnTo>
                  <a:pt x="630370" y="1485900"/>
                </a:lnTo>
                <a:lnTo>
                  <a:pt x="625848" y="1473200"/>
                </a:lnTo>
                <a:lnTo>
                  <a:pt x="635906" y="1473200"/>
                </a:lnTo>
                <a:lnTo>
                  <a:pt x="635906" y="1485900"/>
                </a:lnTo>
                <a:close/>
              </a:path>
              <a:path w="1003300" h="2286000">
                <a:moveTo>
                  <a:pt x="641755" y="1485900"/>
                </a:moveTo>
                <a:lnTo>
                  <a:pt x="638793" y="1485900"/>
                </a:lnTo>
                <a:lnTo>
                  <a:pt x="637684" y="1473200"/>
                </a:lnTo>
                <a:lnTo>
                  <a:pt x="640523" y="1473200"/>
                </a:lnTo>
                <a:lnTo>
                  <a:pt x="641221" y="1475465"/>
                </a:lnTo>
                <a:lnTo>
                  <a:pt x="641755" y="1485900"/>
                </a:lnTo>
                <a:close/>
              </a:path>
              <a:path w="1003300" h="2286000">
                <a:moveTo>
                  <a:pt x="641221" y="1475465"/>
                </a:moveTo>
                <a:lnTo>
                  <a:pt x="640523" y="1473200"/>
                </a:lnTo>
                <a:lnTo>
                  <a:pt x="641105" y="1473200"/>
                </a:lnTo>
                <a:lnTo>
                  <a:pt x="641221" y="1475465"/>
                </a:lnTo>
                <a:close/>
              </a:path>
              <a:path w="1003300" h="2286000">
                <a:moveTo>
                  <a:pt x="646605" y="1485900"/>
                </a:moveTo>
                <a:lnTo>
                  <a:pt x="644433" y="1485900"/>
                </a:lnTo>
                <a:lnTo>
                  <a:pt x="641221" y="1475465"/>
                </a:lnTo>
                <a:lnTo>
                  <a:pt x="641105" y="1473200"/>
                </a:lnTo>
                <a:lnTo>
                  <a:pt x="642817" y="1473200"/>
                </a:lnTo>
                <a:lnTo>
                  <a:pt x="646605" y="1485900"/>
                </a:lnTo>
                <a:close/>
              </a:path>
              <a:path w="1003300" h="2286000">
                <a:moveTo>
                  <a:pt x="655616" y="1485900"/>
                </a:moveTo>
                <a:lnTo>
                  <a:pt x="647669" y="1485900"/>
                </a:lnTo>
                <a:lnTo>
                  <a:pt x="645823" y="1473200"/>
                </a:lnTo>
                <a:lnTo>
                  <a:pt x="654378" y="1473200"/>
                </a:lnTo>
                <a:lnTo>
                  <a:pt x="655616" y="1485900"/>
                </a:lnTo>
                <a:close/>
              </a:path>
              <a:path w="1003300" h="2286000">
                <a:moveTo>
                  <a:pt x="660309" y="1485900"/>
                </a:moveTo>
                <a:lnTo>
                  <a:pt x="657489" y="1485900"/>
                </a:lnTo>
                <a:lnTo>
                  <a:pt x="657154" y="1473200"/>
                </a:lnTo>
                <a:lnTo>
                  <a:pt x="657956" y="1473200"/>
                </a:lnTo>
                <a:lnTo>
                  <a:pt x="660309" y="1485900"/>
                </a:lnTo>
                <a:close/>
              </a:path>
              <a:path w="1003300" h="2286000">
                <a:moveTo>
                  <a:pt x="662819" y="1485900"/>
                </a:moveTo>
                <a:lnTo>
                  <a:pt x="660309" y="1485900"/>
                </a:lnTo>
                <a:lnTo>
                  <a:pt x="659555" y="1473200"/>
                </a:lnTo>
                <a:lnTo>
                  <a:pt x="664519" y="1473200"/>
                </a:lnTo>
                <a:lnTo>
                  <a:pt x="662819" y="1485900"/>
                </a:lnTo>
                <a:close/>
              </a:path>
              <a:path w="1003300" h="2286000">
                <a:moveTo>
                  <a:pt x="667560" y="1485900"/>
                </a:moveTo>
                <a:lnTo>
                  <a:pt x="665085" y="1485900"/>
                </a:lnTo>
                <a:lnTo>
                  <a:pt x="665725" y="1473200"/>
                </a:lnTo>
                <a:lnTo>
                  <a:pt x="668297" y="1473200"/>
                </a:lnTo>
                <a:lnTo>
                  <a:pt x="667560" y="1485900"/>
                </a:lnTo>
                <a:close/>
              </a:path>
              <a:path w="1003300" h="2286000">
                <a:moveTo>
                  <a:pt x="529566" y="1485900"/>
                </a:moveTo>
                <a:lnTo>
                  <a:pt x="525057" y="1485900"/>
                </a:lnTo>
                <a:lnTo>
                  <a:pt x="525057" y="1477213"/>
                </a:lnTo>
                <a:lnTo>
                  <a:pt x="529566" y="1485110"/>
                </a:lnTo>
                <a:lnTo>
                  <a:pt x="529566" y="1485900"/>
                </a:lnTo>
                <a:close/>
              </a:path>
              <a:path w="1003300" h="2286000">
                <a:moveTo>
                  <a:pt x="310443" y="1485900"/>
                </a:moveTo>
                <a:lnTo>
                  <a:pt x="310144" y="1485900"/>
                </a:lnTo>
                <a:lnTo>
                  <a:pt x="310008" y="1484635"/>
                </a:lnTo>
                <a:lnTo>
                  <a:pt x="310443" y="1485900"/>
                </a:lnTo>
                <a:close/>
              </a:path>
              <a:path w="1003300" h="2286000">
                <a:moveTo>
                  <a:pt x="530016" y="1485900"/>
                </a:moveTo>
                <a:lnTo>
                  <a:pt x="529566" y="1485900"/>
                </a:lnTo>
                <a:lnTo>
                  <a:pt x="529566" y="1485110"/>
                </a:lnTo>
                <a:lnTo>
                  <a:pt x="530016" y="1485900"/>
                </a:lnTo>
                <a:close/>
              </a:path>
              <a:path w="1003300" h="2286000">
                <a:moveTo>
                  <a:pt x="317140" y="1498600"/>
                </a:moveTo>
                <a:lnTo>
                  <a:pt x="313516" y="1498600"/>
                </a:lnTo>
                <a:lnTo>
                  <a:pt x="312980" y="1485900"/>
                </a:lnTo>
                <a:lnTo>
                  <a:pt x="314825" y="1485900"/>
                </a:lnTo>
                <a:lnTo>
                  <a:pt x="317140" y="1498600"/>
                </a:lnTo>
                <a:close/>
              </a:path>
              <a:path w="1003300" h="2286000">
                <a:moveTo>
                  <a:pt x="318610" y="1498600"/>
                </a:moveTo>
                <a:lnTo>
                  <a:pt x="317140" y="1498600"/>
                </a:lnTo>
                <a:lnTo>
                  <a:pt x="317712" y="1485900"/>
                </a:lnTo>
                <a:lnTo>
                  <a:pt x="318020" y="1485900"/>
                </a:lnTo>
                <a:lnTo>
                  <a:pt x="318610" y="1498600"/>
                </a:lnTo>
                <a:close/>
              </a:path>
              <a:path w="1003300" h="2286000">
                <a:moveTo>
                  <a:pt x="325668" y="1498600"/>
                </a:moveTo>
                <a:lnTo>
                  <a:pt x="321685" y="1485900"/>
                </a:lnTo>
                <a:lnTo>
                  <a:pt x="328067" y="1485900"/>
                </a:lnTo>
                <a:lnTo>
                  <a:pt x="325668" y="1498600"/>
                </a:lnTo>
                <a:close/>
              </a:path>
              <a:path w="1003300" h="2286000">
                <a:moveTo>
                  <a:pt x="331811" y="1495191"/>
                </a:moveTo>
                <a:lnTo>
                  <a:pt x="329386" y="1485900"/>
                </a:lnTo>
                <a:lnTo>
                  <a:pt x="332700" y="1485900"/>
                </a:lnTo>
                <a:lnTo>
                  <a:pt x="332700" y="1492224"/>
                </a:lnTo>
                <a:lnTo>
                  <a:pt x="331811" y="1495191"/>
                </a:lnTo>
                <a:close/>
              </a:path>
              <a:path w="1003300" h="2286000">
                <a:moveTo>
                  <a:pt x="333193" y="1490582"/>
                </a:moveTo>
                <a:lnTo>
                  <a:pt x="333777" y="1485900"/>
                </a:lnTo>
                <a:lnTo>
                  <a:pt x="334596" y="1485900"/>
                </a:lnTo>
                <a:lnTo>
                  <a:pt x="333193" y="1490582"/>
                </a:lnTo>
                <a:close/>
              </a:path>
              <a:path w="1003300" h="2286000">
                <a:moveTo>
                  <a:pt x="343078" y="1493005"/>
                </a:moveTo>
                <a:lnTo>
                  <a:pt x="343770" y="1485900"/>
                </a:lnTo>
                <a:lnTo>
                  <a:pt x="345065" y="1485900"/>
                </a:lnTo>
                <a:lnTo>
                  <a:pt x="343078" y="1493005"/>
                </a:lnTo>
                <a:close/>
              </a:path>
              <a:path w="1003300" h="2286000">
                <a:moveTo>
                  <a:pt x="351832" y="1498600"/>
                </a:moveTo>
                <a:lnTo>
                  <a:pt x="351649" y="1498600"/>
                </a:lnTo>
                <a:lnTo>
                  <a:pt x="351649" y="1485900"/>
                </a:lnTo>
                <a:lnTo>
                  <a:pt x="351832" y="1498600"/>
                </a:lnTo>
                <a:close/>
              </a:path>
              <a:path w="1003300" h="2286000">
                <a:moveTo>
                  <a:pt x="355125" y="1498600"/>
                </a:moveTo>
                <a:lnTo>
                  <a:pt x="351832" y="1498600"/>
                </a:lnTo>
                <a:lnTo>
                  <a:pt x="354207" y="1485900"/>
                </a:lnTo>
                <a:lnTo>
                  <a:pt x="355125" y="1498600"/>
                </a:lnTo>
                <a:close/>
              </a:path>
              <a:path w="1003300" h="2286000">
                <a:moveTo>
                  <a:pt x="374387" y="1498600"/>
                </a:moveTo>
                <a:lnTo>
                  <a:pt x="372492" y="1498600"/>
                </a:lnTo>
                <a:lnTo>
                  <a:pt x="373419" y="1485900"/>
                </a:lnTo>
                <a:lnTo>
                  <a:pt x="374387" y="1485900"/>
                </a:lnTo>
                <a:lnTo>
                  <a:pt x="374387" y="1498600"/>
                </a:lnTo>
                <a:close/>
              </a:path>
              <a:path w="1003300" h="2286000">
                <a:moveTo>
                  <a:pt x="382507" y="1498600"/>
                </a:moveTo>
                <a:lnTo>
                  <a:pt x="378438" y="1498600"/>
                </a:lnTo>
                <a:lnTo>
                  <a:pt x="380766" y="1485900"/>
                </a:lnTo>
                <a:lnTo>
                  <a:pt x="382507" y="1498600"/>
                </a:lnTo>
                <a:close/>
              </a:path>
              <a:path w="1003300" h="2286000">
                <a:moveTo>
                  <a:pt x="409666" y="1498600"/>
                </a:moveTo>
                <a:lnTo>
                  <a:pt x="408210" y="1498600"/>
                </a:lnTo>
                <a:lnTo>
                  <a:pt x="407370" y="1485900"/>
                </a:lnTo>
                <a:lnTo>
                  <a:pt x="408253" y="1485900"/>
                </a:lnTo>
                <a:lnTo>
                  <a:pt x="409666" y="1498600"/>
                </a:lnTo>
                <a:close/>
              </a:path>
              <a:path w="1003300" h="2286000">
                <a:moveTo>
                  <a:pt x="422725" y="1498600"/>
                </a:moveTo>
                <a:lnTo>
                  <a:pt x="421788" y="1498600"/>
                </a:lnTo>
                <a:lnTo>
                  <a:pt x="422089" y="1485900"/>
                </a:lnTo>
                <a:lnTo>
                  <a:pt x="424731" y="1485900"/>
                </a:lnTo>
                <a:lnTo>
                  <a:pt x="422725" y="1498600"/>
                </a:lnTo>
                <a:close/>
              </a:path>
              <a:path w="1003300" h="2286000">
                <a:moveTo>
                  <a:pt x="423721" y="1498600"/>
                </a:moveTo>
                <a:lnTo>
                  <a:pt x="422732" y="1498600"/>
                </a:lnTo>
                <a:lnTo>
                  <a:pt x="425125" y="1485900"/>
                </a:lnTo>
                <a:lnTo>
                  <a:pt x="427068" y="1485900"/>
                </a:lnTo>
                <a:lnTo>
                  <a:pt x="423721" y="1498600"/>
                </a:lnTo>
                <a:close/>
              </a:path>
              <a:path w="1003300" h="2286000">
                <a:moveTo>
                  <a:pt x="430257" y="1498600"/>
                </a:moveTo>
                <a:lnTo>
                  <a:pt x="428590" y="1498600"/>
                </a:lnTo>
                <a:lnTo>
                  <a:pt x="427068" y="1485900"/>
                </a:lnTo>
                <a:lnTo>
                  <a:pt x="428200" y="1485900"/>
                </a:lnTo>
                <a:lnTo>
                  <a:pt x="430257" y="1498600"/>
                </a:lnTo>
                <a:close/>
              </a:path>
              <a:path w="1003300" h="2286000">
                <a:moveTo>
                  <a:pt x="433156" y="1498600"/>
                </a:moveTo>
                <a:lnTo>
                  <a:pt x="430928" y="1498600"/>
                </a:lnTo>
                <a:lnTo>
                  <a:pt x="432120" y="1485900"/>
                </a:lnTo>
                <a:lnTo>
                  <a:pt x="435523" y="1485900"/>
                </a:lnTo>
                <a:lnTo>
                  <a:pt x="433156" y="1498600"/>
                </a:lnTo>
                <a:close/>
              </a:path>
              <a:path w="1003300" h="2286000">
                <a:moveTo>
                  <a:pt x="439645" y="1498600"/>
                </a:moveTo>
                <a:lnTo>
                  <a:pt x="438193" y="1498600"/>
                </a:lnTo>
                <a:lnTo>
                  <a:pt x="436979" y="1485900"/>
                </a:lnTo>
                <a:lnTo>
                  <a:pt x="439247" y="1485900"/>
                </a:lnTo>
                <a:lnTo>
                  <a:pt x="439645" y="1498600"/>
                </a:lnTo>
                <a:close/>
              </a:path>
              <a:path w="1003300" h="2286000">
                <a:moveTo>
                  <a:pt x="448705" y="1498600"/>
                </a:moveTo>
                <a:lnTo>
                  <a:pt x="439645" y="1498600"/>
                </a:lnTo>
                <a:lnTo>
                  <a:pt x="440824" y="1485900"/>
                </a:lnTo>
                <a:lnTo>
                  <a:pt x="445078" y="1485900"/>
                </a:lnTo>
                <a:lnTo>
                  <a:pt x="448705" y="1498600"/>
                </a:lnTo>
                <a:close/>
              </a:path>
              <a:path w="1003300" h="2286000">
                <a:moveTo>
                  <a:pt x="454429" y="1498600"/>
                </a:moveTo>
                <a:lnTo>
                  <a:pt x="450905" y="1498600"/>
                </a:lnTo>
                <a:lnTo>
                  <a:pt x="451313" y="1485900"/>
                </a:lnTo>
                <a:lnTo>
                  <a:pt x="456385" y="1485900"/>
                </a:lnTo>
                <a:lnTo>
                  <a:pt x="454429" y="1498600"/>
                </a:lnTo>
                <a:close/>
              </a:path>
              <a:path w="1003300" h="2286000">
                <a:moveTo>
                  <a:pt x="463916" y="1498600"/>
                </a:moveTo>
                <a:lnTo>
                  <a:pt x="456887" y="1498600"/>
                </a:lnTo>
                <a:lnTo>
                  <a:pt x="456385" y="1485900"/>
                </a:lnTo>
                <a:lnTo>
                  <a:pt x="465178" y="1485900"/>
                </a:lnTo>
                <a:lnTo>
                  <a:pt x="463916" y="1498600"/>
                </a:lnTo>
                <a:close/>
              </a:path>
              <a:path w="1003300" h="2286000">
                <a:moveTo>
                  <a:pt x="516463" y="1498600"/>
                </a:moveTo>
                <a:lnTo>
                  <a:pt x="513687" y="1498600"/>
                </a:lnTo>
                <a:lnTo>
                  <a:pt x="513733" y="1485900"/>
                </a:lnTo>
                <a:lnTo>
                  <a:pt x="516380" y="1485900"/>
                </a:lnTo>
                <a:lnTo>
                  <a:pt x="516463" y="1498600"/>
                </a:lnTo>
                <a:close/>
              </a:path>
              <a:path w="1003300" h="2286000">
                <a:moveTo>
                  <a:pt x="518946" y="1490974"/>
                </a:moveTo>
                <a:lnTo>
                  <a:pt x="517381" y="1485900"/>
                </a:lnTo>
                <a:lnTo>
                  <a:pt x="518488" y="1485900"/>
                </a:lnTo>
                <a:lnTo>
                  <a:pt x="518946" y="1490974"/>
                </a:lnTo>
                <a:close/>
              </a:path>
              <a:path w="1003300" h="2286000">
                <a:moveTo>
                  <a:pt x="522943" y="1488369"/>
                </a:moveTo>
                <a:lnTo>
                  <a:pt x="520793" y="1485900"/>
                </a:lnTo>
                <a:lnTo>
                  <a:pt x="523318" y="1485900"/>
                </a:lnTo>
                <a:lnTo>
                  <a:pt x="522943" y="1488369"/>
                </a:lnTo>
                <a:close/>
              </a:path>
              <a:path w="1003300" h="2286000">
                <a:moveTo>
                  <a:pt x="525915" y="1491783"/>
                </a:moveTo>
                <a:lnTo>
                  <a:pt x="524151" y="1489756"/>
                </a:lnTo>
                <a:lnTo>
                  <a:pt x="524590" y="1485900"/>
                </a:lnTo>
                <a:lnTo>
                  <a:pt x="525915" y="1491783"/>
                </a:lnTo>
                <a:close/>
              </a:path>
              <a:path w="1003300" h="2286000">
                <a:moveTo>
                  <a:pt x="536000" y="1498600"/>
                </a:moveTo>
                <a:lnTo>
                  <a:pt x="538051" y="1485900"/>
                </a:lnTo>
                <a:lnTo>
                  <a:pt x="539975" y="1485900"/>
                </a:lnTo>
                <a:lnTo>
                  <a:pt x="536000" y="1498600"/>
                </a:lnTo>
                <a:close/>
              </a:path>
              <a:path w="1003300" h="2286000">
                <a:moveTo>
                  <a:pt x="540453" y="1498600"/>
                </a:moveTo>
                <a:lnTo>
                  <a:pt x="539659" y="1498600"/>
                </a:lnTo>
                <a:lnTo>
                  <a:pt x="543259" y="1485900"/>
                </a:lnTo>
                <a:lnTo>
                  <a:pt x="545908" y="1485900"/>
                </a:lnTo>
                <a:lnTo>
                  <a:pt x="546399" y="1486900"/>
                </a:lnTo>
                <a:lnTo>
                  <a:pt x="540453" y="1498600"/>
                </a:lnTo>
                <a:close/>
              </a:path>
              <a:path w="1003300" h="2286000">
                <a:moveTo>
                  <a:pt x="546399" y="1486900"/>
                </a:moveTo>
                <a:lnTo>
                  <a:pt x="545908" y="1485900"/>
                </a:lnTo>
                <a:lnTo>
                  <a:pt x="546908" y="1485900"/>
                </a:lnTo>
                <a:lnTo>
                  <a:pt x="546399" y="1486900"/>
                </a:lnTo>
                <a:close/>
              </a:path>
              <a:path w="1003300" h="2286000">
                <a:moveTo>
                  <a:pt x="550652" y="1495554"/>
                </a:moveTo>
                <a:lnTo>
                  <a:pt x="546399" y="1486900"/>
                </a:lnTo>
                <a:lnTo>
                  <a:pt x="546908" y="1485900"/>
                </a:lnTo>
                <a:lnTo>
                  <a:pt x="548617" y="1485900"/>
                </a:lnTo>
                <a:lnTo>
                  <a:pt x="550652" y="1495554"/>
                </a:lnTo>
                <a:close/>
              </a:path>
              <a:path w="1003300" h="2286000">
                <a:moveTo>
                  <a:pt x="559164" y="1498600"/>
                </a:moveTo>
                <a:lnTo>
                  <a:pt x="552148" y="1498600"/>
                </a:lnTo>
                <a:lnTo>
                  <a:pt x="551219" y="1496708"/>
                </a:lnTo>
                <a:lnTo>
                  <a:pt x="550790" y="1485900"/>
                </a:lnTo>
                <a:lnTo>
                  <a:pt x="559164" y="1485900"/>
                </a:lnTo>
                <a:lnTo>
                  <a:pt x="559164" y="1498600"/>
                </a:lnTo>
                <a:close/>
              </a:path>
              <a:path w="1003300" h="2286000">
                <a:moveTo>
                  <a:pt x="566384" y="1498600"/>
                </a:moveTo>
                <a:lnTo>
                  <a:pt x="564160" y="1498600"/>
                </a:lnTo>
                <a:lnTo>
                  <a:pt x="561621" y="1485900"/>
                </a:lnTo>
                <a:lnTo>
                  <a:pt x="566439" y="1485900"/>
                </a:lnTo>
                <a:lnTo>
                  <a:pt x="566384" y="1498600"/>
                </a:lnTo>
                <a:close/>
              </a:path>
              <a:path w="1003300" h="2286000">
                <a:moveTo>
                  <a:pt x="630904" y="1494136"/>
                </a:moveTo>
                <a:lnTo>
                  <a:pt x="626010" y="1485900"/>
                </a:lnTo>
                <a:lnTo>
                  <a:pt x="628197" y="1485900"/>
                </a:lnTo>
                <a:lnTo>
                  <a:pt x="630904" y="1489302"/>
                </a:lnTo>
                <a:lnTo>
                  <a:pt x="630904" y="1494136"/>
                </a:lnTo>
                <a:close/>
              </a:path>
              <a:path w="1003300" h="2286000">
                <a:moveTo>
                  <a:pt x="630904" y="1489302"/>
                </a:moveTo>
                <a:lnTo>
                  <a:pt x="628197" y="1485900"/>
                </a:lnTo>
                <a:lnTo>
                  <a:pt x="630904" y="1485900"/>
                </a:lnTo>
                <a:lnTo>
                  <a:pt x="630904" y="1489302"/>
                </a:lnTo>
                <a:close/>
              </a:path>
              <a:path w="1003300" h="2286000">
                <a:moveTo>
                  <a:pt x="639695" y="1498600"/>
                </a:moveTo>
                <a:lnTo>
                  <a:pt x="638301" y="1498600"/>
                </a:lnTo>
                <a:lnTo>
                  <a:pt x="630904" y="1489302"/>
                </a:lnTo>
                <a:lnTo>
                  <a:pt x="630904" y="1485900"/>
                </a:lnTo>
                <a:lnTo>
                  <a:pt x="635224" y="1485900"/>
                </a:lnTo>
                <a:lnTo>
                  <a:pt x="639695" y="1498600"/>
                </a:lnTo>
                <a:close/>
              </a:path>
              <a:path w="1003300" h="2286000">
                <a:moveTo>
                  <a:pt x="647151" y="1498600"/>
                </a:moveTo>
                <a:lnTo>
                  <a:pt x="643107" y="1498600"/>
                </a:lnTo>
                <a:lnTo>
                  <a:pt x="641130" y="1485900"/>
                </a:lnTo>
                <a:lnTo>
                  <a:pt x="648854" y="1485900"/>
                </a:lnTo>
                <a:lnTo>
                  <a:pt x="647151" y="1498600"/>
                </a:lnTo>
                <a:close/>
              </a:path>
              <a:path w="1003300" h="2286000">
                <a:moveTo>
                  <a:pt x="651828" y="1498600"/>
                </a:moveTo>
                <a:lnTo>
                  <a:pt x="650582" y="1498600"/>
                </a:lnTo>
                <a:lnTo>
                  <a:pt x="649015" y="1485900"/>
                </a:lnTo>
                <a:lnTo>
                  <a:pt x="654223" y="1485900"/>
                </a:lnTo>
                <a:lnTo>
                  <a:pt x="651828" y="1498600"/>
                </a:lnTo>
                <a:close/>
              </a:path>
              <a:path w="1003300" h="2286000">
                <a:moveTo>
                  <a:pt x="659106" y="1498600"/>
                </a:moveTo>
                <a:lnTo>
                  <a:pt x="653925" y="1498600"/>
                </a:lnTo>
                <a:lnTo>
                  <a:pt x="656812" y="1485900"/>
                </a:lnTo>
                <a:lnTo>
                  <a:pt x="659692" y="1485900"/>
                </a:lnTo>
                <a:lnTo>
                  <a:pt x="659106" y="1498600"/>
                </a:lnTo>
                <a:close/>
              </a:path>
              <a:path w="1003300" h="2286000">
                <a:moveTo>
                  <a:pt x="663486" y="1498600"/>
                </a:moveTo>
                <a:lnTo>
                  <a:pt x="660615" y="1498600"/>
                </a:lnTo>
                <a:lnTo>
                  <a:pt x="661635" y="1485900"/>
                </a:lnTo>
                <a:lnTo>
                  <a:pt x="663559" y="1485900"/>
                </a:lnTo>
                <a:lnTo>
                  <a:pt x="663486" y="1498600"/>
                </a:lnTo>
                <a:close/>
              </a:path>
              <a:path w="1003300" h="2286000">
                <a:moveTo>
                  <a:pt x="523143" y="1498600"/>
                </a:moveTo>
                <a:lnTo>
                  <a:pt x="521389" y="1498600"/>
                </a:lnTo>
                <a:lnTo>
                  <a:pt x="522943" y="1488369"/>
                </a:lnTo>
                <a:lnTo>
                  <a:pt x="524151" y="1489756"/>
                </a:lnTo>
                <a:lnTo>
                  <a:pt x="523143" y="1498600"/>
                </a:lnTo>
                <a:close/>
              </a:path>
              <a:path w="1003300" h="2286000">
                <a:moveTo>
                  <a:pt x="332700" y="1494529"/>
                </a:moveTo>
                <a:lnTo>
                  <a:pt x="332700" y="1492224"/>
                </a:lnTo>
                <a:lnTo>
                  <a:pt x="333193" y="1490582"/>
                </a:lnTo>
                <a:lnTo>
                  <a:pt x="332700" y="1494529"/>
                </a:lnTo>
                <a:close/>
              </a:path>
              <a:path w="1003300" h="2286000">
                <a:moveTo>
                  <a:pt x="521298" y="1498600"/>
                </a:moveTo>
                <a:lnTo>
                  <a:pt x="519633" y="1498600"/>
                </a:lnTo>
                <a:lnTo>
                  <a:pt x="518946" y="1490974"/>
                </a:lnTo>
                <a:lnTo>
                  <a:pt x="521298" y="1498600"/>
                </a:lnTo>
                <a:close/>
              </a:path>
              <a:path w="1003300" h="2286000">
                <a:moveTo>
                  <a:pt x="531849" y="1498600"/>
                </a:moveTo>
                <a:lnTo>
                  <a:pt x="527419" y="1498600"/>
                </a:lnTo>
                <a:lnTo>
                  <a:pt x="525915" y="1491783"/>
                </a:lnTo>
                <a:lnTo>
                  <a:pt x="531849" y="1498600"/>
                </a:lnTo>
                <a:close/>
              </a:path>
              <a:path w="1003300" h="2286000">
                <a:moveTo>
                  <a:pt x="342533" y="1498600"/>
                </a:moveTo>
                <a:lnTo>
                  <a:pt x="341513" y="1498600"/>
                </a:lnTo>
                <a:lnTo>
                  <a:pt x="343078" y="1493005"/>
                </a:lnTo>
                <a:lnTo>
                  <a:pt x="342533" y="1498600"/>
                </a:lnTo>
                <a:close/>
              </a:path>
              <a:path w="1003300" h="2286000">
                <a:moveTo>
                  <a:pt x="633556" y="1498600"/>
                </a:moveTo>
                <a:lnTo>
                  <a:pt x="630904" y="1498600"/>
                </a:lnTo>
                <a:lnTo>
                  <a:pt x="630904" y="1494136"/>
                </a:lnTo>
                <a:lnTo>
                  <a:pt x="633556" y="1498600"/>
                </a:lnTo>
                <a:close/>
              </a:path>
              <a:path w="1003300" h="2286000">
                <a:moveTo>
                  <a:pt x="332700" y="1498600"/>
                </a:moveTo>
                <a:lnTo>
                  <a:pt x="332356" y="1497283"/>
                </a:lnTo>
                <a:lnTo>
                  <a:pt x="332700" y="1494529"/>
                </a:lnTo>
                <a:lnTo>
                  <a:pt x="332700" y="1498600"/>
                </a:lnTo>
                <a:close/>
              </a:path>
              <a:path w="1003300" h="2286000">
                <a:moveTo>
                  <a:pt x="332192" y="1498600"/>
                </a:moveTo>
                <a:lnTo>
                  <a:pt x="330789" y="1498600"/>
                </a:lnTo>
                <a:lnTo>
                  <a:pt x="331811" y="1495191"/>
                </a:lnTo>
                <a:lnTo>
                  <a:pt x="332356" y="1497283"/>
                </a:lnTo>
                <a:lnTo>
                  <a:pt x="332192" y="1498600"/>
                </a:lnTo>
                <a:close/>
              </a:path>
              <a:path w="1003300" h="2286000">
                <a:moveTo>
                  <a:pt x="551294" y="1498600"/>
                </a:moveTo>
                <a:lnTo>
                  <a:pt x="550652" y="1495554"/>
                </a:lnTo>
                <a:lnTo>
                  <a:pt x="551219" y="1496708"/>
                </a:lnTo>
                <a:lnTo>
                  <a:pt x="551294" y="1498600"/>
                </a:lnTo>
                <a:close/>
              </a:path>
              <a:path w="1003300" h="2286000">
                <a:moveTo>
                  <a:pt x="422732" y="1498600"/>
                </a:moveTo>
                <a:lnTo>
                  <a:pt x="422770" y="1498360"/>
                </a:lnTo>
                <a:lnTo>
                  <a:pt x="422732" y="1498600"/>
                </a:lnTo>
                <a:close/>
              </a:path>
              <a:path w="1003300" h="2286000">
                <a:moveTo>
                  <a:pt x="323283" y="1511300"/>
                </a:moveTo>
                <a:lnTo>
                  <a:pt x="319399" y="1511300"/>
                </a:lnTo>
                <a:lnTo>
                  <a:pt x="315238" y="1498600"/>
                </a:lnTo>
                <a:lnTo>
                  <a:pt x="320333" y="1498600"/>
                </a:lnTo>
                <a:lnTo>
                  <a:pt x="323283" y="1511300"/>
                </a:lnTo>
                <a:close/>
              </a:path>
              <a:path w="1003300" h="2286000">
                <a:moveTo>
                  <a:pt x="329286" y="1511300"/>
                </a:moveTo>
                <a:lnTo>
                  <a:pt x="323494" y="1511300"/>
                </a:lnTo>
                <a:lnTo>
                  <a:pt x="321106" y="1498600"/>
                </a:lnTo>
                <a:lnTo>
                  <a:pt x="324726" y="1498600"/>
                </a:lnTo>
                <a:lnTo>
                  <a:pt x="329286" y="1511300"/>
                </a:lnTo>
                <a:close/>
              </a:path>
              <a:path w="1003300" h="2286000">
                <a:moveTo>
                  <a:pt x="339286" y="1511300"/>
                </a:moveTo>
                <a:lnTo>
                  <a:pt x="337949" y="1511300"/>
                </a:lnTo>
                <a:lnTo>
                  <a:pt x="338340" y="1498600"/>
                </a:lnTo>
                <a:lnTo>
                  <a:pt x="338529" y="1498600"/>
                </a:lnTo>
                <a:lnTo>
                  <a:pt x="339520" y="1509398"/>
                </a:lnTo>
                <a:lnTo>
                  <a:pt x="339472" y="1510530"/>
                </a:lnTo>
                <a:lnTo>
                  <a:pt x="339286" y="1511300"/>
                </a:lnTo>
                <a:close/>
              </a:path>
              <a:path w="1003300" h="2286000">
                <a:moveTo>
                  <a:pt x="339735" y="1509440"/>
                </a:moveTo>
                <a:lnTo>
                  <a:pt x="338575" y="1498600"/>
                </a:lnTo>
                <a:lnTo>
                  <a:pt x="340794" y="1498600"/>
                </a:lnTo>
                <a:lnTo>
                  <a:pt x="340186" y="1507573"/>
                </a:lnTo>
                <a:lnTo>
                  <a:pt x="339735" y="1509440"/>
                </a:lnTo>
                <a:close/>
              </a:path>
              <a:path w="1003300" h="2286000">
                <a:moveTo>
                  <a:pt x="340250" y="1511300"/>
                </a:moveTo>
                <a:lnTo>
                  <a:pt x="339934" y="1511300"/>
                </a:lnTo>
                <a:lnTo>
                  <a:pt x="340186" y="1507573"/>
                </a:lnTo>
                <a:lnTo>
                  <a:pt x="342356" y="1498600"/>
                </a:lnTo>
                <a:lnTo>
                  <a:pt x="343897" y="1498600"/>
                </a:lnTo>
                <a:lnTo>
                  <a:pt x="343948" y="1498739"/>
                </a:lnTo>
                <a:lnTo>
                  <a:pt x="340250" y="1511300"/>
                </a:lnTo>
                <a:close/>
              </a:path>
              <a:path w="1003300" h="2286000">
                <a:moveTo>
                  <a:pt x="343948" y="1498739"/>
                </a:moveTo>
                <a:lnTo>
                  <a:pt x="343897" y="1498600"/>
                </a:lnTo>
                <a:lnTo>
                  <a:pt x="343948" y="1498739"/>
                </a:lnTo>
                <a:close/>
              </a:path>
              <a:path w="1003300" h="2286000">
                <a:moveTo>
                  <a:pt x="344327" y="1499776"/>
                </a:moveTo>
                <a:lnTo>
                  <a:pt x="343948" y="1498739"/>
                </a:lnTo>
                <a:lnTo>
                  <a:pt x="343989" y="1498600"/>
                </a:lnTo>
                <a:lnTo>
                  <a:pt x="344256" y="1498600"/>
                </a:lnTo>
                <a:lnTo>
                  <a:pt x="344327" y="1499776"/>
                </a:lnTo>
                <a:close/>
              </a:path>
              <a:path w="1003300" h="2286000">
                <a:moveTo>
                  <a:pt x="348792" y="1507036"/>
                </a:moveTo>
                <a:lnTo>
                  <a:pt x="349291" y="1498600"/>
                </a:lnTo>
                <a:lnTo>
                  <a:pt x="350570" y="1498600"/>
                </a:lnTo>
                <a:lnTo>
                  <a:pt x="348792" y="1507036"/>
                </a:lnTo>
                <a:close/>
              </a:path>
              <a:path w="1003300" h="2286000">
                <a:moveTo>
                  <a:pt x="352052" y="1511300"/>
                </a:moveTo>
                <a:lnTo>
                  <a:pt x="350688" y="1511300"/>
                </a:lnTo>
                <a:lnTo>
                  <a:pt x="351306" y="1498600"/>
                </a:lnTo>
                <a:lnTo>
                  <a:pt x="352052" y="1511300"/>
                </a:lnTo>
                <a:close/>
              </a:path>
              <a:path w="1003300" h="2286000">
                <a:moveTo>
                  <a:pt x="354665" y="1511300"/>
                </a:moveTo>
                <a:lnTo>
                  <a:pt x="352974" y="1511300"/>
                </a:lnTo>
                <a:lnTo>
                  <a:pt x="356150" y="1498600"/>
                </a:lnTo>
                <a:lnTo>
                  <a:pt x="356985" y="1498600"/>
                </a:lnTo>
                <a:lnTo>
                  <a:pt x="354665" y="1511300"/>
                </a:lnTo>
                <a:close/>
              </a:path>
              <a:path w="1003300" h="2286000">
                <a:moveTo>
                  <a:pt x="365626" y="1503840"/>
                </a:moveTo>
                <a:lnTo>
                  <a:pt x="366159" y="1498600"/>
                </a:lnTo>
                <a:lnTo>
                  <a:pt x="367481" y="1498600"/>
                </a:lnTo>
                <a:lnTo>
                  <a:pt x="365626" y="1503840"/>
                </a:lnTo>
                <a:close/>
              </a:path>
              <a:path w="1003300" h="2286000">
                <a:moveTo>
                  <a:pt x="393336" y="1511300"/>
                </a:moveTo>
                <a:lnTo>
                  <a:pt x="391152" y="1498600"/>
                </a:lnTo>
                <a:lnTo>
                  <a:pt x="393336" y="1498600"/>
                </a:lnTo>
                <a:lnTo>
                  <a:pt x="393336" y="1511300"/>
                </a:lnTo>
                <a:close/>
              </a:path>
              <a:path w="1003300" h="2286000">
                <a:moveTo>
                  <a:pt x="418695" y="1511300"/>
                </a:moveTo>
                <a:lnTo>
                  <a:pt x="418336" y="1511300"/>
                </a:lnTo>
                <a:lnTo>
                  <a:pt x="417020" y="1498600"/>
                </a:lnTo>
                <a:lnTo>
                  <a:pt x="419805" y="1498600"/>
                </a:lnTo>
                <a:lnTo>
                  <a:pt x="418695" y="1511300"/>
                </a:lnTo>
                <a:close/>
              </a:path>
              <a:path w="1003300" h="2286000">
                <a:moveTo>
                  <a:pt x="422816" y="1511300"/>
                </a:moveTo>
                <a:lnTo>
                  <a:pt x="420234" y="1511300"/>
                </a:lnTo>
                <a:lnTo>
                  <a:pt x="419805" y="1498600"/>
                </a:lnTo>
                <a:lnTo>
                  <a:pt x="420565" y="1498600"/>
                </a:lnTo>
                <a:lnTo>
                  <a:pt x="422652" y="1510074"/>
                </a:lnTo>
                <a:lnTo>
                  <a:pt x="422816" y="1511300"/>
                </a:lnTo>
                <a:close/>
              </a:path>
              <a:path w="1003300" h="2286000">
                <a:moveTo>
                  <a:pt x="424382" y="1511300"/>
                </a:moveTo>
                <a:lnTo>
                  <a:pt x="422875" y="1511300"/>
                </a:lnTo>
                <a:lnTo>
                  <a:pt x="422685" y="1510260"/>
                </a:lnTo>
                <a:lnTo>
                  <a:pt x="421184" y="1498600"/>
                </a:lnTo>
                <a:lnTo>
                  <a:pt x="421620" y="1498600"/>
                </a:lnTo>
                <a:lnTo>
                  <a:pt x="424382" y="1511300"/>
                </a:lnTo>
                <a:close/>
              </a:path>
              <a:path w="1003300" h="2286000">
                <a:moveTo>
                  <a:pt x="433483" y="1511300"/>
                </a:moveTo>
                <a:lnTo>
                  <a:pt x="427942" y="1511300"/>
                </a:lnTo>
                <a:lnTo>
                  <a:pt x="427942" y="1498600"/>
                </a:lnTo>
                <a:lnTo>
                  <a:pt x="431498" y="1498600"/>
                </a:lnTo>
                <a:lnTo>
                  <a:pt x="433483" y="1511300"/>
                </a:lnTo>
                <a:close/>
              </a:path>
              <a:path w="1003300" h="2286000">
                <a:moveTo>
                  <a:pt x="440189" y="1511300"/>
                </a:moveTo>
                <a:lnTo>
                  <a:pt x="439788" y="1511300"/>
                </a:lnTo>
                <a:lnTo>
                  <a:pt x="439788" y="1498600"/>
                </a:lnTo>
                <a:lnTo>
                  <a:pt x="441719" y="1498600"/>
                </a:lnTo>
                <a:lnTo>
                  <a:pt x="440189" y="1511300"/>
                </a:lnTo>
                <a:close/>
              </a:path>
              <a:path w="1003300" h="2286000">
                <a:moveTo>
                  <a:pt x="446622" y="1511300"/>
                </a:moveTo>
                <a:lnTo>
                  <a:pt x="442433" y="1511300"/>
                </a:lnTo>
                <a:lnTo>
                  <a:pt x="441719" y="1498600"/>
                </a:lnTo>
                <a:lnTo>
                  <a:pt x="442592" y="1498600"/>
                </a:lnTo>
                <a:lnTo>
                  <a:pt x="446622" y="1511300"/>
                </a:lnTo>
                <a:close/>
              </a:path>
              <a:path w="1003300" h="2286000">
                <a:moveTo>
                  <a:pt x="450557" y="1511300"/>
                </a:moveTo>
                <a:lnTo>
                  <a:pt x="450061" y="1511300"/>
                </a:lnTo>
                <a:lnTo>
                  <a:pt x="446135" y="1498600"/>
                </a:lnTo>
                <a:lnTo>
                  <a:pt x="447760" y="1498600"/>
                </a:lnTo>
                <a:lnTo>
                  <a:pt x="450557" y="1511300"/>
                </a:lnTo>
                <a:close/>
              </a:path>
              <a:path w="1003300" h="2286000">
                <a:moveTo>
                  <a:pt x="462236" y="1511300"/>
                </a:moveTo>
                <a:lnTo>
                  <a:pt x="453416" y="1511300"/>
                </a:lnTo>
                <a:lnTo>
                  <a:pt x="452198" y="1498600"/>
                </a:lnTo>
                <a:lnTo>
                  <a:pt x="461831" y="1498600"/>
                </a:lnTo>
                <a:lnTo>
                  <a:pt x="462236" y="1511300"/>
                </a:lnTo>
                <a:close/>
              </a:path>
              <a:path w="1003300" h="2286000">
                <a:moveTo>
                  <a:pt x="465846" y="1511300"/>
                </a:moveTo>
                <a:lnTo>
                  <a:pt x="464961" y="1511300"/>
                </a:lnTo>
                <a:lnTo>
                  <a:pt x="464098" y="1498600"/>
                </a:lnTo>
                <a:lnTo>
                  <a:pt x="464363" y="1498600"/>
                </a:lnTo>
                <a:lnTo>
                  <a:pt x="465846" y="1511300"/>
                </a:lnTo>
                <a:close/>
              </a:path>
              <a:path w="1003300" h="2286000">
                <a:moveTo>
                  <a:pt x="524026" y="1511300"/>
                </a:moveTo>
                <a:lnTo>
                  <a:pt x="516150" y="1511300"/>
                </a:lnTo>
                <a:lnTo>
                  <a:pt x="513996" y="1498600"/>
                </a:lnTo>
                <a:lnTo>
                  <a:pt x="518160" y="1498600"/>
                </a:lnTo>
                <a:lnTo>
                  <a:pt x="523764" y="1510530"/>
                </a:lnTo>
                <a:lnTo>
                  <a:pt x="524026" y="1511300"/>
                </a:lnTo>
                <a:close/>
              </a:path>
              <a:path w="1003300" h="2286000">
                <a:moveTo>
                  <a:pt x="525803" y="1511300"/>
                </a:moveTo>
                <a:lnTo>
                  <a:pt x="524126" y="1511300"/>
                </a:lnTo>
                <a:lnTo>
                  <a:pt x="523764" y="1510530"/>
                </a:lnTo>
                <a:lnTo>
                  <a:pt x="519703" y="1498600"/>
                </a:lnTo>
                <a:lnTo>
                  <a:pt x="522414" y="1498600"/>
                </a:lnTo>
                <a:lnTo>
                  <a:pt x="525140" y="1502761"/>
                </a:lnTo>
                <a:lnTo>
                  <a:pt x="525803" y="1511300"/>
                </a:lnTo>
                <a:close/>
              </a:path>
              <a:path w="1003300" h="2286000">
                <a:moveTo>
                  <a:pt x="525140" y="1502761"/>
                </a:moveTo>
                <a:lnTo>
                  <a:pt x="522414" y="1498600"/>
                </a:lnTo>
                <a:lnTo>
                  <a:pt x="524817" y="1498600"/>
                </a:lnTo>
                <a:lnTo>
                  <a:pt x="525140" y="1502761"/>
                </a:lnTo>
                <a:close/>
              </a:path>
              <a:path w="1003300" h="2286000">
                <a:moveTo>
                  <a:pt x="530733" y="1511300"/>
                </a:moveTo>
                <a:lnTo>
                  <a:pt x="525140" y="1502761"/>
                </a:lnTo>
                <a:lnTo>
                  <a:pt x="524817" y="1498600"/>
                </a:lnTo>
                <a:lnTo>
                  <a:pt x="531015" y="1498600"/>
                </a:lnTo>
                <a:lnTo>
                  <a:pt x="530733" y="1511300"/>
                </a:lnTo>
                <a:close/>
              </a:path>
              <a:path w="1003300" h="2286000">
                <a:moveTo>
                  <a:pt x="538010" y="1511300"/>
                </a:moveTo>
                <a:lnTo>
                  <a:pt x="534917" y="1511300"/>
                </a:lnTo>
                <a:lnTo>
                  <a:pt x="531015" y="1498600"/>
                </a:lnTo>
                <a:lnTo>
                  <a:pt x="533591" y="1498600"/>
                </a:lnTo>
                <a:lnTo>
                  <a:pt x="538010" y="1511300"/>
                </a:lnTo>
                <a:close/>
              </a:path>
              <a:path w="1003300" h="2286000">
                <a:moveTo>
                  <a:pt x="540262" y="1502603"/>
                </a:moveTo>
                <a:lnTo>
                  <a:pt x="540582" y="1498600"/>
                </a:lnTo>
                <a:lnTo>
                  <a:pt x="541247" y="1498600"/>
                </a:lnTo>
                <a:lnTo>
                  <a:pt x="540262" y="1502603"/>
                </a:lnTo>
                <a:close/>
              </a:path>
              <a:path w="1003300" h="2286000">
                <a:moveTo>
                  <a:pt x="545900" y="1511300"/>
                </a:moveTo>
                <a:lnTo>
                  <a:pt x="545754" y="1511300"/>
                </a:lnTo>
                <a:lnTo>
                  <a:pt x="548371" y="1498600"/>
                </a:lnTo>
                <a:lnTo>
                  <a:pt x="551059" y="1498600"/>
                </a:lnTo>
                <a:lnTo>
                  <a:pt x="545900" y="1511300"/>
                </a:lnTo>
                <a:close/>
              </a:path>
              <a:path w="1003300" h="2286000">
                <a:moveTo>
                  <a:pt x="567032" y="1511300"/>
                </a:moveTo>
                <a:lnTo>
                  <a:pt x="568255" y="1498600"/>
                </a:lnTo>
                <a:lnTo>
                  <a:pt x="570088" y="1498600"/>
                </a:lnTo>
                <a:lnTo>
                  <a:pt x="567032" y="1511300"/>
                </a:lnTo>
                <a:close/>
              </a:path>
              <a:path w="1003300" h="2286000">
                <a:moveTo>
                  <a:pt x="614718" y="1511300"/>
                </a:moveTo>
                <a:lnTo>
                  <a:pt x="606564" y="1511300"/>
                </a:lnTo>
                <a:lnTo>
                  <a:pt x="606658" y="1498600"/>
                </a:lnTo>
                <a:lnTo>
                  <a:pt x="609946" y="1498600"/>
                </a:lnTo>
                <a:lnTo>
                  <a:pt x="614718" y="1511300"/>
                </a:lnTo>
                <a:close/>
              </a:path>
              <a:path w="1003300" h="2286000">
                <a:moveTo>
                  <a:pt x="621205" y="1511300"/>
                </a:moveTo>
                <a:lnTo>
                  <a:pt x="617366" y="1511300"/>
                </a:lnTo>
                <a:lnTo>
                  <a:pt x="612867" y="1498600"/>
                </a:lnTo>
                <a:lnTo>
                  <a:pt x="620445" y="1498600"/>
                </a:lnTo>
                <a:lnTo>
                  <a:pt x="621205" y="1511300"/>
                </a:lnTo>
                <a:close/>
              </a:path>
              <a:path w="1003300" h="2286000">
                <a:moveTo>
                  <a:pt x="626470" y="1511300"/>
                </a:moveTo>
                <a:lnTo>
                  <a:pt x="625915" y="1511300"/>
                </a:lnTo>
                <a:lnTo>
                  <a:pt x="621712" y="1498600"/>
                </a:lnTo>
                <a:lnTo>
                  <a:pt x="623329" y="1498600"/>
                </a:lnTo>
                <a:lnTo>
                  <a:pt x="626470" y="1511300"/>
                </a:lnTo>
                <a:close/>
              </a:path>
              <a:path w="1003300" h="2286000">
                <a:moveTo>
                  <a:pt x="630622" y="1511300"/>
                </a:moveTo>
                <a:lnTo>
                  <a:pt x="628965" y="1511300"/>
                </a:lnTo>
                <a:lnTo>
                  <a:pt x="626281" y="1498600"/>
                </a:lnTo>
                <a:lnTo>
                  <a:pt x="629320" y="1498600"/>
                </a:lnTo>
                <a:lnTo>
                  <a:pt x="630622" y="1511300"/>
                </a:lnTo>
                <a:close/>
              </a:path>
              <a:path w="1003300" h="2286000">
                <a:moveTo>
                  <a:pt x="636512" y="1511300"/>
                </a:moveTo>
                <a:lnTo>
                  <a:pt x="633111" y="1511300"/>
                </a:lnTo>
                <a:lnTo>
                  <a:pt x="631871" y="1498600"/>
                </a:lnTo>
                <a:lnTo>
                  <a:pt x="635908" y="1498600"/>
                </a:lnTo>
                <a:lnTo>
                  <a:pt x="636512" y="1511300"/>
                </a:lnTo>
                <a:close/>
              </a:path>
              <a:path w="1003300" h="2286000">
                <a:moveTo>
                  <a:pt x="639650" y="1511300"/>
                </a:moveTo>
                <a:lnTo>
                  <a:pt x="636819" y="1511300"/>
                </a:lnTo>
                <a:lnTo>
                  <a:pt x="635908" y="1498600"/>
                </a:lnTo>
                <a:lnTo>
                  <a:pt x="640100" y="1498600"/>
                </a:lnTo>
                <a:lnTo>
                  <a:pt x="639650" y="1511300"/>
                </a:lnTo>
                <a:close/>
              </a:path>
              <a:path w="1003300" h="2286000">
                <a:moveTo>
                  <a:pt x="642929" y="1511300"/>
                </a:moveTo>
                <a:lnTo>
                  <a:pt x="641308" y="1511300"/>
                </a:lnTo>
                <a:lnTo>
                  <a:pt x="640100" y="1498600"/>
                </a:lnTo>
                <a:lnTo>
                  <a:pt x="645798" y="1498600"/>
                </a:lnTo>
                <a:lnTo>
                  <a:pt x="642929" y="1511300"/>
                </a:lnTo>
                <a:close/>
              </a:path>
              <a:path w="1003300" h="2286000">
                <a:moveTo>
                  <a:pt x="650409" y="1511300"/>
                </a:moveTo>
                <a:lnTo>
                  <a:pt x="646233" y="1511300"/>
                </a:lnTo>
                <a:lnTo>
                  <a:pt x="645798" y="1498600"/>
                </a:lnTo>
                <a:lnTo>
                  <a:pt x="648895" y="1498600"/>
                </a:lnTo>
                <a:lnTo>
                  <a:pt x="650450" y="1509398"/>
                </a:lnTo>
                <a:lnTo>
                  <a:pt x="650409" y="1511300"/>
                </a:lnTo>
                <a:close/>
              </a:path>
              <a:path w="1003300" h="2286000">
                <a:moveTo>
                  <a:pt x="650712" y="1509398"/>
                </a:moveTo>
                <a:lnTo>
                  <a:pt x="650640" y="1498600"/>
                </a:lnTo>
                <a:lnTo>
                  <a:pt x="652432" y="1498600"/>
                </a:lnTo>
                <a:lnTo>
                  <a:pt x="650712" y="1509398"/>
                </a:lnTo>
                <a:close/>
              </a:path>
              <a:path w="1003300" h="2286000">
                <a:moveTo>
                  <a:pt x="657129" y="1511300"/>
                </a:moveTo>
                <a:lnTo>
                  <a:pt x="655007" y="1511300"/>
                </a:lnTo>
                <a:lnTo>
                  <a:pt x="652593" y="1498600"/>
                </a:lnTo>
                <a:lnTo>
                  <a:pt x="657129" y="1498600"/>
                </a:lnTo>
                <a:lnTo>
                  <a:pt x="657129" y="1511300"/>
                </a:lnTo>
                <a:close/>
              </a:path>
              <a:path w="1003300" h="2286000">
                <a:moveTo>
                  <a:pt x="658086" y="1511300"/>
                </a:moveTo>
                <a:lnTo>
                  <a:pt x="657129" y="1511300"/>
                </a:lnTo>
                <a:lnTo>
                  <a:pt x="657957" y="1498600"/>
                </a:lnTo>
                <a:lnTo>
                  <a:pt x="659500" y="1498600"/>
                </a:lnTo>
                <a:lnTo>
                  <a:pt x="658086" y="1511300"/>
                </a:lnTo>
                <a:close/>
              </a:path>
              <a:path w="1003300" h="2286000">
                <a:moveTo>
                  <a:pt x="347893" y="1511300"/>
                </a:moveTo>
                <a:lnTo>
                  <a:pt x="345019" y="1511300"/>
                </a:lnTo>
                <a:lnTo>
                  <a:pt x="344327" y="1499776"/>
                </a:lnTo>
                <a:lnTo>
                  <a:pt x="348092" y="1510074"/>
                </a:lnTo>
                <a:lnTo>
                  <a:pt x="348055" y="1510530"/>
                </a:lnTo>
                <a:lnTo>
                  <a:pt x="347893" y="1511300"/>
                </a:lnTo>
                <a:close/>
              </a:path>
              <a:path w="1003300" h="2286000">
                <a:moveTo>
                  <a:pt x="539565" y="1511300"/>
                </a:moveTo>
                <a:lnTo>
                  <a:pt x="538123" y="1511300"/>
                </a:lnTo>
                <a:lnTo>
                  <a:pt x="540262" y="1502603"/>
                </a:lnTo>
                <a:lnTo>
                  <a:pt x="539565" y="1511300"/>
                </a:lnTo>
                <a:close/>
              </a:path>
              <a:path w="1003300" h="2286000">
                <a:moveTo>
                  <a:pt x="364868" y="1511300"/>
                </a:moveTo>
                <a:lnTo>
                  <a:pt x="362986" y="1511300"/>
                </a:lnTo>
                <a:lnTo>
                  <a:pt x="365626" y="1503840"/>
                </a:lnTo>
                <a:lnTo>
                  <a:pt x="364868" y="1511300"/>
                </a:lnTo>
                <a:close/>
              </a:path>
              <a:path w="1003300" h="2286000">
                <a:moveTo>
                  <a:pt x="348540" y="1511300"/>
                </a:moveTo>
                <a:lnTo>
                  <a:pt x="348258" y="1510530"/>
                </a:lnTo>
                <a:lnTo>
                  <a:pt x="348151" y="1510074"/>
                </a:lnTo>
                <a:lnTo>
                  <a:pt x="348792" y="1507036"/>
                </a:lnTo>
                <a:lnTo>
                  <a:pt x="348540" y="1511300"/>
                </a:lnTo>
                <a:close/>
              </a:path>
              <a:path w="1003300" h="2286000">
                <a:moveTo>
                  <a:pt x="650724" y="1511300"/>
                </a:moveTo>
                <a:lnTo>
                  <a:pt x="650613" y="1510530"/>
                </a:lnTo>
                <a:lnTo>
                  <a:pt x="650587" y="1510178"/>
                </a:lnTo>
                <a:lnTo>
                  <a:pt x="650712" y="1509398"/>
                </a:lnTo>
                <a:lnTo>
                  <a:pt x="650724" y="1511300"/>
                </a:lnTo>
                <a:close/>
              </a:path>
              <a:path w="1003300" h="2286000">
                <a:moveTo>
                  <a:pt x="339934" y="1511300"/>
                </a:moveTo>
                <a:lnTo>
                  <a:pt x="339694" y="1511300"/>
                </a:lnTo>
                <a:lnTo>
                  <a:pt x="339582" y="1510074"/>
                </a:lnTo>
                <a:lnTo>
                  <a:pt x="339735" y="1509440"/>
                </a:lnTo>
                <a:lnTo>
                  <a:pt x="339934" y="1511300"/>
                </a:lnTo>
                <a:close/>
              </a:path>
              <a:path w="1003300" h="2286000">
                <a:moveTo>
                  <a:pt x="422875" y="1511300"/>
                </a:moveTo>
                <a:lnTo>
                  <a:pt x="422676" y="1510207"/>
                </a:lnTo>
                <a:lnTo>
                  <a:pt x="422875" y="1511300"/>
                </a:lnTo>
                <a:close/>
              </a:path>
              <a:path w="1003300" h="2286000">
                <a:moveTo>
                  <a:pt x="530941" y="1524000"/>
                </a:moveTo>
                <a:lnTo>
                  <a:pt x="528254" y="1524000"/>
                </a:lnTo>
                <a:lnTo>
                  <a:pt x="521472" y="1511300"/>
                </a:lnTo>
                <a:lnTo>
                  <a:pt x="524026" y="1511300"/>
                </a:lnTo>
                <a:lnTo>
                  <a:pt x="523764" y="1510530"/>
                </a:lnTo>
                <a:lnTo>
                  <a:pt x="524166" y="1511375"/>
                </a:lnTo>
                <a:lnTo>
                  <a:pt x="530941" y="1524000"/>
                </a:lnTo>
                <a:close/>
              </a:path>
              <a:path w="1003300" h="2286000">
                <a:moveTo>
                  <a:pt x="324639" y="1524000"/>
                </a:moveTo>
                <a:lnTo>
                  <a:pt x="321023" y="1524000"/>
                </a:lnTo>
                <a:lnTo>
                  <a:pt x="320018" y="1511300"/>
                </a:lnTo>
                <a:lnTo>
                  <a:pt x="324697" y="1511300"/>
                </a:lnTo>
                <a:lnTo>
                  <a:pt x="324639" y="1524000"/>
                </a:lnTo>
                <a:close/>
              </a:path>
              <a:path w="1003300" h="2286000">
                <a:moveTo>
                  <a:pt x="327270" y="1524000"/>
                </a:moveTo>
                <a:lnTo>
                  <a:pt x="326282" y="1524000"/>
                </a:lnTo>
                <a:lnTo>
                  <a:pt x="325353" y="1511300"/>
                </a:lnTo>
                <a:lnTo>
                  <a:pt x="326594" y="1511300"/>
                </a:lnTo>
                <a:lnTo>
                  <a:pt x="327270" y="1524000"/>
                </a:lnTo>
                <a:close/>
              </a:path>
              <a:path w="1003300" h="2286000">
                <a:moveTo>
                  <a:pt x="332594" y="1524000"/>
                </a:moveTo>
                <a:lnTo>
                  <a:pt x="331121" y="1524000"/>
                </a:lnTo>
                <a:lnTo>
                  <a:pt x="330517" y="1511300"/>
                </a:lnTo>
                <a:lnTo>
                  <a:pt x="333248" y="1511300"/>
                </a:lnTo>
                <a:lnTo>
                  <a:pt x="332594" y="1524000"/>
                </a:lnTo>
                <a:close/>
              </a:path>
              <a:path w="1003300" h="2286000">
                <a:moveTo>
                  <a:pt x="342696" y="1523221"/>
                </a:moveTo>
                <a:lnTo>
                  <a:pt x="344001" y="1511300"/>
                </a:lnTo>
                <a:lnTo>
                  <a:pt x="345888" y="1511300"/>
                </a:lnTo>
                <a:lnTo>
                  <a:pt x="342696" y="1523221"/>
                </a:lnTo>
                <a:close/>
              </a:path>
              <a:path w="1003300" h="2286000">
                <a:moveTo>
                  <a:pt x="361631" y="1524000"/>
                </a:moveTo>
                <a:lnTo>
                  <a:pt x="349291" y="1524000"/>
                </a:lnTo>
                <a:lnTo>
                  <a:pt x="349245" y="1511300"/>
                </a:lnTo>
                <a:lnTo>
                  <a:pt x="358839" y="1511300"/>
                </a:lnTo>
                <a:lnTo>
                  <a:pt x="359500" y="1512984"/>
                </a:lnTo>
                <a:lnTo>
                  <a:pt x="361631" y="1524000"/>
                </a:lnTo>
                <a:close/>
              </a:path>
              <a:path w="1003300" h="2286000">
                <a:moveTo>
                  <a:pt x="361907" y="1519117"/>
                </a:moveTo>
                <a:lnTo>
                  <a:pt x="359500" y="1512984"/>
                </a:lnTo>
                <a:lnTo>
                  <a:pt x="359174" y="1511300"/>
                </a:lnTo>
                <a:lnTo>
                  <a:pt x="362349" y="1511300"/>
                </a:lnTo>
                <a:lnTo>
                  <a:pt x="361907" y="1519117"/>
                </a:lnTo>
                <a:close/>
              </a:path>
              <a:path w="1003300" h="2286000">
                <a:moveTo>
                  <a:pt x="364432" y="1516377"/>
                </a:moveTo>
                <a:lnTo>
                  <a:pt x="363991" y="1511300"/>
                </a:lnTo>
                <a:lnTo>
                  <a:pt x="364837" y="1511300"/>
                </a:lnTo>
                <a:lnTo>
                  <a:pt x="364432" y="1516377"/>
                </a:lnTo>
                <a:close/>
              </a:path>
              <a:path w="1003300" h="2286000">
                <a:moveTo>
                  <a:pt x="371801" y="1518179"/>
                </a:moveTo>
                <a:lnTo>
                  <a:pt x="368227" y="1511300"/>
                </a:lnTo>
                <a:lnTo>
                  <a:pt x="370001" y="1511300"/>
                </a:lnTo>
                <a:lnTo>
                  <a:pt x="371801" y="1518179"/>
                </a:lnTo>
                <a:close/>
              </a:path>
              <a:path w="1003300" h="2286000">
                <a:moveTo>
                  <a:pt x="383173" y="1524000"/>
                </a:moveTo>
                <a:lnTo>
                  <a:pt x="382613" y="1524000"/>
                </a:lnTo>
                <a:lnTo>
                  <a:pt x="377315" y="1511300"/>
                </a:lnTo>
                <a:lnTo>
                  <a:pt x="378527" y="1511300"/>
                </a:lnTo>
                <a:lnTo>
                  <a:pt x="383173" y="1524000"/>
                </a:lnTo>
                <a:close/>
              </a:path>
              <a:path w="1003300" h="2286000">
                <a:moveTo>
                  <a:pt x="410825" y="1524000"/>
                </a:moveTo>
                <a:lnTo>
                  <a:pt x="408969" y="1524000"/>
                </a:lnTo>
                <a:lnTo>
                  <a:pt x="407708" y="1511300"/>
                </a:lnTo>
                <a:lnTo>
                  <a:pt x="408627" y="1511300"/>
                </a:lnTo>
                <a:lnTo>
                  <a:pt x="410825" y="1524000"/>
                </a:lnTo>
                <a:close/>
              </a:path>
              <a:path w="1003300" h="2286000">
                <a:moveTo>
                  <a:pt x="417147" y="1524000"/>
                </a:moveTo>
                <a:lnTo>
                  <a:pt x="415920" y="1524000"/>
                </a:lnTo>
                <a:lnTo>
                  <a:pt x="412550" y="1511300"/>
                </a:lnTo>
                <a:lnTo>
                  <a:pt x="413068" y="1511300"/>
                </a:lnTo>
                <a:lnTo>
                  <a:pt x="417147" y="1524000"/>
                </a:lnTo>
                <a:close/>
              </a:path>
              <a:path w="1003300" h="2286000">
                <a:moveTo>
                  <a:pt x="429536" y="1524000"/>
                </a:moveTo>
                <a:lnTo>
                  <a:pt x="417506" y="1524000"/>
                </a:lnTo>
                <a:lnTo>
                  <a:pt x="420027" y="1511300"/>
                </a:lnTo>
                <a:lnTo>
                  <a:pt x="426186" y="1511300"/>
                </a:lnTo>
                <a:lnTo>
                  <a:pt x="429536" y="1524000"/>
                </a:lnTo>
                <a:close/>
              </a:path>
              <a:path w="1003300" h="2286000">
                <a:moveTo>
                  <a:pt x="437674" y="1524000"/>
                </a:moveTo>
                <a:lnTo>
                  <a:pt x="432474" y="1524000"/>
                </a:lnTo>
                <a:lnTo>
                  <a:pt x="432208" y="1511300"/>
                </a:lnTo>
                <a:lnTo>
                  <a:pt x="440086" y="1511300"/>
                </a:lnTo>
                <a:lnTo>
                  <a:pt x="437674" y="1524000"/>
                </a:lnTo>
                <a:close/>
              </a:path>
              <a:path w="1003300" h="2286000">
                <a:moveTo>
                  <a:pt x="442027" y="1524000"/>
                </a:moveTo>
                <a:lnTo>
                  <a:pt x="441683" y="1524000"/>
                </a:lnTo>
                <a:lnTo>
                  <a:pt x="441683" y="1511300"/>
                </a:lnTo>
                <a:lnTo>
                  <a:pt x="443273" y="1511300"/>
                </a:lnTo>
                <a:lnTo>
                  <a:pt x="442027" y="1524000"/>
                </a:lnTo>
                <a:close/>
              </a:path>
              <a:path w="1003300" h="2286000">
                <a:moveTo>
                  <a:pt x="448808" y="1524000"/>
                </a:moveTo>
                <a:lnTo>
                  <a:pt x="444560" y="1524000"/>
                </a:lnTo>
                <a:lnTo>
                  <a:pt x="443273" y="1511300"/>
                </a:lnTo>
                <a:lnTo>
                  <a:pt x="445205" y="1511300"/>
                </a:lnTo>
                <a:lnTo>
                  <a:pt x="448808" y="1524000"/>
                </a:lnTo>
                <a:close/>
              </a:path>
              <a:path w="1003300" h="2286000">
                <a:moveTo>
                  <a:pt x="452166" y="1524000"/>
                </a:moveTo>
                <a:lnTo>
                  <a:pt x="451284" y="1524000"/>
                </a:lnTo>
                <a:lnTo>
                  <a:pt x="449991" y="1511300"/>
                </a:lnTo>
                <a:lnTo>
                  <a:pt x="450209" y="1511300"/>
                </a:lnTo>
                <a:lnTo>
                  <a:pt x="452166" y="1524000"/>
                </a:lnTo>
                <a:close/>
              </a:path>
              <a:path w="1003300" h="2286000">
                <a:moveTo>
                  <a:pt x="458161" y="1524000"/>
                </a:moveTo>
                <a:lnTo>
                  <a:pt x="452846" y="1524000"/>
                </a:lnTo>
                <a:lnTo>
                  <a:pt x="453168" y="1511300"/>
                </a:lnTo>
                <a:lnTo>
                  <a:pt x="456368" y="1511300"/>
                </a:lnTo>
                <a:lnTo>
                  <a:pt x="458161" y="1524000"/>
                </a:lnTo>
                <a:close/>
              </a:path>
              <a:path w="1003300" h="2286000">
                <a:moveTo>
                  <a:pt x="464421" y="1524000"/>
                </a:moveTo>
                <a:lnTo>
                  <a:pt x="461998" y="1524000"/>
                </a:lnTo>
                <a:lnTo>
                  <a:pt x="459626" y="1511300"/>
                </a:lnTo>
                <a:lnTo>
                  <a:pt x="464123" y="1511300"/>
                </a:lnTo>
                <a:lnTo>
                  <a:pt x="464421" y="1524000"/>
                </a:lnTo>
                <a:close/>
              </a:path>
              <a:path w="1003300" h="2286000">
                <a:moveTo>
                  <a:pt x="466742" y="1524000"/>
                </a:moveTo>
                <a:lnTo>
                  <a:pt x="465879" y="1524000"/>
                </a:lnTo>
                <a:lnTo>
                  <a:pt x="465880" y="1511300"/>
                </a:lnTo>
                <a:lnTo>
                  <a:pt x="466743" y="1511300"/>
                </a:lnTo>
                <a:lnTo>
                  <a:pt x="466742" y="1524000"/>
                </a:lnTo>
                <a:close/>
              </a:path>
              <a:path w="1003300" h="2286000">
                <a:moveTo>
                  <a:pt x="515994" y="1524000"/>
                </a:moveTo>
                <a:lnTo>
                  <a:pt x="513929" y="1524000"/>
                </a:lnTo>
                <a:lnTo>
                  <a:pt x="516063" y="1511300"/>
                </a:lnTo>
                <a:lnTo>
                  <a:pt x="517527" y="1511300"/>
                </a:lnTo>
                <a:lnTo>
                  <a:pt x="515994" y="1524000"/>
                </a:lnTo>
                <a:close/>
              </a:path>
              <a:path w="1003300" h="2286000">
                <a:moveTo>
                  <a:pt x="522113" y="1524000"/>
                </a:moveTo>
                <a:lnTo>
                  <a:pt x="521283" y="1524000"/>
                </a:lnTo>
                <a:lnTo>
                  <a:pt x="521362" y="1511300"/>
                </a:lnTo>
                <a:lnTo>
                  <a:pt x="522113" y="1524000"/>
                </a:lnTo>
                <a:close/>
              </a:path>
              <a:path w="1003300" h="2286000">
                <a:moveTo>
                  <a:pt x="532636" y="1524000"/>
                </a:moveTo>
                <a:lnTo>
                  <a:pt x="531658" y="1524000"/>
                </a:lnTo>
                <a:lnTo>
                  <a:pt x="532384" y="1511300"/>
                </a:lnTo>
                <a:lnTo>
                  <a:pt x="533115" y="1511300"/>
                </a:lnTo>
                <a:lnTo>
                  <a:pt x="532636" y="1524000"/>
                </a:lnTo>
                <a:close/>
              </a:path>
              <a:path w="1003300" h="2286000">
                <a:moveTo>
                  <a:pt x="538249" y="1524000"/>
                </a:moveTo>
                <a:lnTo>
                  <a:pt x="537034" y="1524000"/>
                </a:lnTo>
                <a:lnTo>
                  <a:pt x="538520" y="1511300"/>
                </a:lnTo>
                <a:lnTo>
                  <a:pt x="540570" y="1511300"/>
                </a:lnTo>
                <a:lnTo>
                  <a:pt x="538249" y="1524000"/>
                </a:lnTo>
                <a:close/>
              </a:path>
              <a:path w="1003300" h="2286000">
                <a:moveTo>
                  <a:pt x="543449" y="1524000"/>
                </a:moveTo>
                <a:lnTo>
                  <a:pt x="540969" y="1524000"/>
                </a:lnTo>
                <a:lnTo>
                  <a:pt x="543484" y="1511300"/>
                </a:lnTo>
                <a:lnTo>
                  <a:pt x="545288" y="1511300"/>
                </a:lnTo>
                <a:lnTo>
                  <a:pt x="543449" y="1524000"/>
                </a:lnTo>
                <a:close/>
              </a:path>
              <a:path w="1003300" h="2286000">
                <a:moveTo>
                  <a:pt x="545720" y="1524000"/>
                </a:moveTo>
                <a:lnTo>
                  <a:pt x="544454" y="1524000"/>
                </a:lnTo>
                <a:lnTo>
                  <a:pt x="545502" y="1511300"/>
                </a:lnTo>
                <a:lnTo>
                  <a:pt x="546174" y="1511300"/>
                </a:lnTo>
                <a:lnTo>
                  <a:pt x="545720" y="1524000"/>
                </a:lnTo>
                <a:close/>
              </a:path>
              <a:path w="1003300" h="2286000">
                <a:moveTo>
                  <a:pt x="551511" y="1524000"/>
                </a:moveTo>
                <a:lnTo>
                  <a:pt x="549082" y="1524000"/>
                </a:lnTo>
                <a:lnTo>
                  <a:pt x="551351" y="1511300"/>
                </a:lnTo>
                <a:lnTo>
                  <a:pt x="551511" y="1524000"/>
                </a:lnTo>
                <a:close/>
              </a:path>
              <a:path w="1003300" h="2286000">
                <a:moveTo>
                  <a:pt x="610566" y="1524000"/>
                </a:moveTo>
                <a:lnTo>
                  <a:pt x="605470" y="1511300"/>
                </a:lnTo>
                <a:lnTo>
                  <a:pt x="609587" y="1511300"/>
                </a:lnTo>
                <a:lnTo>
                  <a:pt x="610566" y="1524000"/>
                </a:lnTo>
                <a:close/>
              </a:path>
              <a:path w="1003300" h="2286000">
                <a:moveTo>
                  <a:pt x="609635" y="1511375"/>
                </a:moveTo>
                <a:close/>
              </a:path>
              <a:path w="1003300" h="2286000">
                <a:moveTo>
                  <a:pt x="620675" y="1524000"/>
                </a:moveTo>
                <a:lnTo>
                  <a:pt x="619749" y="1524000"/>
                </a:lnTo>
                <a:lnTo>
                  <a:pt x="617277" y="1511300"/>
                </a:lnTo>
                <a:lnTo>
                  <a:pt x="618817" y="1511300"/>
                </a:lnTo>
                <a:lnTo>
                  <a:pt x="620675" y="1524000"/>
                </a:lnTo>
                <a:close/>
              </a:path>
              <a:path w="1003300" h="2286000">
                <a:moveTo>
                  <a:pt x="632163" y="1524000"/>
                </a:moveTo>
                <a:lnTo>
                  <a:pt x="624399" y="1524000"/>
                </a:lnTo>
                <a:lnTo>
                  <a:pt x="623900" y="1511300"/>
                </a:lnTo>
                <a:lnTo>
                  <a:pt x="630436" y="1511300"/>
                </a:lnTo>
                <a:lnTo>
                  <a:pt x="632163" y="1524000"/>
                </a:lnTo>
                <a:close/>
              </a:path>
              <a:path w="1003300" h="2286000">
                <a:moveTo>
                  <a:pt x="634753" y="1524000"/>
                </a:moveTo>
                <a:lnTo>
                  <a:pt x="632759" y="1524000"/>
                </a:lnTo>
                <a:lnTo>
                  <a:pt x="632572" y="1511300"/>
                </a:lnTo>
                <a:lnTo>
                  <a:pt x="634412" y="1511300"/>
                </a:lnTo>
                <a:lnTo>
                  <a:pt x="634753" y="1524000"/>
                </a:lnTo>
                <a:close/>
              </a:path>
              <a:path w="1003300" h="2286000">
                <a:moveTo>
                  <a:pt x="639264" y="1524000"/>
                </a:moveTo>
                <a:lnTo>
                  <a:pt x="635301" y="1524000"/>
                </a:lnTo>
                <a:lnTo>
                  <a:pt x="636929" y="1511300"/>
                </a:lnTo>
                <a:lnTo>
                  <a:pt x="639015" y="1511300"/>
                </a:lnTo>
                <a:lnTo>
                  <a:pt x="639264" y="1524000"/>
                </a:lnTo>
                <a:close/>
              </a:path>
              <a:path w="1003300" h="2286000">
                <a:moveTo>
                  <a:pt x="644138" y="1524000"/>
                </a:moveTo>
                <a:lnTo>
                  <a:pt x="639264" y="1524000"/>
                </a:lnTo>
                <a:lnTo>
                  <a:pt x="640435" y="1511300"/>
                </a:lnTo>
                <a:lnTo>
                  <a:pt x="644016" y="1511300"/>
                </a:lnTo>
                <a:lnTo>
                  <a:pt x="644138" y="1524000"/>
                </a:lnTo>
                <a:close/>
              </a:path>
              <a:path w="1003300" h="2286000">
                <a:moveTo>
                  <a:pt x="651319" y="1524000"/>
                </a:moveTo>
                <a:lnTo>
                  <a:pt x="648222" y="1524000"/>
                </a:lnTo>
                <a:lnTo>
                  <a:pt x="648222" y="1511300"/>
                </a:lnTo>
                <a:lnTo>
                  <a:pt x="648550" y="1511300"/>
                </a:lnTo>
                <a:lnTo>
                  <a:pt x="651319" y="1524000"/>
                </a:lnTo>
                <a:close/>
              </a:path>
              <a:path w="1003300" h="2286000">
                <a:moveTo>
                  <a:pt x="656583" y="1524000"/>
                </a:moveTo>
                <a:lnTo>
                  <a:pt x="651588" y="1524000"/>
                </a:lnTo>
                <a:lnTo>
                  <a:pt x="652471" y="1511300"/>
                </a:lnTo>
                <a:lnTo>
                  <a:pt x="656262" y="1511300"/>
                </a:lnTo>
                <a:lnTo>
                  <a:pt x="656583" y="1524000"/>
                </a:lnTo>
                <a:close/>
              </a:path>
              <a:path w="1003300" h="2286000">
                <a:moveTo>
                  <a:pt x="617677" y="1524000"/>
                </a:moveTo>
                <a:lnTo>
                  <a:pt x="611053" y="1524000"/>
                </a:lnTo>
                <a:lnTo>
                  <a:pt x="609635" y="1511375"/>
                </a:lnTo>
                <a:lnTo>
                  <a:pt x="617677" y="1524000"/>
                </a:lnTo>
                <a:close/>
              </a:path>
              <a:path w="1003300" h="2286000">
                <a:moveTo>
                  <a:pt x="365093" y="1524000"/>
                </a:moveTo>
                <a:lnTo>
                  <a:pt x="363824" y="1524000"/>
                </a:lnTo>
                <a:lnTo>
                  <a:pt x="364432" y="1516377"/>
                </a:lnTo>
                <a:lnTo>
                  <a:pt x="365093" y="1524000"/>
                </a:lnTo>
                <a:close/>
              </a:path>
              <a:path w="1003300" h="2286000">
                <a:moveTo>
                  <a:pt x="374825" y="1524000"/>
                </a:moveTo>
                <a:lnTo>
                  <a:pt x="373325" y="1524000"/>
                </a:lnTo>
                <a:lnTo>
                  <a:pt x="371801" y="1518179"/>
                </a:lnTo>
                <a:lnTo>
                  <a:pt x="374825" y="1524000"/>
                </a:lnTo>
                <a:close/>
              </a:path>
              <a:path w="1003300" h="2286000">
                <a:moveTo>
                  <a:pt x="363824" y="1524000"/>
                </a:moveTo>
                <a:lnTo>
                  <a:pt x="361631" y="1524000"/>
                </a:lnTo>
                <a:lnTo>
                  <a:pt x="361907" y="1519117"/>
                </a:lnTo>
                <a:lnTo>
                  <a:pt x="363824" y="1524000"/>
                </a:lnTo>
                <a:close/>
              </a:path>
              <a:path w="1003300" h="2286000">
                <a:moveTo>
                  <a:pt x="342611" y="1524000"/>
                </a:moveTo>
                <a:lnTo>
                  <a:pt x="342696" y="1523221"/>
                </a:lnTo>
                <a:lnTo>
                  <a:pt x="342611" y="1524000"/>
                </a:lnTo>
                <a:close/>
              </a:path>
              <a:path w="1003300" h="2286000">
                <a:moveTo>
                  <a:pt x="330783" y="1536700"/>
                </a:moveTo>
                <a:lnTo>
                  <a:pt x="323133" y="1536700"/>
                </a:lnTo>
                <a:lnTo>
                  <a:pt x="322948" y="1524000"/>
                </a:lnTo>
                <a:lnTo>
                  <a:pt x="330442" y="1524000"/>
                </a:lnTo>
                <a:lnTo>
                  <a:pt x="330783" y="1536700"/>
                </a:lnTo>
                <a:close/>
              </a:path>
              <a:path w="1003300" h="2286000">
                <a:moveTo>
                  <a:pt x="347500" y="1536700"/>
                </a:moveTo>
                <a:lnTo>
                  <a:pt x="347001" y="1524000"/>
                </a:lnTo>
                <a:lnTo>
                  <a:pt x="349933" y="1524000"/>
                </a:lnTo>
                <a:lnTo>
                  <a:pt x="347500" y="1536700"/>
                </a:lnTo>
                <a:close/>
              </a:path>
              <a:path w="1003300" h="2286000">
                <a:moveTo>
                  <a:pt x="354801" y="1536700"/>
                </a:moveTo>
                <a:lnTo>
                  <a:pt x="353727" y="1536700"/>
                </a:lnTo>
                <a:lnTo>
                  <a:pt x="356881" y="1524000"/>
                </a:lnTo>
                <a:lnTo>
                  <a:pt x="361123" y="1524000"/>
                </a:lnTo>
                <a:lnTo>
                  <a:pt x="354801" y="1536700"/>
                </a:lnTo>
                <a:close/>
              </a:path>
              <a:path w="1003300" h="2286000">
                <a:moveTo>
                  <a:pt x="398933" y="1536700"/>
                </a:moveTo>
                <a:lnTo>
                  <a:pt x="395791" y="1536700"/>
                </a:lnTo>
                <a:lnTo>
                  <a:pt x="395791" y="1524000"/>
                </a:lnTo>
                <a:lnTo>
                  <a:pt x="398933" y="1524000"/>
                </a:lnTo>
                <a:lnTo>
                  <a:pt x="398933" y="1536700"/>
                </a:lnTo>
                <a:close/>
              </a:path>
              <a:path w="1003300" h="2286000">
                <a:moveTo>
                  <a:pt x="412182" y="1536700"/>
                </a:moveTo>
                <a:lnTo>
                  <a:pt x="404942" y="1524000"/>
                </a:lnTo>
                <a:lnTo>
                  <a:pt x="413568" y="1524000"/>
                </a:lnTo>
                <a:lnTo>
                  <a:pt x="412182" y="1536700"/>
                </a:lnTo>
                <a:close/>
              </a:path>
              <a:path w="1003300" h="2286000">
                <a:moveTo>
                  <a:pt x="430121" y="1536700"/>
                </a:moveTo>
                <a:lnTo>
                  <a:pt x="428748" y="1536700"/>
                </a:lnTo>
                <a:lnTo>
                  <a:pt x="426876" y="1524000"/>
                </a:lnTo>
                <a:lnTo>
                  <a:pt x="433011" y="1524000"/>
                </a:lnTo>
                <a:lnTo>
                  <a:pt x="430121" y="1536700"/>
                </a:lnTo>
                <a:close/>
              </a:path>
              <a:path w="1003300" h="2286000">
                <a:moveTo>
                  <a:pt x="445448" y="1536700"/>
                </a:moveTo>
                <a:lnTo>
                  <a:pt x="436273" y="1536700"/>
                </a:lnTo>
                <a:lnTo>
                  <a:pt x="435381" y="1524000"/>
                </a:lnTo>
                <a:lnTo>
                  <a:pt x="436439" y="1524000"/>
                </a:lnTo>
                <a:lnTo>
                  <a:pt x="445448" y="1536700"/>
                </a:lnTo>
                <a:close/>
              </a:path>
              <a:path w="1003300" h="2286000">
                <a:moveTo>
                  <a:pt x="447000" y="1529904"/>
                </a:moveTo>
                <a:lnTo>
                  <a:pt x="444618" y="1524000"/>
                </a:lnTo>
                <a:lnTo>
                  <a:pt x="446610" y="1524000"/>
                </a:lnTo>
                <a:lnTo>
                  <a:pt x="447000" y="1529904"/>
                </a:lnTo>
                <a:close/>
              </a:path>
              <a:path w="1003300" h="2286000">
                <a:moveTo>
                  <a:pt x="450872" y="1535088"/>
                </a:moveTo>
                <a:lnTo>
                  <a:pt x="449819" y="1524000"/>
                </a:lnTo>
                <a:lnTo>
                  <a:pt x="452198" y="1524000"/>
                </a:lnTo>
                <a:lnTo>
                  <a:pt x="450872" y="1535088"/>
                </a:lnTo>
                <a:close/>
              </a:path>
              <a:path w="1003300" h="2286000">
                <a:moveTo>
                  <a:pt x="454232" y="1536700"/>
                </a:moveTo>
                <a:lnTo>
                  <a:pt x="453772" y="1536700"/>
                </a:lnTo>
                <a:lnTo>
                  <a:pt x="452273" y="1524000"/>
                </a:lnTo>
                <a:lnTo>
                  <a:pt x="453879" y="1524000"/>
                </a:lnTo>
                <a:lnTo>
                  <a:pt x="454232" y="1536700"/>
                </a:lnTo>
                <a:close/>
              </a:path>
              <a:path w="1003300" h="2286000">
                <a:moveTo>
                  <a:pt x="458694" y="1536700"/>
                </a:moveTo>
                <a:lnTo>
                  <a:pt x="457483" y="1536700"/>
                </a:lnTo>
                <a:lnTo>
                  <a:pt x="458221" y="1524000"/>
                </a:lnTo>
                <a:lnTo>
                  <a:pt x="458663" y="1524000"/>
                </a:lnTo>
                <a:lnTo>
                  <a:pt x="458694" y="1536700"/>
                </a:lnTo>
                <a:close/>
              </a:path>
              <a:path w="1003300" h="2286000">
                <a:moveTo>
                  <a:pt x="465804" y="1547583"/>
                </a:moveTo>
                <a:lnTo>
                  <a:pt x="464135" y="1536700"/>
                </a:lnTo>
                <a:lnTo>
                  <a:pt x="464451" y="1536700"/>
                </a:lnTo>
                <a:lnTo>
                  <a:pt x="463328" y="1524000"/>
                </a:lnTo>
                <a:lnTo>
                  <a:pt x="466822" y="1524000"/>
                </a:lnTo>
                <a:lnTo>
                  <a:pt x="466643" y="1536700"/>
                </a:lnTo>
                <a:lnTo>
                  <a:pt x="465804" y="1547583"/>
                </a:lnTo>
                <a:close/>
              </a:path>
              <a:path w="1003300" h="2286000">
                <a:moveTo>
                  <a:pt x="511600" y="1549400"/>
                </a:moveTo>
                <a:lnTo>
                  <a:pt x="509186" y="1549400"/>
                </a:lnTo>
                <a:lnTo>
                  <a:pt x="509235" y="1536700"/>
                </a:lnTo>
                <a:lnTo>
                  <a:pt x="509428" y="1536700"/>
                </a:lnTo>
                <a:lnTo>
                  <a:pt x="510513" y="1524000"/>
                </a:lnTo>
                <a:lnTo>
                  <a:pt x="511360" y="1524000"/>
                </a:lnTo>
                <a:lnTo>
                  <a:pt x="510355" y="1536700"/>
                </a:lnTo>
                <a:lnTo>
                  <a:pt x="511600" y="1549400"/>
                </a:lnTo>
                <a:close/>
              </a:path>
              <a:path w="1003300" h="2286000">
                <a:moveTo>
                  <a:pt x="517634" y="1536700"/>
                </a:moveTo>
                <a:lnTo>
                  <a:pt x="516028" y="1536700"/>
                </a:lnTo>
                <a:lnTo>
                  <a:pt x="516028" y="1524000"/>
                </a:lnTo>
                <a:lnTo>
                  <a:pt x="517729" y="1524000"/>
                </a:lnTo>
                <a:lnTo>
                  <a:pt x="517634" y="1536700"/>
                </a:lnTo>
                <a:close/>
              </a:path>
              <a:path w="1003300" h="2286000">
                <a:moveTo>
                  <a:pt x="521679" y="1536700"/>
                </a:moveTo>
                <a:lnTo>
                  <a:pt x="518309" y="1536700"/>
                </a:lnTo>
                <a:lnTo>
                  <a:pt x="521034" y="1524000"/>
                </a:lnTo>
                <a:lnTo>
                  <a:pt x="521679" y="1536700"/>
                </a:lnTo>
                <a:close/>
              </a:path>
              <a:path w="1003300" h="2286000">
                <a:moveTo>
                  <a:pt x="531151" y="1536700"/>
                </a:moveTo>
                <a:lnTo>
                  <a:pt x="526907" y="1536700"/>
                </a:lnTo>
                <a:lnTo>
                  <a:pt x="523876" y="1524000"/>
                </a:lnTo>
                <a:lnTo>
                  <a:pt x="528447" y="1524000"/>
                </a:lnTo>
                <a:lnTo>
                  <a:pt x="531151" y="1536700"/>
                </a:lnTo>
                <a:close/>
              </a:path>
              <a:path w="1003300" h="2286000">
                <a:moveTo>
                  <a:pt x="531950" y="1536700"/>
                </a:moveTo>
                <a:lnTo>
                  <a:pt x="531151" y="1536700"/>
                </a:lnTo>
                <a:lnTo>
                  <a:pt x="532418" y="1524000"/>
                </a:lnTo>
                <a:lnTo>
                  <a:pt x="531950" y="1536700"/>
                </a:lnTo>
                <a:close/>
              </a:path>
              <a:path w="1003300" h="2286000">
                <a:moveTo>
                  <a:pt x="533204" y="1536700"/>
                </a:moveTo>
                <a:lnTo>
                  <a:pt x="531950" y="1536700"/>
                </a:lnTo>
                <a:lnTo>
                  <a:pt x="533218" y="1524000"/>
                </a:lnTo>
                <a:lnTo>
                  <a:pt x="534314" y="1524000"/>
                </a:lnTo>
                <a:lnTo>
                  <a:pt x="533204" y="1536700"/>
                </a:lnTo>
                <a:close/>
              </a:path>
              <a:path w="1003300" h="2286000">
                <a:moveTo>
                  <a:pt x="543531" y="1536700"/>
                </a:moveTo>
                <a:lnTo>
                  <a:pt x="539930" y="1536700"/>
                </a:lnTo>
                <a:lnTo>
                  <a:pt x="535474" y="1524000"/>
                </a:lnTo>
                <a:lnTo>
                  <a:pt x="543531" y="1524000"/>
                </a:lnTo>
                <a:lnTo>
                  <a:pt x="543531" y="1536700"/>
                </a:lnTo>
                <a:close/>
              </a:path>
              <a:path w="1003300" h="2286000">
                <a:moveTo>
                  <a:pt x="548529" y="1524660"/>
                </a:moveTo>
                <a:lnTo>
                  <a:pt x="548654" y="1524000"/>
                </a:lnTo>
                <a:lnTo>
                  <a:pt x="548529" y="1524660"/>
                </a:lnTo>
                <a:close/>
              </a:path>
              <a:path w="1003300" h="2286000">
                <a:moveTo>
                  <a:pt x="551399" y="1536700"/>
                </a:moveTo>
                <a:lnTo>
                  <a:pt x="548436" y="1536700"/>
                </a:lnTo>
                <a:lnTo>
                  <a:pt x="552428" y="1524000"/>
                </a:lnTo>
                <a:lnTo>
                  <a:pt x="551399" y="1536700"/>
                </a:lnTo>
                <a:close/>
              </a:path>
              <a:path w="1003300" h="2286000">
                <a:moveTo>
                  <a:pt x="557715" y="1536700"/>
                </a:moveTo>
                <a:lnTo>
                  <a:pt x="553990" y="1536700"/>
                </a:lnTo>
                <a:lnTo>
                  <a:pt x="556237" y="1524000"/>
                </a:lnTo>
                <a:lnTo>
                  <a:pt x="557715" y="1524000"/>
                </a:lnTo>
                <a:lnTo>
                  <a:pt x="557715" y="1536700"/>
                </a:lnTo>
                <a:close/>
              </a:path>
              <a:path w="1003300" h="2286000">
                <a:moveTo>
                  <a:pt x="617522" y="1536700"/>
                </a:moveTo>
                <a:lnTo>
                  <a:pt x="614817" y="1536700"/>
                </a:lnTo>
                <a:lnTo>
                  <a:pt x="612365" y="1524000"/>
                </a:lnTo>
                <a:lnTo>
                  <a:pt x="616130" y="1524000"/>
                </a:lnTo>
                <a:lnTo>
                  <a:pt x="617522" y="1536700"/>
                </a:lnTo>
                <a:close/>
              </a:path>
              <a:path w="1003300" h="2286000">
                <a:moveTo>
                  <a:pt x="628299" y="1536700"/>
                </a:moveTo>
                <a:lnTo>
                  <a:pt x="625589" y="1536700"/>
                </a:lnTo>
                <a:lnTo>
                  <a:pt x="622288" y="1524000"/>
                </a:lnTo>
                <a:lnTo>
                  <a:pt x="627084" y="1524000"/>
                </a:lnTo>
                <a:lnTo>
                  <a:pt x="628299" y="1536700"/>
                </a:lnTo>
                <a:close/>
              </a:path>
              <a:path w="1003300" h="2286000">
                <a:moveTo>
                  <a:pt x="630146" y="1536700"/>
                </a:moveTo>
                <a:lnTo>
                  <a:pt x="629727" y="1536700"/>
                </a:lnTo>
                <a:lnTo>
                  <a:pt x="630516" y="1524000"/>
                </a:lnTo>
                <a:lnTo>
                  <a:pt x="634431" y="1524000"/>
                </a:lnTo>
                <a:lnTo>
                  <a:pt x="630146" y="1536700"/>
                </a:lnTo>
                <a:close/>
              </a:path>
              <a:path w="1003300" h="2286000">
                <a:moveTo>
                  <a:pt x="645837" y="1536700"/>
                </a:moveTo>
                <a:lnTo>
                  <a:pt x="640484" y="1536700"/>
                </a:lnTo>
                <a:lnTo>
                  <a:pt x="645360" y="1524000"/>
                </a:lnTo>
                <a:lnTo>
                  <a:pt x="645623" y="1524000"/>
                </a:lnTo>
                <a:lnTo>
                  <a:pt x="645897" y="1525581"/>
                </a:lnTo>
                <a:lnTo>
                  <a:pt x="645837" y="1536700"/>
                </a:lnTo>
                <a:close/>
              </a:path>
              <a:path w="1003300" h="2286000">
                <a:moveTo>
                  <a:pt x="645897" y="1525581"/>
                </a:moveTo>
                <a:lnTo>
                  <a:pt x="645623" y="1524000"/>
                </a:lnTo>
                <a:lnTo>
                  <a:pt x="645905" y="1524000"/>
                </a:lnTo>
                <a:lnTo>
                  <a:pt x="645897" y="1525581"/>
                </a:lnTo>
                <a:close/>
              </a:path>
              <a:path w="1003300" h="2286000">
                <a:moveTo>
                  <a:pt x="652773" y="1536700"/>
                </a:moveTo>
                <a:lnTo>
                  <a:pt x="647818" y="1536700"/>
                </a:lnTo>
                <a:lnTo>
                  <a:pt x="645897" y="1525581"/>
                </a:lnTo>
                <a:lnTo>
                  <a:pt x="645905" y="1524000"/>
                </a:lnTo>
                <a:lnTo>
                  <a:pt x="653630" y="1524000"/>
                </a:lnTo>
                <a:lnTo>
                  <a:pt x="652773" y="1536700"/>
                </a:lnTo>
                <a:close/>
              </a:path>
              <a:path w="1003300" h="2286000">
                <a:moveTo>
                  <a:pt x="546263" y="1536700"/>
                </a:moveTo>
                <a:lnTo>
                  <a:pt x="544924" y="1536700"/>
                </a:lnTo>
                <a:lnTo>
                  <a:pt x="548529" y="1524660"/>
                </a:lnTo>
                <a:lnTo>
                  <a:pt x="546263" y="1536700"/>
                </a:lnTo>
                <a:close/>
              </a:path>
              <a:path w="1003300" h="2286000">
                <a:moveTo>
                  <a:pt x="449742" y="1536700"/>
                </a:moveTo>
                <a:lnTo>
                  <a:pt x="447450" y="1536700"/>
                </a:lnTo>
                <a:lnTo>
                  <a:pt x="447000" y="1529904"/>
                </a:lnTo>
                <a:lnTo>
                  <a:pt x="449742" y="1536700"/>
                </a:lnTo>
                <a:close/>
              </a:path>
              <a:path w="1003300" h="2286000">
                <a:moveTo>
                  <a:pt x="451025" y="1536700"/>
                </a:moveTo>
                <a:lnTo>
                  <a:pt x="450679" y="1536700"/>
                </a:lnTo>
                <a:lnTo>
                  <a:pt x="450872" y="1535088"/>
                </a:lnTo>
                <a:lnTo>
                  <a:pt x="451025" y="1536700"/>
                </a:lnTo>
                <a:close/>
              </a:path>
              <a:path w="1003300" h="2286000">
                <a:moveTo>
                  <a:pt x="325544" y="1549400"/>
                </a:moveTo>
                <a:lnTo>
                  <a:pt x="321496" y="1549400"/>
                </a:lnTo>
                <a:lnTo>
                  <a:pt x="323562" y="1536700"/>
                </a:lnTo>
                <a:lnTo>
                  <a:pt x="326261" y="1536700"/>
                </a:lnTo>
                <a:lnTo>
                  <a:pt x="325544" y="1549400"/>
                </a:lnTo>
                <a:close/>
              </a:path>
              <a:path w="1003300" h="2286000">
                <a:moveTo>
                  <a:pt x="329384" y="1549400"/>
                </a:moveTo>
                <a:lnTo>
                  <a:pt x="327015" y="1549400"/>
                </a:lnTo>
                <a:lnTo>
                  <a:pt x="327015" y="1536700"/>
                </a:lnTo>
                <a:lnTo>
                  <a:pt x="329384" y="1536700"/>
                </a:lnTo>
                <a:lnTo>
                  <a:pt x="329384" y="1549400"/>
                </a:lnTo>
                <a:close/>
              </a:path>
              <a:path w="1003300" h="2286000">
                <a:moveTo>
                  <a:pt x="347048" y="1549400"/>
                </a:moveTo>
                <a:lnTo>
                  <a:pt x="345698" y="1549400"/>
                </a:lnTo>
                <a:lnTo>
                  <a:pt x="345291" y="1536700"/>
                </a:lnTo>
                <a:lnTo>
                  <a:pt x="347231" y="1536700"/>
                </a:lnTo>
                <a:lnTo>
                  <a:pt x="347166" y="1549194"/>
                </a:lnTo>
                <a:lnTo>
                  <a:pt x="347048" y="1549400"/>
                </a:lnTo>
                <a:close/>
              </a:path>
              <a:path w="1003300" h="2286000">
                <a:moveTo>
                  <a:pt x="348790" y="1549400"/>
                </a:moveTo>
                <a:lnTo>
                  <a:pt x="347164" y="1549400"/>
                </a:lnTo>
                <a:lnTo>
                  <a:pt x="347166" y="1549194"/>
                </a:lnTo>
                <a:lnTo>
                  <a:pt x="354283" y="1536700"/>
                </a:lnTo>
                <a:lnTo>
                  <a:pt x="355272" y="1536700"/>
                </a:lnTo>
                <a:lnTo>
                  <a:pt x="348790" y="1549400"/>
                </a:lnTo>
                <a:close/>
              </a:path>
              <a:path w="1003300" h="2286000">
                <a:moveTo>
                  <a:pt x="409371" y="1549400"/>
                </a:moveTo>
                <a:lnTo>
                  <a:pt x="406244" y="1549400"/>
                </a:lnTo>
                <a:lnTo>
                  <a:pt x="405297" y="1536700"/>
                </a:lnTo>
                <a:lnTo>
                  <a:pt x="410045" y="1536700"/>
                </a:lnTo>
                <a:lnTo>
                  <a:pt x="409371" y="1549400"/>
                </a:lnTo>
                <a:close/>
              </a:path>
              <a:path w="1003300" h="2286000">
                <a:moveTo>
                  <a:pt x="427878" y="1549400"/>
                </a:moveTo>
                <a:lnTo>
                  <a:pt x="425578" y="1549400"/>
                </a:lnTo>
                <a:lnTo>
                  <a:pt x="425578" y="1536700"/>
                </a:lnTo>
                <a:lnTo>
                  <a:pt x="429931" y="1536700"/>
                </a:lnTo>
                <a:lnTo>
                  <a:pt x="427878" y="1549400"/>
                </a:lnTo>
                <a:close/>
              </a:path>
              <a:path w="1003300" h="2286000">
                <a:moveTo>
                  <a:pt x="435811" y="1549400"/>
                </a:moveTo>
                <a:lnTo>
                  <a:pt x="433629" y="1549400"/>
                </a:lnTo>
                <a:lnTo>
                  <a:pt x="431294" y="1536700"/>
                </a:lnTo>
                <a:lnTo>
                  <a:pt x="432503" y="1536700"/>
                </a:lnTo>
                <a:lnTo>
                  <a:pt x="435811" y="1549400"/>
                </a:lnTo>
                <a:close/>
              </a:path>
              <a:path w="1003300" h="2286000">
                <a:moveTo>
                  <a:pt x="437776" y="1549400"/>
                </a:moveTo>
                <a:lnTo>
                  <a:pt x="436217" y="1549400"/>
                </a:lnTo>
                <a:lnTo>
                  <a:pt x="437195" y="1536700"/>
                </a:lnTo>
                <a:lnTo>
                  <a:pt x="437335" y="1536700"/>
                </a:lnTo>
                <a:lnTo>
                  <a:pt x="438207" y="1537787"/>
                </a:lnTo>
                <a:lnTo>
                  <a:pt x="437776" y="1549400"/>
                </a:lnTo>
                <a:close/>
              </a:path>
              <a:path w="1003300" h="2286000">
                <a:moveTo>
                  <a:pt x="438207" y="1537787"/>
                </a:moveTo>
                <a:lnTo>
                  <a:pt x="437335" y="1536700"/>
                </a:lnTo>
                <a:lnTo>
                  <a:pt x="438248" y="1536700"/>
                </a:lnTo>
                <a:lnTo>
                  <a:pt x="438207" y="1537787"/>
                </a:lnTo>
                <a:close/>
              </a:path>
              <a:path w="1003300" h="2286000">
                <a:moveTo>
                  <a:pt x="438378" y="1538000"/>
                </a:moveTo>
                <a:lnTo>
                  <a:pt x="438207" y="1537787"/>
                </a:lnTo>
                <a:lnTo>
                  <a:pt x="438248" y="1536700"/>
                </a:lnTo>
                <a:lnTo>
                  <a:pt x="438378" y="1538000"/>
                </a:lnTo>
                <a:close/>
              </a:path>
              <a:path w="1003300" h="2286000">
                <a:moveTo>
                  <a:pt x="439342" y="1539202"/>
                </a:moveTo>
                <a:lnTo>
                  <a:pt x="438378" y="1538000"/>
                </a:lnTo>
                <a:lnTo>
                  <a:pt x="438248" y="1536700"/>
                </a:lnTo>
                <a:lnTo>
                  <a:pt x="439274" y="1536700"/>
                </a:lnTo>
                <a:lnTo>
                  <a:pt x="439342" y="1539202"/>
                </a:lnTo>
                <a:close/>
              </a:path>
              <a:path w="1003300" h="2286000">
                <a:moveTo>
                  <a:pt x="448613" y="1549400"/>
                </a:moveTo>
                <a:lnTo>
                  <a:pt x="447521" y="1549400"/>
                </a:lnTo>
                <a:lnTo>
                  <a:pt x="439342" y="1539202"/>
                </a:lnTo>
                <a:lnTo>
                  <a:pt x="439274" y="1536700"/>
                </a:lnTo>
                <a:lnTo>
                  <a:pt x="448613" y="1549400"/>
                </a:lnTo>
                <a:close/>
              </a:path>
              <a:path w="1003300" h="2286000">
                <a:moveTo>
                  <a:pt x="451392" y="1549400"/>
                </a:moveTo>
                <a:lnTo>
                  <a:pt x="450648" y="1549400"/>
                </a:lnTo>
                <a:lnTo>
                  <a:pt x="448124" y="1536700"/>
                </a:lnTo>
                <a:lnTo>
                  <a:pt x="448829" y="1536700"/>
                </a:lnTo>
                <a:lnTo>
                  <a:pt x="451392" y="1549400"/>
                </a:lnTo>
                <a:close/>
              </a:path>
              <a:path w="1003300" h="2286000">
                <a:moveTo>
                  <a:pt x="458200" y="1549400"/>
                </a:moveTo>
                <a:lnTo>
                  <a:pt x="452509" y="1549400"/>
                </a:lnTo>
                <a:lnTo>
                  <a:pt x="455735" y="1536700"/>
                </a:lnTo>
                <a:lnTo>
                  <a:pt x="457624" y="1536700"/>
                </a:lnTo>
                <a:lnTo>
                  <a:pt x="458200" y="1549400"/>
                </a:lnTo>
                <a:close/>
              </a:path>
              <a:path w="1003300" h="2286000">
                <a:moveTo>
                  <a:pt x="465665" y="1549400"/>
                </a:moveTo>
                <a:lnTo>
                  <a:pt x="462399" y="1549400"/>
                </a:lnTo>
                <a:lnTo>
                  <a:pt x="458941" y="1536700"/>
                </a:lnTo>
                <a:lnTo>
                  <a:pt x="462087" y="1536700"/>
                </a:lnTo>
                <a:lnTo>
                  <a:pt x="465747" y="1548331"/>
                </a:lnTo>
                <a:lnTo>
                  <a:pt x="465665" y="1549400"/>
                </a:lnTo>
                <a:close/>
              </a:path>
              <a:path w="1003300" h="2286000">
                <a:moveTo>
                  <a:pt x="519476" y="1549400"/>
                </a:moveTo>
                <a:lnTo>
                  <a:pt x="518702" y="1549400"/>
                </a:lnTo>
                <a:lnTo>
                  <a:pt x="518847" y="1536700"/>
                </a:lnTo>
                <a:lnTo>
                  <a:pt x="520048" y="1536700"/>
                </a:lnTo>
                <a:lnTo>
                  <a:pt x="519476" y="1549400"/>
                </a:lnTo>
                <a:close/>
              </a:path>
              <a:path w="1003300" h="2286000">
                <a:moveTo>
                  <a:pt x="522600" y="1549400"/>
                </a:moveTo>
                <a:lnTo>
                  <a:pt x="522185" y="1549400"/>
                </a:lnTo>
                <a:lnTo>
                  <a:pt x="522185" y="1536700"/>
                </a:lnTo>
                <a:lnTo>
                  <a:pt x="523715" y="1536700"/>
                </a:lnTo>
                <a:lnTo>
                  <a:pt x="522600" y="1549400"/>
                </a:lnTo>
                <a:close/>
              </a:path>
              <a:path w="1003300" h="2286000">
                <a:moveTo>
                  <a:pt x="527451" y="1549400"/>
                </a:moveTo>
                <a:lnTo>
                  <a:pt x="527866" y="1536700"/>
                </a:lnTo>
                <a:lnTo>
                  <a:pt x="529988" y="1536700"/>
                </a:lnTo>
                <a:lnTo>
                  <a:pt x="527451" y="1549400"/>
                </a:lnTo>
                <a:close/>
              </a:path>
              <a:path w="1003300" h="2286000">
                <a:moveTo>
                  <a:pt x="535938" y="1549400"/>
                </a:moveTo>
                <a:lnTo>
                  <a:pt x="534342" y="1549400"/>
                </a:lnTo>
                <a:lnTo>
                  <a:pt x="534530" y="1536700"/>
                </a:lnTo>
                <a:lnTo>
                  <a:pt x="537182" y="1536700"/>
                </a:lnTo>
                <a:lnTo>
                  <a:pt x="535938" y="1549400"/>
                </a:lnTo>
                <a:close/>
              </a:path>
              <a:path w="1003300" h="2286000">
                <a:moveTo>
                  <a:pt x="538978" y="1549400"/>
                </a:moveTo>
                <a:lnTo>
                  <a:pt x="536292" y="1549400"/>
                </a:lnTo>
                <a:lnTo>
                  <a:pt x="539987" y="1536700"/>
                </a:lnTo>
                <a:lnTo>
                  <a:pt x="538978" y="1549400"/>
                </a:lnTo>
                <a:close/>
              </a:path>
              <a:path w="1003300" h="2286000">
                <a:moveTo>
                  <a:pt x="540825" y="1544208"/>
                </a:moveTo>
                <a:lnTo>
                  <a:pt x="541883" y="1536700"/>
                </a:lnTo>
                <a:lnTo>
                  <a:pt x="543496" y="1536700"/>
                </a:lnTo>
                <a:lnTo>
                  <a:pt x="540825" y="1544208"/>
                </a:lnTo>
                <a:close/>
              </a:path>
              <a:path w="1003300" h="2286000">
                <a:moveTo>
                  <a:pt x="545844" y="1549400"/>
                </a:moveTo>
                <a:lnTo>
                  <a:pt x="545009" y="1549400"/>
                </a:lnTo>
                <a:lnTo>
                  <a:pt x="549746" y="1536700"/>
                </a:lnTo>
                <a:lnTo>
                  <a:pt x="550136" y="1536700"/>
                </a:lnTo>
                <a:lnTo>
                  <a:pt x="545844" y="1549400"/>
                </a:lnTo>
                <a:close/>
              </a:path>
              <a:path w="1003300" h="2286000">
                <a:moveTo>
                  <a:pt x="550888" y="1551021"/>
                </a:moveTo>
                <a:lnTo>
                  <a:pt x="551234" y="1549400"/>
                </a:lnTo>
                <a:lnTo>
                  <a:pt x="549662" y="1549400"/>
                </a:lnTo>
                <a:lnTo>
                  <a:pt x="555270" y="1536700"/>
                </a:lnTo>
                <a:lnTo>
                  <a:pt x="558046" y="1536700"/>
                </a:lnTo>
                <a:lnTo>
                  <a:pt x="551684" y="1549400"/>
                </a:lnTo>
                <a:lnTo>
                  <a:pt x="550888" y="1551021"/>
                </a:lnTo>
                <a:close/>
              </a:path>
              <a:path w="1003300" h="2286000">
                <a:moveTo>
                  <a:pt x="624969" y="1549400"/>
                </a:moveTo>
                <a:lnTo>
                  <a:pt x="621444" y="1549400"/>
                </a:lnTo>
                <a:lnTo>
                  <a:pt x="614953" y="1536700"/>
                </a:lnTo>
                <a:lnTo>
                  <a:pt x="620119" y="1536700"/>
                </a:lnTo>
                <a:lnTo>
                  <a:pt x="624969" y="1549400"/>
                </a:lnTo>
                <a:close/>
              </a:path>
              <a:path w="1003300" h="2286000">
                <a:moveTo>
                  <a:pt x="630156" y="1549400"/>
                </a:moveTo>
                <a:lnTo>
                  <a:pt x="627356" y="1549400"/>
                </a:lnTo>
                <a:lnTo>
                  <a:pt x="625512" y="1536700"/>
                </a:lnTo>
                <a:lnTo>
                  <a:pt x="628595" y="1536700"/>
                </a:lnTo>
                <a:lnTo>
                  <a:pt x="630156" y="1549400"/>
                </a:lnTo>
                <a:close/>
              </a:path>
              <a:path w="1003300" h="2286000">
                <a:moveTo>
                  <a:pt x="635425" y="1549400"/>
                </a:moveTo>
                <a:lnTo>
                  <a:pt x="630156" y="1549400"/>
                </a:lnTo>
                <a:lnTo>
                  <a:pt x="632593" y="1536700"/>
                </a:lnTo>
                <a:lnTo>
                  <a:pt x="635432" y="1536700"/>
                </a:lnTo>
                <a:lnTo>
                  <a:pt x="635425" y="1549400"/>
                </a:lnTo>
                <a:close/>
              </a:path>
              <a:path w="1003300" h="2286000">
                <a:moveTo>
                  <a:pt x="636594" y="1549400"/>
                </a:moveTo>
                <a:lnTo>
                  <a:pt x="636102" y="1536700"/>
                </a:lnTo>
                <a:lnTo>
                  <a:pt x="637239" y="1536700"/>
                </a:lnTo>
                <a:lnTo>
                  <a:pt x="636594" y="1549400"/>
                </a:lnTo>
                <a:close/>
              </a:path>
              <a:path w="1003300" h="2286000">
                <a:moveTo>
                  <a:pt x="643708" y="1549400"/>
                </a:moveTo>
                <a:lnTo>
                  <a:pt x="640169" y="1549400"/>
                </a:lnTo>
                <a:lnTo>
                  <a:pt x="640169" y="1536700"/>
                </a:lnTo>
                <a:lnTo>
                  <a:pt x="641547" y="1536700"/>
                </a:lnTo>
                <a:lnTo>
                  <a:pt x="643708" y="1549400"/>
                </a:lnTo>
                <a:close/>
              </a:path>
              <a:path w="1003300" h="2286000">
                <a:moveTo>
                  <a:pt x="651277" y="1562100"/>
                </a:moveTo>
                <a:lnTo>
                  <a:pt x="649644" y="1562100"/>
                </a:lnTo>
                <a:lnTo>
                  <a:pt x="649644" y="1549400"/>
                </a:lnTo>
                <a:lnTo>
                  <a:pt x="644058" y="1549400"/>
                </a:lnTo>
                <a:lnTo>
                  <a:pt x="645967" y="1536700"/>
                </a:lnTo>
                <a:lnTo>
                  <a:pt x="648520" y="1536700"/>
                </a:lnTo>
                <a:lnTo>
                  <a:pt x="651048" y="1548331"/>
                </a:lnTo>
                <a:lnTo>
                  <a:pt x="651147" y="1552502"/>
                </a:lnTo>
                <a:lnTo>
                  <a:pt x="651277" y="1562100"/>
                </a:lnTo>
                <a:close/>
              </a:path>
              <a:path w="1003300" h="2286000">
                <a:moveTo>
                  <a:pt x="439621" y="1549400"/>
                </a:moveTo>
                <a:lnTo>
                  <a:pt x="438378" y="1538000"/>
                </a:lnTo>
                <a:lnTo>
                  <a:pt x="439342" y="1539202"/>
                </a:lnTo>
                <a:lnTo>
                  <a:pt x="439621" y="1549400"/>
                </a:lnTo>
                <a:close/>
              </a:path>
              <a:path w="1003300" h="2286000">
                <a:moveTo>
                  <a:pt x="540093" y="1549400"/>
                </a:moveTo>
                <a:lnTo>
                  <a:pt x="538978" y="1549400"/>
                </a:lnTo>
                <a:lnTo>
                  <a:pt x="540825" y="1544208"/>
                </a:lnTo>
                <a:lnTo>
                  <a:pt x="540093" y="1549400"/>
                </a:lnTo>
                <a:close/>
              </a:path>
              <a:path w="1003300" h="2286000">
                <a:moveTo>
                  <a:pt x="466083" y="1549400"/>
                </a:moveTo>
                <a:lnTo>
                  <a:pt x="465834" y="1548609"/>
                </a:lnTo>
                <a:lnTo>
                  <a:pt x="465804" y="1547583"/>
                </a:lnTo>
                <a:lnTo>
                  <a:pt x="466083" y="1549400"/>
                </a:lnTo>
                <a:close/>
              </a:path>
              <a:path w="1003300" h="2286000">
                <a:moveTo>
                  <a:pt x="347164" y="1549400"/>
                </a:moveTo>
                <a:lnTo>
                  <a:pt x="347166" y="1549194"/>
                </a:lnTo>
                <a:lnTo>
                  <a:pt x="347164" y="1549400"/>
                </a:lnTo>
                <a:close/>
              </a:path>
              <a:path w="1003300" h="2286000">
                <a:moveTo>
                  <a:pt x="321603" y="1612900"/>
                </a:moveTo>
                <a:lnTo>
                  <a:pt x="318986" y="1612900"/>
                </a:lnTo>
                <a:lnTo>
                  <a:pt x="318052" y="1600200"/>
                </a:lnTo>
                <a:lnTo>
                  <a:pt x="317933" y="1586939"/>
                </a:lnTo>
                <a:lnTo>
                  <a:pt x="318347" y="1574800"/>
                </a:lnTo>
                <a:lnTo>
                  <a:pt x="319091" y="1562631"/>
                </a:lnTo>
                <a:lnTo>
                  <a:pt x="319167" y="1561756"/>
                </a:lnTo>
                <a:lnTo>
                  <a:pt x="320727" y="1549400"/>
                </a:lnTo>
                <a:lnTo>
                  <a:pt x="322779" y="1549400"/>
                </a:lnTo>
                <a:lnTo>
                  <a:pt x="322187" y="1562100"/>
                </a:lnTo>
                <a:lnTo>
                  <a:pt x="320131" y="1562100"/>
                </a:lnTo>
                <a:lnTo>
                  <a:pt x="319750" y="1572145"/>
                </a:lnTo>
                <a:lnTo>
                  <a:pt x="319636" y="1576275"/>
                </a:lnTo>
                <a:lnTo>
                  <a:pt x="319263" y="1586939"/>
                </a:lnTo>
                <a:lnTo>
                  <a:pt x="319376" y="1592349"/>
                </a:lnTo>
                <a:lnTo>
                  <a:pt x="319591" y="1600200"/>
                </a:lnTo>
                <a:lnTo>
                  <a:pt x="321212" y="1600200"/>
                </a:lnTo>
                <a:lnTo>
                  <a:pt x="321310" y="1602717"/>
                </a:lnTo>
                <a:lnTo>
                  <a:pt x="321603" y="1612900"/>
                </a:lnTo>
                <a:close/>
              </a:path>
              <a:path w="1003300" h="2286000">
                <a:moveTo>
                  <a:pt x="336962" y="1562100"/>
                </a:moveTo>
                <a:lnTo>
                  <a:pt x="332496" y="1549400"/>
                </a:lnTo>
                <a:lnTo>
                  <a:pt x="336962" y="1549400"/>
                </a:lnTo>
                <a:lnTo>
                  <a:pt x="336962" y="1562100"/>
                </a:lnTo>
                <a:close/>
              </a:path>
              <a:path w="1003300" h="2286000">
                <a:moveTo>
                  <a:pt x="347843" y="1562100"/>
                </a:moveTo>
                <a:lnTo>
                  <a:pt x="345232" y="1562100"/>
                </a:lnTo>
                <a:lnTo>
                  <a:pt x="346938" y="1549400"/>
                </a:lnTo>
                <a:lnTo>
                  <a:pt x="348160" y="1549400"/>
                </a:lnTo>
                <a:lnTo>
                  <a:pt x="347843" y="1562100"/>
                </a:lnTo>
                <a:close/>
              </a:path>
              <a:path w="1003300" h="2286000">
                <a:moveTo>
                  <a:pt x="354905" y="1554850"/>
                </a:moveTo>
                <a:lnTo>
                  <a:pt x="354472" y="1549400"/>
                </a:lnTo>
                <a:lnTo>
                  <a:pt x="357310" y="1549400"/>
                </a:lnTo>
                <a:lnTo>
                  <a:pt x="354905" y="1554850"/>
                </a:lnTo>
                <a:close/>
              </a:path>
              <a:path w="1003300" h="2286000">
                <a:moveTo>
                  <a:pt x="417142" y="1552502"/>
                </a:moveTo>
                <a:lnTo>
                  <a:pt x="416593" y="1549400"/>
                </a:lnTo>
                <a:lnTo>
                  <a:pt x="416750" y="1549400"/>
                </a:lnTo>
                <a:lnTo>
                  <a:pt x="417142" y="1552502"/>
                </a:lnTo>
                <a:close/>
              </a:path>
              <a:path w="1003300" h="2286000">
                <a:moveTo>
                  <a:pt x="428496" y="1562100"/>
                </a:moveTo>
                <a:lnTo>
                  <a:pt x="426730" y="1562100"/>
                </a:lnTo>
                <a:lnTo>
                  <a:pt x="424814" y="1549400"/>
                </a:lnTo>
                <a:lnTo>
                  <a:pt x="426050" y="1549400"/>
                </a:lnTo>
                <a:lnTo>
                  <a:pt x="428496" y="1562100"/>
                </a:lnTo>
                <a:close/>
              </a:path>
              <a:path w="1003300" h="2286000">
                <a:moveTo>
                  <a:pt x="434817" y="1562100"/>
                </a:moveTo>
                <a:lnTo>
                  <a:pt x="431799" y="1562100"/>
                </a:lnTo>
                <a:lnTo>
                  <a:pt x="430627" y="1549400"/>
                </a:lnTo>
                <a:lnTo>
                  <a:pt x="434370" y="1549400"/>
                </a:lnTo>
                <a:lnTo>
                  <a:pt x="434817" y="1562100"/>
                </a:lnTo>
                <a:close/>
              </a:path>
              <a:path w="1003300" h="2286000">
                <a:moveTo>
                  <a:pt x="446420" y="1562100"/>
                </a:moveTo>
                <a:lnTo>
                  <a:pt x="444761" y="1562100"/>
                </a:lnTo>
                <a:lnTo>
                  <a:pt x="442916" y="1549400"/>
                </a:lnTo>
                <a:lnTo>
                  <a:pt x="446046" y="1549400"/>
                </a:lnTo>
                <a:lnTo>
                  <a:pt x="446420" y="1562100"/>
                </a:lnTo>
                <a:close/>
              </a:path>
              <a:path w="1003300" h="2286000">
                <a:moveTo>
                  <a:pt x="455499" y="1562100"/>
                </a:moveTo>
                <a:lnTo>
                  <a:pt x="447492" y="1562100"/>
                </a:lnTo>
                <a:lnTo>
                  <a:pt x="448331" y="1549400"/>
                </a:lnTo>
                <a:lnTo>
                  <a:pt x="454492" y="1549400"/>
                </a:lnTo>
                <a:lnTo>
                  <a:pt x="455499" y="1562100"/>
                </a:lnTo>
                <a:close/>
              </a:path>
              <a:path w="1003300" h="2286000">
                <a:moveTo>
                  <a:pt x="461579" y="1562100"/>
                </a:moveTo>
                <a:lnTo>
                  <a:pt x="460031" y="1562100"/>
                </a:lnTo>
                <a:lnTo>
                  <a:pt x="457986" y="1549400"/>
                </a:lnTo>
                <a:lnTo>
                  <a:pt x="461579" y="1549400"/>
                </a:lnTo>
                <a:lnTo>
                  <a:pt x="461579" y="1562100"/>
                </a:lnTo>
                <a:close/>
              </a:path>
              <a:path w="1003300" h="2286000">
                <a:moveTo>
                  <a:pt x="465353" y="1562100"/>
                </a:moveTo>
                <a:lnTo>
                  <a:pt x="462533" y="1562100"/>
                </a:lnTo>
                <a:lnTo>
                  <a:pt x="465256" y="1549400"/>
                </a:lnTo>
                <a:lnTo>
                  <a:pt x="465428" y="1549400"/>
                </a:lnTo>
                <a:lnTo>
                  <a:pt x="465353" y="1562100"/>
                </a:lnTo>
                <a:close/>
              </a:path>
              <a:path w="1003300" h="2286000">
                <a:moveTo>
                  <a:pt x="512411" y="1574800"/>
                </a:moveTo>
                <a:lnTo>
                  <a:pt x="510323" y="1574800"/>
                </a:lnTo>
                <a:lnTo>
                  <a:pt x="509884" y="1549400"/>
                </a:lnTo>
                <a:lnTo>
                  <a:pt x="511095" y="1549400"/>
                </a:lnTo>
                <a:lnTo>
                  <a:pt x="511573" y="1562100"/>
                </a:lnTo>
                <a:lnTo>
                  <a:pt x="511799" y="1562100"/>
                </a:lnTo>
                <a:lnTo>
                  <a:pt x="512411" y="1574800"/>
                </a:lnTo>
                <a:close/>
              </a:path>
              <a:path w="1003300" h="2286000">
                <a:moveTo>
                  <a:pt x="521760" y="1562100"/>
                </a:moveTo>
                <a:lnTo>
                  <a:pt x="520951" y="1549400"/>
                </a:lnTo>
                <a:lnTo>
                  <a:pt x="522349" y="1549400"/>
                </a:lnTo>
                <a:lnTo>
                  <a:pt x="521760" y="1562100"/>
                </a:lnTo>
                <a:close/>
              </a:path>
              <a:path w="1003300" h="2286000">
                <a:moveTo>
                  <a:pt x="526826" y="1562100"/>
                </a:moveTo>
                <a:lnTo>
                  <a:pt x="523608" y="1562100"/>
                </a:lnTo>
                <a:lnTo>
                  <a:pt x="523608" y="1549400"/>
                </a:lnTo>
                <a:lnTo>
                  <a:pt x="527152" y="1549400"/>
                </a:lnTo>
                <a:lnTo>
                  <a:pt x="526826" y="1562100"/>
                </a:lnTo>
                <a:close/>
              </a:path>
              <a:path w="1003300" h="2286000">
                <a:moveTo>
                  <a:pt x="535025" y="1562100"/>
                </a:moveTo>
                <a:lnTo>
                  <a:pt x="534966" y="1549400"/>
                </a:lnTo>
                <a:lnTo>
                  <a:pt x="537609" y="1549400"/>
                </a:lnTo>
                <a:lnTo>
                  <a:pt x="535025" y="1562100"/>
                </a:lnTo>
                <a:close/>
              </a:path>
              <a:path w="1003300" h="2286000">
                <a:moveTo>
                  <a:pt x="541442" y="1562100"/>
                </a:moveTo>
                <a:lnTo>
                  <a:pt x="539524" y="1562100"/>
                </a:lnTo>
                <a:lnTo>
                  <a:pt x="540786" y="1549400"/>
                </a:lnTo>
                <a:lnTo>
                  <a:pt x="542808" y="1549400"/>
                </a:lnTo>
                <a:lnTo>
                  <a:pt x="541442" y="1562100"/>
                </a:lnTo>
                <a:close/>
              </a:path>
              <a:path w="1003300" h="2286000">
                <a:moveTo>
                  <a:pt x="545452" y="1562100"/>
                </a:moveTo>
                <a:lnTo>
                  <a:pt x="543819" y="1562100"/>
                </a:lnTo>
                <a:lnTo>
                  <a:pt x="545726" y="1549400"/>
                </a:lnTo>
                <a:lnTo>
                  <a:pt x="550845" y="1549400"/>
                </a:lnTo>
                <a:lnTo>
                  <a:pt x="550708" y="1551387"/>
                </a:lnTo>
                <a:lnTo>
                  <a:pt x="545452" y="1562100"/>
                </a:lnTo>
                <a:close/>
              </a:path>
              <a:path w="1003300" h="2286000">
                <a:moveTo>
                  <a:pt x="553285" y="1562100"/>
                </a:moveTo>
                <a:lnTo>
                  <a:pt x="549973" y="1562100"/>
                </a:lnTo>
                <a:lnTo>
                  <a:pt x="549997" y="1561756"/>
                </a:lnTo>
                <a:lnTo>
                  <a:pt x="559199" y="1549400"/>
                </a:lnTo>
                <a:lnTo>
                  <a:pt x="553285" y="1562100"/>
                </a:lnTo>
                <a:close/>
              </a:path>
              <a:path w="1003300" h="2286000">
                <a:moveTo>
                  <a:pt x="587084" y="1562100"/>
                </a:moveTo>
                <a:lnTo>
                  <a:pt x="585663" y="1562100"/>
                </a:lnTo>
                <a:lnTo>
                  <a:pt x="585366" y="1549400"/>
                </a:lnTo>
                <a:lnTo>
                  <a:pt x="587084" y="1549400"/>
                </a:lnTo>
                <a:lnTo>
                  <a:pt x="587084" y="1562100"/>
                </a:lnTo>
                <a:close/>
              </a:path>
              <a:path w="1003300" h="2286000">
                <a:moveTo>
                  <a:pt x="596085" y="1562100"/>
                </a:moveTo>
                <a:lnTo>
                  <a:pt x="591183" y="1549400"/>
                </a:lnTo>
                <a:lnTo>
                  <a:pt x="592106" y="1549400"/>
                </a:lnTo>
                <a:lnTo>
                  <a:pt x="596085" y="1562100"/>
                </a:lnTo>
                <a:close/>
              </a:path>
              <a:path w="1003300" h="2286000">
                <a:moveTo>
                  <a:pt x="603503" y="1562100"/>
                </a:moveTo>
                <a:lnTo>
                  <a:pt x="601554" y="1562100"/>
                </a:lnTo>
                <a:lnTo>
                  <a:pt x="599259" y="1549400"/>
                </a:lnTo>
                <a:lnTo>
                  <a:pt x="601339" y="1549400"/>
                </a:lnTo>
                <a:lnTo>
                  <a:pt x="603503" y="1562100"/>
                </a:lnTo>
                <a:close/>
              </a:path>
              <a:path w="1003300" h="2286000">
                <a:moveTo>
                  <a:pt x="612765" y="1562100"/>
                </a:moveTo>
                <a:lnTo>
                  <a:pt x="612552" y="1562100"/>
                </a:lnTo>
                <a:lnTo>
                  <a:pt x="610533" y="1549400"/>
                </a:lnTo>
                <a:lnTo>
                  <a:pt x="612765" y="1562100"/>
                </a:lnTo>
                <a:close/>
              </a:path>
              <a:path w="1003300" h="2286000">
                <a:moveTo>
                  <a:pt x="618279" y="1562100"/>
                </a:moveTo>
                <a:lnTo>
                  <a:pt x="616164" y="1562100"/>
                </a:lnTo>
                <a:lnTo>
                  <a:pt x="618902" y="1549400"/>
                </a:lnTo>
                <a:lnTo>
                  <a:pt x="619777" y="1549400"/>
                </a:lnTo>
                <a:lnTo>
                  <a:pt x="618279" y="1562100"/>
                </a:lnTo>
                <a:close/>
              </a:path>
              <a:path w="1003300" h="2286000">
                <a:moveTo>
                  <a:pt x="623936" y="1562100"/>
                </a:moveTo>
                <a:lnTo>
                  <a:pt x="620791" y="1562100"/>
                </a:lnTo>
                <a:lnTo>
                  <a:pt x="619777" y="1549400"/>
                </a:lnTo>
                <a:lnTo>
                  <a:pt x="623533" y="1549400"/>
                </a:lnTo>
                <a:lnTo>
                  <a:pt x="623936" y="1562100"/>
                </a:lnTo>
                <a:close/>
              </a:path>
              <a:path w="1003300" h="2286000">
                <a:moveTo>
                  <a:pt x="625178" y="1562100"/>
                </a:moveTo>
                <a:lnTo>
                  <a:pt x="624218" y="1562100"/>
                </a:lnTo>
                <a:lnTo>
                  <a:pt x="624708" y="1549400"/>
                </a:lnTo>
                <a:lnTo>
                  <a:pt x="627792" y="1549400"/>
                </a:lnTo>
                <a:lnTo>
                  <a:pt x="625178" y="1562100"/>
                </a:lnTo>
                <a:close/>
              </a:path>
              <a:path w="1003300" h="2286000">
                <a:moveTo>
                  <a:pt x="629470" y="1562100"/>
                </a:moveTo>
                <a:lnTo>
                  <a:pt x="625770" y="1562100"/>
                </a:lnTo>
                <a:lnTo>
                  <a:pt x="628848" y="1549400"/>
                </a:lnTo>
                <a:lnTo>
                  <a:pt x="630865" y="1549400"/>
                </a:lnTo>
                <a:lnTo>
                  <a:pt x="629470" y="1562100"/>
                </a:lnTo>
                <a:close/>
              </a:path>
              <a:path w="1003300" h="2286000">
                <a:moveTo>
                  <a:pt x="636309" y="1562100"/>
                </a:moveTo>
                <a:lnTo>
                  <a:pt x="633192" y="1562100"/>
                </a:lnTo>
                <a:lnTo>
                  <a:pt x="635548" y="1549400"/>
                </a:lnTo>
                <a:lnTo>
                  <a:pt x="636309" y="1562100"/>
                </a:lnTo>
                <a:close/>
              </a:path>
              <a:path w="1003300" h="2286000">
                <a:moveTo>
                  <a:pt x="646484" y="1562100"/>
                </a:moveTo>
                <a:lnTo>
                  <a:pt x="638748" y="1562100"/>
                </a:lnTo>
                <a:lnTo>
                  <a:pt x="639206" y="1549400"/>
                </a:lnTo>
                <a:lnTo>
                  <a:pt x="645336" y="1549400"/>
                </a:lnTo>
                <a:lnTo>
                  <a:pt x="646484" y="1562100"/>
                </a:lnTo>
                <a:close/>
              </a:path>
              <a:path w="1003300" h="2286000">
                <a:moveTo>
                  <a:pt x="648696" y="1562100"/>
                </a:moveTo>
                <a:lnTo>
                  <a:pt x="648696" y="1549400"/>
                </a:lnTo>
                <a:lnTo>
                  <a:pt x="649644" y="1549400"/>
                </a:lnTo>
                <a:lnTo>
                  <a:pt x="648696" y="1562100"/>
                </a:lnTo>
                <a:close/>
              </a:path>
              <a:path w="1003300" h="2286000">
                <a:moveTo>
                  <a:pt x="550660" y="1552089"/>
                </a:moveTo>
                <a:lnTo>
                  <a:pt x="550708" y="1551387"/>
                </a:lnTo>
                <a:lnTo>
                  <a:pt x="550888" y="1551021"/>
                </a:lnTo>
                <a:lnTo>
                  <a:pt x="550660" y="1552089"/>
                </a:lnTo>
                <a:close/>
              </a:path>
              <a:path w="1003300" h="2286000">
                <a:moveTo>
                  <a:pt x="549741" y="1562100"/>
                </a:moveTo>
                <a:lnTo>
                  <a:pt x="548524" y="1562100"/>
                </a:lnTo>
                <a:lnTo>
                  <a:pt x="550660" y="1552089"/>
                </a:lnTo>
                <a:lnTo>
                  <a:pt x="549997" y="1561756"/>
                </a:lnTo>
                <a:lnTo>
                  <a:pt x="549741" y="1562100"/>
                </a:lnTo>
                <a:close/>
              </a:path>
              <a:path w="1003300" h="2286000">
                <a:moveTo>
                  <a:pt x="418840" y="1562100"/>
                </a:moveTo>
                <a:lnTo>
                  <a:pt x="418352" y="1562100"/>
                </a:lnTo>
                <a:lnTo>
                  <a:pt x="417142" y="1552502"/>
                </a:lnTo>
                <a:lnTo>
                  <a:pt x="418840" y="1562100"/>
                </a:lnTo>
                <a:close/>
              </a:path>
              <a:path w="1003300" h="2286000">
                <a:moveTo>
                  <a:pt x="355480" y="1562100"/>
                </a:moveTo>
                <a:lnTo>
                  <a:pt x="351705" y="1562100"/>
                </a:lnTo>
                <a:lnTo>
                  <a:pt x="354905" y="1554850"/>
                </a:lnTo>
                <a:lnTo>
                  <a:pt x="355480" y="1562100"/>
                </a:lnTo>
                <a:close/>
              </a:path>
              <a:path w="1003300" h="2286000">
                <a:moveTo>
                  <a:pt x="338093" y="1574800"/>
                </a:moveTo>
                <a:lnTo>
                  <a:pt x="331390" y="1574800"/>
                </a:lnTo>
                <a:lnTo>
                  <a:pt x="333643" y="1562100"/>
                </a:lnTo>
                <a:lnTo>
                  <a:pt x="338093" y="1574800"/>
                </a:lnTo>
                <a:close/>
              </a:path>
              <a:path w="1003300" h="2286000">
                <a:moveTo>
                  <a:pt x="347633" y="1574800"/>
                </a:moveTo>
                <a:lnTo>
                  <a:pt x="347550" y="1562100"/>
                </a:lnTo>
                <a:lnTo>
                  <a:pt x="350053" y="1562100"/>
                </a:lnTo>
                <a:lnTo>
                  <a:pt x="347633" y="1574800"/>
                </a:lnTo>
                <a:close/>
              </a:path>
              <a:path w="1003300" h="2286000">
                <a:moveTo>
                  <a:pt x="355448" y="1574800"/>
                </a:moveTo>
                <a:lnTo>
                  <a:pt x="351934" y="1574800"/>
                </a:lnTo>
                <a:lnTo>
                  <a:pt x="352580" y="1562100"/>
                </a:lnTo>
                <a:lnTo>
                  <a:pt x="353729" y="1562100"/>
                </a:lnTo>
                <a:lnTo>
                  <a:pt x="355448" y="1574800"/>
                </a:lnTo>
                <a:close/>
              </a:path>
              <a:path w="1003300" h="2286000">
                <a:moveTo>
                  <a:pt x="371443" y="1574800"/>
                </a:moveTo>
                <a:lnTo>
                  <a:pt x="358437" y="1574800"/>
                </a:lnTo>
                <a:lnTo>
                  <a:pt x="356191" y="1562100"/>
                </a:lnTo>
                <a:lnTo>
                  <a:pt x="368316" y="1562100"/>
                </a:lnTo>
                <a:lnTo>
                  <a:pt x="371443" y="1574800"/>
                </a:lnTo>
                <a:close/>
              </a:path>
              <a:path w="1003300" h="2286000">
                <a:moveTo>
                  <a:pt x="375027" y="1574800"/>
                </a:moveTo>
                <a:lnTo>
                  <a:pt x="371443" y="1574800"/>
                </a:lnTo>
                <a:lnTo>
                  <a:pt x="373205" y="1562100"/>
                </a:lnTo>
                <a:lnTo>
                  <a:pt x="373599" y="1562100"/>
                </a:lnTo>
                <a:lnTo>
                  <a:pt x="375027" y="1574800"/>
                </a:lnTo>
                <a:close/>
              </a:path>
              <a:path w="1003300" h="2286000">
                <a:moveTo>
                  <a:pt x="399960" y="1574800"/>
                </a:moveTo>
                <a:lnTo>
                  <a:pt x="397318" y="1574800"/>
                </a:lnTo>
                <a:lnTo>
                  <a:pt x="397121" y="1562100"/>
                </a:lnTo>
                <a:lnTo>
                  <a:pt x="397517" y="1562100"/>
                </a:lnTo>
                <a:lnTo>
                  <a:pt x="399960" y="1574800"/>
                </a:lnTo>
                <a:close/>
              </a:path>
              <a:path w="1003300" h="2286000">
                <a:moveTo>
                  <a:pt x="402574" y="1571152"/>
                </a:moveTo>
                <a:lnTo>
                  <a:pt x="401142" y="1562100"/>
                </a:lnTo>
                <a:lnTo>
                  <a:pt x="402574" y="1562100"/>
                </a:lnTo>
                <a:lnTo>
                  <a:pt x="402574" y="1571152"/>
                </a:lnTo>
                <a:close/>
              </a:path>
              <a:path w="1003300" h="2286000">
                <a:moveTo>
                  <a:pt x="409830" y="1574800"/>
                </a:moveTo>
                <a:lnTo>
                  <a:pt x="407769" y="1574800"/>
                </a:lnTo>
                <a:lnTo>
                  <a:pt x="409981" y="1562100"/>
                </a:lnTo>
                <a:lnTo>
                  <a:pt x="409830" y="1574800"/>
                </a:lnTo>
                <a:close/>
              </a:path>
              <a:path w="1003300" h="2286000">
                <a:moveTo>
                  <a:pt x="419107" y="1574800"/>
                </a:moveTo>
                <a:lnTo>
                  <a:pt x="418213" y="1574800"/>
                </a:lnTo>
                <a:lnTo>
                  <a:pt x="418135" y="1562100"/>
                </a:lnTo>
                <a:lnTo>
                  <a:pt x="419107" y="1574800"/>
                </a:lnTo>
                <a:close/>
              </a:path>
              <a:path w="1003300" h="2286000">
                <a:moveTo>
                  <a:pt x="426979" y="1574800"/>
                </a:moveTo>
                <a:lnTo>
                  <a:pt x="421000" y="1574800"/>
                </a:lnTo>
                <a:lnTo>
                  <a:pt x="421713" y="1562100"/>
                </a:lnTo>
                <a:lnTo>
                  <a:pt x="426499" y="1562100"/>
                </a:lnTo>
                <a:lnTo>
                  <a:pt x="426979" y="1574800"/>
                </a:lnTo>
                <a:close/>
              </a:path>
              <a:path w="1003300" h="2286000">
                <a:moveTo>
                  <a:pt x="435424" y="1574800"/>
                </a:moveTo>
                <a:lnTo>
                  <a:pt x="426979" y="1574800"/>
                </a:lnTo>
                <a:lnTo>
                  <a:pt x="430002" y="1562100"/>
                </a:lnTo>
                <a:lnTo>
                  <a:pt x="435101" y="1562100"/>
                </a:lnTo>
                <a:lnTo>
                  <a:pt x="435424" y="1574800"/>
                </a:lnTo>
                <a:close/>
              </a:path>
              <a:path w="1003300" h="2286000">
                <a:moveTo>
                  <a:pt x="437590" y="1574800"/>
                </a:moveTo>
                <a:lnTo>
                  <a:pt x="437149" y="1574800"/>
                </a:lnTo>
                <a:lnTo>
                  <a:pt x="435661" y="1562100"/>
                </a:lnTo>
                <a:lnTo>
                  <a:pt x="440007" y="1562100"/>
                </a:lnTo>
                <a:lnTo>
                  <a:pt x="437590" y="1574800"/>
                </a:lnTo>
                <a:close/>
              </a:path>
              <a:path w="1003300" h="2286000">
                <a:moveTo>
                  <a:pt x="448246" y="1574800"/>
                </a:moveTo>
                <a:lnTo>
                  <a:pt x="440735" y="1574800"/>
                </a:lnTo>
                <a:lnTo>
                  <a:pt x="440735" y="1562100"/>
                </a:lnTo>
                <a:lnTo>
                  <a:pt x="449632" y="1562100"/>
                </a:lnTo>
                <a:lnTo>
                  <a:pt x="448246" y="1574800"/>
                </a:lnTo>
                <a:close/>
              </a:path>
              <a:path w="1003300" h="2286000">
                <a:moveTo>
                  <a:pt x="454189" y="1574800"/>
                </a:moveTo>
                <a:lnTo>
                  <a:pt x="448281" y="1574800"/>
                </a:lnTo>
                <a:lnTo>
                  <a:pt x="449830" y="1562100"/>
                </a:lnTo>
                <a:lnTo>
                  <a:pt x="450660" y="1562100"/>
                </a:lnTo>
                <a:lnTo>
                  <a:pt x="454189" y="1574800"/>
                </a:lnTo>
                <a:close/>
              </a:path>
              <a:path w="1003300" h="2286000">
                <a:moveTo>
                  <a:pt x="461505" y="1574800"/>
                </a:moveTo>
                <a:lnTo>
                  <a:pt x="458736" y="1574800"/>
                </a:lnTo>
                <a:lnTo>
                  <a:pt x="455350" y="1562100"/>
                </a:lnTo>
                <a:lnTo>
                  <a:pt x="456944" y="1562100"/>
                </a:lnTo>
                <a:lnTo>
                  <a:pt x="461505" y="1574800"/>
                </a:lnTo>
                <a:close/>
              </a:path>
              <a:path w="1003300" h="2286000">
                <a:moveTo>
                  <a:pt x="464013" y="1574800"/>
                </a:moveTo>
                <a:lnTo>
                  <a:pt x="461505" y="1574800"/>
                </a:lnTo>
                <a:lnTo>
                  <a:pt x="460563" y="1562100"/>
                </a:lnTo>
                <a:lnTo>
                  <a:pt x="464181" y="1562100"/>
                </a:lnTo>
                <a:lnTo>
                  <a:pt x="464013" y="1574800"/>
                </a:lnTo>
                <a:close/>
              </a:path>
              <a:path w="1003300" h="2286000">
                <a:moveTo>
                  <a:pt x="517604" y="1574800"/>
                </a:moveTo>
                <a:lnTo>
                  <a:pt x="517000" y="1574800"/>
                </a:lnTo>
                <a:lnTo>
                  <a:pt x="516920" y="1562100"/>
                </a:lnTo>
                <a:lnTo>
                  <a:pt x="518127" y="1562100"/>
                </a:lnTo>
                <a:lnTo>
                  <a:pt x="517604" y="1574800"/>
                </a:lnTo>
                <a:close/>
              </a:path>
              <a:path w="1003300" h="2286000">
                <a:moveTo>
                  <a:pt x="527926" y="1574800"/>
                </a:moveTo>
                <a:lnTo>
                  <a:pt x="526347" y="1574800"/>
                </a:lnTo>
                <a:lnTo>
                  <a:pt x="526474" y="1562100"/>
                </a:lnTo>
                <a:lnTo>
                  <a:pt x="528181" y="1562100"/>
                </a:lnTo>
                <a:lnTo>
                  <a:pt x="527926" y="1574800"/>
                </a:lnTo>
                <a:close/>
              </a:path>
              <a:path w="1003300" h="2286000">
                <a:moveTo>
                  <a:pt x="542257" y="1574800"/>
                </a:moveTo>
                <a:lnTo>
                  <a:pt x="539469" y="1574800"/>
                </a:lnTo>
                <a:lnTo>
                  <a:pt x="541859" y="1562100"/>
                </a:lnTo>
                <a:lnTo>
                  <a:pt x="544079" y="1562100"/>
                </a:lnTo>
                <a:lnTo>
                  <a:pt x="542257" y="1574800"/>
                </a:lnTo>
                <a:close/>
              </a:path>
              <a:path w="1003300" h="2286000">
                <a:moveTo>
                  <a:pt x="546117" y="1574800"/>
                </a:moveTo>
                <a:lnTo>
                  <a:pt x="544169" y="1574800"/>
                </a:lnTo>
                <a:lnTo>
                  <a:pt x="544241" y="1562100"/>
                </a:lnTo>
                <a:lnTo>
                  <a:pt x="546479" y="1562100"/>
                </a:lnTo>
                <a:lnTo>
                  <a:pt x="546117" y="1574800"/>
                </a:lnTo>
                <a:close/>
              </a:path>
              <a:path w="1003300" h="2286000">
                <a:moveTo>
                  <a:pt x="550131" y="1574800"/>
                </a:moveTo>
                <a:lnTo>
                  <a:pt x="547767" y="1574800"/>
                </a:lnTo>
                <a:lnTo>
                  <a:pt x="549849" y="1562100"/>
                </a:lnTo>
                <a:lnTo>
                  <a:pt x="550151" y="1562100"/>
                </a:lnTo>
                <a:lnTo>
                  <a:pt x="550131" y="1574800"/>
                </a:lnTo>
                <a:close/>
              </a:path>
              <a:path w="1003300" h="2286000">
                <a:moveTo>
                  <a:pt x="557816" y="1574800"/>
                </a:moveTo>
                <a:lnTo>
                  <a:pt x="553078" y="1574800"/>
                </a:lnTo>
                <a:lnTo>
                  <a:pt x="551704" y="1562100"/>
                </a:lnTo>
                <a:lnTo>
                  <a:pt x="555633" y="1562100"/>
                </a:lnTo>
                <a:lnTo>
                  <a:pt x="557342" y="1568630"/>
                </a:lnTo>
                <a:lnTo>
                  <a:pt x="557816" y="1574800"/>
                </a:lnTo>
                <a:close/>
              </a:path>
              <a:path w="1003300" h="2286000">
                <a:moveTo>
                  <a:pt x="563632" y="1574800"/>
                </a:moveTo>
                <a:lnTo>
                  <a:pt x="558955" y="1574800"/>
                </a:lnTo>
                <a:lnTo>
                  <a:pt x="557342" y="1568630"/>
                </a:lnTo>
                <a:lnTo>
                  <a:pt x="556840" y="1562100"/>
                </a:lnTo>
                <a:lnTo>
                  <a:pt x="558880" y="1562100"/>
                </a:lnTo>
                <a:lnTo>
                  <a:pt x="563632" y="1574800"/>
                </a:lnTo>
                <a:close/>
              </a:path>
              <a:path w="1003300" h="2286000">
                <a:moveTo>
                  <a:pt x="562772" y="1569622"/>
                </a:moveTo>
                <a:lnTo>
                  <a:pt x="559932" y="1562100"/>
                </a:lnTo>
                <a:lnTo>
                  <a:pt x="560666" y="1562100"/>
                </a:lnTo>
                <a:lnTo>
                  <a:pt x="562772" y="1569622"/>
                </a:lnTo>
                <a:close/>
              </a:path>
              <a:path w="1003300" h="2286000">
                <a:moveTo>
                  <a:pt x="569553" y="1574800"/>
                </a:moveTo>
                <a:lnTo>
                  <a:pt x="568137" y="1574800"/>
                </a:lnTo>
                <a:lnTo>
                  <a:pt x="568475" y="1562100"/>
                </a:lnTo>
                <a:lnTo>
                  <a:pt x="569085" y="1562100"/>
                </a:lnTo>
                <a:lnTo>
                  <a:pt x="569310" y="1562631"/>
                </a:lnTo>
                <a:lnTo>
                  <a:pt x="569553" y="1574800"/>
                </a:lnTo>
                <a:close/>
              </a:path>
              <a:path w="1003300" h="2286000">
                <a:moveTo>
                  <a:pt x="569310" y="1562631"/>
                </a:moveTo>
                <a:lnTo>
                  <a:pt x="569085" y="1562100"/>
                </a:lnTo>
                <a:lnTo>
                  <a:pt x="569300" y="1562100"/>
                </a:lnTo>
                <a:lnTo>
                  <a:pt x="569310" y="1562631"/>
                </a:lnTo>
                <a:close/>
              </a:path>
              <a:path w="1003300" h="2286000">
                <a:moveTo>
                  <a:pt x="574573" y="1574800"/>
                </a:moveTo>
                <a:lnTo>
                  <a:pt x="569310" y="1562631"/>
                </a:lnTo>
                <a:lnTo>
                  <a:pt x="569300" y="1562100"/>
                </a:lnTo>
                <a:lnTo>
                  <a:pt x="571033" y="1562100"/>
                </a:lnTo>
                <a:lnTo>
                  <a:pt x="574573" y="1574800"/>
                </a:lnTo>
                <a:close/>
              </a:path>
              <a:path w="1003300" h="2286000">
                <a:moveTo>
                  <a:pt x="575289" y="1574800"/>
                </a:moveTo>
                <a:lnTo>
                  <a:pt x="574641" y="1574800"/>
                </a:lnTo>
                <a:lnTo>
                  <a:pt x="576433" y="1562100"/>
                </a:lnTo>
                <a:lnTo>
                  <a:pt x="576662" y="1562100"/>
                </a:lnTo>
                <a:lnTo>
                  <a:pt x="575289" y="1574800"/>
                </a:lnTo>
                <a:close/>
              </a:path>
              <a:path w="1003300" h="2286000">
                <a:moveTo>
                  <a:pt x="581754" y="1565664"/>
                </a:moveTo>
                <a:lnTo>
                  <a:pt x="580243" y="1562100"/>
                </a:lnTo>
                <a:lnTo>
                  <a:pt x="581252" y="1562100"/>
                </a:lnTo>
                <a:lnTo>
                  <a:pt x="581754" y="1565664"/>
                </a:lnTo>
                <a:close/>
              </a:path>
              <a:path w="1003300" h="2286000">
                <a:moveTo>
                  <a:pt x="603802" y="1572145"/>
                </a:moveTo>
                <a:lnTo>
                  <a:pt x="600629" y="1562100"/>
                </a:lnTo>
                <a:lnTo>
                  <a:pt x="603186" y="1562100"/>
                </a:lnTo>
                <a:lnTo>
                  <a:pt x="603802" y="1572145"/>
                </a:lnTo>
                <a:close/>
              </a:path>
              <a:path w="1003300" h="2286000">
                <a:moveTo>
                  <a:pt x="611705" y="1574800"/>
                </a:moveTo>
                <a:lnTo>
                  <a:pt x="609632" y="1574800"/>
                </a:lnTo>
                <a:lnTo>
                  <a:pt x="609015" y="1562100"/>
                </a:lnTo>
                <a:lnTo>
                  <a:pt x="611372" y="1562100"/>
                </a:lnTo>
                <a:lnTo>
                  <a:pt x="611705" y="1574800"/>
                </a:lnTo>
                <a:close/>
              </a:path>
              <a:path w="1003300" h="2286000">
                <a:moveTo>
                  <a:pt x="627501" y="1574800"/>
                </a:moveTo>
                <a:lnTo>
                  <a:pt x="614464" y="1574800"/>
                </a:lnTo>
                <a:lnTo>
                  <a:pt x="614114" y="1562100"/>
                </a:lnTo>
                <a:lnTo>
                  <a:pt x="627796" y="1562100"/>
                </a:lnTo>
                <a:lnTo>
                  <a:pt x="627501" y="1574800"/>
                </a:lnTo>
                <a:close/>
              </a:path>
              <a:path w="1003300" h="2286000">
                <a:moveTo>
                  <a:pt x="634957" y="1574800"/>
                </a:moveTo>
                <a:lnTo>
                  <a:pt x="629004" y="1574800"/>
                </a:lnTo>
                <a:lnTo>
                  <a:pt x="631733" y="1562100"/>
                </a:lnTo>
                <a:lnTo>
                  <a:pt x="635704" y="1562100"/>
                </a:lnTo>
                <a:lnTo>
                  <a:pt x="634957" y="1574800"/>
                </a:lnTo>
                <a:close/>
              </a:path>
              <a:path w="1003300" h="2286000">
                <a:moveTo>
                  <a:pt x="644180" y="1574800"/>
                </a:moveTo>
                <a:lnTo>
                  <a:pt x="640643" y="1574800"/>
                </a:lnTo>
                <a:lnTo>
                  <a:pt x="640643" y="1562100"/>
                </a:lnTo>
                <a:lnTo>
                  <a:pt x="643317" y="1562100"/>
                </a:lnTo>
                <a:lnTo>
                  <a:pt x="644180" y="1574800"/>
                </a:lnTo>
                <a:close/>
              </a:path>
              <a:path w="1003300" h="2286000">
                <a:moveTo>
                  <a:pt x="650715" y="1574800"/>
                </a:moveTo>
                <a:lnTo>
                  <a:pt x="645520" y="1574800"/>
                </a:lnTo>
                <a:lnTo>
                  <a:pt x="645790" y="1562100"/>
                </a:lnTo>
                <a:lnTo>
                  <a:pt x="649491" y="1562100"/>
                </a:lnTo>
                <a:lnTo>
                  <a:pt x="650715" y="1574800"/>
                </a:lnTo>
                <a:close/>
              </a:path>
              <a:path w="1003300" h="2286000">
                <a:moveTo>
                  <a:pt x="653642" y="1574800"/>
                </a:moveTo>
                <a:lnTo>
                  <a:pt x="652012" y="1574800"/>
                </a:lnTo>
                <a:lnTo>
                  <a:pt x="652012" y="1562100"/>
                </a:lnTo>
                <a:lnTo>
                  <a:pt x="653304" y="1562100"/>
                </a:lnTo>
                <a:lnTo>
                  <a:pt x="653642" y="1574800"/>
                </a:lnTo>
                <a:close/>
              </a:path>
              <a:path w="1003300" h="2286000">
                <a:moveTo>
                  <a:pt x="585624" y="1574800"/>
                </a:moveTo>
                <a:lnTo>
                  <a:pt x="583038" y="1574800"/>
                </a:lnTo>
                <a:lnTo>
                  <a:pt x="581754" y="1565664"/>
                </a:lnTo>
                <a:lnTo>
                  <a:pt x="585624" y="1574800"/>
                </a:lnTo>
                <a:close/>
              </a:path>
              <a:path w="1003300" h="2286000">
                <a:moveTo>
                  <a:pt x="558955" y="1574800"/>
                </a:moveTo>
                <a:lnTo>
                  <a:pt x="557816" y="1574800"/>
                </a:lnTo>
                <a:lnTo>
                  <a:pt x="557342" y="1568630"/>
                </a:lnTo>
                <a:lnTo>
                  <a:pt x="558955" y="1574800"/>
                </a:lnTo>
                <a:close/>
              </a:path>
              <a:path w="1003300" h="2286000">
                <a:moveTo>
                  <a:pt x="564726" y="1574800"/>
                </a:moveTo>
                <a:lnTo>
                  <a:pt x="564221" y="1574800"/>
                </a:lnTo>
                <a:lnTo>
                  <a:pt x="562772" y="1569622"/>
                </a:lnTo>
                <a:lnTo>
                  <a:pt x="564726" y="1574800"/>
                </a:lnTo>
                <a:close/>
              </a:path>
              <a:path w="1003300" h="2286000">
                <a:moveTo>
                  <a:pt x="403150" y="1574800"/>
                </a:moveTo>
                <a:lnTo>
                  <a:pt x="402574" y="1574800"/>
                </a:lnTo>
                <a:lnTo>
                  <a:pt x="402574" y="1571152"/>
                </a:lnTo>
                <a:lnTo>
                  <a:pt x="403150" y="1574800"/>
                </a:lnTo>
                <a:close/>
              </a:path>
              <a:path w="1003300" h="2286000">
                <a:moveTo>
                  <a:pt x="604641" y="1574800"/>
                </a:moveTo>
                <a:lnTo>
                  <a:pt x="603965" y="1574800"/>
                </a:lnTo>
                <a:lnTo>
                  <a:pt x="603802" y="1572145"/>
                </a:lnTo>
                <a:lnTo>
                  <a:pt x="604641" y="1574800"/>
                </a:lnTo>
                <a:close/>
              </a:path>
              <a:path w="1003300" h="2286000">
                <a:moveTo>
                  <a:pt x="323432" y="1576275"/>
                </a:moveTo>
                <a:lnTo>
                  <a:pt x="322753" y="1574800"/>
                </a:lnTo>
                <a:lnTo>
                  <a:pt x="323428" y="1574800"/>
                </a:lnTo>
                <a:lnTo>
                  <a:pt x="323432" y="1576275"/>
                </a:lnTo>
                <a:close/>
              </a:path>
              <a:path w="1003300" h="2286000">
                <a:moveTo>
                  <a:pt x="336952" y="1587500"/>
                </a:moveTo>
                <a:lnTo>
                  <a:pt x="333673" y="1587500"/>
                </a:lnTo>
                <a:lnTo>
                  <a:pt x="333038" y="1574800"/>
                </a:lnTo>
                <a:lnTo>
                  <a:pt x="334077" y="1574800"/>
                </a:lnTo>
                <a:lnTo>
                  <a:pt x="336485" y="1582777"/>
                </a:lnTo>
                <a:lnTo>
                  <a:pt x="336952" y="1587500"/>
                </a:lnTo>
                <a:close/>
              </a:path>
              <a:path w="1003300" h="2286000">
                <a:moveTo>
                  <a:pt x="353523" y="1587500"/>
                </a:moveTo>
                <a:lnTo>
                  <a:pt x="337911" y="1587500"/>
                </a:lnTo>
                <a:lnTo>
                  <a:pt x="336485" y="1582777"/>
                </a:lnTo>
                <a:lnTo>
                  <a:pt x="335698" y="1574800"/>
                </a:lnTo>
                <a:lnTo>
                  <a:pt x="353542" y="1574800"/>
                </a:lnTo>
                <a:lnTo>
                  <a:pt x="353523" y="1587500"/>
                </a:lnTo>
                <a:close/>
              </a:path>
              <a:path w="1003300" h="2286000">
                <a:moveTo>
                  <a:pt x="359022" y="1587500"/>
                </a:moveTo>
                <a:lnTo>
                  <a:pt x="354965" y="1587500"/>
                </a:lnTo>
                <a:lnTo>
                  <a:pt x="359425" y="1574800"/>
                </a:lnTo>
                <a:lnTo>
                  <a:pt x="361731" y="1574800"/>
                </a:lnTo>
                <a:lnTo>
                  <a:pt x="359022" y="1587500"/>
                </a:lnTo>
                <a:close/>
              </a:path>
              <a:path w="1003300" h="2286000">
                <a:moveTo>
                  <a:pt x="412884" y="1586939"/>
                </a:moveTo>
                <a:lnTo>
                  <a:pt x="409348" y="1574800"/>
                </a:lnTo>
                <a:lnTo>
                  <a:pt x="411792" y="1574800"/>
                </a:lnTo>
                <a:lnTo>
                  <a:pt x="412884" y="1586939"/>
                </a:lnTo>
                <a:close/>
              </a:path>
              <a:path w="1003300" h="2286000">
                <a:moveTo>
                  <a:pt x="418087" y="1587500"/>
                </a:moveTo>
                <a:lnTo>
                  <a:pt x="416364" y="1587500"/>
                </a:lnTo>
                <a:lnTo>
                  <a:pt x="414757" y="1574800"/>
                </a:lnTo>
                <a:lnTo>
                  <a:pt x="416201" y="1574800"/>
                </a:lnTo>
                <a:lnTo>
                  <a:pt x="418087" y="1587500"/>
                </a:lnTo>
                <a:close/>
              </a:path>
              <a:path w="1003300" h="2286000">
                <a:moveTo>
                  <a:pt x="424631" y="1587500"/>
                </a:moveTo>
                <a:lnTo>
                  <a:pt x="419969" y="1587500"/>
                </a:lnTo>
                <a:lnTo>
                  <a:pt x="417845" y="1574800"/>
                </a:lnTo>
                <a:lnTo>
                  <a:pt x="424661" y="1574800"/>
                </a:lnTo>
                <a:lnTo>
                  <a:pt x="424631" y="1587500"/>
                </a:lnTo>
                <a:close/>
              </a:path>
              <a:path w="1003300" h="2286000">
                <a:moveTo>
                  <a:pt x="434972" y="1587500"/>
                </a:moveTo>
                <a:lnTo>
                  <a:pt x="433949" y="1574800"/>
                </a:lnTo>
                <a:lnTo>
                  <a:pt x="436000" y="1574800"/>
                </a:lnTo>
                <a:lnTo>
                  <a:pt x="434972" y="1587500"/>
                </a:lnTo>
                <a:close/>
              </a:path>
              <a:path w="1003300" h="2286000">
                <a:moveTo>
                  <a:pt x="441214" y="1587500"/>
                </a:moveTo>
                <a:lnTo>
                  <a:pt x="439295" y="1587500"/>
                </a:lnTo>
                <a:lnTo>
                  <a:pt x="438982" y="1574800"/>
                </a:lnTo>
                <a:lnTo>
                  <a:pt x="442813" y="1574800"/>
                </a:lnTo>
                <a:lnTo>
                  <a:pt x="441214" y="1587500"/>
                </a:lnTo>
                <a:close/>
              </a:path>
              <a:path w="1003300" h="2286000">
                <a:moveTo>
                  <a:pt x="449243" y="1587500"/>
                </a:moveTo>
                <a:lnTo>
                  <a:pt x="442886" y="1587500"/>
                </a:lnTo>
                <a:lnTo>
                  <a:pt x="443261" y="1574800"/>
                </a:lnTo>
                <a:lnTo>
                  <a:pt x="446022" y="1574800"/>
                </a:lnTo>
                <a:lnTo>
                  <a:pt x="449243" y="1587500"/>
                </a:lnTo>
                <a:close/>
              </a:path>
              <a:path w="1003300" h="2286000">
                <a:moveTo>
                  <a:pt x="451153" y="1580225"/>
                </a:moveTo>
                <a:lnTo>
                  <a:pt x="450644" y="1574800"/>
                </a:lnTo>
                <a:lnTo>
                  <a:pt x="452578" y="1574800"/>
                </a:lnTo>
                <a:lnTo>
                  <a:pt x="451153" y="1580225"/>
                </a:lnTo>
                <a:close/>
              </a:path>
              <a:path w="1003300" h="2286000">
                <a:moveTo>
                  <a:pt x="457207" y="1587500"/>
                </a:moveTo>
                <a:lnTo>
                  <a:pt x="457043" y="1587500"/>
                </a:lnTo>
                <a:lnTo>
                  <a:pt x="453396" y="1574800"/>
                </a:lnTo>
                <a:lnTo>
                  <a:pt x="455002" y="1574800"/>
                </a:lnTo>
                <a:lnTo>
                  <a:pt x="457207" y="1587500"/>
                </a:lnTo>
                <a:close/>
              </a:path>
              <a:path w="1003300" h="2286000">
                <a:moveTo>
                  <a:pt x="462584" y="1587500"/>
                </a:moveTo>
                <a:lnTo>
                  <a:pt x="458842" y="1587500"/>
                </a:lnTo>
                <a:lnTo>
                  <a:pt x="460266" y="1574800"/>
                </a:lnTo>
                <a:lnTo>
                  <a:pt x="463710" y="1574800"/>
                </a:lnTo>
                <a:lnTo>
                  <a:pt x="462584" y="1587500"/>
                </a:lnTo>
                <a:close/>
              </a:path>
              <a:path w="1003300" h="2286000">
                <a:moveTo>
                  <a:pt x="517868" y="1587500"/>
                </a:moveTo>
                <a:lnTo>
                  <a:pt x="514105" y="1587500"/>
                </a:lnTo>
                <a:lnTo>
                  <a:pt x="514058" y="1574800"/>
                </a:lnTo>
                <a:lnTo>
                  <a:pt x="517958" y="1574800"/>
                </a:lnTo>
                <a:lnTo>
                  <a:pt x="517868" y="1587500"/>
                </a:lnTo>
                <a:close/>
              </a:path>
              <a:path w="1003300" h="2286000">
                <a:moveTo>
                  <a:pt x="535652" y="1587500"/>
                </a:moveTo>
                <a:lnTo>
                  <a:pt x="533835" y="1587500"/>
                </a:lnTo>
                <a:lnTo>
                  <a:pt x="532428" y="1574800"/>
                </a:lnTo>
                <a:lnTo>
                  <a:pt x="535375" y="1574800"/>
                </a:lnTo>
                <a:lnTo>
                  <a:pt x="535652" y="1587500"/>
                </a:lnTo>
                <a:close/>
              </a:path>
              <a:path w="1003300" h="2286000">
                <a:moveTo>
                  <a:pt x="547826" y="1587500"/>
                </a:moveTo>
                <a:lnTo>
                  <a:pt x="544807" y="1587500"/>
                </a:lnTo>
                <a:lnTo>
                  <a:pt x="547361" y="1574800"/>
                </a:lnTo>
                <a:lnTo>
                  <a:pt x="547826" y="1587500"/>
                </a:lnTo>
                <a:close/>
              </a:path>
              <a:path w="1003300" h="2286000">
                <a:moveTo>
                  <a:pt x="559495" y="1587500"/>
                </a:moveTo>
                <a:lnTo>
                  <a:pt x="556044" y="1587500"/>
                </a:lnTo>
                <a:lnTo>
                  <a:pt x="553771" y="1574800"/>
                </a:lnTo>
                <a:lnTo>
                  <a:pt x="557873" y="1574800"/>
                </a:lnTo>
                <a:lnTo>
                  <a:pt x="559495" y="1587500"/>
                </a:lnTo>
                <a:close/>
              </a:path>
              <a:path w="1003300" h="2286000">
                <a:moveTo>
                  <a:pt x="565449" y="1587500"/>
                </a:moveTo>
                <a:lnTo>
                  <a:pt x="559891" y="1587500"/>
                </a:lnTo>
                <a:lnTo>
                  <a:pt x="560111" y="1574800"/>
                </a:lnTo>
                <a:lnTo>
                  <a:pt x="563347" y="1574800"/>
                </a:lnTo>
                <a:lnTo>
                  <a:pt x="565449" y="1587500"/>
                </a:lnTo>
                <a:close/>
              </a:path>
              <a:path w="1003300" h="2286000">
                <a:moveTo>
                  <a:pt x="570716" y="1587500"/>
                </a:moveTo>
                <a:lnTo>
                  <a:pt x="565532" y="1587500"/>
                </a:lnTo>
                <a:lnTo>
                  <a:pt x="566644" y="1574800"/>
                </a:lnTo>
                <a:lnTo>
                  <a:pt x="568781" y="1574800"/>
                </a:lnTo>
                <a:lnTo>
                  <a:pt x="570716" y="1587500"/>
                </a:lnTo>
                <a:close/>
              </a:path>
              <a:path w="1003300" h="2286000">
                <a:moveTo>
                  <a:pt x="611911" y="1587500"/>
                </a:moveTo>
                <a:lnTo>
                  <a:pt x="610854" y="1587500"/>
                </a:lnTo>
                <a:lnTo>
                  <a:pt x="610047" y="1574800"/>
                </a:lnTo>
                <a:lnTo>
                  <a:pt x="611084" y="1574800"/>
                </a:lnTo>
                <a:lnTo>
                  <a:pt x="611911" y="1587500"/>
                </a:lnTo>
                <a:close/>
              </a:path>
              <a:path w="1003300" h="2286000">
                <a:moveTo>
                  <a:pt x="624862" y="1587500"/>
                </a:moveTo>
                <a:lnTo>
                  <a:pt x="616672" y="1587500"/>
                </a:lnTo>
                <a:lnTo>
                  <a:pt x="615427" y="1574800"/>
                </a:lnTo>
                <a:lnTo>
                  <a:pt x="631994" y="1574800"/>
                </a:lnTo>
                <a:lnTo>
                  <a:pt x="624862" y="1587500"/>
                </a:lnTo>
                <a:close/>
              </a:path>
              <a:path w="1003300" h="2286000">
                <a:moveTo>
                  <a:pt x="631441" y="1587500"/>
                </a:moveTo>
                <a:lnTo>
                  <a:pt x="626827" y="1587500"/>
                </a:lnTo>
                <a:lnTo>
                  <a:pt x="632713" y="1574800"/>
                </a:lnTo>
                <a:lnTo>
                  <a:pt x="634142" y="1574800"/>
                </a:lnTo>
                <a:lnTo>
                  <a:pt x="631441" y="1587500"/>
                </a:lnTo>
                <a:close/>
              </a:path>
              <a:path w="1003300" h="2286000">
                <a:moveTo>
                  <a:pt x="642933" y="1587500"/>
                </a:moveTo>
                <a:lnTo>
                  <a:pt x="638004" y="1587500"/>
                </a:lnTo>
                <a:lnTo>
                  <a:pt x="638182" y="1574800"/>
                </a:lnTo>
                <a:lnTo>
                  <a:pt x="640198" y="1574800"/>
                </a:lnTo>
                <a:lnTo>
                  <a:pt x="642933" y="1587500"/>
                </a:lnTo>
                <a:close/>
              </a:path>
              <a:path w="1003300" h="2286000">
                <a:moveTo>
                  <a:pt x="650246" y="1587500"/>
                </a:moveTo>
                <a:lnTo>
                  <a:pt x="642933" y="1587500"/>
                </a:lnTo>
                <a:lnTo>
                  <a:pt x="643501" y="1574800"/>
                </a:lnTo>
                <a:lnTo>
                  <a:pt x="648932" y="1574800"/>
                </a:lnTo>
                <a:lnTo>
                  <a:pt x="650246" y="1587500"/>
                </a:lnTo>
                <a:close/>
              </a:path>
              <a:path w="1003300" h="2286000">
                <a:moveTo>
                  <a:pt x="653717" y="1587500"/>
                </a:moveTo>
                <a:lnTo>
                  <a:pt x="652395" y="1587500"/>
                </a:lnTo>
                <a:lnTo>
                  <a:pt x="652501" y="1574800"/>
                </a:lnTo>
                <a:lnTo>
                  <a:pt x="655328" y="1574800"/>
                </a:lnTo>
                <a:lnTo>
                  <a:pt x="653717" y="1587500"/>
                </a:lnTo>
                <a:close/>
              </a:path>
              <a:path w="1003300" h="2286000">
                <a:moveTo>
                  <a:pt x="328600" y="1587500"/>
                </a:moveTo>
                <a:lnTo>
                  <a:pt x="323460" y="1587500"/>
                </a:lnTo>
                <a:lnTo>
                  <a:pt x="323432" y="1576275"/>
                </a:lnTo>
                <a:lnTo>
                  <a:pt x="328600" y="1587500"/>
                </a:lnTo>
                <a:close/>
              </a:path>
              <a:path w="1003300" h="2286000">
                <a:moveTo>
                  <a:pt x="451836" y="1587500"/>
                </a:moveTo>
                <a:lnTo>
                  <a:pt x="449243" y="1587500"/>
                </a:lnTo>
                <a:lnTo>
                  <a:pt x="451153" y="1580225"/>
                </a:lnTo>
                <a:lnTo>
                  <a:pt x="451836" y="1587500"/>
                </a:lnTo>
                <a:close/>
              </a:path>
              <a:path w="1003300" h="2286000">
                <a:moveTo>
                  <a:pt x="337911" y="1587500"/>
                </a:moveTo>
                <a:lnTo>
                  <a:pt x="336952" y="1587500"/>
                </a:lnTo>
                <a:lnTo>
                  <a:pt x="336485" y="1582777"/>
                </a:lnTo>
                <a:lnTo>
                  <a:pt x="337911" y="1587500"/>
                </a:lnTo>
                <a:close/>
              </a:path>
              <a:path w="1003300" h="2286000">
                <a:moveTo>
                  <a:pt x="413048" y="1587500"/>
                </a:moveTo>
                <a:lnTo>
                  <a:pt x="412884" y="1586939"/>
                </a:lnTo>
                <a:lnTo>
                  <a:pt x="413048" y="1587500"/>
                </a:lnTo>
                <a:close/>
              </a:path>
              <a:path w="1003300" h="2286000">
                <a:moveTo>
                  <a:pt x="335865" y="1600200"/>
                </a:moveTo>
                <a:lnTo>
                  <a:pt x="333633" y="1600200"/>
                </a:lnTo>
                <a:lnTo>
                  <a:pt x="331279" y="1587500"/>
                </a:lnTo>
                <a:lnTo>
                  <a:pt x="335865" y="1600200"/>
                </a:lnTo>
                <a:close/>
              </a:path>
              <a:path w="1003300" h="2286000">
                <a:moveTo>
                  <a:pt x="348917" y="1600200"/>
                </a:moveTo>
                <a:lnTo>
                  <a:pt x="348560" y="1587500"/>
                </a:lnTo>
                <a:lnTo>
                  <a:pt x="351848" y="1587500"/>
                </a:lnTo>
                <a:lnTo>
                  <a:pt x="348917" y="1600200"/>
                </a:lnTo>
                <a:close/>
              </a:path>
              <a:path w="1003300" h="2286000">
                <a:moveTo>
                  <a:pt x="356442" y="1600200"/>
                </a:moveTo>
                <a:lnTo>
                  <a:pt x="356085" y="1600200"/>
                </a:lnTo>
                <a:lnTo>
                  <a:pt x="355644" y="1587500"/>
                </a:lnTo>
                <a:lnTo>
                  <a:pt x="358786" y="1587500"/>
                </a:lnTo>
                <a:lnTo>
                  <a:pt x="356442" y="1600200"/>
                </a:lnTo>
                <a:close/>
              </a:path>
              <a:path w="1003300" h="2286000">
                <a:moveTo>
                  <a:pt x="361325" y="1600200"/>
                </a:moveTo>
                <a:lnTo>
                  <a:pt x="360473" y="1587500"/>
                </a:lnTo>
                <a:lnTo>
                  <a:pt x="362712" y="1587500"/>
                </a:lnTo>
                <a:lnTo>
                  <a:pt x="361325" y="1600200"/>
                </a:lnTo>
                <a:close/>
              </a:path>
              <a:path w="1003300" h="2286000">
                <a:moveTo>
                  <a:pt x="425869" y="1600200"/>
                </a:moveTo>
                <a:lnTo>
                  <a:pt x="421465" y="1600200"/>
                </a:lnTo>
                <a:lnTo>
                  <a:pt x="425253" y="1587500"/>
                </a:lnTo>
                <a:lnTo>
                  <a:pt x="426844" y="1587500"/>
                </a:lnTo>
                <a:lnTo>
                  <a:pt x="425869" y="1600200"/>
                </a:lnTo>
                <a:close/>
              </a:path>
              <a:path w="1003300" h="2286000">
                <a:moveTo>
                  <a:pt x="434712" y="1600200"/>
                </a:moveTo>
                <a:lnTo>
                  <a:pt x="432773" y="1600200"/>
                </a:lnTo>
                <a:lnTo>
                  <a:pt x="432477" y="1587500"/>
                </a:lnTo>
                <a:lnTo>
                  <a:pt x="434836" y="1587500"/>
                </a:lnTo>
                <a:lnTo>
                  <a:pt x="434712" y="1600200"/>
                </a:lnTo>
                <a:close/>
              </a:path>
              <a:path w="1003300" h="2286000">
                <a:moveTo>
                  <a:pt x="438290" y="1600200"/>
                </a:moveTo>
                <a:lnTo>
                  <a:pt x="435328" y="1600200"/>
                </a:lnTo>
                <a:lnTo>
                  <a:pt x="434836" y="1587500"/>
                </a:lnTo>
                <a:lnTo>
                  <a:pt x="438470" y="1587500"/>
                </a:lnTo>
                <a:lnTo>
                  <a:pt x="438290" y="1600200"/>
                </a:lnTo>
                <a:close/>
              </a:path>
              <a:path w="1003300" h="2286000">
                <a:moveTo>
                  <a:pt x="441362" y="1592349"/>
                </a:moveTo>
                <a:lnTo>
                  <a:pt x="441157" y="1587500"/>
                </a:lnTo>
                <a:lnTo>
                  <a:pt x="441920" y="1587500"/>
                </a:lnTo>
                <a:lnTo>
                  <a:pt x="442232" y="1589976"/>
                </a:lnTo>
                <a:lnTo>
                  <a:pt x="441362" y="1592349"/>
                </a:lnTo>
                <a:close/>
              </a:path>
              <a:path w="1003300" h="2286000">
                <a:moveTo>
                  <a:pt x="442667" y="1593417"/>
                </a:moveTo>
                <a:lnTo>
                  <a:pt x="442232" y="1589976"/>
                </a:lnTo>
                <a:lnTo>
                  <a:pt x="443140" y="1587500"/>
                </a:lnTo>
                <a:lnTo>
                  <a:pt x="444527" y="1587500"/>
                </a:lnTo>
                <a:lnTo>
                  <a:pt x="444527" y="1590535"/>
                </a:lnTo>
                <a:lnTo>
                  <a:pt x="442667" y="1593417"/>
                </a:lnTo>
                <a:close/>
              </a:path>
              <a:path w="1003300" h="2286000">
                <a:moveTo>
                  <a:pt x="448484" y="1600200"/>
                </a:moveTo>
                <a:lnTo>
                  <a:pt x="444527" y="1600200"/>
                </a:lnTo>
                <a:lnTo>
                  <a:pt x="444527" y="1590535"/>
                </a:lnTo>
                <a:lnTo>
                  <a:pt x="446485" y="1587500"/>
                </a:lnTo>
                <a:lnTo>
                  <a:pt x="448926" y="1587500"/>
                </a:lnTo>
                <a:lnTo>
                  <a:pt x="448484" y="1600200"/>
                </a:lnTo>
                <a:close/>
              </a:path>
              <a:path w="1003300" h="2286000">
                <a:moveTo>
                  <a:pt x="454637" y="1600200"/>
                </a:moveTo>
                <a:lnTo>
                  <a:pt x="452481" y="1600200"/>
                </a:lnTo>
                <a:lnTo>
                  <a:pt x="450169" y="1587500"/>
                </a:lnTo>
                <a:lnTo>
                  <a:pt x="450697" y="1587500"/>
                </a:lnTo>
                <a:lnTo>
                  <a:pt x="454637" y="1600200"/>
                </a:lnTo>
                <a:close/>
              </a:path>
              <a:path w="1003300" h="2286000">
                <a:moveTo>
                  <a:pt x="461578" y="1600200"/>
                </a:moveTo>
                <a:lnTo>
                  <a:pt x="454637" y="1600200"/>
                </a:lnTo>
                <a:lnTo>
                  <a:pt x="454772" y="1587500"/>
                </a:lnTo>
                <a:lnTo>
                  <a:pt x="461578" y="1587500"/>
                </a:lnTo>
                <a:lnTo>
                  <a:pt x="461578" y="1600200"/>
                </a:lnTo>
                <a:close/>
              </a:path>
              <a:path w="1003300" h="2286000">
                <a:moveTo>
                  <a:pt x="517044" y="1600200"/>
                </a:moveTo>
                <a:lnTo>
                  <a:pt x="516412" y="1600200"/>
                </a:lnTo>
                <a:lnTo>
                  <a:pt x="516181" y="1587500"/>
                </a:lnTo>
                <a:lnTo>
                  <a:pt x="516792" y="1587500"/>
                </a:lnTo>
                <a:lnTo>
                  <a:pt x="517044" y="1600200"/>
                </a:lnTo>
                <a:close/>
              </a:path>
              <a:path w="1003300" h="2286000">
                <a:moveTo>
                  <a:pt x="520146" y="1600200"/>
                </a:moveTo>
                <a:lnTo>
                  <a:pt x="518871" y="1600200"/>
                </a:lnTo>
                <a:lnTo>
                  <a:pt x="518871" y="1587500"/>
                </a:lnTo>
                <a:lnTo>
                  <a:pt x="521245" y="1587500"/>
                </a:lnTo>
                <a:lnTo>
                  <a:pt x="520146" y="1600200"/>
                </a:lnTo>
                <a:close/>
              </a:path>
              <a:path w="1003300" h="2286000">
                <a:moveTo>
                  <a:pt x="524775" y="1600200"/>
                </a:moveTo>
                <a:lnTo>
                  <a:pt x="524046" y="1600200"/>
                </a:lnTo>
                <a:lnTo>
                  <a:pt x="521713" y="1587500"/>
                </a:lnTo>
                <a:lnTo>
                  <a:pt x="523410" y="1587500"/>
                </a:lnTo>
                <a:lnTo>
                  <a:pt x="524775" y="1600200"/>
                </a:lnTo>
                <a:close/>
              </a:path>
              <a:path w="1003300" h="2286000">
                <a:moveTo>
                  <a:pt x="527549" y="1600200"/>
                </a:moveTo>
                <a:lnTo>
                  <a:pt x="526178" y="1600200"/>
                </a:lnTo>
                <a:lnTo>
                  <a:pt x="525912" y="1587500"/>
                </a:lnTo>
                <a:lnTo>
                  <a:pt x="528862" y="1587500"/>
                </a:lnTo>
                <a:lnTo>
                  <a:pt x="527549" y="1600200"/>
                </a:lnTo>
                <a:close/>
              </a:path>
              <a:path w="1003300" h="2286000">
                <a:moveTo>
                  <a:pt x="538413" y="1600200"/>
                </a:moveTo>
                <a:lnTo>
                  <a:pt x="534119" y="1600200"/>
                </a:lnTo>
                <a:lnTo>
                  <a:pt x="537373" y="1587500"/>
                </a:lnTo>
                <a:lnTo>
                  <a:pt x="538413" y="1600200"/>
                </a:lnTo>
                <a:close/>
              </a:path>
              <a:path w="1003300" h="2286000">
                <a:moveTo>
                  <a:pt x="543034" y="1600200"/>
                </a:moveTo>
                <a:lnTo>
                  <a:pt x="538847" y="1600200"/>
                </a:lnTo>
                <a:lnTo>
                  <a:pt x="538155" y="1587500"/>
                </a:lnTo>
                <a:lnTo>
                  <a:pt x="541238" y="1587500"/>
                </a:lnTo>
                <a:lnTo>
                  <a:pt x="543134" y="1596994"/>
                </a:lnTo>
                <a:lnTo>
                  <a:pt x="543034" y="1600200"/>
                </a:lnTo>
                <a:close/>
              </a:path>
              <a:path w="1003300" h="2286000">
                <a:moveTo>
                  <a:pt x="544925" y="1600200"/>
                </a:moveTo>
                <a:lnTo>
                  <a:pt x="543773" y="1600200"/>
                </a:lnTo>
                <a:lnTo>
                  <a:pt x="543212" y="1597387"/>
                </a:lnTo>
                <a:lnTo>
                  <a:pt x="543245" y="1593417"/>
                </a:lnTo>
                <a:lnTo>
                  <a:pt x="543428" y="1587500"/>
                </a:lnTo>
                <a:lnTo>
                  <a:pt x="544925" y="1587500"/>
                </a:lnTo>
                <a:lnTo>
                  <a:pt x="544925" y="1600200"/>
                </a:lnTo>
                <a:close/>
              </a:path>
              <a:path w="1003300" h="2286000">
                <a:moveTo>
                  <a:pt x="549484" y="1600200"/>
                </a:moveTo>
                <a:lnTo>
                  <a:pt x="544925" y="1600200"/>
                </a:lnTo>
                <a:lnTo>
                  <a:pt x="546346" y="1587500"/>
                </a:lnTo>
                <a:lnTo>
                  <a:pt x="550186" y="1587500"/>
                </a:lnTo>
                <a:lnTo>
                  <a:pt x="549484" y="1600200"/>
                </a:lnTo>
                <a:close/>
              </a:path>
              <a:path w="1003300" h="2286000">
                <a:moveTo>
                  <a:pt x="554056" y="1597387"/>
                </a:moveTo>
                <a:lnTo>
                  <a:pt x="554225" y="1587500"/>
                </a:lnTo>
                <a:lnTo>
                  <a:pt x="557995" y="1587500"/>
                </a:lnTo>
                <a:lnTo>
                  <a:pt x="557811" y="1590922"/>
                </a:lnTo>
                <a:lnTo>
                  <a:pt x="554056" y="1597387"/>
                </a:lnTo>
                <a:close/>
              </a:path>
              <a:path w="1003300" h="2286000">
                <a:moveTo>
                  <a:pt x="557811" y="1590922"/>
                </a:moveTo>
                <a:lnTo>
                  <a:pt x="557995" y="1587500"/>
                </a:lnTo>
                <a:lnTo>
                  <a:pt x="559799" y="1587500"/>
                </a:lnTo>
                <a:lnTo>
                  <a:pt x="557811" y="1590922"/>
                </a:lnTo>
                <a:close/>
              </a:path>
              <a:path w="1003300" h="2286000">
                <a:moveTo>
                  <a:pt x="558275" y="1600200"/>
                </a:moveTo>
                <a:lnTo>
                  <a:pt x="557312" y="1600200"/>
                </a:lnTo>
                <a:lnTo>
                  <a:pt x="557811" y="1590922"/>
                </a:lnTo>
                <a:lnTo>
                  <a:pt x="559799" y="1587500"/>
                </a:lnTo>
                <a:lnTo>
                  <a:pt x="560558" y="1587500"/>
                </a:lnTo>
                <a:lnTo>
                  <a:pt x="558275" y="1600200"/>
                </a:lnTo>
                <a:close/>
              </a:path>
              <a:path w="1003300" h="2286000">
                <a:moveTo>
                  <a:pt x="560870" y="1600200"/>
                </a:moveTo>
                <a:lnTo>
                  <a:pt x="560232" y="1600200"/>
                </a:lnTo>
                <a:lnTo>
                  <a:pt x="560558" y="1587500"/>
                </a:lnTo>
                <a:lnTo>
                  <a:pt x="561891" y="1587500"/>
                </a:lnTo>
                <a:lnTo>
                  <a:pt x="560870" y="1600200"/>
                </a:lnTo>
                <a:close/>
              </a:path>
              <a:path w="1003300" h="2286000">
                <a:moveTo>
                  <a:pt x="566716" y="1600200"/>
                </a:moveTo>
                <a:lnTo>
                  <a:pt x="564573" y="1587500"/>
                </a:lnTo>
                <a:lnTo>
                  <a:pt x="566716" y="1587500"/>
                </a:lnTo>
                <a:lnTo>
                  <a:pt x="566716" y="1600200"/>
                </a:lnTo>
                <a:close/>
              </a:path>
              <a:path w="1003300" h="2286000">
                <a:moveTo>
                  <a:pt x="615928" y="1600200"/>
                </a:moveTo>
                <a:lnTo>
                  <a:pt x="613274" y="1600200"/>
                </a:lnTo>
                <a:lnTo>
                  <a:pt x="613730" y="1587500"/>
                </a:lnTo>
                <a:lnTo>
                  <a:pt x="619051" y="1587500"/>
                </a:lnTo>
                <a:lnTo>
                  <a:pt x="615928" y="1600200"/>
                </a:lnTo>
                <a:close/>
              </a:path>
              <a:path w="1003300" h="2286000">
                <a:moveTo>
                  <a:pt x="622659" y="1600200"/>
                </a:moveTo>
                <a:lnTo>
                  <a:pt x="621942" y="1600200"/>
                </a:lnTo>
                <a:lnTo>
                  <a:pt x="620066" y="1587500"/>
                </a:lnTo>
                <a:lnTo>
                  <a:pt x="620494" y="1587500"/>
                </a:lnTo>
                <a:lnTo>
                  <a:pt x="622659" y="1600200"/>
                </a:lnTo>
                <a:close/>
              </a:path>
              <a:path w="1003300" h="2286000">
                <a:moveTo>
                  <a:pt x="630118" y="1600200"/>
                </a:moveTo>
                <a:lnTo>
                  <a:pt x="622659" y="1600200"/>
                </a:lnTo>
                <a:lnTo>
                  <a:pt x="625282" y="1587500"/>
                </a:lnTo>
                <a:lnTo>
                  <a:pt x="628788" y="1587500"/>
                </a:lnTo>
                <a:lnTo>
                  <a:pt x="630118" y="1600200"/>
                </a:lnTo>
                <a:close/>
              </a:path>
              <a:path w="1003300" h="2286000">
                <a:moveTo>
                  <a:pt x="642153" y="1600200"/>
                </a:moveTo>
                <a:lnTo>
                  <a:pt x="631015" y="1600200"/>
                </a:lnTo>
                <a:lnTo>
                  <a:pt x="633165" y="1587500"/>
                </a:lnTo>
                <a:lnTo>
                  <a:pt x="642660" y="1587500"/>
                </a:lnTo>
                <a:lnTo>
                  <a:pt x="642153" y="1600200"/>
                </a:lnTo>
                <a:close/>
              </a:path>
              <a:path w="1003300" h="2286000">
                <a:moveTo>
                  <a:pt x="648557" y="1600200"/>
                </a:moveTo>
                <a:lnTo>
                  <a:pt x="643748" y="1600200"/>
                </a:lnTo>
                <a:lnTo>
                  <a:pt x="643281" y="1587500"/>
                </a:lnTo>
                <a:lnTo>
                  <a:pt x="648539" y="1587500"/>
                </a:lnTo>
                <a:lnTo>
                  <a:pt x="648557" y="1600200"/>
                </a:lnTo>
                <a:close/>
              </a:path>
              <a:path w="1003300" h="2286000">
                <a:moveTo>
                  <a:pt x="655252" y="1600200"/>
                </a:moveTo>
                <a:lnTo>
                  <a:pt x="649795" y="1600200"/>
                </a:lnTo>
                <a:lnTo>
                  <a:pt x="649803" y="1587500"/>
                </a:lnTo>
                <a:lnTo>
                  <a:pt x="655272" y="1587500"/>
                </a:lnTo>
                <a:lnTo>
                  <a:pt x="655252" y="1600200"/>
                </a:lnTo>
                <a:close/>
              </a:path>
              <a:path w="1003300" h="2286000">
                <a:moveTo>
                  <a:pt x="438741" y="1599502"/>
                </a:moveTo>
                <a:lnTo>
                  <a:pt x="441362" y="1592349"/>
                </a:lnTo>
                <a:lnTo>
                  <a:pt x="441485" y="1595248"/>
                </a:lnTo>
                <a:lnTo>
                  <a:pt x="438741" y="1599502"/>
                </a:lnTo>
                <a:close/>
              </a:path>
              <a:path w="1003300" h="2286000">
                <a:moveTo>
                  <a:pt x="443523" y="1600200"/>
                </a:moveTo>
                <a:lnTo>
                  <a:pt x="441695" y="1600200"/>
                </a:lnTo>
                <a:lnTo>
                  <a:pt x="441485" y="1595248"/>
                </a:lnTo>
                <a:lnTo>
                  <a:pt x="442667" y="1593417"/>
                </a:lnTo>
                <a:lnTo>
                  <a:pt x="443523" y="1600200"/>
                </a:lnTo>
                <a:close/>
              </a:path>
              <a:path w="1003300" h="2286000">
                <a:moveTo>
                  <a:pt x="543773" y="1600200"/>
                </a:moveTo>
                <a:lnTo>
                  <a:pt x="543034" y="1600200"/>
                </a:lnTo>
                <a:lnTo>
                  <a:pt x="543134" y="1596994"/>
                </a:lnTo>
                <a:lnTo>
                  <a:pt x="543773" y="1600200"/>
                </a:lnTo>
                <a:close/>
              </a:path>
              <a:path w="1003300" h="2286000">
                <a:moveTo>
                  <a:pt x="554008" y="1600200"/>
                </a:moveTo>
                <a:lnTo>
                  <a:pt x="552422" y="1600200"/>
                </a:lnTo>
                <a:lnTo>
                  <a:pt x="554056" y="1597387"/>
                </a:lnTo>
                <a:lnTo>
                  <a:pt x="554008" y="1600200"/>
                </a:lnTo>
                <a:close/>
              </a:path>
              <a:path w="1003300" h="2286000">
                <a:moveTo>
                  <a:pt x="438485" y="1600200"/>
                </a:moveTo>
                <a:lnTo>
                  <a:pt x="438290" y="1600200"/>
                </a:lnTo>
                <a:lnTo>
                  <a:pt x="438741" y="1599502"/>
                </a:lnTo>
                <a:lnTo>
                  <a:pt x="438485" y="1600200"/>
                </a:lnTo>
                <a:close/>
              </a:path>
              <a:path w="1003300" h="2286000">
                <a:moveTo>
                  <a:pt x="321244" y="1600415"/>
                </a:moveTo>
                <a:lnTo>
                  <a:pt x="321212" y="1600200"/>
                </a:lnTo>
                <a:lnTo>
                  <a:pt x="321244" y="1600415"/>
                </a:lnTo>
                <a:close/>
              </a:path>
              <a:path w="1003300" h="2286000">
                <a:moveTo>
                  <a:pt x="323055" y="1612900"/>
                </a:moveTo>
                <a:lnTo>
                  <a:pt x="321279" y="1600660"/>
                </a:lnTo>
                <a:lnTo>
                  <a:pt x="321237" y="1600200"/>
                </a:lnTo>
                <a:lnTo>
                  <a:pt x="324076" y="1600200"/>
                </a:lnTo>
                <a:lnTo>
                  <a:pt x="323055" y="1612900"/>
                </a:lnTo>
                <a:close/>
              </a:path>
              <a:path w="1003300" h="2286000">
                <a:moveTo>
                  <a:pt x="357505" y="1612900"/>
                </a:moveTo>
                <a:lnTo>
                  <a:pt x="353596" y="1612900"/>
                </a:lnTo>
                <a:lnTo>
                  <a:pt x="351665" y="1600200"/>
                </a:lnTo>
                <a:lnTo>
                  <a:pt x="354339" y="1600200"/>
                </a:lnTo>
                <a:lnTo>
                  <a:pt x="357505" y="1612900"/>
                </a:lnTo>
                <a:close/>
              </a:path>
              <a:path w="1003300" h="2286000">
                <a:moveTo>
                  <a:pt x="357989" y="1612900"/>
                </a:moveTo>
                <a:lnTo>
                  <a:pt x="357505" y="1612900"/>
                </a:lnTo>
                <a:lnTo>
                  <a:pt x="357664" y="1600200"/>
                </a:lnTo>
                <a:lnTo>
                  <a:pt x="358598" y="1600200"/>
                </a:lnTo>
                <a:lnTo>
                  <a:pt x="357989" y="1612900"/>
                </a:lnTo>
                <a:close/>
              </a:path>
              <a:path w="1003300" h="2286000">
                <a:moveTo>
                  <a:pt x="414653" y="1612900"/>
                </a:moveTo>
                <a:lnTo>
                  <a:pt x="412469" y="1600200"/>
                </a:lnTo>
                <a:lnTo>
                  <a:pt x="414653" y="1600200"/>
                </a:lnTo>
                <a:lnTo>
                  <a:pt x="414653" y="1612900"/>
                </a:lnTo>
                <a:close/>
              </a:path>
              <a:path w="1003300" h="2286000">
                <a:moveTo>
                  <a:pt x="420101" y="1612900"/>
                </a:moveTo>
                <a:lnTo>
                  <a:pt x="419368" y="1612900"/>
                </a:lnTo>
                <a:lnTo>
                  <a:pt x="419056" y="1600200"/>
                </a:lnTo>
                <a:lnTo>
                  <a:pt x="420101" y="1612900"/>
                </a:lnTo>
                <a:close/>
              </a:path>
              <a:path w="1003300" h="2286000">
                <a:moveTo>
                  <a:pt x="421419" y="1609480"/>
                </a:moveTo>
                <a:lnTo>
                  <a:pt x="424128" y="1600200"/>
                </a:lnTo>
                <a:lnTo>
                  <a:pt x="424994" y="1600200"/>
                </a:lnTo>
                <a:lnTo>
                  <a:pt x="421419" y="1609480"/>
                </a:lnTo>
                <a:close/>
              </a:path>
              <a:path w="1003300" h="2286000">
                <a:moveTo>
                  <a:pt x="437766" y="1612900"/>
                </a:moveTo>
                <a:lnTo>
                  <a:pt x="437060" y="1612900"/>
                </a:lnTo>
                <a:lnTo>
                  <a:pt x="436918" y="1600200"/>
                </a:lnTo>
                <a:lnTo>
                  <a:pt x="441227" y="1600200"/>
                </a:lnTo>
                <a:lnTo>
                  <a:pt x="437766" y="1612900"/>
                </a:lnTo>
                <a:close/>
              </a:path>
              <a:path w="1003300" h="2286000">
                <a:moveTo>
                  <a:pt x="444528" y="1612900"/>
                </a:moveTo>
                <a:lnTo>
                  <a:pt x="441684" y="1612900"/>
                </a:lnTo>
                <a:lnTo>
                  <a:pt x="442004" y="1600200"/>
                </a:lnTo>
                <a:lnTo>
                  <a:pt x="447183" y="1600200"/>
                </a:lnTo>
                <a:lnTo>
                  <a:pt x="444528" y="1612900"/>
                </a:lnTo>
                <a:close/>
              </a:path>
              <a:path w="1003300" h="2286000">
                <a:moveTo>
                  <a:pt x="454311" y="1612900"/>
                </a:moveTo>
                <a:lnTo>
                  <a:pt x="446512" y="1612900"/>
                </a:lnTo>
                <a:lnTo>
                  <a:pt x="447991" y="1600200"/>
                </a:lnTo>
                <a:lnTo>
                  <a:pt x="456309" y="1600200"/>
                </a:lnTo>
                <a:lnTo>
                  <a:pt x="454311" y="1612900"/>
                </a:lnTo>
                <a:close/>
              </a:path>
              <a:path w="1003300" h="2286000">
                <a:moveTo>
                  <a:pt x="521248" y="1612900"/>
                </a:moveTo>
                <a:lnTo>
                  <a:pt x="518270" y="1612900"/>
                </a:lnTo>
                <a:lnTo>
                  <a:pt x="516253" y="1600200"/>
                </a:lnTo>
                <a:lnTo>
                  <a:pt x="519009" y="1600200"/>
                </a:lnTo>
                <a:lnTo>
                  <a:pt x="521248" y="1612900"/>
                </a:lnTo>
                <a:close/>
              </a:path>
              <a:path w="1003300" h="2286000">
                <a:moveTo>
                  <a:pt x="529635" y="1612900"/>
                </a:moveTo>
                <a:lnTo>
                  <a:pt x="527055" y="1612900"/>
                </a:lnTo>
                <a:lnTo>
                  <a:pt x="527828" y="1600200"/>
                </a:lnTo>
                <a:lnTo>
                  <a:pt x="528611" y="1600200"/>
                </a:lnTo>
                <a:lnTo>
                  <a:pt x="529635" y="1612900"/>
                </a:lnTo>
                <a:close/>
              </a:path>
              <a:path w="1003300" h="2286000">
                <a:moveTo>
                  <a:pt x="533479" y="1612900"/>
                </a:moveTo>
                <a:lnTo>
                  <a:pt x="530511" y="1612900"/>
                </a:lnTo>
                <a:lnTo>
                  <a:pt x="530387" y="1600200"/>
                </a:lnTo>
                <a:lnTo>
                  <a:pt x="532490" y="1600200"/>
                </a:lnTo>
                <a:lnTo>
                  <a:pt x="533479" y="1612900"/>
                </a:lnTo>
                <a:close/>
              </a:path>
              <a:path w="1003300" h="2286000">
                <a:moveTo>
                  <a:pt x="533810" y="1604424"/>
                </a:moveTo>
                <a:lnTo>
                  <a:pt x="533321" y="1600200"/>
                </a:lnTo>
                <a:lnTo>
                  <a:pt x="533876" y="1602717"/>
                </a:lnTo>
                <a:lnTo>
                  <a:pt x="533810" y="1604424"/>
                </a:lnTo>
                <a:close/>
              </a:path>
              <a:path w="1003300" h="2286000">
                <a:moveTo>
                  <a:pt x="535143" y="1609350"/>
                </a:moveTo>
                <a:lnTo>
                  <a:pt x="533876" y="1602717"/>
                </a:lnTo>
                <a:lnTo>
                  <a:pt x="533975" y="1600200"/>
                </a:lnTo>
                <a:lnTo>
                  <a:pt x="536057" y="1600200"/>
                </a:lnTo>
                <a:lnTo>
                  <a:pt x="535143" y="1609350"/>
                </a:lnTo>
                <a:close/>
              </a:path>
              <a:path w="1003300" h="2286000">
                <a:moveTo>
                  <a:pt x="542951" y="1612900"/>
                </a:moveTo>
                <a:lnTo>
                  <a:pt x="540572" y="1612900"/>
                </a:lnTo>
                <a:lnTo>
                  <a:pt x="540751" y="1600200"/>
                </a:lnTo>
                <a:lnTo>
                  <a:pt x="543610" y="1600200"/>
                </a:lnTo>
                <a:lnTo>
                  <a:pt x="542951" y="1612900"/>
                </a:lnTo>
                <a:close/>
              </a:path>
              <a:path w="1003300" h="2286000">
                <a:moveTo>
                  <a:pt x="559178" y="1612900"/>
                </a:moveTo>
                <a:lnTo>
                  <a:pt x="547527" y="1612900"/>
                </a:lnTo>
                <a:lnTo>
                  <a:pt x="549392" y="1600200"/>
                </a:lnTo>
                <a:lnTo>
                  <a:pt x="559551" y="1600200"/>
                </a:lnTo>
                <a:lnTo>
                  <a:pt x="559178" y="1612900"/>
                </a:lnTo>
                <a:close/>
              </a:path>
              <a:path w="1003300" h="2286000">
                <a:moveTo>
                  <a:pt x="616148" y="1612900"/>
                </a:moveTo>
                <a:lnTo>
                  <a:pt x="614284" y="1612900"/>
                </a:lnTo>
                <a:lnTo>
                  <a:pt x="614409" y="1600200"/>
                </a:lnTo>
                <a:lnTo>
                  <a:pt x="616002" y="1600200"/>
                </a:lnTo>
                <a:lnTo>
                  <a:pt x="616148" y="1612900"/>
                </a:lnTo>
                <a:close/>
              </a:path>
              <a:path w="1003300" h="2286000">
                <a:moveTo>
                  <a:pt x="622902" y="1612900"/>
                </a:moveTo>
                <a:lnTo>
                  <a:pt x="619225" y="1612900"/>
                </a:lnTo>
                <a:lnTo>
                  <a:pt x="619896" y="1600200"/>
                </a:lnTo>
                <a:lnTo>
                  <a:pt x="621303" y="1600200"/>
                </a:lnTo>
                <a:lnTo>
                  <a:pt x="622902" y="1612900"/>
                </a:lnTo>
                <a:close/>
              </a:path>
              <a:path w="1003300" h="2286000">
                <a:moveTo>
                  <a:pt x="625907" y="1612900"/>
                </a:moveTo>
                <a:lnTo>
                  <a:pt x="623052" y="1612900"/>
                </a:lnTo>
                <a:lnTo>
                  <a:pt x="621303" y="1600200"/>
                </a:lnTo>
                <a:lnTo>
                  <a:pt x="624023" y="1600200"/>
                </a:lnTo>
                <a:lnTo>
                  <a:pt x="625907" y="1612900"/>
                </a:lnTo>
                <a:close/>
              </a:path>
              <a:path w="1003300" h="2286000">
                <a:moveTo>
                  <a:pt x="632683" y="1612900"/>
                </a:moveTo>
                <a:lnTo>
                  <a:pt x="630979" y="1612900"/>
                </a:lnTo>
                <a:lnTo>
                  <a:pt x="636031" y="1600200"/>
                </a:lnTo>
                <a:lnTo>
                  <a:pt x="636381" y="1600200"/>
                </a:lnTo>
                <a:lnTo>
                  <a:pt x="636087" y="1607534"/>
                </a:lnTo>
                <a:lnTo>
                  <a:pt x="632683" y="1612900"/>
                </a:lnTo>
                <a:close/>
              </a:path>
              <a:path w="1003300" h="2286000">
                <a:moveTo>
                  <a:pt x="636087" y="1607534"/>
                </a:moveTo>
                <a:lnTo>
                  <a:pt x="636381" y="1600200"/>
                </a:lnTo>
                <a:lnTo>
                  <a:pt x="637445" y="1600200"/>
                </a:lnTo>
                <a:lnTo>
                  <a:pt x="637450" y="1605386"/>
                </a:lnTo>
                <a:lnTo>
                  <a:pt x="636087" y="1607534"/>
                </a:lnTo>
                <a:close/>
              </a:path>
              <a:path w="1003300" h="2286000">
                <a:moveTo>
                  <a:pt x="637450" y="1605386"/>
                </a:moveTo>
                <a:lnTo>
                  <a:pt x="637445" y="1600200"/>
                </a:lnTo>
                <a:lnTo>
                  <a:pt x="638167" y="1600200"/>
                </a:lnTo>
                <a:lnTo>
                  <a:pt x="638308" y="1604034"/>
                </a:lnTo>
                <a:lnTo>
                  <a:pt x="637450" y="1605386"/>
                </a:lnTo>
                <a:close/>
              </a:path>
              <a:path w="1003300" h="2286000">
                <a:moveTo>
                  <a:pt x="638308" y="1604034"/>
                </a:moveTo>
                <a:lnTo>
                  <a:pt x="638167" y="1600200"/>
                </a:lnTo>
                <a:lnTo>
                  <a:pt x="640516" y="1600200"/>
                </a:lnTo>
                <a:lnTo>
                  <a:pt x="640448" y="1600660"/>
                </a:lnTo>
                <a:lnTo>
                  <a:pt x="638308" y="1604034"/>
                </a:lnTo>
                <a:close/>
              </a:path>
              <a:path w="1003300" h="2286000">
                <a:moveTo>
                  <a:pt x="640448" y="1600660"/>
                </a:moveTo>
                <a:lnTo>
                  <a:pt x="640516" y="1600200"/>
                </a:lnTo>
                <a:lnTo>
                  <a:pt x="640604" y="1600415"/>
                </a:lnTo>
                <a:lnTo>
                  <a:pt x="640448" y="1600660"/>
                </a:lnTo>
                <a:close/>
              </a:path>
              <a:path w="1003300" h="2286000">
                <a:moveTo>
                  <a:pt x="640643" y="1600353"/>
                </a:moveTo>
                <a:lnTo>
                  <a:pt x="640643" y="1600200"/>
                </a:lnTo>
                <a:lnTo>
                  <a:pt x="640643" y="1600353"/>
                </a:lnTo>
                <a:close/>
              </a:path>
              <a:path w="1003300" h="2286000">
                <a:moveTo>
                  <a:pt x="647287" y="1612900"/>
                </a:moveTo>
                <a:lnTo>
                  <a:pt x="640643" y="1612900"/>
                </a:lnTo>
                <a:lnTo>
                  <a:pt x="640740" y="1600200"/>
                </a:lnTo>
                <a:lnTo>
                  <a:pt x="647322" y="1600200"/>
                </a:lnTo>
                <a:lnTo>
                  <a:pt x="647287" y="1612900"/>
                </a:lnTo>
                <a:close/>
              </a:path>
              <a:path w="1003300" h="2286000">
                <a:moveTo>
                  <a:pt x="652974" y="1612900"/>
                </a:moveTo>
                <a:lnTo>
                  <a:pt x="648649" y="1612900"/>
                </a:lnTo>
                <a:lnTo>
                  <a:pt x="650283" y="1600200"/>
                </a:lnTo>
                <a:lnTo>
                  <a:pt x="653603" y="1600200"/>
                </a:lnTo>
                <a:lnTo>
                  <a:pt x="652974" y="1612900"/>
                </a:lnTo>
                <a:close/>
              </a:path>
              <a:path w="1003300" h="2286000">
                <a:moveTo>
                  <a:pt x="657224" y="1612900"/>
                </a:moveTo>
                <a:lnTo>
                  <a:pt x="654782" y="1612900"/>
                </a:lnTo>
                <a:lnTo>
                  <a:pt x="653603" y="1600200"/>
                </a:lnTo>
                <a:lnTo>
                  <a:pt x="657224" y="1600200"/>
                </a:lnTo>
                <a:lnTo>
                  <a:pt x="657224" y="1612900"/>
                </a:lnTo>
                <a:close/>
              </a:path>
              <a:path w="1003300" h="2286000">
                <a:moveTo>
                  <a:pt x="638633" y="1612900"/>
                </a:moveTo>
                <a:lnTo>
                  <a:pt x="638308" y="1604034"/>
                </a:lnTo>
                <a:lnTo>
                  <a:pt x="640448" y="1600660"/>
                </a:lnTo>
                <a:lnTo>
                  <a:pt x="638633" y="1612900"/>
                </a:lnTo>
                <a:close/>
              </a:path>
              <a:path w="1003300" h="2286000">
                <a:moveTo>
                  <a:pt x="534789" y="1612900"/>
                </a:moveTo>
                <a:lnTo>
                  <a:pt x="533921" y="1605386"/>
                </a:lnTo>
                <a:lnTo>
                  <a:pt x="533876" y="1602717"/>
                </a:lnTo>
                <a:lnTo>
                  <a:pt x="535143" y="1609350"/>
                </a:lnTo>
                <a:lnTo>
                  <a:pt x="534789" y="1612900"/>
                </a:lnTo>
                <a:close/>
              </a:path>
              <a:path w="1003300" h="2286000">
                <a:moveTo>
                  <a:pt x="534789" y="1612900"/>
                </a:moveTo>
                <a:lnTo>
                  <a:pt x="533479" y="1612900"/>
                </a:lnTo>
                <a:lnTo>
                  <a:pt x="533810" y="1604424"/>
                </a:lnTo>
                <a:lnTo>
                  <a:pt x="534789" y="1612900"/>
                </a:lnTo>
                <a:close/>
              </a:path>
              <a:path w="1003300" h="2286000">
                <a:moveTo>
                  <a:pt x="637457" y="1612900"/>
                </a:moveTo>
                <a:lnTo>
                  <a:pt x="635872" y="1612900"/>
                </a:lnTo>
                <a:lnTo>
                  <a:pt x="636087" y="1607534"/>
                </a:lnTo>
                <a:lnTo>
                  <a:pt x="637450" y="1605386"/>
                </a:lnTo>
                <a:lnTo>
                  <a:pt x="637457" y="1612900"/>
                </a:lnTo>
                <a:close/>
              </a:path>
              <a:path w="1003300" h="2286000">
                <a:moveTo>
                  <a:pt x="535822" y="1612900"/>
                </a:moveTo>
                <a:lnTo>
                  <a:pt x="534789" y="1612900"/>
                </a:lnTo>
                <a:lnTo>
                  <a:pt x="535143" y="1609350"/>
                </a:lnTo>
                <a:lnTo>
                  <a:pt x="535822" y="1612900"/>
                </a:lnTo>
                <a:close/>
              </a:path>
              <a:path w="1003300" h="2286000">
                <a:moveTo>
                  <a:pt x="420421" y="1612900"/>
                </a:moveTo>
                <a:lnTo>
                  <a:pt x="420101" y="1612900"/>
                </a:lnTo>
                <a:lnTo>
                  <a:pt x="421419" y="1609480"/>
                </a:lnTo>
                <a:lnTo>
                  <a:pt x="420421" y="1612900"/>
                </a:lnTo>
                <a:close/>
              </a:path>
              <a:path w="1003300" h="2286000">
                <a:moveTo>
                  <a:pt x="324129" y="1625600"/>
                </a:moveTo>
                <a:lnTo>
                  <a:pt x="321616" y="1625600"/>
                </a:lnTo>
                <a:lnTo>
                  <a:pt x="321630" y="1612900"/>
                </a:lnTo>
                <a:lnTo>
                  <a:pt x="323413" y="1612900"/>
                </a:lnTo>
                <a:lnTo>
                  <a:pt x="324129" y="1625600"/>
                </a:lnTo>
                <a:close/>
              </a:path>
              <a:path w="1003300" h="2286000">
                <a:moveTo>
                  <a:pt x="340687" y="1625600"/>
                </a:moveTo>
                <a:lnTo>
                  <a:pt x="338764" y="1612900"/>
                </a:lnTo>
                <a:lnTo>
                  <a:pt x="340667" y="1612900"/>
                </a:lnTo>
                <a:lnTo>
                  <a:pt x="340687" y="1625600"/>
                </a:lnTo>
                <a:close/>
              </a:path>
              <a:path w="1003300" h="2286000">
                <a:moveTo>
                  <a:pt x="352078" y="1625600"/>
                </a:moveTo>
                <a:lnTo>
                  <a:pt x="352957" y="1612900"/>
                </a:lnTo>
                <a:lnTo>
                  <a:pt x="357244" y="1612900"/>
                </a:lnTo>
                <a:lnTo>
                  <a:pt x="352078" y="1625600"/>
                </a:lnTo>
                <a:close/>
              </a:path>
              <a:path w="1003300" h="2286000">
                <a:moveTo>
                  <a:pt x="359512" y="1625600"/>
                </a:moveTo>
                <a:lnTo>
                  <a:pt x="358422" y="1625600"/>
                </a:lnTo>
                <a:lnTo>
                  <a:pt x="358940" y="1612900"/>
                </a:lnTo>
                <a:lnTo>
                  <a:pt x="359512" y="1625600"/>
                </a:lnTo>
                <a:close/>
              </a:path>
              <a:path w="1003300" h="2286000">
                <a:moveTo>
                  <a:pt x="398910" y="1625600"/>
                </a:moveTo>
                <a:lnTo>
                  <a:pt x="397612" y="1625600"/>
                </a:lnTo>
                <a:lnTo>
                  <a:pt x="397086" y="1612900"/>
                </a:lnTo>
                <a:lnTo>
                  <a:pt x="398890" y="1612900"/>
                </a:lnTo>
                <a:lnTo>
                  <a:pt x="398910" y="1625600"/>
                </a:lnTo>
                <a:close/>
              </a:path>
              <a:path w="1003300" h="2286000">
                <a:moveTo>
                  <a:pt x="402196" y="1625600"/>
                </a:moveTo>
                <a:lnTo>
                  <a:pt x="400916" y="1612900"/>
                </a:lnTo>
                <a:lnTo>
                  <a:pt x="404406" y="1612900"/>
                </a:lnTo>
                <a:lnTo>
                  <a:pt x="402196" y="1625600"/>
                </a:lnTo>
                <a:close/>
              </a:path>
              <a:path w="1003300" h="2286000">
                <a:moveTo>
                  <a:pt x="416104" y="1625600"/>
                </a:moveTo>
                <a:lnTo>
                  <a:pt x="411220" y="1625600"/>
                </a:lnTo>
                <a:lnTo>
                  <a:pt x="412900" y="1612900"/>
                </a:lnTo>
                <a:lnTo>
                  <a:pt x="416104" y="1612900"/>
                </a:lnTo>
                <a:lnTo>
                  <a:pt x="416104" y="1625600"/>
                </a:lnTo>
                <a:close/>
              </a:path>
              <a:path w="1003300" h="2286000">
                <a:moveTo>
                  <a:pt x="432756" y="1625600"/>
                </a:moveTo>
                <a:lnTo>
                  <a:pt x="430603" y="1625600"/>
                </a:lnTo>
                <a:lnTo>
                  <a:pt x="429846" y="1612900"/>
                </a:lnTo>
                <a:lnTo>
                  <a:pt x="433469" y="1612900"/>
                </a:lnTo>
                <a:lnTo>
                  <a:pt x="432756" y="1625600"/>
                </a:lnTo>
                <a:close/>
              </a:path>
              <a:path w="1003300" h="2286000">
                <a:moveTo>
                  <a:pt x="440261" y="1625600"/>
                </a:moveTo>
                <a:lnTo>
                  <a:pt x="437330" y="1625600"/>
                </a:lnTo>
                <a:lnTo>
                  <a:pt x="434458" y="1612900"/>
                </a:lnTo>
                <a:lnTo>
                  <a:pt x="440261" y="1612900"/>
                </a:lnTo>
                <a:lnTo>
                  <a:pt x="440261" y="1625600"/>
                </a:lnTo>
                <a:close/>
              </a:path>
              <a:path w="1003300" h="2286000">
                <a:moveTo>
                  <a:pt x="440502" y="1624402"/>
                </a:moveTo>
                <a:lnTo>
                  <a:pt x="440261" y="1612900"/>
                </a:lnTo>
                <a:lnTo>
                  <a:pt x="442810" y="1612900"/>
                </a:lnTo>
                <a:lnTo>
                  <a:pt x="440502" y="1624402"/>
                </a:lnTo>
                <a:close/>
              </a:path>
              <a:path w="1003300" h="2286000">
                <a:moveTo>
                  <a:pt x="440527" y="1625600"/>
                </a:moveTo>
                <a:lnTo>
                  <a:pt x="440502" y="1624402"/>
                </a:lnTo>
                <a:lnTo>
                  <a:pt x="442810" y="1612900"/>
                </a:lnTo>
                <a:lnTo>
                  <a:pt x="444135" y="1612900"/>
                </a:lnTo>
                <a:lnTo>
                  <a:pt x="440527" y="1625600"/>
                </a:lnTo>
                <a:close/>
              </a:path>
              <a:path w="1003300" h="2286000">
                <a:moveTo>
                  <a:pt x="447486" y="1625600"/>
                </a:moveTo>
                <a:lnTo>
                  <a:pt x="440527" y="1625600"/>
                </a:lnTo>
                <a:lnTo>
                  <a:pt x="444135" y="1612900"/>
                </a:lnTo>
                <a:lnTo>
                  <a:pt x="448977" y="1612900"/>
                </a:lnTo>
                <a:lnTo>
                  <a:pt x="447486" y="1625600"/>
                </a:lnTo>
                <a:close/>
              </a:path>
              <a:path w="1003300" h="2286000">
                <a:moveTo>
                  <a:pt x="448344" y="1625600"/>
                </a:moveTo>
                <a:lnTo>
                  <a:pt x="447486" y="1625600"/>
                </a:lnTo>
                <a:lnTo>
                  <a:pt x="448977" y="1612900"/>
                </a:lnTo>
                <a:lnTo>
                  <a:pt x="448344" y="1625600"/>
                </a:lnTo>
                <a:close/>
              </a:path>
              <a:path w="1003300" h="2286000">
                <a:moveTo>
                  <a:pt x="449232" y="1625600"/>
                </a:moveTo>
                <a:lnTo>
                  <a:pt x="448344" y="1625600"/>
                </a:lnTo>
                <a:lnTo>
                  <a:pt x="448977" y="1612900"/>
                </a:lnTo>
                <a:lnTo>
                  <a:pt x="449658" y="1612900"/>
                </a:lnTo>
                <a:lnTo>
                  <a:pt x="449232" y="1625600"/>
                </a:lnTo>
                <a:close/>
              </a:path>
              <a:path w="1003300" h="2286000">
                <a:moveTo>
                  <a:pt x="455458" y="1625600"/>
                </a:moveTo>
                <a:lnTo>
                  <a:pt x="451421" y="1625600"/>
                </a:lnTo>
                <a:lnTo>
                  <a:pt x="451393" y="1612900"/>
                </a:lnTo>
                <a:lnTo>
                  <a:pt x="455206" y="1612900"/>
                </a:lnTo>
                <a:lnTo>
                  <a:pt x="455458" y="1625600"/>
                </a:lnTo>
                <a:close/>
              </a:path>
              <a:path w="1003300" h="2286000">
                <a:moveTo>
                  <a:pt x="525548" y="1625600"/>
                </a:moveTo>
                <a:lnTo>
                  <a:pt x="519237" y="1625600"/>
                </a:lnTo>
                <a:lnTo>
                  <a:pt x="517987" y="1612900"/>
                </a:lnTo>
                <a:lnTo>
                  <a:pt x="525538" y="1612900"/>
                </a:lnTo>
                <a:lnTo>
                  <a:pt x="525548" y="1625600"/>
                </a:lnTo>
                <a:close/>
              </a:path>
              <a:path w="1003300" h="2286000">
                <a:moveTo>
                  <a:pt x="530943" y="1625600"/>
                </a:moveTo>
                <a:lnTo>
                  <a:pt x="529295" y="1625600"/>
                </a:lnTo>
                <a:lnTo>
                  <a:pt x="529295" y="1612900"/>
                </a:lnTo>
                <a:lnTo>
                  <a:pt x="532191" y="1612900"/>
                </a:lnTo>
                <a:lnTo>
                  <a:pt x="530943" y="1625600"/>
                </a:lnTo>
                <a:close/>
              </a:path>
              <a:path w="1003300" h="2286000">
                <a:moveTo>
                  <a:pt x="547147" y="1625600"/>
                </a:moveTo>
                <a:lnTo>
                  <a:pt x="541613" y="1625600"/>
                </a:lnTo>
                <a:lnTo>
                  <a:pt x="539936" y="1612900"/>
                </a:lnTo>
                <a:lnTo>
                  <a:pt x="545179" y="1612900"/>
                </a:lnTo>
                <a:lnTo>
                  <a:pt x="547147" y="1625600"/>
                </a:lnTo>
                <a:close/>
              </a:path>
              <a:path w="1003300" h="2286000">
                <a:moveTo>
                  <a:pt x="564821" y="1625600"/>
                </a:moveTo>
                <a:lnTo>
                  <a:pt x="547147" y="1625600"/>
                </a:lnTo>
                <a:lnTo>
                  <a:pt x="562581" y="1612900"/>
                </a:lnTo>
                <a:lnTo>
                  <a:pt x="568585" y="1612900"/>
                </a:lnTo>
                <a:lnTo>
                  <a:pt x="564821" y="1625600"/>
                </a:lnTo>
                <a:close/>
              </a:path>
              <a:path w="1003300" h="2286000">
                <a:moveTo>
                  <a:pt x="572874" y="1625600"/>
                </a:moveTo>
                <a:lnTo>
                  <a:pt x="566698" y="1625600"/>
                </a:lnTo>
                <a:lnTo>
                  <a:pt x="570590" y="1612900"/>
                </a:lnTo>
                <a:lnTo>
                  <a:pt x="572874" y="1612900"/>
                </a:lnTo>
                <a:lnTo>
                  <a:pt x="572874" y="1625600"/>
                </a:lnTo>
                <a:close/>
              </a:path>
              <a:path w="1003300" h="2286000">
                <a:moveTo>
                  <a:pt x="611860" y="1625600"/>
                </a:moveTo>
                <a:lnTo>
                  <a:pt x="603165" y="1625600"/>
                </a:lnTo>
                <a:lnTo>
                  <a:pt x="610880" y="1612900"/>
                </a:lnTo>
                <a:lnTo>
                  <a:pt x="612796" y="1612900"/>
                </a:lnTo>
                <a:lnTo>
                  <a:pt x="611860" y="1625600"/>
                </a:lnTo>
                <a:close/>
              </a:path>
              <a:path w="1003300" h="2286000">
                <a:moveTo>
                  <a:pt x="616891" y="1625600"/>
                </a:moveTo>
                <a:lnTo>
                  <a:pt x="615891" y="1625600"/>
                </a:lnTo>
                <a:lnTo>
                  <a:pt x="617582" y="1612900"/>
                </a:lnTo>
                <a:lnTo>
                  <a:pt x="619777" y="1612900"/>
                </a:lnTo>
                <a:lnTo>
                  <a:pt x="616891" y="1625600"/>
                </a:lnTo>
                <a:close/>
              </a:path>
              <a:path w="1003300" h="2286000">
                <a:moveTo>
                  <a:pt x="641301" y="1625600"/>
                </a:moveTo>
                <a:lnTo>
                  <a:pt x="629310" y="1625600"/>
                </a:lnTo>
                <a:lnTo>
                  <a:pt x="634893" y="1612900"/>
                </a:lnTo>
                <a:lnTo>
                  <a:pt x="641988" y="1612900"/>
                </a:lnTo>
                <a:lnTo>
                  <a:pt x="641301" y="1625600"/>
                </a:lnTo>
                <a:close/>
              </a:path>
              <a:path w="1003300" h="2286000">
                <a:moveTo>
                  <a:pt x="644907" y="1625600"/>
                </a:moveTo>
                <a:lnTo>
                  <a:pt x="642026" y="1625600"/>
                </a:lnTo>
                <a:lnTo>
                  <a:pt x="641988" y="1612900"/>
                </a:lnTo>
                <a:lnTo>
                  <a:pt x="644907" y="1612900"/>
                </a:lnTo>
                <a:lnTo>
                  <a:pt x="644907" y="1625600"/>
                </a:lnTo>
                <a:close/>
              </a:path>
              <a:path w="1003300" h="2286000">
                <a:moveTo>
                  <a:pt x="648355" y="1625600"/>
                </a:moveTo>
                <a:lnTo>
                  <a:pt x="647278" y="1625600"/>
                </a:lnTo>
                <a:lnTo>
                  <a:pt x="644907" y="1612900"/>
                </a:lnTo>
                <a:lnTo>
                  <a:pt x="645527" y="1612900"/>
                </a:lnTo>
                <a:lnTo>
                  <a:pt x="648355" y="1625600"/>
                </a:lnTo>
                <a:close/>
              </a:path>
              <a:path w="1003300" h="2286000">
                <a:moveTo>
                  <a:pt x="654191" y="1625600"/>
                </a:moveTo>
                <a:lnTo>
                  <a:pt x="648355" y="1625600"/>
                </a:lnTo>
                <a:lnTo>
                  <a:pt x="647394" y="1612900"/>
                </a:lnTo>
                <a:lnTo>
                  <a:pt x="653481" y="1612900"/>
                </a:lnTo>
                <a:lnTo>
                  <a:pt x="654191" y="1625600"/>
                </a:lnTo>
                <a:close/>
              </a:path>
              <a:path w="1003300" h="2286000">
                <a:moveTo>
                  <a:pt x="659046" y="1625600"/>
                </a:moveTo>
                <a:lnTo>
                  <a:pt x="654375" y="1625600"/>
                </a:lnTo>
                <a:lnTo>
                  <a:pt x="656423" y="1612900"/>
                </a:lnTo>
                <a:lnTo>
                  <a:pt x="658729" y="1612900"/>
                </a:lnTo>
                <a:lnTo>
                  <a:pt x="659046" y="1625600"/>
                </a:lnTo>
                <a:close/>
              </a:path>
              <a:path w="1003300" h="2286000">
                <a:moveTo>
                  <a:pt x="440527" y="1625600"/>
                </a:moveTo>
                <a:lnTo>
                  <a:pt x="440261" y="1625600"/>
                </a:lnTo>
                <a:lnTo>
                  <a:pt x="440502" y="1624402"/>
                </a:lnTo>
                <a:lnTo>
                  <a:pt x="440527" y="1625600"/>
                </a:lnTo>
                <a:close/>
              </a:path>
              <a:path w="1003300" h="2286000">
                <a:moveTo>
                  <a:pt x="323438" y="1638300"/>
                </a:moveTo>
                <a:lnTo>
                  <a:pt x="321134" y="1638300"/>
                </a:lnTo>
                <a:lnTo>
                  <a:pt x="322341" y="1625600"/>
                </a:lnTo>
                <a:lnTo>
                  <a:pt x="325463" y="1625600"/>
                </a:lnTo>
                <a:lnTo>
                  <a:pt x="323438" y="1638300"/>
                </a:lnTo>
                <a:close/>
              </a:path>
              <a:path w="1003300" h="2286000">
                <a:moveTo>
                  <a:pt x="336352" y="1638300"/>
                </a:moveTo>
                <a:lnTo>
                  <a:pt x="333939" y="1638300"/>
                </a:lnTo>
                <a:lnTo>
                  <a:pt x="335009" y="1625600"/>
                </a:lnTo>
                <a:lnTo>
                  <a:pt x="336352" y="1638300"/>
                </a:lnTo>
                <a:close/>
              </a:path>
              <a:path w="1003300" h="2286000">
                <a:moveTo>
                  <a:pt x="345358" y="1638300"/>
                </a:moveTo>
                <a:lnTo>
                  <a:pt x="346201" y="1625600"/>
                </a:lnTo>
                <a:lnTo>
                  <a:pt x="351601" y="1625600"/>
                </a:lnTo>
                <a:lnTo>
                  <a:pt x="345358" y="1638300"/>
                </a:lnTo>
                <a:close/>
              </a:path>
              <a:path w="1003300" h="2286000">
                <a:moveTo>
                  <a:pt x="351875" y="1638300"/>
                </a:moveTo>
                <a:lnTo>
                  <a:pt x="350164" y="1638300"/>
                </a:lnTo>
                <a:lnTo>
                  <a:pt x="356387" y="1625600"/>
                </a:lnTo>
                <a:lnTo>
                  <a:pt x="357446" y="1625600"/>
                </a:lnTo>
                <a:lnTo>
                  <a:pt x="351875" y="1638300"/>
                </a:lnTo>
                <a:close/>
              </a:path>
              <a:path w="1003300" h="2286000">
                <a:moveTo>
                  <a:pt x="362470" y="1628104"/>
                </a:moveTo>
                <a:lnTo>
                  <a:pt x="362959" y="1625600"/>
                </a:lnTo>
                <a:lnTo>
                  <a:pt x="364323" y="1625600"/>
                </a:lnTo>
                <a:lnTo>
                  <a:pt x="362470" y="1628104"/>
                </a:lnTo>
                <a:close/>
              </a:path>
              <a:path w="1003300" h="2286000">
                <a:moveTo>
                  <a:pt x="364858" y="1631846"/>
                </a:moveTo>
                <a:lnTo>
                  <a:pt x="365362" y="1625600"/>
                </a:lnTo>
                <a:lnTo>
                  <a:pt x="365541" y="1625600"/>
                </a:lnTo>
                <a:lnTo>
                  <a:pt x="366098" y="1627193"/>
                </a:lnTo>
                <a:lnTo>
                  <a:pt x="364858" y="1631846"/>
                </a:lnTo>
                <a:close/>
              </a:path>
              <a:path w="1003300" h="2286000">
                <a:moveTo>
                  <a:pt x="371971" y="1638300"/>
                </a:moveTo>
                <a:lnTo>
                  <a:pt x="369980" y="1638300"/>
                </a:lnTo>
                <a:lnTo>
                  <a:pt x="366098" y="1627193"/>
                </a:lnTo>
                <a:lnTo>
                  <a:pt x="366523" y="1625600"/>
                </a:lnTo>
                <a:lnTo>
                  <a:pt x="374146" y="1625600"/>
                </a:lnTo>
                <a:lnTo>
                  <a:pt x="371971" y="1638300"/>
                </a:lnTo>
                <a:close/>
              </a:path>
              <a:path w="1003300" h="2286000">
                <a:moveTo>
                  <a:pt x="377505" y="1638300"/>
                </a:moveTo>
                <a:lnTo>
                  <a:pt x="375137" y="1638300"/>
                </a:lnTo>
                <a:lnTo>
                  <a:pt x="375754" y="1625600"/>
                </a:lnTo>
                <a:lnTo>
                  <a:pt x="377505" y="1638300"/>
                </a:lnTo>
                <a:close/>
              </a:path>
              <a:path w="1003300" h="2286000">
                <a:moveTo>
                  <a:pt x="389838" y="1638300"/>
                </a:moveTo>
                <a:lnTo>
                  <a:pt x="386157" y="1638300"/>
                </a:lnTo>
                <a:lnTo>
                  <a:pt x="382105" y="1625600"/>
                </a:lnTo>
                <a:lnTo>
                  <a:pt x="398945" y="1625600"/>
                </a:lnTo>
                <a:lnTo>
                  <a:pt x="389838" y="1638300"/>
                </a:lnTo>
                <a:close/>
              </a:path>
              <a:path w="1003300" h="2286000">
                <a:moveTo>
                  <a:pt x="400924" y="1638300"/>
                </a:moveTo>
                <a:lnTo>
                  <a:pt x="399192" y="1638300"/>
                </a:lnTo>
                <a:lnTo>
                  <a:pt x="398945" y="1625600"/>
                </a:lnTo>
                <a:lnTo>
                  <a:pt x="403886" y="1625600"/>
                </a:lnTo>
                <a:lnTo>
                  <a:pt x="400999" y="1638165"/>
                </a:lnTo>
                <a:lnTo>
                  <a:pt x="400924" y="1638300"/>
                </a:lnTo>
                <a:close/>
              </a:path>
              <a:path w="1003300" h="2286000">
                <a:moveTo>
                  <a:pt x="406714" y="1638300"/>
                </a:moveTo>
                <a:lnTo>
                  <a:pt x="400968" y="1638300"/>
                </a:lnTo>
                <a:lnTo>
                  <a:pt x="400999" y="1638165"/>
                </a:lnTo>
                <a:lnTo>
                  <a:pt x="407946" y="1625600"/>
                </a:lnTo>
                <a:lnTo>
                  <a:pt x="408771" y="1625600"/>
                </a:lnTo>
                <a:lnTo>
                  <a:pt x="406714" y="1638300"/>
                </a:lnTo>
                <a:close/>
              </a:path>
              <a:path w="1003300" h="2286000">
                <a:moveTo>
                  <a:pt x="409470" y="1638300"/>
                </a:moveTo>
                <a:lnTo>
                  <a:pt x="406714" y="1638300"/>
                </a:lnTo>
                <a:lnTo>
                  <a:pt x="409470" y="1625600"/>
                </a:lnTo>
                <a:lnTo>
                  <a:pt x="409470" y="1638300"/>
                </a:lnTo>
                <a:close/>
              </a:path>
              <a:path w="1003300" h="2286000">
                <a:moveTo>
                  <a:pt x="412484" y="1638300"/>
                </a:moveTo>
                <a:lnTo>
                  <a:pt x="411365" y="1638300"/>
                </a:lnTo>
                <a:lnTo>
                  <a:pt x="411365" y="1625600"/>
                </a:lnTo>
                <a:lnTo>
                  <a:pt x="413610" y="1625600"/>
                </a:lnTo>
                <a:lnTo>
                  <a:pt x="414759" y="1626658"/>
                </a:lnTo>
                <a:lnTo>
                  <a:pt x="412484" y="1638300"/>
                </a:lnTo>
                <a:close/>
              </a:path>
              <a:path w="1003300" h="2286000">
                <a:moveTo>
                  <a:pt x="414759" y="1626658"/>
                </a:moveTo>
                <a:lnTo>
                  <a:pt x="413610" y="1625600"/>
                </a:lnTo>
                <a:lnTo>
                  <a:pt x="414966" y="1625600"/>
                </a:lnTo>
                <a:lnTo>
                  <a:pt x="414759" y="1626658"/>
                </a:lnTo>
                <a:close/>
              </a:path>
              <a:path w="1003300" h="2286000">
                <a:moveTo>
                  <a:pt x="429659" y="1638300"/>
                </a:moveTo>
                <a:lnTo>
                  <a:pt x="427404" y="1638300"/>
                </a:lnTo>
                <a:lnTo>
                  <a:pt x="414759" y="1626658"/>
                </a:lnTo>
                <a:lnTo>
                  <a:pt x="414966" y="1625600"/>
                </a:lnTo>
                <a:lnTo>
                  <a:pt x="433009" y="1625600"/>
                </a:lnTo>
                <a:lnTo>
                  <a:pt x="429659" y="1638300"/>
                </a:lnTo>
                <a:close/>
              </a:path>
              <a:path w="1003300" h="2286000">
                <a:moveTo>
                  <a:pt x="433261" y="1634377"/>
                </a:moveTo>
                <a:lnTo>
                  <a:pt x="433629" y="1625600"/>
                </a:lnTo>
                <a:lnTo>
                  <a:pt x="437254" y="1625600"/>
                </a:lnTo>
                <a:lnTo>
                  <a:pt x="436226" y="1630900"/>
                </a:lnTo>
                <a:lnTo>
                  <a:pt x="433261" y="1634377"/>
                </a:lnTo>
                <a:close/>
              </a:path>
              <a:path w="1003300" h="2286000">
                <a:moveTo>
                  <a:pt x="436399" y="1630698"/>
                </a:moveTo>
                <a:lnTo>
                  <a:pt x="437477" y="1625600"/>
                </a:lnTo>
                <a:lnTo>
                  <a:pt x="440747" y="1625600"/>
                </a:lnTo>
                <a:lnTo>
                  <a:pt x="436399" y="1630698"/>
                </a:lnTo>
                <a:close/>
              </a:path>
              <a:path w="1003300" h="2286000">
                <a:moveTo>
                  <a:pt x="448788" y="1638300"/>
                </a:moveTo>
                <a:lnTo>
                  <a:pt x="435989" y="1638300"/>
                </a:lnTo>
                <a:lnTo>
                  <a:pt x="447464" y="1625600"/>
                </a:lnTo>
                <a:lnTo>
                  <a:pt x="448788" y="1625600"/>
                </a:lnTo>
                <a:lnTo>
                  <a:pt x="448788" y="1638300"/>
                </a:lnTo>
                <a:close/>
              </a:path>
              <a:path w="1003300" h="2286000">
                <a:moveTo>
                  <a:pt x="452437" y="1638300"/>
                </a:moveTo>
                <a:lnTo>
                  <a:pt x="450164" y="1638300"/>
                </a:lnTo>
                <a:lnTo>
                  <a:pt x="449020" y="1625600"/>
                </a:lnTo>
                <a:lnTo>
                  <a:pt x="453184" y="1625600"/>
                </a:lnTo>
                <a:lnTo>
                  <a:pt x="452437" y="1638300"/>
                </a:lnTo>
                <a:close/>
              </a:path>
              <a:path w="1003300" h="2286000">
                <a:moveTo>
                  <a:pt x="528372" y="1638300"/>
                </a:moveTo>
                <a:lnTo>
                  <a:pt x="526342" y="1638300"/>
                </a:lnTo>
                <a:lnTo>
                  <a:pt x="522293" y="1625600"/>
                </a:lnTo>
                <a:lnTo>
                  <a:pt x="528372" y="1625600"/>
                </a:lnTo>
                <a:lnTo>
                  <a:pt x="528372" y="1638300"/>
                </a:lnTo>
                <a:close/>
              </a:path>
              <a:path w="1003300" h="2286000">
                <a:moveTo>
                  <a:pt x="536511" y="1638300"/>
                </a:moveTo>
                <a:lnTo>
                  <a:pt x="534658" y="1638300"/>
                </a:lnTo>
                <a:lnTo>
                  <a:pt x="534503" y="1625600"/>
                </a:lnTo>
                <a:lnTo>
                  <a:pt x="536795" y="1625600"/>
                </a:lnTo>
                <a:lnTo>
                  <a:pt x="536511" y="1638300"/>
                </a:lnTo>
                <a:close/>
              </a:path>
              <a:path w="1003300" h="2286000">
                <a:moveTo>
                  <a:pt x="547484" y="1638300"/>
                </a:moveTo>
                <a:lnTo>
                  <a:pt x="543447" y="1638300"/>
                </a:lnTo>
                <a:lnTo>
                  <a:pt x="541792" y="1625600"/>
                </a:lnTo>
                <a:lnTo>
                  <a:pt x="547484" y="1638300"/>
                </a:lnTo>
                <a:close/>
              </a:path>
              <a:path w="1003300" h="2286000">
                <a:moveTo>
                  <a:pt x="558958" y="1638300"/>
                </a:moveTo>
                <a:lnTo>
                  <a:pt x="557154" y="1638300"/>
                </a:lnTo>
                <a:lnTo>
                  <a:pt x="556659" y="1625600"/>
                </a:lnTo>
                <a:lnTo>
                  <a:pt x="557717" y="1625600"/>
                </a:lnTo>
                <a:lnTo>
                  <a:pt x="558958" y="1638300"/>
                </a:lnTo>
                <a:close/>
              </a:path>
              <a:path w="1003300" h="2286000">
                <a:moveTo>
                  <a:pt x="575379" y="1625926"/>
                </a:moveTo>
                <a:lnTo>
                  <a:pt x="575432" y="1625600"/>
                </a:lnTo>
                <a:lnTo>
                  <a:pt x="575379" y="1625926"/>
                </a:lnTo>
                <a:close/>
              </a:path>
              <a:path w="1003300" h="2286000">
                <a:moveTo>
                  <a:pt x="578674" y="1638300"/>
                </a:moveTo>
                <a:lnTo>
                  <a:pt x="573348" y="1638300"/>
                </a:lnTo>
                <a:lnTo>
                  <a:pt x="576568" y="1625600"/>
                </a:lnTo>
                <a:lnTo>
                  <a:pt x="577452" y="1625600"/>
                </a:lnTo>
                <a:lnTo>
                  <a:pt x="578674" y="1638300"/>
                </a:lnTo>
                <a:close/>
              </a:path>
              <a:path w="1003300" h="2286000">
                <a:moveTo>
                  <a:pt x="581855" y="1628200"/>
                </a:moveTo>
                <a:lnTo>
                  <a:pt x="581850" y="1625600"/>
                </a:lnTo>
                <a:lnTo>
                  <a:pt x="582674" y="1625600"/>
                </a:lnTo>
                <a:lnTo>
                  <a:pt x="581855" y="1628200"/>
                </a:lnTo>
                <a:close/>
              </a:path>
              <a:path w="1003300" h="2286000">
                <a:moveTo>
                  <a:pt x="587442" y="1638300"/>
                </a:moveTo>
                <a:lnTo>
                  <a:pt x="586037" y="1638300"/>
                </a:lnTo>
                <a:lnTo>
                  <a:pt x="585776" y="1625600"/>
                </a:lnTo>
                <a:lnTo>
                  <a:pt x="586888" y="1625600"/>
                </a:lnTo>
                <a:lnTo>
                  <a:pt x="587442" y="1638300"/>
                </a:lnTo>
                <a:close/>
              </a:path>
              <a:path w="1003300" h="2286000">
                <a:moveTo>
                  <a:pt x="593745" y="1638300"/>
                </a:moveTo>
                <a:lnTo>
                  <a:pt x="591159" y="1638300"/>
                </a:lnTo>
                <a:lnTo>
                  <a:pt x="593020" y="1625600"/>
                </a:lnTo>
                <a:lnTo>
                  <a:pt x="593745" y="1625600"/>
                </a:lnTo>
                <a:lnTo>
                  <a:pt x="593745" y="1638300"/>
                </a:lnTo>
                <a:close/>
              </a:path>
              <a:path w="1003300" h="2286000">
                <a:moveTo>
                  <a:pt x="602003" y="1638300"/>
                </a:moveTo>
                <a:lnTo>
                  <a:pt x="601751" y="1638300"/>
                </a:lnTo>
                <a:lnTo>
                  <a:pt x="600382" y="1625600"/>
                </a:lnTo>
                <a:lnTo>
                  <a:pt x="604564" y="1625600"/>
                </a:lnTo>
                <a:lnTo>
                  <a:pt x="602003" y="1638300"/>
                </a:lnTo>
                <a:close/>
              </a:path>
              <a:path w="1003300" h="2286000">
                <a:moveTo>
                  <a:pt x="607267" y="1638300"/>
                </a:moveTo>
                <a:lnTo>
                  <a:pt x="605804" y="1638300"/>
                </a:lnTo>
                <a:lnTo>
                  <a:pt x="605955" y="1625600"/>
                </a:lnTo>
                <a:lnTo>
                  <a:pt x="607483" y="1625600"/>
                </a:lnTo>
                <a:lnTo>
                  <a:pt x="607267" y="1638300"/>
                </a:lnTo>
                <a:close/>
              </a:path>
              <a:path w="1003300" h="2286000">
                <a:moveTo>
                  <a:pt x="611892" y="1638300"/>
                </a:moveTo>
                <a:lnTo>
                  <a:pt x="608213" y="1638300"/>
                </a:lnTo>
                <a:lnTo>
                  <a:pt x="608235" y="1625600"/>
                </a:lnTo>
                <a:lnTo>
                  <a:pt x="610895" y="1625600"/>
                </a:lnTo>
                <a:lnTo>
                  <a:pt x="611892" y="1638300"/>
                </a:lnTo>
                <a:close/>
              </a:path>
              <a:path w="1003300" h="2286000">
                <a:moveTo>
                  <a:pt x="626204" y="1638300"/>
                </a:moveTo>
                <a:lnTo>
                  <a:pt x="625641" y="1638300"/>
                </a:lnTo>
                <a:lnTo>
                  <a:pt x="623917" y="1625600"/>
                </a:lnTo>
                <a:lnTo>
                  <a:pt x="626204" y="1638300"/>
                </a:lnTo>
                <a:close/>
              </a:path>
              <a:path w="1003300" h="2286000">
                <a:moveTo>
                  <a:pt x="630704" y="1630543"/>
                </a:moveTo>
                <a:lnTo>
                  <a:pt x="630432" y="1625600"/>
                </a:lnTo>
                <a:lnTo>
                  <a:pt x="631179" y="1625600"/>
                </a:lnTo>
                <a:lnTo>
                  <a:pt x="630704" y="1630543"/>
                </a:lnTo>
                <a:close/>
              </a:path>
              <a:path w="1003300" h="2286000">
                <a:moveTo>
                  <a:pt x="635307" y="1638300"/>
                </a:moveTo>
                <a:lnTo>
                  <a:pt x="633074" y="1638300"/>
                </a:lnTo>
                <a:lnTo>
                  <a:pt x="633554" y="1625600"/>
                </a:lnTo>
                <a:lnTo>
                  <a:pt x="636921" y="1625600"/>
                </a:lnTo>
                <a:lnTo>
                  <a:pt x="635307" y="1638300"/>
                </a:lnTo>
                <a:close/>
              </a:path>
              <a:path w="1003300" h="2286000">
                <a:moveTo>
                  <a:pt x="637735" y="1638300"/>
                </a:moveTo>
                <a:lnTo>
                  <a:pt x="635320" y="1638300"/>
                </a:lnTo>
                <a:lnTo>
                  <a:pt x="637474" y="1625600"/>
                </a:lnTo>
                <a:lnTo>
                  <a:pt x="639278" y="1625600"/>
                </a:lnTo>
                <a:lnTo>
                  <a:pt x="637735" y="1638300"/>
                </a:lnTo>
                <a:close/>
              </a:path>
              <a:path w="1003300" h="2286000">
                <a:moveTo>
                  <a:pt x="640335" y="1638300"/>
                </a:moveTo>
                <a:lnTo>
                  <a:pt x="639720" y="1638300"/>
                </a:lnTo>
                <a:lnTo>
                  <a:pt x="639479" y="1625600"/>
                </a:lnTo>
                <a:lnTo>
                  <a:pt x="642154" y="1625600"/>
                </a:lnTo>
                <a:lnTo>
                  <a:pt x="640335" y="1638300"/>
                </a:lnTo>
                <a:close/>
              </a:path>
              <a:path w="1003300" h="2286000">
                <a:moveTo>
                  <a:pt x="648384" y="1638300"/>
                </a:moveTo>
                <a:lnTo>
                  <a:pt x="643638" y="1638300"/>
                </a:lnTo>
                <a:lnTo>
                  <a:pt x="642787" y="1625600"/>
                </a:lnTo>
                <a:lnTo>
                  <a:pt x="649162" y="1625600"/>
                </a:lnTo>
                <a:lnTo>
                  <a:pt x="648384" y="1638300"/>
                </a:lnTo>
                <a:close/>
              </a:path>
              <a:path w="1003300" h="2286000">
                <a:moveTo>
                  <a:pt x="651134" y="1638300"/>
                </a:moveTo>
                <a:lnTo>
                  <a:pt x="650152" y="1638300"/>
                </a:lnTo>
                <a:lnTo>
                  <a:pt x="649162" y="1625600"/>
                </a:lnTo>
                <a:lnTo>
                  <a:pt x="651580" y="1625600"/>
                </a:lnTo>
                <a:lnTo>
                  <a:pt x="651134" y="1638300"/>
                </a:lnTo>
                <a:close/>
              </a:path>
              <a:path w="1003300" h="2286000">
                <a:moveTo>
                  <a:pt x="660670" y="1638300"/>
                </a:moveTo>
                <a:lnTo>
                  <a:pt x="651134" y="1638300"/>
                </a:lnTo>
                <a:lnTo>
                  <a:pt x="653689" y="1625600"/>
                </a:lnTo>
                <a:lnTo>
                  <a:pt x="659882" y="1625600"/>
                </a:lnTo>
                <a:lnTo>
                  <a:pt x="660670" y="1638300"/>
                </a:lnTo>
                <a:close/>
              </a:path>
              <a:path w="1003300" h="2286000">
                <a:moveTo>
                  <a:pt x="573348" y="1638300"/>
                </a:moveTo>
                <a:lnTo>
                  <a:pt x="572114" y="1638300"/>
                </a:lnTo>
                <a:lnTo>
                  <a:pt x="575379" y="1625926"/>
                </a:lnTo>
                <a:lnTo>
                  <a:pt x="573348" y="1638300"/>
                </a:lnTo>
                <a:close/>
              </a:path>
              <a:path w="1003300" h="2286000">
                <a:moveTo>
                  <a:pt x="360479" y="1638300"/>
                </a:moveTo>
                <a:lnTo>
                  <a:pt x="354927" y="1638300"/>
                </a:lnTo>
                <a:lnTo>
                  <a:pt x="362470" y="1628104"/>
                </a:lnTo>
                <a:lnTo>
                  <a:pt x="360479" y="1638300"/>
                </a:lnTo>
                <a:close/>
              </a:path>
              <a:path w="1003300" h="2286000">
                <a:moveTo>
                  <a:pt x="581873" y="1638300"/>
                </a:moveTo>
                <a:lnTo>
                  <a:pt x="578674" y="1638300"/>
                </a:lnTo>
                <a:lnTo>
                  <a:pt x="581855" y="1628200"/>
                </a:lnTo>
                <a:lnTo>
                  <a:pt x="581873" y="1638300"/>
                </a:lnTo>
                <a:close/>
              </a:path>
              <a:path w="1003300" h="2286000">
                <a:moveTo>
                  <a:pt x="631131" y="1638300"/>
                </a:moveTo>
                <a:lnTo>
                  <a:pt x="629960" y="1638300"/>
                </a:lnTo>
                <a:lnTo>
                  <a:pt x="630704" y="1630543"/>
                </a:lnTo>
                <a:lnTo>
                  <a:pt x="631131" y="1638300"/>
                </a:lnTo>
                <a:close/>
              </a:path>
              <a:path w="1003300" h="2286000">
                <a:moveTo>
                  <a:pt x="434791" y="1638300"/>
                </a:moveTo>
                <a:lnTo>
                  <a:pt x="436226" y="1630900"/>
                </a:lnTo>
                <a:lnTo>
                  <a:pt x="436399" y="1630698"/>
                </a:lnTo>
                <a:lnTo>
                  <a:pt x="434791" y="1638300"/>
                </a:lnTo>
                <a:close/>
              </a:path>
              <a:path w="1003300" h="2286000">
                <a:moveTo>
                  <a:pt x="364337" y="1638300"/>
                </a:moveTo>
                <a:lnTo>
                  <a:pt x="363137" y="1638300"/>
                </a:lnTo>
                <a:lnTo>
                  <a:pt x="364858" y="1631846"/>
                </a:lnTo>
                <a:lnTo>
                  <a:pt x="364337" y="1638300"/>
                </a:lnTo>
                <a:close/>
              </a:path>
              <a:path w="1003300" h="2286000">
                <a:moveTo>
                  <a:pt x="433096" y="1638300"/>
                </a:moveTo>
                <a:lnTo>
                  <a:pt x="429916" y="1638300"/>
                </a:lnTo>
                <a:lnTo>
                  <a:pt x="433261" y="1634377"/>
                </a:lnTo>
                <a:lnTo>
                  <a:pt x="433096" y="1638300"/>
                </a:lnTo>
                <a:close/>
              </a:path>
              <a:path w="1003300" h="2286000">
                <a:moveTo>
                  <a:pt x="400968" y="1638300"/>
                </a:moveTo>
                <a:lnTo>
                  <a:pt x="400999" y="1638165"/>
                </a:lnTo>
                <a:lnTo>
                  <a:pt x="400968" y="1638300"/>
                </a:lnTo>
                <a:close/>
              </a:path>
              <a:path w="1003300" h="2286000">
                <a:moveTo>
                  <a:pt x="320550" y="1651000"/>
                </a:moveTo>
                <a:lnTo>
                  <a:pt x="317026" y="1651000"/>
                </a:lnTo>
                <a:lnTo>
                  <a:pt x="318762" y="1638300"/>
                </a:lnTo>
                <a:lnTo>
                  <a:pt x="321845" y="1638300"/>
                </a:lnTo>
                <a:lnTo>
                  <a:pt x="320550" y="1651000"/>
                </a:lnTo>
                <a:close/>
              </a:path>
              <a:path w="1003300" h="2286000">
                <a:moveTo>
                  <a:pt x="323807" y="1651000"/>
                </a:moveTo>
                <a:lnTo>
                  <a:pt x="321909" y="1651000"/>
                </a:lnTo>
                <a:lnTo>
                  <a:pt x="322932" y="1638300"/>
                </a:lnTo>
                <a:lnTo>
                  <a:pt x="323824" y="1638300"/>
                </a:lnTo>
                <a:lnTo>
                  <a:pt x="323807" y="1651000"/>
                </a:lnTo>
                <a:close/>
              </a:path>
              <a:path w="1003300" h="2286000">
                <a:moveTo>
                  <a:pt x="397228" y="1651000"/>
                </a:moveTo>
                <a:lnTo>
                  <a:pt x="396568" y="1638300"/>
                </a:lnTo>
                <a:lnTo>
                  <a:pt x="397714" y="1638300"/>
                </a:lnTo>
                <a:lnTo>
                  <a:pt x="397228" y="1651000"/>
                </a:lnTo>
                <a:close/>
              </a:path>
              <a:path w="1003300" h="2286000">
                <a:moveTo>
                  <a:pt x="403139" y="1651000"/>
                </a:moveTo>
                <a:lnTo>
                  <a:pt x="401993" y="1651000"/>
                </a:lnTo>
                <a:lnTo>
                  <a:pt x="400900" y="1638300"/>
                </a:lnTo>
                <a:lnTo>
                  <a:pt x="402021" y="1638300"/>
                </a:lnTo>
                <a:lnTo>
                  <a:pt x="403139" y="1651000"/>
                </a:lnTo>
                <a:close/>
              </a:path>
              <a:path w="1003300" h="2286000">
                <a:moveTo>
                  <a:pt x="415345" y="1651000"/>
                </a:moveTo>
                <a:lnTo>
                  <a:pt x="406153" y="1651000"/>
                </a:lnTo>
                <a:lnTo>
                  <a:pt x="407093" y="1638300"/>
                </a:lnTo>
                <a:lnTo>
                  <a:pt x="418726" y="1638300"/>
                </a:lnTo>
                <a:lnTo>
                  <a:pt x="415345" y="1651000"/>
                </a:lnTo>
                <a:close/>
              </a:path>
              <a:path w="1003300" h="2286000">
                <a:moveTo>
                  <a:pt x="422728" y="1651000"/>
                </a:moveTo>
                <a:lnTo>
                  <a:pt x="418078" y="1651000"/>
                </a:lnTo>
                <a:lnTo>
                  <a:pt x="419861" y="1638300"/>
                </a:lnTo>
                <a:lnTo>
                  <a:pt x="421172" y="1638300"/>
                </a:lnTo>
                <a:lnTo>
                  <a:pt x="422728" y="1651000"/>
                </a:lnTo>
                <a:close/>
              </a:path>
              <a:path w="1003300" h="2286000">
                <a:moveTo>
                  <a:pt x="423555" y="1651000"/>
                </a:moveTo>
                <a:lnTo>
                  <a:pt x="421172" y="1638300"/>
                </a:lnTo>
                <a:lnTo>
                  <a:pt x="423681" y="1638300"/>
                </a:lnTo>
                <a:lnTo>
                  <a:pt x="423555" y="1651000"/>
                </a:lnTo>
                <a:close/>
              </a:path>
              <a:path w="1003300" h="2286000">
                <a:moveTo>
                  <a:pt x="434322" y="1642781"/>
                </a:moveTo>
                <a:lnTo>
                  <a:pt x="434746" y="1638300"/>
                </a:lnTo>
                <a:lnTo>
                  <a:pt x="435302" y="1639701"/>
                </a:lnTo>
                <a:lnTo>
                  <a:pt x="434322" y="1642781"/>
                </a:lnTo>
                <a:close/>
              </a:path>
              <a:path w="1003300" h="2286000">
                <a:moveTo>
                  <a:pt x="451079" y="1651000"/>
                </a:moveTo>
                <a:lnTo>
                  <a:pt x="439789" y="1651000"/>
                </a:lnTo>
                <a:lnTo>
                  <a:pt x="435302" y="1639701"/>
                </a:lnTo>
                <a:lnTo>
                  <a:pt x="435748" y="1638300"/>
                </a:lnTo>
                <a:lnTo>
                  <a:pt x="451154" y="1638300"/>
                </a:lnTo>
                <a:lnTo>
                  <a:pt x="451079" y="1651000"/>
                </a:lnTo>
                <a:close/>
              </a:path>
              <a:path w="1003300" h="2286000">
                <a:moveTo>
                  <a:pt x="537720" y="1651000"/>
                </a:moveTo>
                <a:lnTo>
                  <a:pt x="531166" y="1651000"/>
                </a:lnTo>
                <a:lnTo>
                  <a:pt x="529459" y="1638300"/>
                </a:lnTo>
                <a:lnTo>
                  <a:pt x="535694" y="1638300"/>
                </a:lnTo>
                <a:lnTo>
                  <a:pt x="537720" y="1651000"/>
                </a:lnTo>
                <a:close/>
              </a:path>
              <a:path w="1003300" h="2286000">
                <a:moveTo>
                  <a:pt x="541636" y="1651000"/>
                </a:moveTo>
                <a:lnTo>
                  <a:pt x="540677" y="1651000"/>
                </a:lnTo>
                <a:lnTo>
                  <a:pt x="539825" y="1638300"/>
                </a:lnTo>
                <a:lnTo>
                  <a:pt x="541636" y="1638300"/>
                </a:lnTo>
                <a:lnTo>
                  <a:pt x="541636" y="1651000"/>
                </a:lnTo>
                <a:close/>
              </a:path>
              <a:path w="1003300" h="2286000">
                <a:moveTo>
                  <a:pt x="561621" y="1651000"/>
                </a:moveTo>
                <a:lnTo>
                  <a:pt x="555809" y="1651000"/>
                </a:lnTo>
                <a:lnTo>
                  <a:pt x="555405" y="1638300"/>
                </a:lnTo>
                <a:lnTo>
                  <a:pt x="559773" y="1638300"/>
                </a:lnTo>
                <a:lnTo>
                  <a:pt x="561621" y="1651000"/>
                </a:lnTo>
                <a:close/>
              </a:path>
              <a:path w="1003300" h="2286000">
                <a:moveTo>
                  <a:pt x="567938" y="1651000"/>
                </a:moveTo>
                <a:lnTo>
                  <a:pt x="561621" y="1651000"/>
                </a:lnTo>
                <a:lnTo>
                  <a:pt x="562076" y="1638300"/>
                </a:lnTo>
                <a:lnTo>
                  <a:pt x="567418" y="1638300"/>
                </a:lnTo>
                <a:lnTo>
                  <a:pt x="567938" y="1651000"/>
                </a:lnTo>
                <a:close/>
              </a:path>
              <a:path w="1003300" h="2286000">
                <a:moveTo>
                  <a:pt x="568612" y="1651000"/>
                </a:moveTo>
                <a:lnTo>
                  <a:pt x="567418" y="1638300"/>
                </a:lnTo>
                <a:lnTo>
                  <a:pt x="569825" y="1638300"/>
                </a:lnTo>
                <a:lnTo>
                  <a:pt x="568612" y="1651000"/>
                </a:lnTo>
                <a:close/>
              </a:path>
              <a:path w="1003300" h="2286000">
                <a:moveTo>
                  <a:pt x="570946" y="1651000"/>
                </a:moveTo>
                <a:lnTo>
                  <a:pt x="569825" y="1638300"/>
                </a:lnTo>
                <a:lnTo>
                  <a:pt x="572547" y="1638300"/>
                </a:lnTo>
                <a:lnTo>
                  <a:pt x="572449" y="1639890"/>
                </a:lnTo>
                <a:lnTo>
                  <a:pt x="570946" y="1651000"/>
                </a:lnTo>
                <a:close/>
              </a:path>
              <a:path w="1003300" h="2286000">
                <a:moveTo>
                  <a:pt x="608176" y="1651000"/>
                </a:moveTo>
                <a:lnTo>
                  <a:pt x="595518" y="1651000"/>
                </a:lnTo>
                <a:lnTo>
                  <a:pt x="601656" y="1638300"/>
                </a:lnTo>
                <a:lnTo>
                  <a:pt x="607494" y="1638300"/>
                </a:lnTo>
                <a:lnTo>
                  <a:pt x="608176" y="1651000"/>
                </a:lnTo>
                <a:close/>
              </a:path>
              <a:path w="1003300" h="2286000">
                <a:moveTo>
                  <a:pt x="611392" y="1651000"/>
                </a:moveTo>
                <a:lnTo>
                  <a:pt x="608722" y="1651000"/>
                </a:lnTo>
                <a:lnTo>
                  <a:pt x="609332" y="1638300"/>
                </a:lnTo>
                <a:lnTo>
                  <a:pt x="611273" y="1638300"/>
                </a:lnTo>
                <a:lnTo>
                  <a:pt x="611392" y="1651000"/>
                </a:lnTo>
                <a:close/>
              </a:path>
              <a:path w="1003300" h="2286000">
                <a:moveTo>
                  <a:pt x="614442" y="1651000"/>
                </a:moveTo>
                <a:lnTo>
                  <a:pt x="611392" y="1651000"/>
                </a:lnTo>
                <a:lnTo>
                  <a:pt x="612897" y="1638300"/>
                </a:lnTo>
                <a:lnTo>
                  <a:pt x="613916" y="1638300"/>
                </a:lnTo>
                <a:lnTo>
                  <a:pt x="614455" y="1649569"/>
                </a:lnTo>
                <a:lnTo>
                  <a:pt x="614442" y="1651000"/>
                </a:lnTo>
                <a:close/>
              </a:path>
              <a:path w="1003300" h="2286000">
                <a:moveTo>
                  <a:pt x="621531" y="1651000"/>
                </a:moveTo>
                <a:lnTo>
                  <a:pt x="614524" y="1651000"/>
                </a:lnTo>
                <a:lnTo>
                  <a:pt x="614505" y="1649569"/>
                </a:lnTo>
                <a:lnTo>
                  <a:pt x="615001" y="1638300"/>
                </a:lnTo>
                <a:lnTo>
                  <a:pt x="617798" y="1638300"/>
                </a:lnTo>
                <a:lnTo>
                  <a:pt x="621699" y="1650461"/>
                </a:lnTo>
                <a:lnTo>
                  <a:pt x="621531" y="1651000"/>
                </a:lnTo>
                <a:close/>
              </a:path>
              <a:path w="1003300" h="2286000">
                <a:moveTo>
                  <a:pt x="621979" y="1649569"/>
                </a:moveTo>
                <a:lnTo>
                  <a:pt x="622818" y="1638300"/>
                </a:lnTo>
                <a:lnTo>
                  <a:pt x="625010" y="1638300"/>
                </a:lnTo>
                <a:lnTo>
                  <a:pt x="624907" y="1640220"/>
                </a:lnTo>
                <a:lnTo>
                  <a:pt x="621979" y="1649569"/>
                </a:lnTo>
                <a:close/>
              </a:path>
              <a:path w="1003300" h="2286000">
                <a:moveTo>
                  <a:pt x="625010" y="1639890"/>
                </a:moveTo>
                <a:lnTo>
                  <a:pt x="625010" y="1638300"/>
                </a:lnTo>
                <a:lnTo>
                  <a:pt x="625509" y="1638300"/>
                </a:lnTo>
                <a:lnTo>
                  <a:pt x="625010" y="1639890"/>
                </a:lnTo>
                <a:close/>
              </a:path>
              <a:path w="1003300" h="2286000">
                <a:moveTo>
                  <a:pt x="631416" y="1651000"/>
                </a:moveTo>
                <a:lnTo>
                  <a:pt x="625010" y="1651000"/>
                </a:lnTo>
                <a:lnTo>
                  <a:pt x="625070" y="1639701"/>
                </a:lnTo>
                <a:lnTo>
                  <a:pt x="625509" y="1638300"/>
                </a:lnTo>
                <a:lnTo>
                  <a:pt x="633512" y="1638300"/>
                </a:lnTo>
                <a:lnTo>
                  <a:pt x="631416" y="1651000"/>
                </a:lnTo>
                <a:close/>
              </a:path>
              <a:path w="1003300" h="2286000">
                <a:moveTo>
                  <a:pt x="633590" y="1651000"/>
                </a:moveTo>
                <a:lnTo>
                  <a:pt x="632318" y="1651000"/>
                </a:lnTo>
                <a:lnTo>
                  <a:pt x="636633" y="1638300"/>
                </a:lnTo>
                <a:lnTo>
                  <a:pt x="638777" y="1638300"/>
                </a:lnTo>
                <a:lnTo>
                  <a:pt x="633590" y="1651000"/>
                </a:lnTo>
                <a:close/>
              </a:path>
              <a:path w="1003300" h="2286000">
                <a:moveTo>
                  <a:pt x="639551" y="1651000"/>
                </a:moveTo>
                <a:lnTo>
                  <a:pt x="638771" y="1651000"/>
                </a:lnTo>
                <a:lnTo>
                  <a:pt x="640858" y="1638300"/>
                </a:lnTo>
                <a:lnTo>
                  <a:pt x="639551" y="1651000"/>
                </a:lnTo>
                <a:close/>
              </a:path>
              <a:path w="1003300" h="2286000">
                <a:moveTo>
                  <a:pt x="643678" y="1641869"/>
                </a:moveTo>
                <a:lnTo>
                  <a:pt x="644309" y="1638300"/>
                </a:lnTo>
                <a:lnTo>
                  <a:pt x="644423" y="1640220"/>
                </a:lnTo>
                <a:lnTo>
                  <a:pt x="643678" y="1641869"/>
                </a:lnTo>
                <a:close/>
              </a:path>
              <a:path w="1003300" h="2286000">
                <a:moveTo>
                  <a:pt x="647071" y="1651000"/>
                </a:moveTo>
                <a:lnTo>
                  <a:pt x="645065" y="1651000"/>
                </a:lnTo>
                <a:lnTo>
                  <a:pt x="644423" y="1640220"/>
                </a:lnTo>
                <a:lnTo>
                  <a:pt x="645292" y="1638300"/>
                </a:lnTo>
                <a:lnTo>
                  <a:pt x="646834" y="1638300"/>
                </a:lnTo>
                <a:lnTo>
                  <a:pt x="647071" y="1651000"/>
                </a:lnTo>
                <a:close/>
              </a:path>
              <a:path w="1003300" h="2286000">
                <a:moveTo>
                  <a:pt x="648107" y="1650027"/>
                </a:moveTo>
                <a:lnTo>
                  <a:pt x="648164" y="1638300"/>
                </a:lnTo>
                <a:lnTo>
                  <a:pt x="650347" y="1638300"/>
                </a:lnTo>
                <a:lnTo>
                  <a:pt x="648107" y="1650027"/>
                </a:lnTo>
                <a:close/>
              </a:path>
              <a:path w="1003300" h="2286000">
                <a:moveTo>
                  <a:pt x="654425" y="1651000"/>
                </a:moveTo>
                <a:lnTo>
                  <a:pt x="653127" y="1651000"/>
                </a:lnTo>
                <a:lnTo>
                  <a:pt x="650509" y="1638300"/>
                </a:lnTo>
                <a:lnTo>
                  <a:pt x="655066" y="1638300"/>
                </a:lnTo>
                <a:lnTo>
                  <a:pt x="654425" y="1651000"/>
                </a:lnTo>
                <a:close/>
              </a:path>
              <a:path w="1003300" h="2286000">
                <a:moveTo>
                  <a:pt x="662927" y="1651000"/>
                </a:moveTo>
                <a:lnTo>
                  <a:pt x="655484" y="1651000"/>
                </a:lnTo>
                <a:lnTo>
                  <a:pt x="655066" y="1638300"/>
                </a:lnTo>
                <a:lnTo>
                  <a:pt x="661554" y="1638300"/>
                </a:lnTo>
                <a:lnTo>
                  <a:pt x="662927" y="1651000"/>
                </a:lnTo>
                <a:close/>
              </a:path>
              <a:path w="1003300" h="2286000">
                <a:moveTo>
                  <a:pt x="574200" y="1651000"/>
                </a:moveTo>
                <a:lnTo>
                  <a:pt x="572411" y="1651000"/>
                </a:lnTo>
                <a:lnTo>
                  <a:pt x="572648" y="1639079"/>
                </a:lnTo>
                <a:lnTo>
                  <a:pt x="574200" y="1651000"/>
                </a:lnTo>
                <a:close/>
              </a:path>
              <a:path w="1003300" h="2286000">
                <a:moveTo>
                  <a:pt x="642064" y="1651000"/>
                </a:moveTo>
                <a:lnTo>
                  <a:pt x="639551" y="1651000"/>
                </a:lnTo>
                <a:lnTo>
                  <a:pt x="643678" y="1641869"/>
                </a:lnTo>
                <a:lnTo>
                  <a:pt x="642064" y="1651000"/>
                </a:lnTo>
                <a:close/>
              </a:path>
              <a:path w="1003300" h="2286000">
                <a:moveTo>
                  <a:pt x="433543" y="1651000"/>
                </a:moveTo>
                <a:lnTo>
                  <a:pt x="431705" y="1651000"/>
                </a:lnTo>
                <a:lnTo>
                  <a:pt x="434322" y="1642781"/>
                </a:lnTo>
                <a:lnTo>
                  <a:pt x="433543" y="1651000"/>
                </a:lnTo>
                <a:close/>
              </a:path>
              <a:path w="1003300" h="2286000">
                <a:moveTo>
                  <a:pt x="621872" y="1651000"/>
                </a:moveTo>
                <a:lnTo>
                  <a:pt x="621808" y="1650112"/>
                </a:lnTo>
                <a:lnTo>
                  <a:pt x="621979" y="1649569"/>
                </a:lnTo>
                <a:lnTo>
                  <a:pt x="621872" y="1651000"/>
                </a:lnTo>
                <a:close/>
              </a:path>
              <a:path w="1003300" h="2286000">
                <a:moveTo>
                  <a:pt x="648102" y="1651000"/>
                </a:moveTo>
                <a:lnTo>
                  <a:pt x="647921" y="1651000"/>
                </a:lnTo>
                <a:lnTo>
                  <a:pt x="648107" y="1650027"/>
                </a:lnTo>
                <a:lnTo>
                  <a:pt x="648102" y="1651000"/>
                </a:lnTo>
                <a:close/>
              </a:path>
              <a:path w="1003300" h="2286000">
                <a:moveTo>
                  <a:pt x="614524" y="1651000"/>
                </a:moveTo>
                <a:lnTo>
                  <a:pt x="614481" y="1650112"/>
                </a:lnTo>
                <a:lnTo>
                  <a:pt x="614524" y="1651000"/>
                </a:lnTo>
                <a:close/>
              </a:path>
              <a:path w="1003300" h="2286000">
                <a:moveTo>
                  <a:pt x="314837" y="1663700"/>
                </a:moveTo>
                <a:lnTo>
                  <a:pt x="314221" y="1663700"/>
                </a:lnTo>
                <a:lnTo>
                  <a:pt x="316757" y="1651000"/>
                </a:lnTo>
                <a:lnTo>
                  <a:pt x="314837" y="1663700"/>
                </a:lnTo>
                <a:close/>
              </a:path>
              <a:path w="1003300" h="2286000">
                <a:moveTo>
                  <a:pt x="323111" y="1663700"/>
                </a:moveTo>
                <a:lnTo>
                  <a:pt x="321748" y="1663700"/>
                </a:lnTo>
                <a:lnTo>
                  <a:pt x="322354" y="1651000"/>
                </a:lnTo>
                <a:lnTo>
                  <a:pt x="323236" y="1651000"/>
                </a:lnTo>
                <a:lnTo>
                  <a:pt x="323111" y="1663700"/>
                </a:lnTo>
                <a:close/>
              </a:path>
              <a:path w="1003300" h="2286000">
                <a:moveTo>
                  <a:pt x="369628" y="1663700"/>
                </a:moveTo>
                <a:lnTo>
                  <a:pt x="364859" y="1663700"/>
                </a:lnTo>
                <a:lnTo>
                  <a:pt x="364541" y="1651000"/>
                </a:lnTo>
                <a:lnTo>
                  <a:pt x="364777" y="1651000"/>
                </a:lnTo>
                <a:lnTo>
                  <a:pt x="369628" y="1663700"/>
                </a:lnTo>
                <a:close/>
              </a:path>
              <a:path w="1003300" h="2286000">
                <a:moveTo>
                  <a:pt x="381928" y="1663700"/>
                </a:moveTo>
                <a:lnTo>
                  <a:pt x="380546" y="1663700"/>
                </a:lnTo>
                <a:lnTo>
                  <a:pt x="380546" y="1651000"/>
                </a:lnTo>
                <a:lnTo>
                  <a:pt x="381367" y="1651000"/>
                </a:lnTo>
                <a:lnTo>
                  <a:pt x="381928" y="1663700"/>
                </a:lnTo>
                <a:close/>
              </a:path>
              <a:path w="1003300" h="2286000">
                <a:moveTo>
                  <a:pt x="403089" y="1663700"/>
                </a:moveTo>
                <a:lnTo>
                  <a:pt x="400036" y="1663700"/>
                </a:lnTo>
                <a:lnTo>
                  <a:pt x="400900" y="1651000"/>
                </a:lnTo>
                <a:lnTo>
                  <a:pt x="402092" y="1651000"/>
                </a:lnTo>
                <a:lnTo>
                  <a:pt x="403179" y="1663079"/>
                </a:lnTo>
                <a:lnTo>
                  <a:pt x="403089" y="1663700"/>
                </a:lnTo>
                <a:close/>
              </a:path>
              <a:path w="1003300" h="2286000">
                <a:moveTo>
                  <a:pt x="409298" y="1663700"/>
                </a:moveTo>
                <a:lnTo>
                  <a:pt x="403235" y="1663700"/>
                </a:lnTo>
                <a:lnTo>
                  <a:pt x="403179" y="1663079"/>
                </a:lnTo>
                <a:lnTo>
                  <a:pt x="404939" y="1651000"/>
                </a:lnTo>
                <a:lnTo>
                  <a:pt x="411499" y="1651000"/>
                </a:lnTo>
                <a:lnTo>
                  <a:pt x="409298" y="1663700"/>
                </a:lnTo>
                <a:close/>
              </a:path>
              <a:path w="1003300" h="2286000">
                <a:moveTo>
                  <a:pt x="419368" y="1663700"/>
                </a:moveTo>
                <a:lnTo>
                  <a:pt x="413260" y="1663700"/>
                </a:lnTo>
                <a:lnTo>
                  <a:pt x="413260" y="1651000"/>
                </a:lnTo>
                <a:lnTo>
                  <a:pt x="415457" y="1651000"/>
                </a:lnTo>
                <a:lnTo>
                  <a:pt x="419368" y="1663700"/>
                </a:lnTo>
                <a:close/>
              </a:path>
              <a:path w="1003300" h="2286000">
                <a:moveTo>
                  <a:pt x="420888" y="1663700"/>
                </a:moveTo>
                <a:lnTo>
                  <a:pt x="419368" y="1663700"/>
                </a:lnTo>
                <a:lnTo>
                  <a:pt x="418140" y="1651000"/>
                </a:lnTo>
                <a:lnTo>
                  <a:pt x="419965" y="1651000"/>
                </a:lnTo>
                <a:lnTo>
                  <a:pt x="420888" y="1663700"/>
                </a:lnTo>
                <a:close/>
              </a:path>
              <a:path w="1003300" h="2286000">
                <a:moveTo>
                  <a:pt x="421597" y="1663700"/>
                </a:moveTo>
                <a:lnTo>
                  <a:pt x="421093" y="1663700"/>
                </a:lnTo>
                <a:lnTo>
                  <a:pt x="422863" y="1651000"/>
                </a:lnTo>
                <a:lnTo>
                  <a:pt x="425143" y="1651000"/>
                </a:lnTo>
                <a:lnTo>
                  <a:pt x="421597" y="1663700"/>
                </a:lnTo>
                <a:close/>
              </a:path>
              <a:path w="1003300" h="2286000">
                <a:moveTo>
                  <a:pt x="425805" y="1663700"/>
                </a:moveTo>
                <a:lnTo>
                  <a:pt x="425143" y="1651000"/>
                </a:lnTo>
                <a:lnTo>
                  <a:pt x="426206" y="1651000"/>
                </a:lnTo>
                <a:lnTo>
                  <a:pt x="425805" y="1663700"/>
                </a:lnTo>
                <a:close/>
              </a:path>
              <a:path w="1003300" h="2286000">
                <a:moveTo>
                  <a:pt x="429566" y="1663700"/>
                </a:moveTo>
                <a:lnTo>
                  <a:pt x="428419" y="1663700"/>
                </a:lnTo>
                <a:lnTo>
                  <a:pt x="428419" y="1651000"/>
                </a:lnTo>
                <a:lnTo>
                  <a:pt x="428847" y="1651000"/>
                </a:lnTo>
                <a:lnTo>
                  <a:pt x="429566" y="1663700"/>
                </a:lnTo>
                <a:close/>
              </a:path>
              <a:path w="1003300" h="2286000">
                <a:moveTo>
                  <a:pt x="433464" y="1663700"/>
                </a:moveTo>
                <a:lnTo>
                  <a:pt x="430294" y="1663700"/>
                </a:lnTo>
                <a:lnTo>
                  <a:pt x="435754" y="1651000"/>
                </a:lnTo>
                <a:lnTo>
                  <a:pt x="440988" y="1651000"/>
                </a:lnTo>
                <a:lnTo>
                  <a:pt x="440175" y="1653467"/>
                </a:lnTo>
                <a:lnTo>
                  <a:pt x="433464" y="1663700"/>
                </a:lnTo>
                <a:close/>
              </a:path>
              <a:path w="1003300" h="2286000">
                <a:moveTo>
                  <a:pt x="440175" y="1653467"/>
                </a:moveTo>
                <a:lnTo>
                  <a:pt x="440988" y="1651000"/>
                </a:lnTo>
                <a:lnTo>
                  <a:pt x="441793" y="1651000"/>
                </a:lnTo>
                <a:lnTo>
                  <a:pt x="440175" y="1653467"/>
                </a:lnTo>
                <a:close/>
              </a:path>
              <a:path w="1003300" h="2286000">
                <a:moveTo>
                  <a:pt x="444951" y="1663700"/>
                </a:moveTo>
                <a:lnTo>
                  <a:pt x="436804" y="1663700"/>
                </a:lnTo>
                <a:lnTo>
                  <a:pt x="440175" y="1653467"/>
                </a:lnTo>
                <a:lnTo>
                  <a:pt x="441793" y="1651000"/>
                </a:lnTo>
                <a:lnTo>
                  <a:pt x="445993" y="1651000"/>
                </a:lnTo>
                <a:lnTo>
                  <a:pt x="444951" y="1663700"/>
                </a:lnTo>
                <a:close/>
              </a:path>
              <a:path w="1003300" h="2286000">
                <a:moveTo>
                  <a:pt x="540725" y="1663700"/>
                </a:moveTo>
                <a:lnTo>
                  <a:pt x="536425" y="1663700"/>
                </a:lnTo>
                <a:lnTo>
                  <a:pt x="536425" y="1651000"/>
                </a:lnTo>
                <a:lnTo>
                  <a:pt x="540779" y="1651000"/>
                </a:lnTo>
                <a:lnTo>
                  <a:pt x="540725" y="1663700"/>
                </a:lnTo>
                <a:close/>
              </a:path>
              <a:path w="1003300" h="2286000">
                <a:moveTo>
                  <a:pt x="546957" y="1663700"/>
                </a:moveTo>
                <a:lnTo>
                  <a:pt x="544005" y="1663700"/>
                </a:lnTo>
                <a:lnTo>
                  <a:pt x="541029" y="1651000"/>
                </a:lnTo>
                <a:lnTo>
                  <a:pt x="544884" y="1651000"/>
                </a:lnTo>
                <a:lnTo>
                  <a:pt x="546957" y="1663700"/>
                </a:lnTo>
                <a:close/>
              </a:path>
              <a:path w="1003300" h="2286000">
                <a:moveTo>
                  <a:pt x="552532" y="1663700"/>
                </a:moveTo>
                <a:lnTo>
                  <a:pt x="548033" y="1663700"/>
                </a:lnTo>
                <a:lnTo>
                  <a:pt x="547390" y="1651000"/>
                </a:lnTo>
                <a:lnTo>
                  <a:pt x="548961" y="1651000"/>
                </a:lnTo>
                <a:lnTo>
                  <a:pt x="552532" y="1663700"/>
                </a:lnTo>
                <a:close/>
              </a:path>
              <a:path w="1003300" h="2286000">
                <a:moveTo>
                  <a:pt x="555763" y="1663700"/>
                </a:moveTo>
                <a:lnTo>
                  <a:pt x="555065" y="1663700"/>
                </a:lnTo>
                <a:lnTo>
                  <a:pt x="554461" y="1651000"/>
                </a:lnTo>
                <a:lnTo>
                  <a:pt x="555763" y="1663700"/>
                </a:lnTo>
                <a:close/>
              </a:path>
              <a:path w="1003300" h="2286000">
                <a:moveTo>
                  <a:pt x="567898" y="1663700"/>
                </a:moveTo>
                <a:lnTo>
                  <a:pt x="565556" y="1663700"/>
                </a:lnTo>
                <a:lnTo>
                  <a:pt x="563475" y="1651000"/>
                </a:lnTo>
                <a:lnTo>
                  <a:pt x="567663" y="1651000"/>
                </a:lnTo>
                <a:lnTo>
                  <a:pt x="567898" y="1663700"/>
                </a:lnTo>
                <a:close/>
              </a:path>
              <a:path w="1003300" h="2286000">
                <a:moveTo>
                  <a:pt x="575225" y="1663700"/>
                </a:moveTo>
                <a:lnTo>
                  <a:pt x="573822" y="1663700"/>
                </a:lnTo>
                <a:lnTo>
                  <a:pt x="571342" y="1651000"/>
                </a:lnTo>
                <a:lnTo>
                  <a:pt x="575744" y="1651000"/>
                </a:lnTo>
                <a:lnTo>
                  <a:pt x="575225" y="1663700"/>
                </a:lnTo>
                <a:close/>
              </a:path>
              <a:path w="1003300" h="2286000">
                <a:moveTo>
                  <a:pt x="590120" y="1663700"/>
                </a:moveTo>
                <a:lnTo>
                  <a:pt x="589750" y="1651000"/>
                </a:lnTo>
                <a:lnTo>
                  <a:pt x="591349" y="1651000"/>
                </a:lnTo>
                <a:lnTo>
                  <a:pt x="590120" y="1663700"/>
                </a:lnTo>
                <a:close/>
              </a:path>
              <a:path w="1003300" h="2286000">
                <a:moveTo>
                  <a:pt x="601805" y="1663700"/>
                </a:moveTo>
                <a:lnTo>
                  <a:pt x="591249" y="1663700"/>
                </a:lnTo>
                <a:lnTo>
                  <a:pt x="596702" y="1651000"/>
                </a:lnTo>
                <a:lnTo>
                  <a:pt x="602336" y="1651000"/>
                </a:lnTo>
                <a:lnTo>
                  <a:pt x="601805" y="1663700"/>
                </a:lnTo>
                <a:close/>
              </a:path>
              <a:path w="1003300" h="2286000">
                <a:moveTo>
                  <a:pt x="624505" y="1663700"/>
                </a:moveTo>
                <a:lnTo>
                  <a:pt x="603696" y="1663700"/>
                </a:lnTo>
                <a:lnTo>
                  <a:pt x="602336" y="1651000"/>
                </a:lnTo>
                <a:lnTo>
                  <a:pt x="624167" y="1651000"/>
                </a:lnTo>
                <a:lnTo>
                  <a:pt x="624505" y="1663700"/>
                </a:lnTo>
                <a:close/>
              </a:path>
              <a:path w="1003300" h="2286000">
                <a:moveTo>
                  <a:pt x="628429" y="1656627"/>
                </a:moveTo>
                <a:lnTo>
                  <a:pt x="628807" y="1651000"/>
                </a:lnTo>
                <a:lnTo>
                  <a:pt x="629830" y="1651000"/>
                </a:lnTo>
                <a:lnTo>
                  <a:pt x="628429" y="1656627"/>
                </a:lnTo>
                <a:close/>
              </a:path>
              <a:path w="1003300" h="2286000">
                <a:moveTo>
                  <a:pt x="630695" y="1651682"/>
                </a:moveTo>
                <a:lnTo>
                  <a:pt x="630553" y="1651000"/>
                </a:lnTo>
                <a:lnTo>
                  <a:pt x="630695" y="1651000"/>
                </a:lnTo>
                <a:lnTo>
                  <a:pt x="630695" y="1651682"/>
                </a:lnTo>
                <a:close/>
              </a:path>
              <a:path w="1003300" h="2286000">
                <a:moveTo>
                  <a:pt x="636076" y="1663700"/>
                </a:moveTo>
                <a:lnTo>
                  <a:pt x="633205" y="1663700"/>
                </a:lnTo>
                <a:lnTo>
                  <a:pt x="632686" y="1661216"/>
                </a:lnTo>
                <a:lnTo>
                  <a:pt x="635480" y="1651000"/>
                </a:lnTo>
                <a:lnTo>
                  <a:pt x="642660" y="1651000"/>
                </a:lnTo>
                <a:lnTo>
                  <a:pt x="636076" y="1663700"/>
                </a:lnTo>
                <a:close/>
              </a:path>
              <a:path w="1003300" h="2286000">
                <a:moveTo>
                  <a:pt x="651539" y="1663700"/>
                </a:moveTo>
                <a:lnTo>
                  <a:pt x="646841" y="1663700"/>
                </a:lnTo>
                <a:lnTo>
                  <a:pt x="646511" y="1651000"/>
                </a:lnTo>
                <a:lnTo>
                  <a:pt x="654163" y="1651000"/>
                </a:lnTo>
                <a:lnTo>
                  <a:pt x="651539" y="1663700"/>
                </a:lnTo>
                <a:close/>
              </a:path>
              <a:path w="1003300" h="2286000">
                <a:moveTo>
                  <a:pt x="660664" y="1663700"/>
                </a:moveTo>
                <a:lnTo>
                  <a:pt x="655121" y="1663700"/>
                </a:lnTo>
                <a:lnTo>
                  <a:pt x="655882" y="1651000"/>
                </a:lnTo>
                <a:lnTo>
                  <a:pt x="658894" y="1651000"/>
                </a:lnTo>
                <a:lnTo>
                  <a:pt x="660664" y="1663700"/>
                </a:lnTo>
                <a:close/>
              </a:path>
              <a:path w="1003300" h="2286000">
                <a:moveTo>
                  <a:pt x="665556" y="1663700"/>
                </a:moveTo>
                <a:lnTo>
                  <a:pt x="661155" y="1663700"/>
                </a:lnTo>
                <a:lnTo>
                  <a:pt x="661023" y="1651000"/>
                </a:lnTo>
                <a:lnTo>
                  <a:pt x="665136" y="1651000"/>
                </a:lnTo>
                <a:lnTo>
                  <a:pt x="665556" y="1663700"/>
                </a:lnTo>
                <a:close/>
              </a:path>
              <a:path w="1003300" h="2286000">
                <a:moveTo>
                  <a:pt x="632007" y="1663700"/>
                </a:moveTo>
                <a:lnTo>
                  <a:pt x="630695" y="1663700"/>
                </a:lnTo>
                <a:lnTo>
                  <a:pt x="630695" y="1651682"/>
                </a:lnTo>
                <a:lnTo>
                  <a:pt x="632686" y="1661216"/>
                </a:lnTo>
                <a:lnTo>
                  <a:pt x="632007" y="1663700"/>
                </a:lnTo>
                <a:close/>
              </a:path>
              <a:path w="1003300" h="2286000">
                <a:moveTo>
                  <a:pt x="627954" y="1663700"/>
                </a:moveTo>
                <a:lnTo>
                  <a:pt x="626669" y="1663700"/>
                </a:lnTo>
                <a:lnTo>
                  <a:pt x="628429" y="1656627"/>
                </a:lnTo>
                <a:lnTo>
                  <a:pt x="627954" y="1663700"/>
                </a:lnTo>
                <a:close/>
              </a:path>
              <a:path w="1003300" h="2286000">
                <a:moveTo>
                  <a:pt x="633205" y="1663700"/>
                </a:moveTo>
                <a:lnTo>
                  <a:pt x="632007" y="1663700"/>
                </a:lnTo>
                <a:lnTo>
                  <a:pt x="632686" y="1661216"/>
                </a:lnTo>
                <a:lnTo>
                  <a:pt x="633205" y="1663700"/>
                </a:lnTo>
                <a:close/>
              </a:path>
              <a:path w="1003300" h="2286000">
                <a:moveTo>
                  <a:pt x="403235" y="1663700"/>
                </a:moveTo>
                <a:lnTo>
                  <a:pt x="403089" y="1663700"/>
                </a:lnTo>
                <a:lnTo>
                  <a:pt x="403179" y="1663079"/>
                </a:lnTo>
                <a:lnTo>
                  <a:pt x="403235" y="1663700"/>
                </a:lnTo>
                <a:close/>
              </a:path>
              <a:path w="1003300" h="2286000">
                <a:moveTo>
                  <a:pt x="313150" y="1676400"/>
                </a:moveTo>
                <a:lnTo>
                  <a:pt x="311197" y="1676400"/>
                </a:lnTo>
                <a:lnTo>
                  <a:pt x="312307" y="1663700"/>
                </a:lnTo>
                <a:lnTo>
                  <a:pt x="314459" y="1663700"/>
                </a:lnTo>
                <a:lnTo>
                  <a:pt x="313150" y="1676400"/>
                </a:lnTo>
                <a:close/>
              </a:path>
              <a:path w="1003300" h="2286000">
                <a:moveTo>
                  <a:pt x="323226" y="1676400"/>
                </a:moveTo>
                <a:lnTo>
                  <a:pt x="321496" y="1676400"/>
                </a:lnTo>
                <a:lnTo>
                  <a:pt x="323226" y="1663700"/>
                </a:lnTo>
                <a:lnTo>
                  <a:pt x="323226" y="1676400"/>
                </a:lnTo>
                <a:close/>
              </a:path>
              <a:path w="1003300" h="2286000">
                <a:moveTo>
                  <a:pt x="332199" y="1665404"/>
                </a:moveTo>
                <a:lnTo>
                  <a:pt x="332174" y="1663700"/>
                </a:lnTo>
                <a:lnTo>
                  <a:pt x="332316" y="1663700"/>
                </a:lnTo>
                <a:lnTo>
                  <a:pt x="332199" y="1665404"/>
                </a:lnTo>
                <a:close/>
              </a:path>
              <a:path w="1003300" h="2286000">
                <a:moveTo>
                  <a:pt x="362836" y="1676400"/>
                </a:moveTo>
                <a:lnTo>
                  <a:pt x="362436" y="1663700"/>
                </a:lnTo>
                <a:lnTo>
                  <a:pt x="363478" y="1663700"/>
                </a:lnTo>
                <a:lnTo>
                  <a:pt x="362836" y="1676400"/>
                </a:lnTo>
                <a:close/>
              </a:path>
              <a:path w="1003300" h="2286000">
                <a:moveTo>
                  <a:pt x="395182" y="1676400"/>
                </a:moveTo>
                <a:lnTo>
                  <a:pt x="393803" y="1676400"/>
                </a:lnTo>
                <a:lnTo>
                  <a:pt x="395066" y="1663700"/>
                </a:lnTo>
                <a:lnTo>
                  <a:pt x="398047" y="1663700"/>
                </a:lnTo>
                <a:lnTo>
                  <a:pt x="395182" y="1676400"/>
                </a:lnTo>
                <a:close/>
              </a:path>
              <a:path w="1003300" h="2286000">
                <a:moveTo>
                  <a:pt x="401973" y="1676400"/>
                </a:moveTo>
                <a:lnTo>
                  <a:pt x="401514" y="1676400"/>
                </a:lnTo>
                <a:lnTo>
                  <a:pt x="403583" y="1663700"/>
                </a:lnTo>
                <a:lnTo>
                  <a:pt x="404295" y="1663700"/>
                </a:lnTo>
                <a:lnTo>
                  <a:pt x="401973" y="1676400"/>
                </a:lnTo>
                <a:close/>
              </a:path>
              <a:path w="1003300" h="2286000">
                <a:moveTo>
                  <a:pt x="409928" y="1676400"/>
                </a:moveTo>
                <a:lnTo>
                  <a:pt x="406949" y="1676400"/>
                </a:lnTo>
                <a:lnTo>
                  <a:pt x="405487" y="1663700"/>
                </a:lnTo>
                <a:lnTo>
                  <a:pt x="409948" y="1663700"/>
                </a:lnTo>
                <a:lnTo>
                  <a:pt x="409928" y="1676400"/>
                </a:lnTo>
                <a:close/>
              </a:path>
              <a:path w="1003300" h="2286000">
                <a:moveTo>
                  <a:pt x="415405" y="1676400"/>
                </a:moveTo>
                <a:lnTo>
                  <a:pt x="410824" y="1676400"/>
                </a:lnTo>
                <a:lnTo>
                  <a:pt x="412830" y="1663700"/>
                </a:lnTo>
                <a:lnTo>
                  <a:pt x="419435" y="1663700"/>
                </a:lnTo>
                <a:lnTo>
                  <a:pt x="415405" y="1676400"/>
                </a:lnTo>
                <a:close/>
              </a:path>
              <a:path w="1003300" h="2286000">
                <a:moveTo>
                  <a:pt x="419884" y="1676400"/>
                </a:moveTo>
                <a:lnTo>
                  <a:pt x="417743" y="1676400"/>
                </a:lnTo>
                <a:lnTo>
                  <a:pt x="419435" y="1663700"/>
                </a:lnTo>
                <a:lnTo>
                  <a:pt x="421300" y="1663700"/>
                </a:lnTo>
                <a:lnTo>
                  <a:pt x="419884" y="1676400"/>
                </a:lnTo>
                <a:close/>
              </a:path>
              <a:path w="1003300" h="2286000">
                <a:moveTo>
                  <a:pt x="433061" y="1676400"/>
                </a:moveTo>
                <a:lnTo>
                  <a:pt x="426095" y="1676400"/>
                </a:lnTo>
                <a:lnTo>
                  <a:pt x="424739" y="1663700"/>
                </a:lnTo>
                <a:lnTo>
                  <a:pt x="433456" y="1663700"/>
                </a:lnTo>
                <a:lnTo>
                  <a:pt x="433061" y="1676400"/>
                </a:lnTo>
                <a:close/>
              </a:path>
              <a:path w="1003300" h="2286000">
                <a:moveTo>
                  <a:pt x="437805" y="1676400"/>
                </a:moveTo>
                <a:lnTo>
                  <a:pt x="434745" y="1676400"/>
                </a:lnTo>
                <a:lnTo>
                  <a:pt x="433456" y="1663700"/>
                </a:lnTo>
                <a:lnTo>
                  <a:pt x="439688" y="1663700"/>
                </a:lnTo>
                <a:lnTo>
                  <a:pt x="437805" y="1676400"/>
                </a:lnTo>
                <a:close/>
              </a:path>
              <a:path w="1003300" h="2286000">
                <a:moveTo>
                  <a:pt x="546864" y="1676400"/>
                </a:moveTo>
                <a:lnTo>
                  <a:pt x="542205" y="1676400"/>
                </a:lnTo>
                <a:lnTo>
                  <a:pt x="541071" y="1663700"/>
                </a:lnTo>
                <a:lnTo>
                  <a:pt x="544479" y="1663700"/>
                </a:lnTo>
                <a:lnTo>
                  <a:pt x="546864" y="1676400"/>
                </a:lnTo>
                <a:close/>
              </a:path>
              <a:path w="1003300" h="2286000">
                <a:moveTo>
                  <a:pt x="553780" y="1676400"/>
                </a:moveTo>
                <a:lnTo>
                  <a:pt x="548872" y="1676400"/>
                </a:lnTo>
                <a:lnTo>
                  <a:pt x="548405" y="1663700"/>
                </a:lnTo>
                <a:lnTo>
                  <a:pt x="548742" y="1663700"/>
                </a:lnTo>
                <a:lnTo>
                  <a:pt x="553780" y="1676400"/>
                </a:lnTo>
                <a:close/>
              </a:path>
              <a:path w="1003300" h="2286000">
                <a:moveTo>
                  <a:pt x="557753" y="1676400"/>
                </a:moveTo>
                <a:lnTo>
                  <a:pt x="555805" y="1676400"/>
                </a:lnTo>
                <a:lnTo>
                  <a:pt x="552542" y="1663700"/>
                </a:lnTo>
                <a:lnTo>
                  <a:pt x="558144" y="1663700"/>
                </a:lnTo>
                <a:lnTo>
                  <a:pt x="557753" y="1676400"/>
                </a:lnTo>
                <a:close/>
              </a:path>
              <a:path w="1003300" h="2286000">
                <a:moveTo>
                  <a:pt x="564705" y="1676400"/>
                </a:moveTo>
                <a:lnTo>
                  <a:pt x="564428" y="1676400"/>
                </a:lnTo>
                <a:lnTo>
                  <a:pt x="561710" y="1663700"/>
                </a:lnTo>
                <a:lnTo>
                  <a:pt x="562837" y="1663700"/>
                </a:lnTo>
                <a:lnTo>
                  <a:pt x="564705" y="1676400"/>
                </a:lnTo>
                <a:close/>
              </a:path>
              <a:path w="1003300" h="2286000">
                <a:moveTo>
                  <a:pt x="595250" y="1676400"/>
                </a:moveTo>
                <a:lnTo>
                  <a:pt x="594219" y="1676400"/>
                </a:lnTo>
                <a:lnTo>
                  <a:pt x="594219" y="1663700"/>
                </a:lnTo>
                <a:lnTo>
                  <a:pt x="597134" y="1663700"/>
                </a:lnTo>
                <a:lnTo>
                  <a:pt x="595250" y="1676400"/>
                </a:lnTo>
                <a:close/>
              </a:path>
              <a:path w="1003300" h="2286000">
                <a:moveTo>
                  <a:pt x="609731" y="1676400"/>
                </a:moveTo>
                <a:lnTo>
                  <a:pt x="602368" y="1676400"/>
                </a:lnTo>
                <a:lnTo>
                  <a:pt x="603507" y="1663700"/>
                </a:lnTo>
                <a:lnTo>
                  <a:pt x="608021" y="1663700"/>
                </a:lnTo>
                <a:lnTo>
                  <a:pt x="609731" y="1676400"/>
                </a:lnTo>
                <a:close/>
              </a:path>
              <a:path w="1003300" h="2286000">
                <a:moveTo>
                  <a:pt x="619800" y="1676400"/>
                </a:moveTo>
                <a:lnTo>
                  <a:pt x="614982" y="1676400"/>
                </a:lnTo>
                <a:lnTo>
                  <a:pt x="615746" y="1663700"/>
                </a:lnTo>
                <a:lnTo>
                  <a:pt x="619800" y="1663700"/>
                </a:lnTo>
                <a:lnTo>
                  <a:pt x="619800" y="1676400"/>
                </a:lnTo>
                <a:close/>
              </a:path>
              <a:path w="1003300" h="2286000">
                <a:moveTo>
                  <a:pt x="625010" y="1675810"/>
                </a:moveTo>
                <a:lnTo>
                  <a:pt x="625010" y="1663700"/>
                </a:lnTo>
                <a:lnTo>
                  <a:pt x="625683" y="1663700"/>
                </a:lnTo>
                <a:lnTo>
                  <a:pt x="626127" y="1666350"/>
                </a:lnTo>
                <a:lnTo>
                  <a:pt x="625010" y="1675810"/>
                </a:lnTo>
                <a:close/>
              </a:path>
              <a:path w="1003300" h="2286000">
                <a:moveTo>
                  <a:pt x="641563" y="1676400"/>
                </a:moveTo>
                <a:lnTo>
                  <a:pt x="636338" y="1676400"/>
                </a:lnTo>
                <a:lnTo>
                  <a:pt x="637124" y="1663700"/>
                </a:lnTo>
                <a:lnTo>
                  <a:pt x="641188" y="1663700"/>
                </a:lnTo>
                <a:lnTo>
                  <a:pt x="641563" y="1676400"/>
                </a:lnTo>
                <a:close/>
              </a:path>
              <a:path w="1003300" h="2286000">
                <a:moveTo>
                  <a:pt x="647526" y="1676400"/>
                </a:moveTo>
                <a:lnTo>
                  <a:pt x="644907" y="1676400"/>
                </a:lnTo>
                <a:lnTo>
                  <a:pt x="645755" y="1663700"/>
                </a:lnTo>
                <a:lnTo>
                  <a:pt x="648130" y="1663700"/>
                </a:lnTo>
                <a:lnTo>
                  <a:pt x="647526" y="1676400"/>
                </a:lnTo>
                <a:close/>
              </a:path>
              <a:path w="1003300" h="2286000">
                <a:moveTo>
                  <a:pt x="652458" y="1676400"/>
                </a:moveTo>
                <a:lnTo>
                  <a:pt x="650181" y="1676400"/>
                </a:lnTo>
                <a:lnTo>
                  <a:pt x="649203" y="1663700"/>
                </a:lnTo>
                <a:lnTo>
                  <a:pt x="651576" y="1663700"/>
                </a:lnTo>
                <a:lnTo>
                  <a:pt x="652458" y="1676400"/>
                </a:lnTo>
                <a:close/>
              </a:path>
              <a:path w="1003300" h="2286000">
                <a:moveTo>
                  <a:pt x="654635" y="1676400"/>
                </a:moveTo>
                <a:lnTo>
                  <a:pt x="653548" y="1676400"/>
                </a:lnTo>
                <a:lnTo>
                  <a:pt x="653018" y="1663700"/>
                </a:lnTo>
                <a:lnTo>
                  <a:pt x="653168" y="1663700"/>
                </a:lnTo>
                <a:lnTo>
                  <a:pt x="654635" y="1676400"/>
                </a:lnTo>
                <a:close/>
              </a:path>
              <a:path w="1003300" h="2286000">
                <a:moveTo>
                  <a:pt x="659118" y="1676400"/>
                </a:moveTo>
                <a:lnTo>
                  <a:pt x="654635" y="1676400"/>
                </a:lnTo>
                <a:lnTo>
                  <a:pt x="656086" y="1663700"/>
                </a:lnTo>
                <a:lnTo>
                  <a:pt x="659118" y="1663700"/>
                </a:lnTo>
                <a:lnTo>
                  <a:pt x="659118" y="1676400"/>
                </a:lnTo>
                <a:close/>
              </a:path>
              <a:path w="1003300" h="2286000">
                <a:moveTo>
                  <a:pt x="662684" y="1676400"/>
                </a:moveTo>
                <a:lnTo>
                  <a:pt x="661560" y="1676400"/>
                </a:lnTo>
                <a:lnTo>
                  <a:pt x="659118" y="1663700"/>
                </a:lnTo>
                <a:lnTo>
                  <a:pt x="661909" y="1663700"/>
                </a:lnTo>
                <a:lnTo>
                  <a:pt x="662684" y="1676400"/>
                </a:lnTo>
                <a:close/>
              </a:path>
              <a:path w="1003300" h="2286000">
                <a:moveTo>
                  <a:pt x="668119" y="1676400"/>
                </a:moveTo>
                <a:lnTo>
                  <a:pt x="663374" y="1676400"/>
                </a:lnTo>
                <a:lnTo>
                  <a:pt x="663101" y="1663700"/>
                </a:lnTo>
                <a:lnTo>
                  <a:pt x="668119" y="1663700"/>
                </a:lnTo>
                <a:lnTo>
                  <a:pt x="668119" y="1676400"/>
                </a:lnTo>
                <a:close/>
              </a:path>
              <a:path w="1003300" h="2286000">
                <a:moveTo>
                  <a:pt x="332364" y="1676400"/>
                </a:moveTo>
                <a:lnTo>
                  <a:pt x="331447" y="1676400"/>
                </a:lnTo>
                <a:lnTo>
                  <a:pt x="332199" y="1665404"/>
                </a:lnTo>
                <a:lnTo>
                  <a:pt x="332364" y="1676400"/>
                </a:lnTo>
                <a:close/>
              </a:path>
              <a:path w="1003300" h="2286000">
                <a:moveTo>
                  <a:pt x="625010" y="1676400"/>
                </a:moveTo>
                <a:lnTo>
                  <a:pt x="625010" y="1675810"/>
                </a:lnTo>
                <a:lnTo>
                  <a:pt x="626127" y="1666350"/>
                </a:lnTo>
                <a:lnTo>
                  <a:pt x="625010" y="1676400"/>
                </a:lnTo>
                <a:close/>
              </a:path>
              <a:path w="1003300" h="2286000">
                <a:moveTo>
                  <a:pt x="627812" y="1676400"/>
                </a:moveTo>
                <a:lnTo>
                  <a:pt x="625010" y="1676400"/>
                </a:lnTo>
                <a:lnTo>
                  <a:pt x="626136" y="1666402"/>
                </a:lnTo>
                <a:lnTo>
                  <a:pt x="627812" y="1676400"/>
                </a:lnTo>
                <a:close/>
              </a:path>
              <a:path w="1003300" h="2286000">
                <a:moveTo>
                  <a:pt x="625010" y="1676400"/>
                </a:moveTo>
                <a:lnTo>
                  <a:pt x="625010" y="1675810"/>
                </a:lnTo>
                <a:lnTo>
                  <a:pt x="625010" y="1676400"/>
                </a:lnTo>
                <a:close/>
              </a:path>
              <a:path w="1003300" h="2286000">
                <a:moveTo>
                  <a:pt x="310866" y="1689100"/>
                </a:moveTo>
                <a:lnTo>
                  <a:pt x="309225" y="1689100"/>
                </a:lnTo>
                <a:lnTo>
                  <a:pt x="310235" y="1676400"/>
                </a:lnTo>
                <a:lnTo>
                  <a:pt x="310911" y="1676400"/>
                </a:lnTo>
                <a:lnTo>
                  <a:pt x="310866" y="1689100"/>
                </a:lnTo>
                <a:close/>
              </a:path>
              <a:path w="1003300" h="2286000">
                <a:moveTo>
                  <a:pt x="316594" y="1689100"/>
                </a:moveTo>
                <a:lnTo>
                  <a:pt x="313600" y="1689100"/>
                </a:lnTo>
                <a:lnTo>
                  <a:pt x="313949" y="1676400"/>
                </a:lnTo>
                <a:lnTo>
                  <a:pt x="316594" y="1689100"/>
                </a:lnTo>
                <a:close/>
              </a:path>
              <a:path w="1003300" h="2286000">
                <a:moveTo>
                  <a:pt x="327248" y="1689100"/>
                </a:moveTo>
                <a:lnTo>
                  <a:pt x="327092" y="1689100"/>
                </a:lnTo>
                <a:lnTo>
                  <a:pt x="327517" y="1676400"/>
                </a:lnTo>
                <a:lnTo>
                  <a:pt x="328067" y="1676400"/>
                </a:lnTo>
                <a:lnTo>
                  <a:pt x="327248" y="1689100"/>
                </a:lnTo>
                <a:close/>
              </a:path>
              <a:path w="1003300" h="2286000">
                <a:moveTo>
                  <a:pt x="329918" y="1689100"/>
                </a:moveTo>
                <a:lnTo>
                  <a:pt x="329277" y="1689100"/>
                </a:lnTo>
                <a:lnTo>
                  <a:pt x="330380" y="1676400"/>
                </a:lnTo>
                <a:lnTo>
                  <a:pt x="329918" y="1689100"/>
                </a:lnTo>
                <a:close/>
              </a:path>
              <a:path w="1003300" h="2286000">
                <a:moveTo>
                  <a:pt x="371658" y="1689100"/>
                </a:moveTo>
                <a:lnTo>
                  <a:pt x="368296" y="1689100"/>
                </a:lnTo>
                <a:lnTo>
                  <a:pt x="369315" y="1676400"/>
                </a:lnTo>
                <a:lnTo>
                  <a:pt x="370079" y="1676400"/>
                </a:lnTo>
                <a:lnTo>
                  <a:pt x="371658" y="1689100"/>
                </a:lnTo>
                <a:close/>
              </a:path>
              <a:path w="1003300" h="2286000">
                <a:moveTo>
                  <a:pt x="392327" y="1689100"/>
                </a:moveTo>
                <a:lnTo>
                  <a:pt x="389586" y="1689100"/>
                </a:lnTo>
                <a:lnTo>
                  <a:pt x="381362" y="1676400"/>
                </a:lnTo>
                <a:lnTo>
                  <a:pt x="392327" y="1689100"/>
                </a:lnTo>
                <a:close/>
              </a:path>
              <a:path w="1003300" h="2286000">
                <a:moveTo>
                  <a:pt x="397246" y="1689100"/>
                </a:moveTo>
                <a:lnTo>
                  <a:pt x="396931" y="1689100"/>
                </a:lnTo>
                <a:lnTo>
                  <a:pt x="392069" y="1676400"/>
                </a:lnTo>
                <a:lnTo>
                  <a:pt x="393260" y="1676400"/>
                </a:lnTo>
                <a:lnTo>
                  <a:pt x="397246" y="1689100"/>
                </a:lnTo>
                <a:close/>
              </a:path>
              <a:path w="1003300" h="2286000">
                <a:moveTo>
                  <a:pt x="404407" y="1689100"/>
                </a:moveTo>
                <a:lnTo>
                  <a:pt x="398582" y="1689100"/>
                </a:lnTo>
                <a:lnTo>
                  <a:pt x="398026" y="1676400"/>
                </a:lnTo>
                <a:lnTo>
                  <a:pt x="402705" y="1676400"/>
                </a:lnTo>
                <a:lnTo>
                  <a:pt x="404407" y="1689100"/>
                </a:lnTo>
                <a:close/>
              </a:path>
              <a:path w="1003300" h="2286000">
                <a:moveTo>
                  <a:pt x="405136" y="1677841"/>
                </a:moveTo>
                <a:lnTo>
                  <a:pt x="404681" y="1676400"/>
                </a:lnTo>
                <a:lnTo>
                  <a:pt x="405212" y="1676400"/>
                </a:lnTo>
                <a:lnTo>
                  <a:pt x="405136" y="1677841"/>
                </a:lnTo>
                <a:close/>
              </a:path>
              <a:path w="1003300" h="2286000">
                <a:moveTo>
                  <a:pt x="411693" y="1689100"/>
                </a:moveTo>
                <a:lnTo>
                  <a:pt x="409062" y="1689100"/>
                </a:lnTo>
                <a:lnTo>
                  <a:pt x="409375" y="1676400"/>
                </a:lnTo>
                <a:lnTo>
                  <a:pt x="414225" y="1676400"/>
                </a:lnTo>
                <a:lnTo>
                  <a:pt x="411693" y="1689100"/>
                </a:lnTo>
                <a:close/>
              </a:path>
              <a:path w="1003300" h="2286000">
                <a:moveTo>
                  <a:pt x="422563" y="1686246"/>
                </a:moveTo>
                <a:lnTo>
                  <a:pt x="421700" y="1676400"/>
                </a:lnTo>
                <a:lnTo>
                  <a:pt x="422857" y="1683801"/>
                </a:lnTo>
                <a:lnTo>
                  <a:pt x="422563" y="1686246"/>
                </a:lnTo>
                <a:close/>
              </a:path>
              <a:path w="1003300" h="2286000">
                <a:moveTo>
                  <a:pt x="424140" y="1689100"/>
                </a:moveTo>
                <a:lnTo>
                  <a:pt x="423686" y="1689100"/>
                </a:lnTo>
                <a:lnTo>
                  <a:pt x="422857" y="1683801"/>
                </a:lnTo>
                <a:lnTo>
                  <a:pt x="423748" y="1676400"/>
                </a:lnTo>
                <a:lnTo>
                  <a:pt x="425709" y="1676400"/>
                </a:lnTo>
                <a:lnTo>
                  <a:pt x="424140" y="1689100"/>
                </a:lnTo>
                <a:close/>
              </a:path>
              <a:path w="1003300" h="2286000">
                <a:moveTo>
                  <a:pt x="428420" y="1689100"/>
                </a:moveTo>
                <a:lnTo>
                  <a:pt x="425709" y="1676400"/>
                </a:lnTo>
                <a:lnTo>
                  <a:pt x="428420" y="1676400"/>
                </a:lnTo>
                <a:lnTo>
                  <a:pt x="428420" y="1689100"/>
                </a:lnTo>
                <a:close/>
              </a:path>
              <a:path w="1003300" h="2286000">
                <a:moveTo>
                  <a:pt x="430023" y="1689100"/>
                </a:moveTo>
                <a:lnTo>
                  <a:pt x="429302" y="1689100"/>
                </a:lnTo>
                <a:lnTo>
                  <a:pt x="429796" y="1676400"/>
                </a:lnTo>
                <a:lnTo>
                  <a:pt x="433147" y="1676400"/>
                </a:lnTo>
                <a:lnTo>
                  <a:pt x="430023" y="1689100"/>
                </a:lnTo>
                <a:close/>
              </a:path>
              <a:path w="1003300" h="2286000">
                <a:moveTo>
                  <a:pt x="433464" y="1689100"/>
                </a:moveTo>
                <a:lnTo>
                  <a:pt x="432075" y="1689100"/>
                </a:lnTo>
                <a:lnTo>
                  <a:pt x="433554" y="1676400"/>
                </a:lnTo>
                <a:lnTo>
                  <a:pt x="434249" y="1676400"/>
                </a:lnTo>
                <a:lnTo>
                  <a:pt x="433464" y="1689100"/>
                </a:lnTo>
                <a:close/>
              </a:path>
              <a:path w="1003300" h="2286000">
                <a:moveTo>
                  <a:pt x="546524" y="1689100"/>
                </a:moveTo>
                <a:lnTo>
                  <a:pt x="544474" y="1689100"/>
                </a:lnTo>
                <a:lnTo>
                  <a:pt x="544265" y="1676400"/>
                </a:lnTo>
                <a:lnTo>
                  <a:pt x="545161" y="1676400"/>
                </a:lnTo>
                <a:lnTo>
                  <a:pt x="546524" y="1689100"/>
                </a:lnTo>
                <a:close/>
              </a:path>
              <a:path w="1003300" h="2286000">
                <a:moveTo>
                  <a:pt x="551776" y="1689100"/>
                </a:moveTo>
                <a:lnTo>
                  <a:pt x="547107" y="1689100"/>
                </a:lnTo>
                <a:lnTo>
                  <a:pt x="546544" y="1676400"/>
                </a:lnTo>
                <a:lnTo>
                  <a:pt x="551608" y="1676400"/>
                </a:lnTo>
                <a:lnTo>
                  <a:pt x="551776" y="1689100"/>
                </a:lnTo>
                <a:close/>
              </a:path>
              <a:path w="1003300" h="2286000">
                <a:moveTo>
                  <a:pt x="561203" y="1689100"/>
                </a:moveTo>
                <a:lnTo>
                  <a:pt x="560507" y="1689100"/>
                </a:lnTo>
                <a:lnTo>
                  <a:pt x="555214" y="1676400"/>
                </a:lnTo>
                <a:lnTo>
                  <a:pt x="556445" y="1676400"/>
                </a:lnTo>
                <a:lnTo>
                  <a:pt x="561203" y="1689100"/>
                </a:lnTo>
                <a:close/>
              </a:path>
              <a:path w="1003300" h="2286000">
                <a:moveTo>
                  <a:pt x="568459" y="1689100"/>
                </a:moveTo>
                <a:lnTo>
                  <a:pt x="568248" y="1689100"/>
                </a:lnTo>
                <a:lnTo>
                  <a:pt x="563118" y="1676400"/>
                </a:lnTo>
                <a:lnTo>
                  <a:pt x="565705" y="1676400"/>
                </a:lnTo>
                <a:lnTo>
                  <a:pt x="568459" y="1689100"/>
                </a:lnTo>
                <a:close/>
              </a:path>
              <a:path w="1003300" h="2286000">
                <a:moveTo>
                  <a:pt x="581631" y="1689100"/>
                </a:moveTo>
                <a:lnTo>
                  <a:pt x="577401" y="1689100"/>
                </a:lnTo>
                <a:lnTo>
                  <a:pt x="572449" y="1676400"/>
                </a:lnTo>
                <a:lnTo>
                  <a:pt x="579117" y="1676400"/>
                </a:lnTo>
                <a:lnTo>
                  <a:pt x="581631" y="1689100"/>
                </a:lnTo>
                <a:close/>
              </a:path>
              <a:path w="1003300" h="2286000">
                <a:moveTo>
                  <a:pt x="597536" y="1689100"/>
                </a:moveTo>
                <a:lnTo>
                  <a:pt x="593387" y="1689100"/>
                </a:lnTo>
                <a:lnTo>
                  <a:pt x="591226" y="1676400"/>
                </a:lnTo>
                <a:lnTo>
                  <a:pt x="597536" y="1676400"/>
                </a:lnTo>
                <a:lnTo>
                  <a:pt x="597536" y="1689100"/>
                </a:lnTo>
                <a:close/>
              </a:path>
              <a:path w="1003300" h="2286000">
                <a:moveTo>
                  <a:pt x="616010" y="1689100"/>
                </a:moveTo>
                <a:lnTo>
                  <a:pt x="602531" y="1689100"/>
                </a:lnTo>
                <a:lnTo>
                  <a:pt x="602593" y="1676400"/>
                </a:lnTo>
                <a:lnTo>
                  <a:pt x="616010" y="1676400"/>
                </a:lnTo>
                <a:lnTo>
                  <a:pt x="616010" y="1689100"/>
                </a:lnTo>
                <a:close/>
              </a:path>
              <a:path w="1003300" h="2286000">
                <a:moveTo>
                  <a:pt x="637078" y="1689100"/>
                </a:moveTo>
                <a:lnTo>
                  <a:pt x="636332" y="1676400"/>
                </a:lnTo>
                <a:lnTo>
                  <a:pt x="637701" y="1676400"/>
                </a:lnTo>
                <a:lnTo>
                  <a:pt x="638154" y="1679081"/>
                </a:lnTo>
                <a:lnTo>
                  <a:pt x="637078" y="1689100"/>
                </a:lnTo>
                <a:close/>
              </a:path>
              <a:path w="1003300" h="2286000">
                <a:moveTo>
                  <a:pt x="638154" y="1679081"/>
                </a:moveTo>
                <a:lnTo>
                  <a:pt x="637701" y="1676400"/>
                </a:lnTo>
                <a:lnTo>
                  <a:pt x="638442" y="1676400"/>
                </a:lnTo>
                <a:lnTo>
                  <a:pt x="638154" y="1679081"/>
                </a:lnTo>
                <a:close/>
              </a:path>
              <a:path w="1003300" h="2286000">
                <a:moveTo>
                  <a:pt x="642987" y="1689100"/>
                </a:moveTo>
                <a:lnTo>
                  <a:pt x="639845" y="1689100"/>
                </a:lnTo>
                <a:lnTo>
                  <a:pt x="638154" y="1679081"/>
                </a:lnTo>
                <a:lnTo>
                  <a:pt x="638442" y="1676400"/>
                </a:lnTo>
                <a:lnTo>
                  <a:pt x="642213" y="1676400"/>
                </a:lnTo>
                <a:lnTo>
                  <a:pt x="642987" y="1689100"/>
                </a:lnTo>
                <a:close/>
              </a:path>
              <a:path w="1003300" h="2286000">
                <a:moveTo>
                  <a:pt x="645737" y="1689100"/>
                </a:moveTo>
                <a:lnTo>
                  <a:pt x="643031" y="1689100"/>
                </a:lnTo>
                <a:lnTo>
                  <a:pt x="644845" y="1676400"/>
                </a:lnTo>
                <a:lnTo>
                  <a:pt x="645828" y="1676400"/>
                </a:lnTo>
                <a:lnTo>
                  <a:pt x="645737" y="1689100"/>
                </a:lnTo>
                <a:close/>
              </a:path>
              <a:path w="1003300" h="2286000">
                <a:moveTo>
                  <a:pt x="663039" y="1689100"/>
                </a:moveTo>
                <a:lnTo>
                  <a:pt x="649093" y="1689100"/>
                </a:lnTo>
                <a:lnTo>
                  <a:pt x="649199" y="1676400"/>
                </a:lnTo>
                <a:lnTo>
                  <a:pt x="663344" y="1676400"/>
                </a:lnTo>
                <a:lnTo>
                  <a:pt x="663039" y="1689100"/>
                </a:lnTo>
                <a:close/>
              </a:path>
              <a:path w="1003300" h="2286000">
                <a:moveTo>
                  <a:pt x="667621" y="1689100"/>
                </a:moveTo>
                <a:lnTo>
                  <a:pt x="664335" y="1689100"/>
                </a:lnTo>
                <a:lnTo>
                  <a:pt x="666044" y="1676400"/>
                </a:lnTo>
                <a:lnTo>
                  <a:pt x="666224" y="1676400"/>
                </a:lnTo>
                <a:lnTo>
                  <a:pt x="667621" y="1689100"/>
                </a:lnTo>
                <a:close/>
              </a:path>
              <a:path w="1003300" h="2286000">
                <a:moveTo>
                  <a:pt x="671878" y="1689100"/>
                </a:moveTo>
                <a:lnTo>
                  <a:pt x="669240" y="1689100"/>
                </a:lnTo>
                <a:lnTo>
                  <a:pt x="668157" y="1676400"/>
                </a:lnTo>
                <a:lnTo>
                  <a:pt x="670411" y="1676400"/>
                </a:lnTo>
                <a:lnTo>
                  <a:pt x="671878" y="1689100"/>
                </a:lnTo>
                <a:close/>
              </a:path>
              <a:path w="1003300" h="2286000">
                <a:moveTo>
                  <a:pt x="408689" y="1689100"/>
                </a:moveTo>
                <a:lnTo>
                  <a:pt x="404542" y="1689100"/>
                </a:lnTo>
                <a:lnTo>
                  <a:pt x="405136" y="1677841"/>
                </a:lnTo>
                <a:lnTo>
                  <a:pt x="408689" y="1689100"/>
                </a:lnTo>
                <a:close/>
              </a:path>
              <a:path w="1003300" h="2286000">
                <a:moveTo>
                  <a:pt x="423686" y="1689100"/>
                </a:moveTo>
                <a:lnTo>
                  <a:pt x="422813" y="1689100"/>
                </a:lnTo>
                <a:lnTo>
                  <a:pt x="422563" y="1686246"/>
                </a:lnTo>
                <a:lnTo>
                  <a:pt x="422857" y="1683801"/>
                </a:lnTo>
                <a:lnTo>
                  <a:pt x="423686" y="1689100"/>
                </a:lnTo>
                <a:close/>
              </a:path>
              <a:path w="1003300" h="2286000">
                <a:moveTo>
                  <a:pt x="422813" y="1689100"/>
                </a:moveTo>
                <a:lnTo>
                  <a:pt x="422219" y="1689100"/>
                </a:lnTo>
                <a:lnTo>
                  <a:pt x="422563" y="1686246"/>
                </a:lnTo>
                <a:lnTo>
                  <a:pt x="422813" y="1689100"/>
                </a:lnTo>
                <a:close/>
              </a:path>
              <a:path w="1003300" h="2286000">
                <a:moveTo>
                  <a:pt x="307218" y="1701800"/>
                </a:moveTo>
                <a:lnTo>
                  <a:pt x="305645" y="1701800"/>
                </a:lnTo>
                <a:lnTo>
                  <a:pt x="306784" y="1689100"/>
                </a:lnTo>
                <a:lnTo>
                  <a:pt x="308281" y="1689100"/>
                </a:lnTo>
                <a:lnTo>
                  <a:pt x="307218" y="1701800"/>
                </a:lnTo>
                <a:close/>
              </a:path>
              <a:path w="1003300" h="2286000">
                <a:moveTo>
                  <a:pt x="324783" y="1701800"/>
                </a:moveTo>
                <a:lnTo>
                  <a:pt x="323650" y="1701800"/>
                </a:lnTo>
                <a:lnTo>
                  <a:pt x="322120" y="1689100"/>
                </a:lnTo>
                <a:lnTo>
                  <a:pt x="324051" y="1689100"/>
                </a:lnTo>
                <a:lnTo>
                  <a:pt x="324783" y="1701800"/>
                </a:lnTo>
                <a:close/>
              </a:path>
              <a:path w="1003300" h="2286000">
                <a:moveTo>
                  <a:pt x="328609" y="1701800"/>
                </a:moveTo>
                <a:lnTo>
                  <a:pt x="325818" y="1701800"/>
                </a:lnTo>
                <a:lnTo>
                  <a:pt x="325986" y="1689100"/>
                </a:lnTo>
                <a:lnTo>
                  <a:pt x="328881" y="1689100"/>
                </a:lnTo>
                <a:lnTo>
                  <a:pt x="328609" y="1701800"/>
                </a:lnTo>
                <a:close/>
              </a:path>
              <a:path w="1003300" h="2286000">
                <a:moveTo>
                  <a:pt x="370635" y="1714500"/>
                </a:moveTo>
                <a:lnTo>
                  <a:pt x="365909" y="1714500"/>
                </a:lnTo>
                <a:lnTo>
                  <a:pt x="365521" y="1702710"/>
                </a:lnTo>
                <a:lnTo>
                  <a:pt x="365455" y="1701515"/>
                </a:lnTo>
                <a:lnTo>
                  <a:pt x="363881" y="1689100"/>
                </a:lnTo>
                <a:lnTo>
                  <a:pt x="366334" y="1689100"/>
                </a:lnTo>
                <a:lnTo>
                  <a:pt x="366334" y="1701800"/>
                </a:lnTo>
                <a:lnTo>
                  <a:pt x="368708" y="1701800"/>
                </a:lnTo>
                <a:lnTo>
                  <a:pt x="370635" y="1714500"/>
                </a:lnTo>
                <a:close/>
              </a:path>
              <a:path w="1003300" h="2286000">
                <a:moveTo>
                  <a:pt x="368554" y="1701800"/>
                </a:moveTo>
                <a:lnTo>
                  <a:pt x="367587" y="1701800"/>
                </a:lnTo>
                <a:lnTo>
                  <a:pt x="368758" y="1689100"/>
                </a:lnTo>
                <a:lnTo>
                  <a:pt x="371071" y="1689100"/>
                </a:lnTo>
                <a:lnTo>
                  <a:pt x="368554" y="1701800"/>
                </a:lnTo>
                <a:close/>
              </a:path>
              <a:path w="1003300" h="2286000">
                <a:moveTo>
                  <a:pt x="400367" y="1701800"/>
                </a:moveTo>
                <a:lnTo>
                  <a:pt x="397361" y="1701800"/>
                </a:lnTo>
                <a:lnTo>
                  <a:pt x="398998" y="1689100"/>
                </a:lnTo>
                <a:lnTo>
                  <a:pt x="403494" y="1689100"/>
                </a:lnTo>
                <a:lnTo>
                  <a:pt x="400367" y="1701800"/>
                </a:lnTo>
                <a:close/>
              </a:path>
              <a:path w="1003300" h="2286000">
                <a:moveTo>
                  <a:pt x="409099" y="1701800"/>
                </a:moveTo>
                <a:lnTo>
                  <a:pt x="403767" y="1701800"/>
                </a:lnTo>
                <a:lnTo>
                  <a:pt x="405460" y="1689100"/>
                </a:lnTo>
                <a:lnTo>
                  <a:pt x="409427" y="1689100"/>
                </a:lnTo>
                <a:lnTo>
                  <a:pt x="409099" y="1701800"/>
                </a:lnTo>
                <a:close/>
              </a:path>
              <a:path w="1003300" h="2286000">
                <a:moveTo>
                  <a:pt x="410952" y="1701800"/>
                </a:moveTo>
                <a:lnTo>
                  <a:pt x="410600" y="1701800"/>
                </a:lnTo>
                <a:lnTo>
                  <a:pt x="411649" y="1689100"/>
                </a:lnTo>
                <a:lnTo>
                  <a:pt x="410952" y="1701800"/>
                </a:lnTo>
                <a:close/>
              </a:path>
              <a:path w="1003300" h="2286000">
                <a:moveTo>
                  <a:pt x="414033" y="1701800"/>
                </a:moveTo>
                <a:lnTo>
                  <a:pt x="412579" y="1701800"/>
                </a:lnTo>
                <a:lnTo>
                  <a:pt x="413498" y="1689100"/>
                </a:lnTo>
                <a:lnTo>
                  <a:pt x="417154" y="1689100"/>
                </a:lnTo>
                <a:lnTo>
                  <a:pt x="414033" y="1701800"/>
                </a:lnTo>
                <a:close/>
              </a:path>
              <a:path w="1003300" h="2286000">
                <a:moveTo>
                  <a:pt x="417315" y="1701800"/>
                </a:moveTo>
                <a:lnTo>
                  <a:pt x="414621" y="1701800"/>
                </a:lnTo>
                <a:lnTo>
                  <a:pt x="418418" y="1689100"/>
                </a:lnTo>
                <a:lnTo>
                  <a:pt x="419607" y="1689100"/>
                </a:lnTo>
                <a:lnTo>
                  <a:pt x="417315" y="1701800"/>
                </a:lnTo>
                <a:close/>
              </a:path>
              <a:path w="1003300" h="2286000">
                <a:moveTo>
                  <a:pt x="421167" y="1701800"/>
                </a:moveTo>
                <a:lnTo>
                  <a:pt x="420331" y="1701800"/>
                </a:lnTo>
                <a:lnTo>
                  <a:pt x="419909" y="1689100"/>
                </a:lnTo>
                <a:lnTo>
                  <a:pt x="422271" y="1689100"/>
                </a:lnTo>
                <a:lnTo>
                  <a:pt x="421167" y="1701800"/>
                </a:lnTo>
                <a:close/>
              </a:path>
              <a:path w="1003300" h="2286000">
                <a:moveTo>
                  <a:pt x="425103" y="1701800"/>
                </a:moveTo>
                <a:lnTo>
                  <a:pt x="423108" y="1701800"/>
                </a:lnTo>
                <a:lnTo>
                  <a:pt x="423764" y="1689100"/>
                </a:lnTo>
                <a:lnTo>
                  <a:pt x="425103" y="1689100"/>
                </a:lnTo>
                <a:lnTo>
                  <a:pt x="425103" y="1701800"/>
                </a:lnTo>
                <a:close/>
              </a:path>
              <a:path w="1003300" h="2286000">
                <a:moveTo>
                  <a:pt x="432049" y="1701800"/>
                </a:moveTo>
                <a:lnTo>
                  <a:pt x="425103" y="1701800"/>
                </a:lnTo>
                <a:lnTo>
                  <a:pt x="430194" y="1689100"/>
                </a:lnTo>
                <a:lnTo>
                  <a:pt x="432362" y="1689100"/>
                </a:lnTo>
                <a:lnTo>
                  <a:pt x="432049" y="1701800"/>
                </a:lnTo>
                <a:close/>
              </a:path>
              <a:path w="1003300" h="2286000">
                <a:moveTo>
                  <a:pt x="545268" y="1701800"/>
                </a:moveTo>
                <a:lnTo>
                  <a:pt x="543779" y="1701800"/>
                </a:lnTo>
                <a:lnTo>
                  <a:pt x="544572" y="1689100"/>
                </a:lnTo>
                <a:lnTo>
                  <a:pt x="545810" y="1689100"/>
                </a:lnTo>
                <a:lnTo>
                  <a:pt x="545268" y="1701800"/>
                </a:lnTo>
                <a:close/>
              </a:path>
              <a:path w="1003300" h="2286000">
                <a:moveTo>
                  <a:pt x="551904" y="1701800"/>
                </a:moveTo>
                <a:lnTo>
                  <a:pt x="547297" y="1701800"/>
                </a:lnTo>
                <a:lnTo>
                  <a:pt x="549260" y="1689100"/>
                </a:lnTo>
                <a:lnTo>
                  <a:pt x="550721" y="1689100"/>
                </a:lnTo>
                <a:lnTo>
                  <a:pt x="551904" y="1701800"/>
                </a:lnTo>
                <a:close/>
              </a:path>
              <a:path w="1003300" h="2286000">
                <a:moveTo>
                  <a:pt x="556595" y="1695085"/>
                </a:moveTo>
                <a:lnTo>
                  <a:pt x="551774" y="1689100"/>
                </a:lnTo>
                <a:lnTo>
                  <a:pt x="554594" y="1689100"/>
                </a:lnTo>
                <a:lnTo>
                  <a:pt x="556595" y="1695085"/>
                </a:lnTo>
                <a:close/>
              </a:path>
              <a:path w="1003300" h="2286000">
                <a:moveTo>
                  <a:pt x="564628" y="1701800"/>
                </a:moveTo>
                <a:lnTo>
                  <a:pt x="562004" y="1701800"/>
                </a:lnTo>
                <a:lnTo>
                  <a:pt x="560081" y="1699412"/>
                </a:lnTo>
                <a:lnTo>
                  <a:pt x="557914" y="1689100"/>
                </a:lnTo>
                <a:lnTo>
                  <a:pt x="558101" y="1689100"/>
                </a:lnTo>
                <a:lnTo>
                  <a:pt x="563754" y="1695167"/>
                </a:lnTo>
                <a:lnTo>
                  <a:pt x="564628" y="1701800"/>
                </a:lnTo>
                <a:close/>
              </a:path>
              <a:path w="1003300" h="2286000">
                <a:moveTo>
                  <a:pt x="567216" y="1698882"/>
                </a:moveTo>
                <a:lnTo>
                  <a:pt x="563754" y="1695167"/>
                </a:lnTo>
                <a:lnTo>
                  <a:pt x="562954" y="1689100"/>
                </a:lnTo>
                <a:lnTo>
                  <a:pt x="563568" y="1689100"/>
                </a:lnTo>
                <a:lnTo>
                  <a:pt x="567216" y="1698882"/>
                </a:lnTo>
                <a:close/>
              </a:path>
              <a:path w="1003300" h="2286000">
                <a:moveTo>
                  <a:pt x="576932" y="1701800"/>
                </a:moveTo>
                <a:lnTo>
                  <a:pt x="576717" y="1701800"/>
                </a:lnTo>
                <a:lnTo>
                  <a:pt x="570424" y="1689100"/>
                </a:lnTo>
                <a:lnTo>
                  <a:pt x="575714" y="1689100"/>
                </a:lnTo>
                <a:lnTo>
                  <a:pt x="577093" y="1698882"/>
                </a:lnTo>
                <a:lnTo>
                  <a:pt x="577108" y="1699412"/>
                </a:lnTo>
                <a:lnTo>
                  <a:pt x="576932" y="1701800"/>
                </a:lnTo>
                <a:close/>
              </a:path>
              <a:path w="1003300" h="2286000">
                <a:moveTo>
                  <a:pt x="582281" y="1701800"/>
                </a:moveTo>
                <a:lnTo>
                  <a:pt x="577504" y="1701800"/>
                </a:lnTo>
                <a:lnTo>
                  <a:pt x="577167" y="1699412"/>
                </a:lnTo>
                <a:lnTo>
                  <a:pt x="577148" y="1698882"/>
                </a:lnTo>
                <a:lnTo>
                  <a:pt x="577870" y="1689100"/>
                </a:lnTo>
                <a:lnTo>
                  <a:pt x="583560" y="1689100"/>
                </a:lnTo>
                <a:lnTo>
                  <a:pt x="582281" y="1701800"/>
                </a:lnTo>
                <a:close/>
              </a:path>
              <a:path w="1003300" h="2286000">
                <a:moveTo>
                  <a:pt x="588535" y="1691205"/>
                </a:moveTo>
                <a:lnTo>
                  <a:pt x="587547" y="1689100"/>
                </a:lnTo>
                <a:lnTo>
                  <a:pt x="588535" y="1689100"/>
                </a:lnTo>
                <a:lnTo>
                  <a:pt x="588535" y="1691205"/>
                </a:lnTo>
                <a:close/>
              </a:path>
              <a:path w="1003300" h="2286000">
                <a:moveTo>
                  <a:pt x="598566" y="1701800"/>
                </a:moveTo>
                <a:lnTo>
                  <a:pt x="597393" y="1701800"/>
                </a:lnTo>
                <a:lnTo>
                  <a:pt x="594456" y="1689100"/>
                </a:lnTo>
                <a:lnTo>
                  <a:pt x="598566" y="1701800"/>
                </a:lnTo>
                <a:close/>
              </a:path>
              <a:path w="1003300" h="2286000">
                <a:moveTo>
                  <a:pt x="605540" y="1701800"/>
                </a:moveTo>
                <a:lnTo>
                  <a:pt x="601723" y="1701800"/>
                </a:lnTo>
                <a:lnTo>
                  <a:pt x="597480" y="1689100"/>
                </a:lnTo>
                <a:lnTo>
                  <a:pt x="601588" y="1689100"/>
                </a:lnTo>
                <a:lnTo>
                  <a:pt x="605540" y="1701800"/>
                </a:lnTo>
                <a:close/>
              </a:path>
              <a:path w="1003300" h="2286000">
                <a:moveTo>
                  <a:pt x="610968" y="1701800"/>
                </a:moveTo>
                <a:lnTo>
                  <a:pt x="605540" y="1701800"/>
                </a:lnTo>
                <a:lnTo>
                  <a:pt x="609852" y="1689100"/>
                </a:lnTo>
                <a:lnTo>
                  <a:pt x="611398" y="1689100"/>
                </a:lnTo>
                <a:lnTo>
                  <a:pt x="610968" y="1701800"/>
                </a:lnTo>
                <a:close/>
              </a:path>
              <a:path w="1003300" h="2286000">
                <a:moveTo>
                  <a:pt x="614866" y="1701800"/>
                </a:moveTo>
                <a:lnTo>
                  <a:pt x="612694" y="1701800"/>
                </a:lnTo>
                <a:lnTo>
                  <a:pt x="612694" y="1689100"/>
                </a:lnTo>
                <a:lnTo>
                  <a:pt x="615370" y="1689100"/>
                </a:lnTo>
                <a:lnTo>
                  <a:pt x="614866" y="1701800"/>
                </a:lnTo>
                <a:close/>
              </a:path>
              <a:path w="1003300" h="2286000">
                <a:moveTo>
                  <a:pt x="643659" y="1714500"/>
                </a:moveTo>
                <a:lnTo>
                  <a:pt x="640524" y="1714500"/>
                </a:lnTo>
                <a:lnTo>
                  <a:pt x="640802" y="1701800"/>
                </a:lnTo>
                <a:lnTo>
                  <a:pt x="640279" y="1689100"/>
                </a:lnTo>
                <a:lnTo>
                  <a:pt x="644864" y="1689100"/>
                </a:lnTo>
                <a:lnTo>
                  <a:pt x="644351" y="1701515"/>
                </a:lnTo>
                <a:lnTo>
                  <a:pt x="644196" y="1701800"/>
                </a:lnTo>
                <a:lnTo>
                  <a:pt x="643923" y="1714178"/>
                </a:lnTo>
                <a:lnTo>
                  <a:pt x="643659" y="1714500"/>
                </a:lnTo>
                <a:close/>
              </a:path>
              <a:path w="1003300" h="2286000">
                <a:moveTo>
                  <a:pt x="649713" y="1691666"/>
                </a:moveTo>
                <a:lnTo>
                  <a:pt x="650299" y="1689100"/>
                </a:lnTo>
                <a:lnTo>
                  <a:pt x="651110" y="1689100"/>
                </a:lnTo>
                <a:lnTo>
                  <a:pt x="649713" y="1691666"/>
                </a:lnTo>
                <a:close/>
              </a:path>
              <a:path w="1003300" h="2286000">
                <a:moveTo>
                  <a:pt x="657889" y="1701800"/>
                </a:moveTo>
                <a:lnTo>
                  <a:pt x="652078" y="1701800"/>
                </a:lnTo>
                <a:lnTo>
                  <a:pt x="651776" y="1689100"/>
                </a:lnTo>
                <a:lnTo>
                  <a:pt x="657717" y="1689100"/>
                </a:lnTo>
                <a:lnTo>
                  <a:pt x="657889" y="1701800"/>
                </a:lnTo>
                <a:close/>
              </a:path>
              <a:path w="1003300" h="2286000">
                <a:moveTo>
                  <a:pt x="662073" y="1701800"/>
                </a:moveTo>
                <a:lnTo>
                  <a:pt x="659139" y="1701800"/>
                </a:lnTo>
                <a:lnTo>
                  <a:pt x="659497" y="1689100"/>
                </a:lnTo>
                <a:lnTo>
                  <a:pt x="662760" y="1689100"/>
                </a:lnTo>
                <a:lnTo>
                  <a:pt x="662073" y="1701800"/>
                </a:lnTo>
                <a:close/>
              </a:path>
              <a:path w="1003300" h="2286000">
                <a:moveTo>
                  <a:pt x="667760" y="1701800"/>
                </a:moveTo>
                <a:lnTo>
                  <a:pt x="665068" y="1701800"/>
                </a:lnTo>
                <a:lnTo>
                  <a:pt x="662760" y="1689100"/>
                </a:lnTo>
                <a:lnTo>
                  <a:pt x="666615" y="1689100"/>
                </a:lnTo>
                <a:lnTo>
                  <a:pt x="667760" y="1701800"/>
                </a:lnTo>
                <a:close/>
              </a:path>
              <a:path w="1003300" h="2286000">
                <a:moveTo>
                  <a:pt x="674136" y="1701800"/>
                </a:moveTo>
                <a:lnTo>
                  <a:pt x="667760" y="1701800"/>
                </a:lnTo>
                <a:lnTo>
                  <a:pt x="668254" y="1689100"/>
                </a:lnTo>
                <a:lnTo>
                  <a:pt x="673578" y="1689100"/>
                </a:lnTo>
                <a:lnTo>
                  <a:pt x="674136" y="1701800"/>
                </a:lnTo>
                <a:close/>
              </a:path>
              <a:path w="1003300" h="2286000">
                <a:moveTo>
                  <a:pt x="593508" y="1701800"/>
                </a:moveTo>
                <a:lnTo>
                  <a:pt x="588535" y="1701800"/>
                </a:lnTo>
                <a:lnTo>
                  <a:pt x="588535" y="1691205"/>
                </a:lnTo>
                <a:lnTo>
                  <a:pt x="593508" y="1701800"/>
                </a:lnTo>
                <a:close/>
              </a:path>
              <a:path w="1003300" h="2286000">
                <a:moveTo>
                  <a:pt x="647397" y="1701800"/>
                </a:moveTo>
                <a:lnTo>
                  <a:pt x="644339" y="1701800"/>
                </a:lnTo>
                <a:lnTo>
                  <a:pt x="644351" y="1701515"/>
                </a:lnTo>
                <a:lnTo>
                  <a:pt x="649713" y="1691666"/>
                </a:lnTo>
                <a:lnTo>
                  <a:pt x="647397" y="1701800"/>
                </a:lnTo>
                <a:close/>
              </a:path>
              <a:path w="1003300" h="2286000">
                <a:moveTo>
                  <a:pt x="560583" y="1701800"/>
                </a:moveTo>
                <a:lnTo>
                  <a:pt x="558841" y="1701800"/>
                </a:lnTo>
                <a:lnTo>
                  <a:pt x="556595" y="1695085"/>
                </a:lnTo>
                <a:lnTo>
                  <a:pt x="560081" y="1699412"/>
                </a:lnTo>
                <a:lnTo>
                  <a:pt x="560583" y="1701800"/>
                </a:lnTo>
                <a:close/>
              </a:path>
              <a:path w="1003300" h="2286000">
                <a:moveTo>
                  <a:pt x="568304" y="1701800"/>
                </a:moveTo>
                <a:lnTo>
                  <a:pt x="564628" y="1701800"/>
                </a:lnTo>
                <a:lnTo>
                  <a:pt x="563754" y="1695167"/>
                </a:lnTo>
                <a:lnTo>
                  <a:pt x="567216" y="1698882"/>
                </a:lnTo>
                <a:lnTo>
                  <a:pt x="568304" y="1701800"/>
                </a:lnTo>
                <a:close/>
              </a:path>
              <a:path w="1003300" h="2286000">
                <a:moveTo>
                  <a:pt x="569935" y="1701800"/>
                </a:moveTo>
                <a:lnTo>
                  <a:pt x="568304" y="1701800"/>
                </a:lnTo>
                <a:lnTo>
                  <a:pt x="567216" y="1698882"/>
                </a:lnTo>
                <a:lnTo>
                  <a:pt x="569935" y="1701800"/>
                </a:lnTo>
                <a:close/>
              </a:path>
              <a:path w="1003300" h="2286000">
                <a:moveTo>
                  <a:pt x="577504" y="1701800"/>
                </a:moveTo>
                <a:lnTo>
                  <a:pt x="576932" y="1701800"/>
                </a:lnTo>
                <a:lnTo>
                  <a:pt x="577129" y="1699138"/>
                </a:lnTo>
                <a:lnTo>
                  <a:pt x="577504" y="1701800"/>
                </a:lnTo>
                <a:close/>
              </a:path>
              <a:path w="1003300" h="2286000">
                <a:moveTo>
                  <a:pt x="305701" y="1714500"/>
                </a:moveTo>
                <a:lnTo>
                  <a:pt x="304506" y="1714500"/>
                </a:lnTo>
                <a:lnTo>
                  <a:pt x="305645" y="1701800"/>
                </a:lnTo>
                <a:lnTo>
                  <a:pt x="305701" y="1714500"/>
                </a:lnTo>
                <a:close/>
              </a:path>
              <a:path w="1003300" h="2286000">
                <a:moveTo>
                  <a:pt x="325160" y="1714500"/>
                </a:moveTo>
                <a:lnTo>
                  <a:pt x="323315" y="1714500"/>
                </a:lnTo>
                <a:lnTo>
                  <a:pt x="325383" y="1701800"/>
                </a:lnTo>
                <a:lnTo>
                  <a:pt x="325582" y="1701800"/>
                </a:lnTo>
                <a:lnTo>
                  <a:pt x="325160" y="1714500"/>
                </a:lnTo>
                <a:close/>
              </a:path>
              <a:path w="1003300" h="2286000">
                <a:moveTo>
                  <a:pt x="373619" y="1714500"/>
                </a:moveTo>
                <a:lnTo>
                  <a:pt x="371975" y="1714500"/>
                </a:lnTo>
                <a:lnTo>
                  <a:pt x="380014" y="1701800"/>
                </a:lnTo>
                <a:lnTo>
                  <a:pt x="373619" y="1714500"/>
                </a:lnTo>
                <a:close/>
              </a:path>
              <a:path w="1003300" h="2286000">
                <a:moveTo>
                  <a:pt x="401933" y="1714500"/>
                </a:moveTo>
                <a:lnTo>
                  <a:pt x="398092" y="1714500"/>
                </a:lnTo>
                <a:lnTo>
                  <a:pt x="400671" y="1701800"/>
                </a:lnTo>
                <a:lnTo>
                  <a:pt x="403674" y="1701800"/>
                </a:lnTo>
                <a:lnTo>
                  <a:pt x="401933" y="1714500"/>
                </a:lnTo>
                <a:close/>
              </a:path>
              <a:path w="1003300" h="2286000">
                <a:moveTo>
                  <a:pt x="409012" y="1714500"/>
                </a:moveTo>
                <a:lnTo>
                  <a:pt x="407355" y="1701800"/>
                </a:lnTo>
                <a:lnTo>
                  <a:pt x="409351" y="1701800"/>
                </a:lnTo>
                <a:lnTo>
                  <a:pt x="409012" y="1714500"/>
                </a:lnTo>
                <a:close/>
              </a:path>
              <a:path w="1003300" h="2286000">
                <a:moveTo>
                  <a:pt x="416107" y="1714500"/>
                </a:moveTo>
                <a:lnTo>
                  <a:pt x="414716" y="1714500"/>
                </a:lnTo>
                <a:lnTo>
                  <a:pt x="417524" y="1701800"/>
                </a:lnTo>
                <a:lnTo>
                  <a:pt x="418414" y="1701800"/>
                </a:lnTo>
                <a:lnTo>
                  <a:pt x="416107" y="1714500"/>
                </a:lnTo>
                <a:close/>
              </a:path>
              <a:path w="1003300" h="2286000">
                <a:moveTo>
                  <a:pt x="419418" y="1714500"/>
                </a:moveTo>
                <a:lnTo>
                  <a:pt x="418661" y="1714500"/>
                </a:lnTo>
                <a:lnTo>
                  <a:pt x="418895" y="1701800"/>
                </a:lnTo>
                <a:lnTo>
                  <a:pt x="419418" y="1714500"/>
                </a:lnTo>
                <a:close/>
              </a:path>
              <a:path w="1003300" h="2286000">
                <a:moveTo>
                  <a:pt x="420515" y="1714500"/>
                </a:moveTo>
                <a:lnTo>
                  <a:pt x="419418" y="1714500"/>
                </a:lnTo>
                <a:lnTo>
                  <a:pt x="419418" y="1701800"/>
                </a:lnTo>
                <a:lnTo>
                  <a:pt x="422134" y="1701800"/>
                </a:lnTo>
                <a:lnTo>
                  <a:pt x="420515" y="1714500"/>
                </a:lnTo>
                <a:close/>
              </a:path>
              <a:path w="1003300" h="2286000">
                <a:moveTo>
                  <a:pt x="432581" y="1714500"/>
                </a:moveTo>
                <a:lnTo>
                  <a:pt x="422814" y="1714500"/>
                </a:lnTo>
                <a:lnTo>
                  <a:pt x="424174" y="1701800"/>
                </a:lnTo>
                <a:lnTo>
                  <a:pt x="432402" y="1701800"/>
                </a:lnTo>
                <a:lnTo>
                  <a:pt x="432581" y="1714500"/>
                </a:lnTo>
                <a:close/>
              </a:path>
              <a:path w="1003300" h="2286000">
                <a:moveTo>
                  <a:pt x="543327" y="1714500"/>
                </a:moveTo>
                <a:lnTo>
                  <a:pt x="542497" y="1714500"/>
                </a:lnTo>
                <a:lnTo>
                  <a:pt x="542487" y="1701800"/>
                </a:lnTo>
                <a:lnTo>
                  <a:pt x="543766" y="1701800"/>
                </a:lnTo>
                <a:lnTo>
                  <a:pt x="543327" y="1714500"/>
                </a:lnTo>
                <a:close/>
              </a:path>
              <a:path w="1003300" h="2286000">
                <a:moveTo>
                  <a:pt x="547263" y="1714500"/>
                </a:moveTo>
                <a:lnTo>
                  <a:pt x="544936" y="1714500"/>
                </a:lnTo>
                <a:lnTo>
                  <a:pt x="544252" y="1701800"/>
                </a:lnTo>
                <a:lnTo>
                  <a:pt x="544598" y="1701800"/>
                </a:lnTo>
                <a:lnTo>
                  <a:pt x="547263" y="1714500"/>
                </a:lnTo>
                <a:close/>
              </a:path>
              <a:path w="1003300" h="2286000">
                <a:moveTo>
                  <a:pt x="554019" y="1714500"/>
                </a:moveTo>
                <a:lnTo>
                  <a:pt x="552705" y="1714500"/>
                </a:lnTo>
                <a:lnTo>
                  <a:pt x="550157" y="1701800"/>
                </a:lnTo>
                <a:lnTo>
                  <a:pt x="553667" y="1701800"/>
                </a:lnTo>
                <a:lnTo>
                  <a:pt x="554019" y="1714500"/>
                </a:lnTo>
                <a:close/>
              </a:path>
              <a:path w="1003300" h="2286000">
                <a:moveTo>
                  <a:pt x="561951" y="1714500"/>
                </a:moveTo>
                <a:lnTo>
                  <a:pt x="555399" y="1714500"/>
                </a:lnTo>
                <a:lnTo>
                  <a:pt x="555836" y="1701800"/>
                </a:lnTo>
                <a:lnTo>
                  <a:pt x="558675" y="1701800"/>
                </a:lnTo>
                <a:lnTo>
                  <a:pt x="559192" y="1702710"/>
                </a:lnTo>
                <a:lnTo>
                  <a:pt x="561951" y="1714500"/>
                </a:lnTo>
                <a:close/>
              </a:path>
              <a:path w="1003300" h="2286000">
                <a:moveTo>
                  <a:pt x="559192" y="1702710"/>
                </a:moveTo>
                <a:lnTo>
                  <a:pt x="558675" y="1701800"/>
                </a:lnTo>
                <a:lnTo>
                  <a:pt x="558979" y="1701800"/>
                </a:lnTo>
                <a:lnTo>
                  <a:pt x="559192" y="1702710"/>
                </a:lnTo>
                <a:close/>
              </a:path>
              <a:path w="1003300" h="2286000">
                <a:moveTo>
                  <a:pt x="573193" y="1721078"/>
                </a:moveTo>
                <a:lnTo>
                  <a:pt x="567067" y="1714500"/>
                </a:lnTo>
                <a:lnTo>
                  <a:pt x="565892" y="1714500"/>
                </a:lnTo>
                <a:lnTo>
                  <a:pt x="559186" y="1702685"/>
                </a:lnTo>
                <a:lnTo>
                  <a:pt x="558979" y="1701800"/>
                </a:lnTo>
                <a:lnTo>
                  <a:pt x="561773" y="1701800"/>
                </a:lnTo>
                <a:lnTo>
                  <a:pt x="569802" y="1714500"/>
                </a:lnTo>
                <a:lnTo>
                  <a:pt x="573193" y="1721078"/>
                </a:lnTo>
                <a:close/>
              </a:path>
              <a:path w="1003300" h="2286000">
                <a:moveTo>
                  <a:pt x="574243" y="1704709"/>
                </a:moveTo>
                <a:lnTo>
                  <a:pt x="571030" y="1701800"/>
                </a:lnTo>
                <a:lnTo>
                  <a:pt x="573305" y="1701800"/>
                </a:lnTo>
                <a:lnTo>
                  <a:pt x="574243" y="1704709"/>
                </a:lnTo>
                <a:close/>
              </a:path>
              <a:path w="1003300" h="2286000">
                <a:moveTo>
                  <a:pt x="586102" y="1702685"/>
                </a:moveTo>
                <a:lnTo>
                  <a:pt x="585812" y="1701800"/>
                </a:lnTo>
                <a:lnTo>
                  <a:pt x="585961" y="1701800"/>
                </a:lnTo>
                <a:lnTo>
                  <a:pt x="586102" y="1702685"/>
                </a:lnTo>
                <a:close/>
              </a:path>
              <a:path w="1003300" h="2286000">
                <a:moveTo>
                  <a:pt x="601345" y="1714500"/>
                </a:moveTo>
                <a:lnTo>
                  <a:pt x="593942" y="1714500"/>
                </a:lnTo>
                <a:lnTo>
                  <a:pt x="596994" y="1701800"/>
                </a:lnTo>
                <a:lnTo>
                  <a:pt x="602104" y="1701800"/>
                </a:lnTo>
                <a:lnTo>
                  <a:pt x="601345" y="1714500"/>
                </a:lnTo>
                <a:close/>
              </a:path>
              <a:path w="1003300" h="2286000">
                <a:moveTo>
                  <a:pt x="610368" y="1714500"/>
                </a:moveTo>
                <a:lnTo>
                  <a:pt x="605579" y="1714500"/>
                </a:lnTo>
                <a:lnTo>
                  <a:pt x="602104" y="1701800"/>
                </a:lnTo>
                <a:lnTo>
                  <a:pt x="612562" y="1701800"/>
                </a:lnTo>
                <a:lnTo>
                  <a:pt x="610368" y="1714500"/>
                </a:lnTo>
                <a:close/>
              </a:path>
              <a:path w="1003300" h="2286000">
                <a:moveTo>
                  <a:pt x="618319" y="1714500"/>
                </a:moveTo>
                <a:lnTo>
                  <a:pt x="616958" y="1714500"/>
                </a:lnTo>
                <a:lnTo>
                  <a:pt x="620235" y="1701800"/>
                </a:lnTo>
                <a:lnTo>
                  <a:pt x="620965" y="1701800"/>
                </a:lnTo>
                <a:lnTo>
                  <a:pt x="618319" y="1714500"/>
                </a:lnTo>
                <a:close/>
              </a:path>
              <a:path w="1003300" h="2286000">
                <a:moveTo>
                  <a:pt x="646597" y="1710924"/>
                </a:moveTo>
                <a:lnTo>
                  <a:pt x="647056" y="1701800"/>
                </a:lnTo>
                <a:lnTo>
                  <a:pt x="654095" y="1701800"/>
                </a:lnTo>
                <a:lnTo>
                  <a:pt x="646597" y="1710924"/>
                </a:lnTo>
                <a:close/>
              </a:path>
              <a:path w="1003300" h="2286000">
                <a:moveTo>
                  <a:pt x="661808" y="1714500"/>
                </a:moveTo>
                <a:lnTo>
                  <a:pt x="654235" y="1714500"/>
                </a:lnTo>
                <a:lnTo>
                  <a:pt x="654639" y="1701800"/>
                </a:lnTo>
                <a:lnTo>
                  <a:pt x="660501" y="1701800"/>
                </a:lnTo>
                <a:lnTo>
                  <a:pt x="661808" y="1714500"/>
                </a:lnTo>
                <a:close/>
              </a:path>
              <a:path w="1003300" h="2286000">
                <a:moveTo>
                  <a:pt x="665111" y="1714500"/>
                </a:moveTo>
                <a:lnTo>
                  <a:pt x="664336" y="1714500"/>
                </a:lnTo>
                <a:lnTo>
                  <a:pt x="662653" y="1701800"/>
                </a:lnTo>
                <a:lnTo>
                  <a:pt x="664005" y="1701800"/>
                </a:lnTo>
                <a:lnTo>
                  <a:pt x="665111" y="1714500"/>
                </a:lnTo>
                <a:close/>
              </a:path>
              <a:path w="1003300" h="2286000">
                <a:moveTo>
                  <a:pt x="670395" y="1714500"/>
                </a:moveTo>
                <a:lnTo>
                  <a:pt x="666611" y="1714500"/>
                </a:lnTo>
                <a:lnTo>
                  <a:pt x="666320" y="1701800"/>
                </a:lnTo>
                <a:lnTo>
                  <a:pt x="668974" y="1701800"/>
                </a:lnTo>
                <a:lnTo>
                  <a:pt x="670395" y="1714500"/>
                </a:lnTo>
                <a:close/>
              </a:path>
              <a:path w="1003300" h="2286000">
                <a:moveTo>
                  <a:pt x="675667" y="1714500"/>
                </a:moveTo>
                <a:lnTo>
                  <a:pt x="672303" y="1714500"/>
                </a:lnTo>
                <a:lnTo>
                  <a:pt x="669932" y="1701800"/>
                </a:lnTo>
                <a:lnTo>
                  <a:pt x="675479" y="1701800"/>
                </a:lnTo>
                <a:lnTo>
                  <a:pt x="675667" y="1714500"/>
                </a:lnTo>
                <a:close/>
              </a:path>
              <a:path w="1003300" h="2286000">
                <a:moveTo>
                  <a:pt x="589972" y="1714500"/>
                </a:moveTo>
                <a:lnTo>
                  <a:pt x="587992" y="1714500"/>
                </a:lnTo>
                <a:lnTo>
                  <a:pt x="586102" y="1702685"/>
                </a:lnTo>
                <a:lnTo>
                  <a:pt x="589972" y="1714500"/>
                </a:lnTo>
                <a:close/>
              </a:path>
              <a:path w="1003300" h="2286000">
                <a:moveTo>
                  <a:pt x="585056" y="1714500"/>
                </a:moveTo>
                <a:lnTo>
                  <a:pt x="577400" y="1714500"/>
                </a:lnTo>
                <a:lnTo>
                  <a:pt x="574243" y="1704709"/>
                </a:lnTo>
                <a:lnTo>
                  <a:pt x="585056" y="1714500"/>
                </a:lnTo>
                <a:close/>
              </a:path>
              <a:path w="1003300" h="2286000">
                <a:moveTo>
                  <a:pt x="646417" y="1714500"/>
                </a:moveTo>
                <a:lnTo>
                  <a:pt x="643916" y="1714500"/>
                </a:lnTo>
                <a:lnTo>
                  <a:pt x="643923" y="1714178"/>
                </a:lnTo>
                <a:lnTo>
                  <a:pt x="646597" y="1710924"/>
                </a:lnTo>
                <a:lnTo>
                  <a:pt x="646417" y="1714500"/>
                </a:lnTo>
                <a:close/>
              </a:path>
              <a:path w="1003300" h="2286000">
                <a:moveTo>
                  <a:pt x="304916" y="1739900"/>
                </a:moveTo>
                <a:lnTo>
                  <a:pt x="303794" y="1739900"/>
                </a:lnTo>
                <a:lnTo>
                  <a:pt x="304291" y="1730918"/>
                </a:lnTo>
                <a:lnTo>
                  <a:pt x="304401" y="1714500"/>
                </a:lnTo>
                <a:lnTo>
                  <a:pt x="305827" y="1714500"/>
                </a:lnTo>
                <a:lnTo>
                  <a:pt x="305701" y="1727200"/>
                </a:lnTo>
                <a:lnTo>
                  <a:pt x="305970" y="1727200"/>
                </a:lnTo>
                <a:lnTo>
                  <a:pt x="304916" y="1739900"/>
                </a:lnTo>
                <a:close/>
              </a:path>
              <a:path w="1003300" h="2286000">
                <a:moveTo>
                  <a:pt x="317913" y="1727200"/>
                </a:moveTo>
                <a:lnTo>
                  <a:pt x="317118" y="1727200"/>
                </a:lnTo>
                <a:lnTo>
                  <a:pt x="317602" y="1714500"/>
                </a:lnTo>
                <a:lnTo>
                  <a:pt x="318535" y="1714500"/>
                </a:lnTo>
                <a:lnTo>
                  <a:pt x="317913" y="1727200"/>
                </a:lnTo>
                <a:close/>
              </a:path>
              <a:path w="1003300" h="2286000">
                <a:moveTo>
                  <a:pt x="321846" y="1727200"/>
                </a:moveTo>
                <a:lnTo>
                  <a:pt x="318765" y="1727200"/>
                </a:lnTo>
                <a:lnTo>
                  <a:pt x="320201" y="1714500"/>
                </a:lnTo>
                <a:lnTo>
                  <a:pt x="322279" y="1714500"/>
                </a:lnTo>
                <a:lnTo>
                  <a:pt x="321846" y="1727200"/>
                </a:lnTo>
                <a:close/>
              </a:path>
              <a:path w="1003300" h="2286000">
                <a:moveTo>
                  <a:pt x="345017" y="1727200"/>
                </a:moveTo>
                <a:lnTo>
                  <a:pt x="343954" y="1714500"/>
                </a:lnTo>
                <a:lnTo>
                  <a:pt x="345017" y="1714500"/>
                </a:lnTo>
                <a:lnTo>
                  <a:pt x="345017" y="1727200"/>
                </a:lnTo>
                <a:close/>
              </a:path>
              <a:path w="1003300" h="2286000">
                <a:moveTo>
                  <a:pt x="370533" y="1727200"/>
                </a:moveTo>
                <a:lnTo>
                  <a:pt x="367635" y="1727200"/>
                </a:lnTo>
                <a:lnTo>
                  <a:pt x="367596" y="1714500"/>
                </a:lnTo>
                <a:lnTo>
                  <a:pt x="373063" y="1714500"/>
                </a:lnTo>
                <a:lnTo>
                  <a:pt x="370533" y="1727200"/>
                </a:lnTo>
                <a:close/>
              </a:path>
              <a:path w="1003300" h="2286000">
                <a:moveTo>
                  <a:pt x="376684" y="1727200"/>
                </a:moveTo>
                <a:lnTo>
                  <a:pt x="374744" y="1727200"/>
                </a:lnTo>
                <a:lnTo>
                  <a:pt x="373063" y="1714500"/>
                </a:lnTo>
                <a:lnTo>
                  <a:pt x="373705" y="1714500"/>
                </a:lnTo>
                <a:lnTo>
                  <a:pt x="376684" y="1727200"/>
                </a:lnTo>
                <a:close/>
              </a:path>
              <a:path w="1003300" h="2286000">
                <a:moveTo>
                  <a:pt x="392998" y="1727200"/>
                </a:moveTo>
                <a:lnTo>
                  <a:pt x="389561" y="1727200"/>
                </a:lnTo>
                <a:lnTo>
                  <a:pt x="396988" y="1714500"/>
                </a:lnTo>
                <a:lnTo>
                  <a:pt x="402171" y="1714500"/>
                </a:lnTo>
                <a:lnTo>
                  <a:pt x="392998" y="1727200"/>
                </a:lnTo>
                <a:close/>
              </a:path>
              <a:path w="1003300" h="2286000">
                <a:moveTo>
                  <a:pt x="401206" y="1727200"/>
                </a:moveTo>
                <a:lnTo>
                  <a:pt x="396839" y="1727200"/>
                </a:lnTo>
                <a:lnTo>
                  <a:pt x="404398" y="1714500"/>
                </a:lnTo>
                <a:lnTo>
                  <a:pt x="405295" y="1714500"/>
                </a:lnTo>
                <a:lnTo>
                  <a:pt x="401206" y="1727200"/>
                </a:lnTo>
                <a:close/>
              </a:path>
              <a:path w="1003300" h="2286000">
                <a:moveTo>
                  <a:pt x="407363" y="1727200"/>
                </a:moveTo>
                <a:lnTo>
                  <a:pt x="407022" y="1727200"/>
                </a:lnTo>
                <a:lnTo>
                  <a:pt x="406440" y="1714500"/>
                </a:lnTo>
                <a:lnTo>
                  <a:pt x="407368" y="1714500"/>
                </a:lnTo>
                <a:lnTo>
                  <a:pt x="407363" y="1727200"/>
                </a:lnTo>
                <a:close/>
              </a:path>
              <a:path w="1003300" h="2286000">
                <a:moveTo>
                  <a:pt x="411365" y="1727200"/>
                </a:moveTo>
                <a:lnTo>
                  <a:pt x="408258" y="1727200"/>
                </a:lnTo>
                <a:lnTo>
                  <a:pt x="410058" y="1714500"/>
                </a:lnTo>
                <a:lnTo>
                  <a:pt x="412801" y="1714500"/>
                </a:lnTo>
                <a:lnTo>
                  <a:pt x="411365" y="1727200"/>
                </a:lnTo>
                <a:close/>
              </a:path>
              <a:path w="1003300" h="2286000">
                <a:moveTo>
                  <a:pt x="414322" y="1727200"/>
                </a:moveTo>
                <a:lnTo>
                  <a:pt x="412839" y="1727200"/>
                </a:lnTo>
                <a:lnTo>
                  <a:pt x="413218" y="1714500"/>
                </a:lnTo>
                <a:lnTo>
                  <a:pt x="415866" y="1714500"/>
                </a:lnTo>
                <a:lnTo>
                  <a:pt x="414322" y="1727200"/>
                </a:lnTo>
                <a:close/>
              </a:path>
              <a:path w="1003300" h="2286000">
                <a:moveTo>
                  <a:pt x="418396" y="1727200"/>
                </a:moveTo>
                <a:lnTo>
                  <a:pt x="416610" y="1727200"/>
                </a:lnTo>
                <a:lnTo>
                  <a:pt x="416121" y="1714500"/>
                </a:lnTo>
                <a:lnTo>
                  <a:pt x="419044" y="1714500"/>
                </a:lnTo>
                <a:lnTo>
                  <a:pt x="418396" y="1727200"/>
                </a:lnTo>
                <a:close/>
              </a:path>
              <a:path w="1003300" h="2286000">
                <a:moveTo>
                  <a:pt x="420472" y="1727200"/>
                </a:moveTo>
                <a:lnTo>
                  <a:pt x="418396" y="1727200"/>
                </a:lnTo>
                <a:lnTo>
                  <a:pt x="420290" y="1714500"/>
                </a:lnTo>
                <a:lnTo>
                  <a:pt x="421312" y="1714500"/>
                </a:lnTo>
                <a:lnTo>
                  <a:pt x="420472" y="1727200"/>
                </a:lnTo>
                <a:close/>
              </a:path>
              <a:path w="1003300" h="2286000">
                <a:moveTo>
                  <a:pt x="424043" y="1727200"/>
                </a:moveTo>
                <a:lnTo>
                  <a:pt x="422188" y="1727200"/>
                </a:lnTo>
                <a:lnTo>
                  <a:pt x="422330" y="1714500"/>
                </a:lnTo>
                <a:lnTo>
                  <a:pt x="424551" y="1714500"/>
                </a:lnTo>
                <a:lnTo>
                  <a:pt x="424043" y="1727200"/>
                </a:lnTo>
                <a:close/>
              </a:path>
              <a:path w="1003300" h="2286000">
                <a:moveTo>
                  <a:pt x="429608" y="1727200"/>
                </a:moveTo>
                <a:lnTo>
                  <a:pt x="425594" y="1727200"/>
                </a:lnTo>
                <a:lnTo>
                  <a:pt x="425131" y="1714500"/>
                </a:lnTo>
                <a:lnTo>
                  <a:pt x="430325" y="1714500"/>
                </a:lnTo>
                <a:lnTo>
                  <a:pt x="429608" y="1727200"/>
                </a:lnTo>
                <a:close/>
              </a:path>
              <a:path w="1003300" h="2286000">
                <a:moveTo>
                  <a:pt x="429622" y="1727200"/>
                </a:moveTo>
                <a:lnTo>
                  <a:pt x="430325" y="1714500"/>
                </a:lnTo>
                <a:lnTo>
                  <a:pt x="429622" y="1727200"/>
                </a:lnTo>
                <a:close/>
              </a:path>
              <a:path w="1003300" h="2286000">
                <a:moveTo>
                  <a:pt x="433484" y="1727200"/>
                </a:moveTo>
                <a:lnTo>
                  <a:pt x="429622" y="1727200"/>
                </a:lnTo>
                <a:lnTo>
                  <a:pt x="430325" y="1714500"/>
                </a:lnTo>
                <a:lnTo>
                  <a:pt x="433155" y="1714500"/>
                </a:lnTo>
                <a:lnTo>
                  <a:pt x="433484" y="1727200"/>
                </a:lnTo>
                <a:close/>
              </a:path>
              <a:path w="1003300" h="2286000">
                <a:moveTo>
                  <a:pt x="539309" y="1727200"/>
                </a:moveTo>
                <a:lnTo>
                  <a:pt x="538725" y="1727200"/>
                </a:lnTo>
                <a:lnTo>
                  <a:pt x="539950" y="1714500"/>
                </a:lnTo>
                <a:lnTo>
                  <a:pt x="539977" y="1715754"/>
                </a:lnTo>
                <a:lnTo>
                  <a:pt x="539309" y="1727200"/>
                </a:lnTo>
                <a:close/>
              </a:path>
              <a:path w="1003300" h="2286000">
                <a:moveTo>
                  <a:pt x="540064" y="1719683"/>
                </a:moveTo>
                <a:lnTo>
                  <a:pt x="540051" y="1714500"/>
                </a:lnTo>
                <a:lnTo>
                  <a:pt x="540584" y="1714500"/>
                </a:lnTo>
                <a:lnTo>
                  <a:pt x="540064" y="1719683"/>
                </a:lnTo>
                <a:close/>
              </a:path>
              <a:path w="1003300" h="2286000">
                <a:moveTo>
                  <a:pt x="543810" y="1727200"/>
                </a:moveTo>
                <a:lnTo>
                  <a:pt x="541659" y="1727200"/>
                </a:lnTo>
                <a:lnTo>
                  <a:pt x="540584" y="1714500"/>
                </a:lnTo>
                <a:lnTo>
                  <a:pt x="542250" y="1714500"/>
                </a:lnTo>
                <a:lnTo>
                  <a:pt x="543810" y="1727200"/>
                </a:lnTo>
                <a:close/>
              </a:path>
              <a:path w="1003300" h="2286000">
                <a:moveTo>
                  <a:pt x="557198" y="1727200"/>
                </a:moveTo>
                <a:lnTo>
                  <a:pt x="554117" y="1727200"/>
                </a:lnTo>
                <a:lnTo>
                  <a:pt x="553794" y="1714500"/>
                </a:lnTo>
                <a:lnTo>
                  <a:pt x="558542" y="1714500"/>
                </a:lnTo>
                <a:lnTo>
                  <a:pt x="557198" y="1727200"/>
                </a:lnTo>
                <a:close/>
              </a:path>
              <a:path w="1003300" h="2286000">
                <a:moveTo>
                  <a:pt x="560615" y="1714996"/>
                </a:moveTo>
                <a:lnTo>
                  <a:pt x="560448" y="1714500"/>
                </a:lnTo>
                <a:lnTo>
                  <a:pt x="560615" y="1714996"/>
                </a:lnTo>
                <a:close/>
              </a:path>
              <a:path w="1003300" h="2286000">
                <a:moveTo>
                  <a:pt x="590419" y="1727200"/>
                </a:moveTo>
                <a:lnTo>
                  <a:pt x="589362" y="1727200"/>
                </a:lnTo>
                <a:lnTo>
                  <a:pt x="585268" y="1714500"/>
                </a:lnTo>
                <a:lnTo>
                  <a:pt x="589039" y="1714500"/>
                </a:lnTo>
                <a:lnTo>
                  <a:pt x="590419" y="1727200"/>
                </a:lnTo>
                <a:close/>
              </a:path>
              <a:path w="1003300" h="2286000">
                <a:moveTo>
                  <a:pt x="607458" y="1727200"/>
                </a:moveTo>
                <a:lnTo>
                  <a:pt x="602890" y="1727200"/>
                </a:lnTo>
                <a:lnTo>
                  <a:pt x="603691" y="1714500"/>
                </a:lnTo>
                <a:lnTo>
                  <a:pt x="608812" y="1714500"/>
                </a:lnTo>
                <a:lnTo>
                  <a:pt x="607458" y="1727200"/>
                </a:lnTo>
                <a:close/>
              </a:path>
              <a:path w="1003300" h="2286000">
                <a:moveTo>
                  <a:pt x="610071" y="1727200"/>
                </a:moveTo>
                <a:lnTo>
                  <a:pt x="608812" y="1714500"/>
                </a:lnTo>
                <a:lnTo>
                  <a:pt x="610417" y="1714500"/>
                </a:lnTo>
                <a:lnTo>
                  <a:pt x="610071" y="1727200"/>
                </a:lnTo>
                <a:close/>
              </a:path>
              <a:path w="1003300" h="2286000">
                <a:moveTo>
                  <a:pt x="616946" y="1720552"/>
                </a:moveTo>
                <a:lnTo>
                  <a:pt x="617629" y="1714500"/>
                </a:lnTo>
                <a:lnTo>
                  <a:pt x="618125" y="1714500"/>
                </a:lnTo>
                <a:lnTo>
                  <a:pt x="616946" y="1720552"/>
                </a:lnTo>
                <a:close/>
              </a:path>
              <a:path w="1003300" h="2286000">
                <a:moveTo>
                  <a:pt x="646374" y="1727200"/>
                </a:moveTo>
                <a:lnTo>
                  <a:pt x="639871" y="1727200"/>
                </a:lnTo>
                <a:lnTo>
                  <a:pt x="641017" y="1714500"/>
                </a:lnTo>
                <a:lnTo>
                  <a:pt x="645307" y="1714500"/>
                </a:lnTo>
                <a:lnTo>
                  <a:pt x="646374" y="1727200"/>
                </a:lnTo>
                <a:close/>
              </a:path>
              <a:path w="1003300" h="2286000">
                <a:moveTo>
                  <a:pt x="659150" y="1727200"/>
                </a:moveTo>
                <a:lnTo>
                  <a:pt x="655566" y="1727200"/>
                </a:lnTo>
                <a:lnTo>
                  <a:pt x="655566" y="1714500"/>
                </a:lnTo>
                <a:lnTo>
                  <a:pt x="659086" y="1714500"/>
                </a:lnTo>
                <a:lnTo>
                  <a:pt x="659150" y="1727200"/>
                </a:lnTo>
                <a:close/>
              </a:path>
              <a:path w="1003300" h="2286000">
                <a:moveTo>
                  <a:pt x="659150" y="1727200"/>
                </a:moveTo>
                <a:lnTo>
                  <a:pt x="659086" y="1714500"/>
                </a:lnTo>
                <a:lnTo>
                  <a:pt x="659871" y="1722690"/>
                </a:lnTo>
                <a:lnTo>
                  <a:pt x="659150" y="1727200"/>
                </a:lnTo>
                <a:close/>
              </a:path>
              <a:path w="1003300" h="2286000">
                <a:moveTo>
                  <a:pt x="659871" y="1722690"/>
                </a:moveTo>
                <a:lnTo>
                  <a:pt x="659086" y="1714500"/>
                </a:lnTo>
                <a:lnTo>
                  <a:pt x="661182" y="1714500"/>
                </a:lnTo>
                <a:lnTo>
                  <a:pt x="659871" y="1722690"/>
                </a:lnTo>
                <a:close/>
              </a:path>
              <a:path w="1003300" h="2286000">
                <a:moveTo>
                  <a:pt x="664482" y="1727200"/>
                </a:moveTo>
                <a:lnTo>
                  <a:pt x="663408" y="1727200"/>
                </a:lnTo>
                <a:lnTo>
                  <a:pt x="661789" y="1714500"/>
                </a:lnTo>
                <a:lnTo>
                  <a:pt x="663148" y="1714500"/>
                </a:lnTo>
                <a:lnTo>
                  <a:pt x="664482" y="1727200"/>
                </a:lnTo>
                <a:close/>
              </a:path>
              <a:path w="1003300" h="2286000">
                <a:moveTo>
                  <a:pt x="669002" y="1727200"/>
                </a:moveTo>
                <a:lnTo>
                  <a:pt x="666854" y="1727200"/>
                </a:lnTo>
                <a:lnTo>
                  <a:pt x="664931" y="1714500"/>
                </a:lnTo>
                <a:lnTo>
                  <a:pt x="669947" y="1714500"/>
                </a:lnTo>
                <a:lnTo>
                  <a:pt x="669002" y="1727200"/>
                </a:lnTo>
                <a:close/>
              </a:path>
              <a:path w="1003300" h="2286000">
                <a:moveTo>
                  <a:pt x="672729" y="1727200"/>
                </a:moveTo>
                <a:lnTo>
                  <a:pt x="671146" y="1727200"/>
                </a:lnTo>
                <a:lnTo>
                  <a:pt x="670436" y="1714500"/>
                </a:lnTo>
                <a:lnTo>
                  <a:pt x="671770" y="1714500"/>
                </a:lnTo>
                <a:lnTo>
                  <a:pt x="672729" y="1727200"/>
                </a:lnTo>
                <a:close/>
              </a:path>
              <a:path w="1003300" h="2286000">
                <a:moveTo>
                  <a:pt x="677015" y="1727200"/>
                </a:moveTo>
                <a:lnTo>
                  <a:pt x="673575" y="1727200"/>
                </a:lnTo>
                <a:lnTo>
                  <a:pt x="673463" y="1714500"/>
                </a:lnTo>
                <a:lnTo>
                  <a:pt x="676812" y="1714500"/>
                </a:lnTo>
                <a:lnTo>
                  <a:pt x="677015" y="1727200"/>
                </a:lnTo>
                <a:close/>
              </a:path>
              <a:path w="1003300" h="2286000">
                <a:moveTo>
                  <a:pt x="564717" y="1727200"/>
                </a:moveTo>
                <a:lnTo>
                  <a:pt x="562567" y="1727200"/>
                </a:lnTo>
                <a:lnTo>
                  <a:pt x="560615" y="1714996"/>
                </a:lnTo>
                <a:lnTo>
                  <a:pt x="564717" y="1727200"/>
                </a:lnTo>
                <a:close/>
              </a:path>
              <a:path w="1003300" h="2286000">
                <a:moveTo>
                  <a:pt x="539309" y="1727200"/>
                </a:moveTo>
                <a:lnTo>
                  <a:pt x="539977" y="1715754"/>
                </a:lnTo>
                <a:lnTo>
                  <a:pt x="539924" y="1721078"/>
                </a:lnTo>
                <a:lnTo>
                  <a:pt x="539309" y="1727200"/>
                </a:lnTo>
                <a:close/>
              </a:path>
              <a:path w="1003300" h="2286000">
                <a:moveTo>
                  <a:pt x="540229" y="1727200"/>
                </a:moveTo>
                <a:lnTo>
                  <a:pt x="539309" y="1727200"/>
                </a:lnTo>
                <a:lnTo>
                  <a:pt x="540064" y="1719683"/>
                </a:lnTo>
                <a:lnTo>
                  <a:pt x="540229" y="1727200"/>
                </a:lnTo>
                <a:close/>
              </a:path>
              <a:path w="1003300" h="2286000">
                <a:moveTo>
                  <a:pt x="616196" y="1727200"/>
                </a:moveTo>
                <a:lnTo>
                  <a:pt x="615651" y="1727200"/>
                </a:lnTo>
                <a:lnTo>
                  <a:pt x="616946" y="1720552"/>
                </a:lnTo>
                <a:lnTo>
                  <a:pt x="616196" y="1727200"/>
                </a:lnTo>
                <a:close/>
              </a:path>
              <a:path w="1003300" h="2286000">
                <a:moveTo>
                  <a:pt x="578893" y="1727200"/>
                </a:moveTo>
                <a:lnTo>
                  <a:pt x="576349" y="1727200"/>
                </a:lnTo>
                <a:lnTo>
                  <a:pt x="573193" y="1721078"/>
                </a:lnTo>
                <a:lnTo>
                  <a:pt x="578893" y="1727200"/>
                </a:lnTo>
                <a:close/>
              </a:path>
              <a:path w="1003300" h="2286000">
                <a:moveTo>
                  <a:pt x="660304" y="1727200"/>
                </a:moveTo>
                <a:lnTo>
                  <a:pt x="659150" y="1727200"/>
                </a:lnTo>
                <a:lnTo>
                  <a:pt x="659871" y="1722690"/>
                </a:lnTo>
                <a:lnTo>
                  <a:pt x="660304" y="1727200"/>
                </a:lnTo>
                <a:close/>
              </a:path>
              <a:path w="1003300" h="2286000">
                <a:moveTo>
                  <a:pt x="301431" y="1737872"/>
                </a:moveTo>
                <a:lnTo>
                  <a:pt x="301134" y="1727200"/>
                </a:lnTo>
                <a:lnTo>
                  <a:pt x="301915" y="1727200"/>
                </a:lnTo>
                <a:lnTo>
                  <a:pt x="301431" y="1737872"/>
                </a:lnTo>
                <a:close/>
              </a:path>
              <a:path w="1003300" h="2286000">
                <a:moveTo>
                  <a:pt x="302160" y="1739900"/>
                </a:moveTo>
                <a:lnTo>
                  <a:pt x="301487" y="1739900"/>
                </a:lnTo>
                <a:lnTo>
                  <a:pt x="301556" y="1735123"/>
                </a:lnTo>
                <a:lnTo>
                  <a:pt x="301915" y="1727200"/>
                </a:lnTo>
                <a:lnTo>
                  <a:pt x="302634" y="1732060"/>
                </a:lnTo>
                <a:lnTo>
                  <a:pt x="302160" y="1739900"/>
                </a:lnTo>
                <a:close/>
              </a:path>
              <a:path w="1003300" h="2286000">
                <a:moveTo>
                  <a:pt x="302634" y="1732060"/>
                </a:moveTo>
                <a:lnTo>
                  <a:pt x="301915" y="1727200"/>
                </a:lnTo>
                <a:lnTo>
                  <a:pt x="302928" y="1727200"/>
                </a:lnTo>
                <a:lnTo>
                  <a:pt x="302634" y="1732060"/>
                </a:lnTo>
                <a:close/>
              </a:path>
              <a:path w="1003300" h="2286000">
                <a:moveTo>
                  <a:pt x="318755" y="1739900"/>
                </a:moveTo>
                <a:lnTo>
                  <a:pt x="315426" y="1739900"/>
                </a:lnTo>
                <a:lnTo>
                  <a:pt x="315670" y="1727200"/>
                </a:lnTo>
                <a:lnTo>
                  <a:pt x="319346" y="1727200"/>
                </a:lnTo>
                <a:lnTo>
                  <a:pt x="318755" y="1739900"/>
                </a:lnTo>
                <a:close/>
              </a:path>
              <a:path w="1003300" h="2286000">
                <a:moveTo>
                  <a:pt x="345003" y="1739900"/>
                </a:moveTo>
                <a:lnTo>
                  <a:pt x="344259" y="1739900"/>
                </a:lnTo>
                <a:lnTo>
                  <a:pt x="344870" y="1727200"/>
                </a:lnTo>
                <a:lnTo>
                  <a:pt x="345003" y="1739900"/>
                </a:lnTo>
                <a:close/>
              </a:path>
              <a:path w="1003300" h="2286000">
                <a:moveTo>
                  <a:pt x="370124" y="1739900"/>
                </a:moveTo>
                <a:lnTo>
                  <a:pt x="369562" y="1739900"/>
                </a:lnTo>
                <a:lnTo>
                  <a:pt x="369449" y="1727200"/>
                </a:lnTo>
                <a:lnTo>
                  <a:pt x="370124" y="1727200"/>
                </a:lnTo>
                <a:lnTo>
                  <a:pt x="370124" y="1739900"/>
                </a:lnTo>
                <a:close/>
              </a:path>
              <a:path w="1003300" h="2286000">
                <a:moveTo>
                  <a:pt x="375492" y="1739900"/>
                </a:moveTo>
                <a:lnTo>
                  <a:pt x="371366" y="1739900"/>
                </a:lnTo>
                <a:lnTo>
                  <a:pt x="373056" y="1727200"/>
                </a:lnTo>
                <a:lnTo>
                  <a:pt x="373596" y="1727200"/>
                </a:lnTo>
                <a:lnTo>
                  <a:pt x="375568" y="1738851"/>
                </a:lnTo>
                <a:lnTo>
                  <a:pt x="375492" y="1739900"/>
                </a:lnTo>
                <a:close/>
              </a:path>
              <a:path w="1003300" h="2286000">
                <a:moveTo>
                  <a:pt x="375725" y="1738851"/>
                </a:moveTo>
                <a:lnTo>
                  <a:pt x="375502" y="1727200"/>
                </a:lnTo>
                <a:lnTo>
                  <a:pt x="378309" y="1727200"/>
                </a:lnTo>
                <a:lnTo>
                  <a:pt x="375725" y="1738851"/>
                </a:lnTo>
                <a:close/>
              </a:path>
              <a:path w="1003300" h="2286000">
                <a:moveTo>
                  <a:pt x="408186" y="1739900"/>
                </a:moveTo>
                <a:lnTo>
                  <a:pt x="405913" y="1739900"/>
                </a:lnTo>
                <a:lnTo>
                  <a:pt x="406699" y="1727200"/>
                </a:lnTo>
                <a:lnTo>
                  <a:pt x="408857" y="1727200"/>
                </a:lnTo>
                <a:lnTo>
                  <a:pt x="408186" y="1739900"/>
                </a:lnTo>
                <a:close/>
              </a:path>
              <a:path w="1003300" h="2286000">
                <a:moveTo>
                  <a:pt x="412259" y="1739900"/>
                </a:moveTo>
                <a:lnTo>
                  <a:pt x="408700" y="1739900"/>
                </a:lnTo>
                <a:lnTo>
                  <a:pt x="410983" y="1727200"/>
                </a:lnTo>
                <a:lnTo>
                  <a:pt x="411605" y="1727200"/>
                </a:lnTo>
                <a:lnTo>
                  <a:pt x="412259" y="1739900"/>
                </a:lnTo>
                <a:close/>
              </a:path>
              <a:path w="1003300" h="2286000">
                <a:moveTo>
                  <a:pt x="416377" y="1739900"/>
                </a:moveTo>
                <a:lnTo>
                  <a:pt x="415579" y="1739900"/>
                </a:lnTo>
                <a:lnTo>
                  <a:pt x="415531" y="1727200"/>
                </a:lnTo>
                <a:lnTo>
                  <a:pt x="420442" y="1727200"/>
                </a:lnTo>
                <a:lnTo>
                  <a:pt x="416377" y="1739900"/>
                </a:lnTo>
                <a:close/>
              </a:path>
              <a:path w="1003300" h="2286000">
                <a:moveTo>
                  <a:pt x="421787" y="1739900"/>
                </a:moveTo>
                <a:lnTo>
                  <a:pt x="419245" y="1739900"/>
                </a:lnTo>
                <a:lnTo>
                  <a:pt x="420442" y="1727200"/>
                </a:lnTo>
                <a:lnTo>
                  <a:pt x="423088" y="1727200"/>
                </a:lnTo>
                <a:lnTo>
                  <a:pt x="421787" y="1739900"/>
                </a:lnTo>
                <a:close/>
              </a:path>
              <a:path w="1003300" h="2286000">
                <a:moveTo>
                  <a:pt x="425845" y="1739900"/>
                </a:moveTo>
                <a:lnTo>
                  <a:pt x="423682" y="1739900"/>
                </a:lnTo>
                <a:lnTo>
                  <a:pt x="423682" y="1727200"/>
                </a:lnTo>
                <a:lnTo>
                  <a:pt x="427282" y="1727200"/>
                </a:lnTo>
                <a:lnTo>
                  <a:pt x="425845" y="1739900"/>
                </a:lnTo>
                <a:close/>
              </a:path>
              <a:path w="1003300" h="2286000">
                <a:moveTo>
                  <a:pt x="437116" y="1739900"/>
                </a:moveTo>
                <a:lnTo>
                  <a:pt x="429061" y="1739900"/>
                </a:lnTo>
                <a:lnTo>
                  <a:pt x="427282" y="1727200"/>
                </a:lnTo>
                <a:lnTo>
                  <a:pt x="436269" y="1727200"/>
                </a:lnTo>
                <a:lnTo>
                  <a:pt x="437116" y="1739900"/>
                </a:lnTo>
                <a:close/>
              </a:path>
              <a:path w="1003300" h="2286000">
                <a:moveTo>
                  <a:pt x="541928" y="1739900"/>
                </a:moveTo>
                <a:lnTo>
                  <a:pt x="536434" y="1739900"/>
                </a:lnTo>
                <a:lnTo>
                  <a:pt x="536808" y="1727200"/>
                </a:lnTo>
                <a:lnTo>
                  <a:pt x="538981" y="1727200"/>
                </a:lnTo>
                <a:lnTo>
                  <a:pt x="541928" y="1739900"/>
                </a:lnTo>
                <a:close/>
              </a:path>
              <a:path w="1003300" h="2286000">
                <a:moveTo>
                  <a:pt x="547612" y="1739900"/>
                </a:moveTo>
                <a:lnTo>
                  <a:pt x="545641" y="1727200"/>
                </a:lnTo>
                <a:lnTo>
                  <a:pt x="548495" y="1727200"/>
                </a:lnTo>
                <a:lnTo>
                  <a:pt x="547612" y="1739900"/>
                </a:lnTo>
                <a:close/>
              </a:path>
              <a:path w="1003300" h="2286000">
                <a:moveTo>
                  <a:pt x="557954" y="1739900"/>
                </a:moveTo>
                <a:lnTo>
                  <a:pt x="556886" y="1739900"/>
                </a:lnTo>
                <a:lnTo>
                  <a:pt x="556589" y="1727200"/>
                </a:lnTo>
                <a:lnTo>
                  <a:pt x="557729" y="1727200"/>
                </a:lnTo>
                <a:lnTo>
                  <a:pt x="557954" y="1739900"/>
                </a:lnTo>
                <a:close/>
              </a:path>
              <a:path w="1003300" h="2286000">
                <a:moveTo>
                  <a:pt x="559005" y="1730918"/>
                </a:moveTo>
                <a:lnTo>
                  <a:pt x="558147" y="1727200"/>
                </a:lnTo>
                <a:lnTo>
                  <a:pt x="558712" y="1727200"/>
                </a:lnTo>
                <a:lnTo>
                  <a:pt x="559005" y="1730918"/>
                </a:lnTo>
                <a:close/>
              </a:path>
              <a:path w="1003300" h="2286000">
                <a:moveTo>
                  <a:pt x="563285" y="1739900"/>
                </a:moveTo>
                <a:lnTo>
                  <a:pt x="561078" y="1739900"/>
                </a:lnTo>
                <a:lnTo>
                  <a:pt x="559975" y="1735123"/>
                </a:lnTo>
                <a:lnTo>
                  <a:pt x="563061" y="1727200"/>
                </a:lnTo>
                <a:lnTo>
                  <a:pt x="563771" y="1727200"/>
                </a:lnTo>
                <a:lnTo>
                  <a:pt x="563285" y="1739900"/>
                </a:lnTo>
                <a:close/>
              </a:path>
              <a:path w="1003300" h="2286000">
                <a:moveTo>
                  <a:pt x="580842" y="1739900"/>
                </a:moveTo>
                <a:lnTo>
                  <a:pt x="575096" y="1739900"/>
                </a:lnTo>
                <a:lnTo>
                  <a:pt x="571332" y="1727200"/>
                </a:lnTo>
                <a:lnTo>
                  <a:pt x="574737" y="1727200"/>
                </a:lnTo>
                <a:lnTo>
                  <a:pt x="580842" y="1739900"/>
                </a:lnTo>
                <a:close/>
              </a:path>
              <a:path w="1003300" h="2286000">
                <a:moveTo>
                  <a:pt x="592398" y="1739900"/>
                </a:moveTo>
                <a:lnTo>
                  <a:pt x="588313" y="1739900"/>
                </a:lnTo>
                <a:lnTo>
                  <a:pt x="581767" y="1727200"/>
                </a:lnTo>
                <a:lnTo>
                  <a:pt x="589041" y="1727200"/>
                </a:lnTo>
                <a:lnTo>
                  <a:pt x="592459" y="1739253"/>
                </a:lnTo>
                <a:lnTo>
                  <a:pt x="592398" y="1739900"/>
                </a:lnTo>
                <a:close/>
              </a:path>
              <a:path w="1003300" h="2286000">
                <a:moveTo>
                  <a:pt x="593709" y="1739900"/>
                </a:moveTo>
                <a:lnTo>
                  <a:pt x="592642" y="1739900"/>
                </a:lnTo>
                <a:lnTo>
                  <a:pt x="592592" y="1739253"/>
                </a:lnTo>
                <a:lnTo>
                  <a:pt x="596212" y="1727200"/>
                </a:lnTo>
                <a:lnTo>
                  <a:pt x="600393" y="1727200"/>
                </a:lnTo>
                <a:lnTo>
                  <a:pt x="600976" y="1728743"/>
                </a:lnTo>
                <a:lnTo>
                  <a:pt x="593709" y="1739900"/>
                </a:lnTo>
                <a:close/>
              </a:path>
              <a:path w="1003300" h="2286000">
                <a:moveTo>
                  <a:pt x="600976" y="1728743"/>
                </a:moveTo>
                <a:lnTo>
                  <a:pt x="600393" y="1727200"/>
                </a:lnTo>
                <a:lnTo>
                  <a:pt x="601981" y="1727200"/>
                </a:lnTo>
                <a:lnTo>
                  <a:pt x="600976" y="1728743"/>
                </a:lnTo>
                <a:close/>
              </a:path>
              <a:path w="1003300" h="2286000">
                <a:moveTo>
                  <a:pt x="606737" y="1739900"/>
                </a:moveTo>
                <a:lnTo>
                  <a:pt x="605184" y="1739900"/>
                </a:lnTo>
                <a:lnTo>
                  <a:pt x="600976" y="1728743"/>
                </a:lnTo>
                <a:lnTo>
                  <a:pt x="601981" y="1727200"/>
                </a:lnTo>
                <a:lnTo>
                  <a:pt x="610265" y="1727200"/>
                </a:lnTo>
                <a:lnTo>
                  <a:pt x="606737" y="1739900"/>
                </a:lnTo>
                <a:close/>
              </a:path>
              <a:path w="1003300" h="2286000">
                <a:moveTo>
                  <a:pt x="644286" y="1739900"/>
                </a:moveTo>
                <a:lnTo>
                  <a:pt x="639657" y="1739900"/>
                </a:lnTo>
                <a:lnTo>
                  <a:pt x="639862" y="1727200"/>
                </a:lnTo>
                <a:lnTo>
                  <a:pt x="649295" y="1727200"/>
                </a:lnTo>
                <a:lnTo>
                  <a:pt x="648782" y="1734669"/>
                </a:lnTo>
                <a:lnTo>
                  <a:pt x="644286" y="1739900"/>
                </a:lnTo>
                <a:close/>
              </a:path>
              <a:path w="1003300" h="2286000">
                <a:moveTo>
                  <a:pt x="648782" y="1734669"/>
                </a:moveTo>
                <a:lnTo>
                  <a:pt x="649295" y="1727200"/>
                </a:lnTo>
                <a:lnTo>
                  <a:pt x="650753" y="1727200"/>
                </a:lnTo>
                <a:lnTo>
                  <a:pt x="649900" y="1733369"/>
                </a:lnTo>
                <a:lnTo>
                  <a:pt x="648782" y="1734669"/>
                </a:lnTo>
                <a:close/>
              </a:path>
              <a:path w="1003300" h="2286000">
                <a:moveTo>
                  <a:pt x="649900" y="1733369"/>
                </a:moveTo>
                <a:lnTo>
                  <a:pt x="650753" y="1727200"/>
                </a:lnTo>
                <a:lnTo>
                  <a:pt x="655203" y="1727200"/>
                </a:lnTo>
                <a:lnTo>
                  <a:pt x="649900" y="1733369"/>
                </a:lnTo>
                <a:close/>
              </a:path>
              <a:path w="1003300" h="2286000">
                <a:moveTo>
                  <a:pt x="658356" y="1739900"/>
                </a:moveTo>
                <a:lnTo>
                  <a:pt x="653961" y="1739900"/>
                </a:lnTo>
                <a:lnTo>
                  <a:pt x="658251" y="1727200"/>
                </a:lnTo>
                <a:lnTo>
                  <a:pt x="659618" y="1727200"/>
                </a:lnTo>
                <a:lnTo>
                  <a:pt x="658356" y="1739900"/>
                </a:lnTo>
                <a:close/>
              </a:path>
              <a:path w="1003300" h="2286000">
                <a:moveTo>
                  <a:pt x="661013" y="1739900"/>
                </a:moveTo>
                <a:lnTo>
                  <a:pt x="659618" y="1727200"/>
                </a:lnTo>
                <a:lnTo>
                  <a:pt x="661013" y="1727200"/>
                </a:lnTo>
                <a:lnTo>
                  <a:pt x="661013" y="1739900"/>
                </a:lnTo>
                <a:close/>
              </a:path>
              <a:path w="1003300" h="2286000">
                <a:moveTo>
                  <a:pt x="665865" y="1739900"/>
                </a:moveTo>
                <a:lnTo>
                  <a:pt x="663863" y="1739900"/>
                </a:lnTo>
                <a:lnTo>
                  <a:pt x="663766" y="1727200"/>
                </a:lnTo>
                <a:lnTo>
                  <a:pt x="664754" y="1727200"/>
                </a:lnTo>
                <a:lnTo>
                  <a:pt x="665865" y="1739900"/>
                </a:lnTo>
                <a:close/>
              </a:path>
              <a:path w="1003300" h="2286000">
                <a:moveTo>
                  <a:pt x="673350" y="1739900"/>
                </a:moveTo>
                <a:lnTo>
                  <a:pt x="665865" y="1739900"/>
                </a:lnTo>
                <a:lnTo>
                  <a:pt x="669775" y="1727200"/>
                </a:lnTo>
                <a:lnTo>
                  <a:pt x="671762" y="1727200"/>
                </a:lnTo>
                <a:lnTo>
                  <a:pt x="673350" y="1739900"/>
                </a:lnTo>
                <a:close/>
              </a:path>
              <a:path w="1003300" h="2286000">
                <a:moveTo>
                  <a:pt x="677717" y="1739900"/>
                </a:moveTo>
                <a:lnTo>
                  <a:pt x="673350" y="1739900"/>
                </a:lnTo>
                <a:lnTo>
                  <a:pt x="673014" y="1727200"/>
                </a:lnTo>
                <a:lnTo>
                  <a:pt x="676991" y="1727200"/>
                </a:lnTo>
                <a:lnTo>
                  <a:pt x="677717" y="1739900"/>
                </a:lnTo>
                <a:close/>
              </a:path>
              <a:path w="1003300" h="2286000">
                <a:moveTo>
                  <a:pt x="559445" y="1736486"/>
                </a:moveTo>
                <a:lnTo>
                  <a:pt x="559005" y="1730918"/>
                </a:lnTo>
                <a:lnTo>
                  <a:pt x="559975" y="1735123"/>
                </a:lnTo>
                <a:lnTo>
                  <a:pt x="559445" y="1736486"/>
                </a:lnTo>
                <a:close/>
              </a:path>
              <a:path w="1003300" h="2286000">
                <a:moveTo>
                  <a:pt x="303794" y="1739900"/>
                </a:moveTo>
                <a:lnTo>
                  <a:pt x="302160" y="1739900"/>
                </a:lnTo>
                <a:lnTo>
                  <a:pt x="302634" y="1732060"/>
                </a:lnTo>
                <a:lnTo>
                  <a:pt x="303794" y="1739900"/>
                </a:lnTo>
                <a:close/>
              </a:path>
              <a:path w="1003300" h="2286000">
                <a:moveTo>
                  <a:pt x="648998" y="1739900"/>
                </a:moveTo>
                <a:lnTo>
                  <a:pt x="648423" y="1739900"/>
                </a:lnTo>
                <a:lnTo>
                  <a:pt x="648782" y="1734669"/>
                </a:lnTo>
                <a:lnTo>
                  <a:pt x="649900" y="1733369"/>
                </a:lnTo>
                <a:lnTo>
                  <a:pt x="648998" y="1739900"/>
                </a:lnTo>
                <a:close/>
              </a:path>
              <a:path w="1003300" h="2286000">
                <a:moveTo>
                  <a:pt x="561078" y="1739900"/>
                </a:moveTo>
                <a:lnTo>
                  <a:pt x="559714" y="1739900"/>
                </a:lnTo>
                <a:lnTo>
                  <a:pt x="559445" y="1736486"/>
                </a:lnTo>
                <a:lnTo>
                  <a:pt x="559975" y="1735123"/>
                </a:lnTo>
                <a:lnTo>
                  <a:pt x="561078" y="1739900"/>
                </a:lnTo>
                <a:close/>
              </a:path>
              <a:path w="1003300" h="2286000">
                <a:moveTo>
                  <a:pt x="559714" y="1739900"/>
                </a:moveTo>
                <a:lnTo>
                  <a:pt x="558115" y="1739900"/>
                </a:lnTo>
                <a:lnTo>
                  <a:pt x="559445" y="1736486"/>
                </a:lnTo>
                <a:lnTo>
                  <a:pt x="559714" y="1739900"/>
                </a:lnTo>
                <a:close/>
              </a:path>
              <a:path w="1003300" h="2286000">
                <a:moveTo>
                  <a:pt x="301487" y="1739900"/>
                </a:moveTo>
                <a:lnTo>
                  <a:pt x="301339" y="1739900"/>
                </a:lnTo>
                <a:lnTo>
                  <a:pt x="301431" y="1737872"/>
                </a:lnTo>
                <a:lnTo>
                  <a:pt x="301487" y="1739900"/>
                </a:lnTo>
                <a:close/>
              </a:path>
              <a:path w="1003300" h="2286000">
                <a:moveTo>
                  <a:pt x="592642" y="1739900"/>
                </a:moveTo>
                <a:lnTo>
                  <a:pt x="592398" y="1739900"/>
                </a:lnTo>
                <a:lnTo>
                  <a:pt x="592524" y="1739481"/>
                </a:lnTo>
                <a:lnTo>
                  <a:pt x="592642" y="1739900"/>
                </a:lnTo>
                <a:close/>
              </a:path>
              <a:path w="1003300" h="2286000">
                <a:moveTo>
                  <a:pt x="305981" y="1752600"/>
                </a:moveTo>
                <a:lnTo>
                  <a:pt x="301426" y="1752600"/>
                </a:lnTo>
                <a:lnTo>
                  <a:pt x="301201" y="1739900"/>
                </a:lnTo>
                <a:lnTo>
                  <a:pt x="305453" y="1739900"/>
                </a:lnTo>
                <a:lnTo>
                  <a:pt x="305981" y="1752600"/>
                </a:lnTo>
                <a:close/>
              </a:path>
              <a:path w="1003300" h="2286000">
                <a:moveTo>
                  <a:pt x="309176" y="1752600"/>
                </a:moveTo>
                <a:lnTo>
                  <a:pt x="307002" y="1752600"/>
                </a:lnTo>
                <a:lnTo>
                  <a:pt x="306453" y="1739900"/>
                </a:lnTo>
                <a:lnTo>
                  <a:pt x="309690" y="1739900"/>
                </a:lnTo>
                <a:lnTo>
                  <a:pt x="309176" y="1752600"/>
                </a:lnTo>
                <a:close/>
              </a:path>
              <a:path w="1003300" h="2286000">
                <a:moveTo>
                  <a:pt x="310658" y="1752600"/>
                </a:moveTo>
                <a:lnTo>
                  <a:pt x="309690" y="1739900"/>
                </a:lnTo>
                <a:lnTo>
                  <a:pt x="309870" y="1739900"/>
                </a:lnTo>
                <a:lnTo>
                  <a:pt x="310658" y="1752600"/>
                </a:lnTo>
                <a:close/>
              </a:path>
              <a:path w="1003300" h="2286000">
                <a:moveTo>
                  <a:pt x="313616" y="1752600"/>
                </a:moveTo>
                <a:lnTo>
                  <a:pt x="311891" y="1752600"/>
                </a:lnTo>
                <a:lnTo>
                  <a:pt x="312318" y="1739900"/>
                </a:lnTo>
                <a:lnTo>
                  <a:pt x="314013" y="1739900"/>
                </a:lnTo>
                <a:lnTo>
                  <a:pt x="313616" y="1752600"/>
                </a:lnTo>
                <a:close/>
              </a:path>
              <a:path w="1003300" h="2286000">
                <a:moveTo>
                  <a:pt x="316596" y="1752600"/>
                </a:moveTo>
                <a:lnTo>
                  <a:pt x="314593" y="1752600"/>
                </a:lnTo>
                <a:lnTo>
                  <a:pt x="315919" y="1739900"/>
                </a:lnTo>
                <a:lnTo>
                  <a:pt x="316612" y="1739900"/>
                </a:lnTo>
                <a:lnTo>
                  <a:pt x="316596" y="1752600"/>
                </a:lnTo>
                <a:close/>
              </a:path>
              <a:path w="1003300" h="2286000">
                <a:moveTo>
                  <a:pt x="372612" y="1752600"/>
                </a:moveTo>
                <a:lnTo>
                  <a:pt x="371728" y="1752600"/>
                </a:lnTo>
                <a:lnTo>
                  <a:pt x="371542" y="1739900"/>
                </a:lnTo>
                <a:lnTo>
                  <a:pt x="375324" y="1739900"/>
                </a:lnTo>
                <a:lnTo>
                  <a:pt x="372612" y="1752600"/>
                </a:lnTo>
                <a:close/>
              </a:path>
              <a:path w="1003300" h="2286000">
                <a:moveTo>
                  <a:pt x="378600" y="1752600"/>
                </a:moveTo>
                <a:lnTo>
                  <a:pt x="377459" y="1752600"/>
                </a:lnTo>
                <a:lnTo>
                  <a:pt x="375493" y="1739900"/>
                </a:lnTo>
                <a:lnTo>
                  <a:pt x="376388" y="1739900"/>
                </a:lnTo>
                <a:lnTo>
                  <a:pt x="378600" y="1752600"/>
                </a:lnTo>
                <a:close/>
              </a:path>
              <a:path w="1003300" h="2286000">
                <a:moveTo>
                  <a:pt x="404369" y="1752600"/>
                </a:moveTo>
                <a:lnTo>
                  <a:pt x="399820" y="1752600"/>
                </a:lnTo>
                <a:lnTo>
                  <a:pt x="402692" y="1739900"/>
                </a:lnTo>
                <a:lnTo>
                  <a:pt x="404718" y="1739900"/>
                </a:lnTo>
                <a:lnTo>
                  <a:pt x="404369" y="1752600"/>
                </a:lnTo>
                <a:close/>
              </a:path>
              <a:path w="1003300" h="2286000">
                <a:moveTo>
                  <a:pt x="409507" y="1752600"/>
                </a:moveTo>
                <a:lnTo>
                  <a:pt x="408230" y="1752600"/>
                </a:lnTo>
                <a:lnTo>
                  <a:pt x="408593" y="1739900"/>
                </a:lnTo>
                <a:lnTo>
                  <a:pt x="409944" y="1739900"/>
                </a:lnTo>
                <a:lnTo>
                  <a:pt x="409507" y="1752600"/>
                </a:lnTo>
                <a:close/>
              </a:path>
              <a:path w="1003300" h="2286000">
                <a:moveTo>
                  <a:pt x="414207" y="1752600"/>
                </a:moveTo>
                <a:lnTo>
                  <a:pt x="411509" y="1752600"/>
                </a:lnTo>
                <a:lnTo>
                  <a:pt x="413205" y="1739900"/>
                </a:lnTo>
                <a:lnTo>
                  <a:pt x="417083" y="1739900"/>
                </a:lnTo>
                <a:lnTo>
                  <a:pt x="414207" y="1752600"/>
                </a:lnTo>
                <a:close/>
              </a:path>
              <a:path w="1003300" h="2286000">
                <a:moveTo>
                  <a:pt x="420830" y="1752600"/>
                </a:moveTo>
                <a:lnTo>
                  <a:pt x="417861" y="1752600"/>
                </a:lnTo>
                <a:lnTo>
                  <a:pt x="419359" y="1739900"/>
                </a:lnTo>
                <a:lnTo>
                  <a:pt x="419660" y="1739900"/>
                </a:lnTo>
                <a:lnTo>
                  <a:pt x="420830" y="1752600"/>
                </a:lnTo>
                <a:close/>
              </a:path>
              <a:path w="1003300" h="2286000">
                <a:moveTo>
                  <a:pt x="422923" y="1752600"/>
                </a:moveTo>
                <a:lnTo>
                  <a:pt x="420023" y="1739900"/>
                </a:lnTo>
                <a:lnTo>
                  <a:pt x="420318" y="1739900"/>
                </a:lnTo>
                <a:lnTo>
                  <a:pt x="422923" y="1752600"/>
                </a:lnTo>
                <a:close/>
              </a:path>
              <a:path w="1003300" h="2286000">
                <a:moveTo>
                  <a:pt x="427320" y="1752600"/>
                </a:moveTo>
                <a:lnTo>
                  <a:pt x="423396" y="1752600"/>
                </a:lnTo>
                <a:lnTo>
                  <a:pt x="423509" y="1739900"/>
                </a:lnTo>
                <a:lnTo>
                  <a:pt x="427399" y="1739900"/>
                </a:lnTo>
                <a:lnTo>
                  <a:pt x="427320" y="1752600"/>
                </a:lnTo>
                <a:close/>
              </a:path>
              <a:path w="1003300" h="2286000">
                <a:moveTo>
                  <a:pt x="434134" y="1752600"/>
                </a:moveTo>
                <a:lnTo>
                  <a:pt x="428651" y="1752600"/>
                </a:lnTo>
                <a:lnTo>
                  <a:pt x="428486" y="1739900"/>
                </a:lnTo>
                <a:lnTo>
                  <a:pt x="430690" y="1739900"/>
                </a:lnTo>
                <a:lnTo>
                  <a:pt x="434145" y="1752201"/>
                </a:lnTo>
                <a:lnTo>
                  <a:pt x="434134" y="1752600"/>
                </a:lnTo>
                <a:close/>
              </a:path>
              <a:path w="1003300" h="2286000">
                <a:moveTo>
                  <a:pt x="441184" y="1752600"/>
                </a:moveTo>
                <a:lnTo>
                  <a:pt x="434257" y="1752600"/>
                </a:lnTo>
                <a:lnTo>
                  <a:pt x="434145" y="1752201"/>
                </a:lnTo>
                <a:lnTo>
                  <a:pt x="434459" y="1739900"/>
                </a:lnTo>
                <a:lnTo>
                  <a:pt x="438397" y="1739900"/>
                </a:lnTo>
                <a:lnTo>
                  <a:pt x="441184" y="1752600"/>
                </a:lnTo>
                <a:close/>
              </a:path>
              <a:path w="1003300" h="2286000">
                <a:moveTo>
                  <a:pt x="535840" y="1752600"/>
                </a:moveTo>
                <a:lnTo>
                  <a:pt x="534022" y="1752600"/>
                </a:lnTo>
                <a:lnTo>
                  <a:pt x="535422" y="1739900"/>
                </a:lnTo>
                <a:lnTo>
                  <a:pt x="536342" y="1739900"/>
                </a:lnTo>
                <a:lnTo>
                  <a:pt x="535840" y="1752600"/>
                </a:lnTo>
                <a:close/>
              </a:path>
              <a:path w="1003300" h="2286000">
                <a:moveTo>
                  <a:pt x="546880" y="1752600"/>
                </a:moveTo>
                <a:lnTo>
                  <a:pt x="542442" y="1752600"/>
                </a:lnTo>
                <a:lnTo>
                  <a:pt x="540358" y="1739900"/>
                </a:lnTo>
                <a:lnTo>
                  <a:pt x="542600" y="1739900"/>
                </a:lnTo>
                <a:lnTo>
                  <a:pt x="546880" y="1752600"/>
                </a:lnTo>
                <a:close/>
              </a:path>
              <a:path w="1003300" h="2286000">
                <a:moveTo>
                  <a:pt x="560216" y="1752600"/>
                </a:moveTo>
                <a:lnTo>
                  <a:pt x="558784" y="1752600"/>
                </a:lnTo>
                <a:lnTo>
                  <a:pt x="557893" y="1739900"/>
                </a:lnTo>
                <a:lnTo>
                  <a:pt x="562308" y="1739900"/>
                </a:lnTo>
                <a:lnTo>
                  <a:pt x="560216" y="1752600"/>
                </a:lnTo>
                <a:close/>
              </a:path>
              <a:path w="1003300" h="2286000">
                <a:moveTo>
                  <a:pt x="564795" y="1752600"/>
                </a:moveTo>
                <a:lnTo>
                  <a:pt x="564195" y="1752600"/>
                </a:lnTo>
                <a:lnTo>
                  <a:pt x="562308" y="1739900"/>
                </a:lnTo>
                <a:lnTo>
                  <a:pt x="562807" y="1739900"/>
                </a:lnTo>
                <a:lnTo>
                  <a:pt x="564795" y="1752600"/>
                </a:lnTo>
                <a:close/>
              </a:path>
              <a:path w="1003300" h="2286000">
                <a:moveTo>
                  <a:pt x="579227" y="1752600"/>
                </a:moveTo>
                <a:lnTo>
                  <a:pt x="573431" y="1752600"/>
                </a:lnTo>
                <a:lnTo>
                  <a:pt x="568757" y="1739900"/>
                </a:lnTo>
                <a:lnTo>
                  <a:pt x="574161" y="1739900"/>
                </a:lnTo>
                <a:lnTo>
                  <a:pt x="579227" y="1752600"/>
                </a:lnTo>
                <a:close/>
              </a:path>
              <a:path w="1003300" h="2286000">
                <a:moveTo>
                  <a:pt x="593884" y="1752600"/>
                </a:moveTo>
                <a:lnTo>
                  <a:pt x="586645" y="1752600"/>
                </a:lnTo>
                <a:lnTo>
                  <a:pt x="586166" y="1739900"/>
                </a:lnTo>
                <a:lnTo>
                  <a:pt x="588773" y="1739900"/>
                </a:lnTo>
                <a:lnTo>
                  <a:pt x="593884" y="1752600"/>
                </a:lnTo>
                <a:close/>
              </a:path>
              <a:path w="1003300" h="2286000">
                <a:moveTo>
                  <a:pt x="605928" y="1752600"/>
                </a:moveTo>
                <a:lnTo>
                  <a:pt x="603105" y="1752600"/>
                </a:lnTo>
                <a:lnTo>
                  <a:pt x="604631" y="1739900"/>
                </a:lnTo>
                <a:lnTo>
                  <a:pt x="608532" y="1739900"/>
                </a:lnTo>
                <a:lnTo>
                  <a:pt x="605928" y="1752600"/>
                </a:lnTo>
                <a:close/>
              </a:path>
              <a:path w="1003300" h="2286000">
                <a:moveTo>
                  <a:pt x="642272" y="1752600"/>
                </a:moveTo>
                <a:lnTo>
                  <a:pt x="637945" y="1752600"/>
                </a:lnTo>
                <a:lnTo>
                  <a:pt x="637855" y="1739900"/>
                </a:lnTo>
                <a:lnTo>
                  <a:pt x="644776" y="1739900"/>
                </a:lnTo>
                <a:lnTo>
                  <a:pt x="642272" y="1752600"/>
                </a:lnTo>
                <a:close/>
              </a:path>
              <a:path w="1003300" h="2286000">
                <a:moveTo>
                  <a:pt x="657656" y="1746216"/>
                </a:moveTo>
                <a:lnTo>
                  <a:pt x="658617" y="1739900"/>
                </a:lnTo>
                <a:lnTo>
                  <a:pt x="658831" y="1745082"/>
                </a:lnTo>
                <a:lnTo>
                  <a:pt x="657656" y="1746216"/>
                </a:lnTo>
                <a:close/>
              </a:path>
              <a:path w="1003300" h="2286000">
                <a:moveTo>
                  <a:pt x="660593" y="1743382"/>
                </a:moveTo>
                <a:lnTo>
                  <a:pt x="660848" y="1739900"/>
                </a:lnTo>
                <a:lnTo>
                  <a:pt x="661913" y="1739900"/>
                </a:lnTo>
                <a:lnTo>
                  <a:pt x="661858" y="1742161"/>
                </a:lnTo>
                <a:lnTo>
                  <a:pt x="660593" y="1743382"/>
                </a:lnTo>
                <a:close/>
              </a:path>
              <a:path w="1003300" h="2286000">
                <a:moveTo>
                  <a:pt x="663532" y="1740546"/>
                </a:moveTo>
                <a:lnTo>
                  <a:pt x="663533" y="1739900"/>
                </a:lnTo>
                <a:lnTo>
                  <a:pt x="664092" y="1739900"/>
                </a:lnTo>
                <a:lnTo>
                  <a:pt x="663532" y="1740546"/>
                </a:lnTo>
                <a:close/>
              </a:path>
              <a:path w="1003300" h="2286000">
                <a:moveTo>
                  <a:pt x="668863" y="1752600"/>
                </a:moveTo>
                <a:lnTo>
                  <a:pt x="665386" y="1752600"/>
                </a:lnTo>
                <a:lnTo>
                  <a:pt x="664322" y="1742161"/>
                </a:lnTo>
                <a:lnTo>
                  <a:pt x="664202" y="1739900"/>
                </a:lnTo>
                <a:lnTo>
                  <a:pt x="670873" y="1739900"/>
                </a:lnTo>
                <a:lnTo>
                  <a:pt x="668863" y="1752600"/>
                </a:lnTo>
                <a:close/>
              </a:path>
              <a:path w="1003300" h="2286000">
                <a:moveTo>
                  <a:pt x="673679" y="1752600"/>
                </a:moveTo>
                <a:lnTo>
                  <a:pt x="671397" y="1752600"/>
                </a:lnTo>
                <a:lnTo>
                  <a:pt x="670873" y="1739900"/>
                </a:lnTo>
                <a:lnTo>
                  <a:pt x="673329" y="1739900"/>
                </a:lnTo>
                <a:lnTo>
                  <a:pt x="673679" y="1752600"/>
                </a:lnTo>
                <a:close/>
              </a:path>
              <a:path w="1003300" h="2286000">
                <a:moveTo>
                  <a:pt x="679152" y="1765300"/>
                </a:moveTo>
                <a:lnTo>
                  <a:pt x="676781" y="1765300"/>
                </a:lnTo>
                <a:lnTo>
                  <a:pt x="676114" y="1752600"/>
                </a:lnTo>
                <a:lnTo>
                  <a:pt x="674713" y="1752600"/>
                </a:lnTo>
                <a:lnTo>
                  <a:pt x="675410" y="1739900"/>
                </a:lnTo>
                <a:lnTo>
                  <a:pt x="678928" y="1739900"/>
                </a:lnTo>
                <a:lnTo>
                  <a:pt x="679152" y="1765300"/>
                </a:lnTo>
                <a:close/>
              </a:path>
              <a:path w="1003300" h="2286000">
                <a:moveTo>
                  <a:pt x="663523" y="1752600"/>
                </a:moveTo>
                <a:lnTo>
                  <a:pt x="661605" y="1752600"/>
                </a:lnTo>
                <a:lnTo>
                  <a:pt x="661858" y="1742161"/>
                </a:lnTo>
                <a:lnTo>
                  <a:pt x="663532" y="1740546"/>
                </a:lnTo>
                <a:lnTo>
                  <a:pt x="663523" y="1752600"/>
                </a:lnTo>
                <a:close/>
              </a:path>
              <a:path w="1003300" h="2286000">
                <a:moveTo>
                  <a:pt x="659918" y="1752600"/>
                </a:moveTo>
                <a:lnTo>
                  <a:pt x="659141" y="1752600"/>
                </a:lnTo>
                <a:lnTo>
                  <a:pt x="658831" y="1745082"/>
                </a:lnTo>
                <a:lnTo>
                  <a:pt x="660593" y="1743382"/>
                </a:lnTo>
                <a:lnTo>
                  <a:pt x="659918" y="1752600"/>
                </a:lnTo>
                <a:close/>
              </a:path>
              <a:path w="1003300" h="2286000">
                <a:moveTo>
                  <a:pt x="656684" y="1752600"/>
                </a:moveTo>
                <a:lnTo>
                  <a:pt x="651039" y="1752600"/>
                </a:lnTo>
                <a:lnTo>
                  <a:pt x="657656" y="1746216"/>
                </a:lnTo>
                <a:lnTo>
                  <a:pt x="656684" y="1752600"/>
                </a:lnTo>
                <a:close/>
              </a:path>
              <a:path w="1003300" h="2286000">
                <a:moveTo>
                  <a:pt x="434257" y="1752600"/>
                </a:moveTo>
                <a:lnTo>
                  <a:pt x="434145" y="1752201"/>
                </a:lnTo>
                <a:lnTo>
                  <a:pt x="434257" y="1752600"/>
                </a:lnTo>
                <a:close/>
              </a:path>
              <a:path w="1003300" h="2286000">
                <a:moveTo>
                  <a:pt x="308586" y="1765300"/>
                </a:moveTo>
                <a:lnTo>
                  <a:pt x="302362" y="1765300"/>
                </a:lnTo>
                <a:lnTo>
                  <a:pt x="301863" y="1752600"/>
                </a:lnTo>
                <a:lnTo>
                  <a:pt x="307746" y="1752600"/>
                </a:lnTo>
                <a:lnTo>
                  <a:pt x="308473" y="1756157"/>
                </a:lnTo>
                <a:lnTo>
                  <a:pt x="308586" y="1765300"/>
                </a:lnTo>
                <a:close/>
              </a:path>
              <a:path w="1003300" h="2286000">
                <a:moveTo>
                  <a:pt x="310342" y="1765300"/>
                </a:moveTo>
                <a:lnTo>
                  <a:pt x="308506" y="1756317"/>
                </a:lnTo>
                <a:lnTo>
                  <a:pt x="308447" y="1752600"/>
                </a:lnTo>
                <a:lnTo>
                  <a:pt x="309287" y="1752600"/>
                </a:lnTo>
                <a:lnTo>
                  <a:pt x="310543" y="1764349"/>
                </a:lnTo>
                <a:lnTo>
                  <a:pt x="310342" y="1765300"/>
                </a:lnTo>
                <a:close/>
              </a:path>
              <a:path w="1003300" h="2286000">
                <a:moveTo>
                  <a:pt x="312805" y="1753659"/>
                </a:moveTo>
                <a:lnTo>
                  <a:pt x="312805" y="1752600"/>
                </a:lnTo>
                <a:lnTo>
                  <a:pt x="313029" y="1752600"/>
                </a:lnTo>
                <a:lnTo>
                  <a:pt x="312805" y="1753659"/>
                </a:lnTo>
                <a:close/>
              </a:path>
              <a:path w="1003300" h="2286000">
                <a:moveTo>
                  <a:pt x="314219" y="1765300"/>
                </a:moveTo>
                <a:lnTo>
                  <a:pt x="312805" y="1765300"/>
                </a:lnTo>
                <a:lnTo>
                  <a:pt x="314503" y="1752600"/>
                </a:lnTo>
                <a:lnTo>
                  <a:pt x="316777" y="1752600"/>
                </a:lnTo>
                <a:lnTo>
                  <a:pt x="314219" y="1765300"/>
                </a:lnTo>
                <a:close/>
              </a:path>
              <a:path w="1003300" h="2286000">
                <a:moveTo>
                  <a:pt x="374869" y="1765300"/>
                </a:moveTo>
                <a:lnTo>
                  <a:pt x="373428" y="1765300"/>
                </a:lnTo>
                <a:lnTo>
                  <a:pt x="372715" y="1752600"/>
                </a:lnTo>
                <a:lnTo>
                  <a:pt x="373754" y="1752600"/>
                </a:lnTo>
                <a:lnTo>
                  <a:pt x="374850" y="1762797"/>
                </a:lnTo>
                <a:lnTo>
                  <a:pt x="374869" y="1765300"/>
                </a:lnTo>
                <a:close/>
              </a:path>
              <a:path w="1003300" h="2286000">
                <a:moveTo>
                  <a:pt x="377257" y="1765300"/>
                </a:moveTo>
                <a:lnTo>
                  <a:pt x="375118" y="1765300"/>
                </a:lnTo>
                <a:lnTo>
                  <a:pt x="375064" y="1762797"/>
                </a:lnTo>
                <a:lnTo>
                  <a:pt x="375860" y="1752600"/>
                </a:lnTo>
                <a:lnTo>
                  <a:pt x="377257" y="1752600"/>
                </a:lnTo>
                <a:lnTo>
                  <a:pt x="377257" y="1765300"/>
                </a:lnTo>
                <a:close/>
              </a:path>
              <a:path w="1003300" h="2286000">
                <a:moveTo>
                  <a:pt x="383684" y="1765300"/>
                </a:moveTo>
                <a:lnTo>
                  <a:pt x="381343" y="1765300"/>
                </a:lnTo>
                <a:lnTo>
                  <a:pt x="382646" y="1752600"/>
                </a:lnTo>
                <a:lnTo>
                  <a:pt x="384669" y="1752600"/>
                </a:lnTo>
                <a:lnTo>
                  <a:pt x="383684" y="1765300"/>
                </a:lnTo>
                <a:close/>
              </a:path>
              <a:path w="1003300" h="2286000">
                <a:moveTo>
                  <a:pt x="395135" y="1765300"/>
                </a:moveTo>
                <a:lnTo>
                  <a:pt x="392960" y="1765300"/>
                </a:lnTo>
                <a:lnTo>
                  <a:pt x="393500" y="1752600"/>
                </a:lnTo>
                <a:lnTo>
                  <a:pt x="394592" y="1752600"/>
                </a:lnTo>
                <a:lnTo>
                  <a:pt x="395135" y="1765300"/>
                </a:lnTo>
                <a:close/>
              </a:path>
              <a:path w="1003300" h="2286000">
                <a:moveTo>
                  <a:pt x="396178" y="1765300"/>
                </a:moveTo>
                <a:lnTo>
                  <a:pt x="398928" y="1752600"/>
                </a:lnTo>
                <a:lnTo>
                  <a:pt x="402103" y="1752600"/>
                </a:lnTo>
                <a:lnTo>
                  <a:pt x="396178" y="1765300"/>
                </a:lnTo>
                <a:close/>
              </a:path>
              <a:path w="1003300" h="2286000">
                <a:moveTo>
                  <a:pt x="405179" y="1765300"/>
                </a:moveTo>
                <a:lnTo>
                  <a:pt x="403731" y="1765300"/>
                </a:lnTo>
                <a:lnTo>
                  <a:pt x="404642" y="1752600"/>
                </a:lnTo>
                <a:lnTo>
                  <a:pt x="405179" y="1752600"/>
                </a:lnTo>
                <a:lnTo>
                  <a:pt x="405179" y="1765300"/>
                </a:lnTo>
                <a:close/>
              </a:path>
              <a:path w="1003300" h="2286000">
                <a:moveTo>
                  <a:pt x="407902" y="1765300"/>
                </a:moveTo>
                <a:lnTo>
                  <a:pt x="406909" y="1765300"/>
                </a:lnTo>
                <a:lnTo>
                  <a:pt x="407472" y="1752600"/>
                </a:lnTo>
                <a:lnTo>
                  <a:pt x="408073" y="1752600"/>
                </a:lnTo>
                <a:lnTo>
                  <a:pt x="407902" y="1765300"/>
                </a:lnTo>
                <a:close/>
              </a:path>
              <a:path w="1003300" h="2286000">
                <a:moveTo>
                  <a:pt x="418212" y="1765300"/>
                </a:moveTo>
                <a:lnTo>
                  <a:pt x="411999" y="1765300"/>
                </a:lnTo>
                <a:lnTo>
                  <a:pt x="412556" y="1752600"/>
                </a:lnTo>
                <a:lnTo>
                  <a:pt x="418481" y="1752600"/>
                </a:lnTo>
                <a:lnTo>
                  <a:pt x="418212" y="1765300"/>
                </a:lnTo>
                <a:close/>
              </a:path>
              <a:path w="1003300" h="2286000">
                <a:moveTo>
                  <a:pt x="424134" y="1765300"/>
                </a:moveTo>
                <a:lnTo>
                  <a:pt x="421012" y="1765300"/>
                </a:lnTo>
                <a:lnTo>
                  <a:pt x="420489" y="1752600"/>
                </a:lnTo>
                <a:lnTo>
                  <a:pt x="427154" y="1752600"/>
                </a:lnTo>
                <a:lnTo>
                  <a:pt x="424134" y="1765300"/>
                </a:lnTo>
                <a:close/>
              </a:path>
              <a:path w="1003300" h="2286000">
                <a:moveTo>
                  <a:pt x="430314" y="1765300"/>
                </a:moveTo>
                <a:lnTo>
                  <a:pt x="428815" y="1765300"/>
                </a:lnTo>
                <a:lnTo>
                  <a:pt x="429074" y="1752600"/>
                </a:lnTo>
                <a:lnTo>
                  <a:pt x="429753" y="1752600"/>
                </a:lnTo>
                <a:lnTo>
                  <a:pt x="430314" y="1754258"/>
                </a:lnTo>
                <a:lnTo>
                  <a:pt x="430314" y="1765300"/>
                </a:lnTo>
                <a:close/>
              </a:path>
              <a:path w="1003300" h="2286000">
                <a:moveTo>
                  <a:pt x="430314" y="1753784"/>
                </a:moveTo>
                <a:lnTo>
                  <a:pt x="429753" y="1752600"/>
                </a:lnTo>
                <a:lnTo>
                  <a:pt x="430314" y="1752600"/>
                </a:lnTo>
                <a:lnTo>
                  <a:pt x="430314" y="1753784"/>
                </a:lnTo>
                <a:close/>
              </a:path>
              <a:path w="1003300" h="2286000">
                <a:moveTo>
                  <a:pt x="434577" y="1762797"/>
                </a:moveTo>
                <a:lnTo>
                  <a:pt x="432219" y="1757812"/>
                </a:lnTo>
                <a:lnTo>
                  <a:pt x="432225" y="1752600"/>
                </a:lnTo>
                <a:lnTo>
                  <a:pt x="434577" y="1752600"/>
                </a:lnTo>
                <a:lnTo>
                  <a:pt x="434577" y="1762797"/>
                </a:lnTo>
                <a:close/>
              </a:path>
              <a:path w="1003300" h="2286000">
                <a:moveTo>
                  <a:pt x="436934" y="1765300"/>
                </a:moveTo>
                <a:lnTo>
                  <a:pt x="435761" y="1765300"/>
                </a:lnTo>
                <a:lnTo>
                  <a:pt x="435660" y="1752600"/>
                </a:lnTo>
                <a:lnTo>
                  <a:pt x="437278" y="1752600"/>
                </a:lnTo>
                <a:lnTo>
                  <a:pt x="436934" y="1765300"/>
                </a:lnTo>
                <a:close/>
              </a:path>
              <a:path w="1003300" h="2286000">
                <a:moveTo>
                  <a:pt x="442677" y="1765300"/>
                </a:moveTo>
                <a:lnTo>
                  <a:pt x="437231" y="1765300"/>
                </a:lnTo>
                <a:lnTo>
                  <a:pt x="437278" y="1752600"/>
                </a:lnTo>
                <a:lnTo>
                  <a:pt x="442087" y="1752600"/>
                </a:lnTo>
                <a:lnTo>
                  <a:pt x="442677" y="1765300"/>
                </a:lnTo>
                <a:close/>
              </a:path>
              <a:path w="1003300" h="2286000">
                <a:moveTo>
                  <a:pt x="532396" y="1765300"/>
                </a:moveTo>
                <a:lnTo>
                  <a:pt x="531166" y="1765300"/>
                </a:lnTo>
                <a:lnTo>
                  <a:pt x="532522" y="1752600"/>
                </a:lnTo>
                <a:lnTo>
                  <a:pt x="533461" y="1752600"/>
                </a:lnTo>
                <a:lnTo>
                  <a:pt x="532396" y="1765300"/>
                </a:lnTo>
                <a:close/>
              </a:path>
              <a:path w="1003300" h="2286000">
                <a:moveTo>
                  <a:pt x="539776" y="1765300"/>
                </a:moveTo>
                <a:lnTo>
                  <a:pt x="534565" y="1765300"/>
                </a:lnTo>
                <a:lnTo>
                  <a:pt x="533461" y="1752600"/>
                </a:lnTo>
                <a:lnTo>
                  <a:pt x="535536" y="1752600"/>
                </a:lnTo>
                <a:lnTo>
                  <a:pt x="539776" y="1765300"/>
                </a:lnTo>
                <a:close/>
              </a:path>
              <a:path w="1003300" h="2286000">
                <a:moveTo>
                  <a:pt x="561995" y="1765300"/>
                </a:moveTo>
                <a:lnTo>
                  <a:pt x="560638" y="1765300"/>
                </a:lnTo>
                <a:lnTo>
                  <a:pt x="559818" y="1752600"/>
                </a:lnTo>
                <a:lnTo>
                  <a:pt x="562930" y="1752600"/>
                </a:lnTo>
                <a:lnTo>
                  <a:pt x="561995" y="1765300"/>
                </a:lnTo>
                <a:close/>
              </a:path>
              <a:path w="1003300" h="2286000">
                <a:moveTo>
                  <a:pt x="564375" y="1765300"/>
                </a:moveTo>
                <a:lnTo>
                  <a:pt x="564027" y="1765300"/>
                </a:lnTo>
                <a:lnTo>
                  <a:pt x="562930" y="1752600"/>
                </a:lnTo>
                <a:lnTo>
                  <a:pt x="564375" y="1752600"/>
                </a:lnTo>
                <a:lnTo>
                  <a:pt x="564375" y="1765300"/>
                </a:lnTo>
                <a:close/>
              </a:path>
              <a:path w="1003300" h="2286000">
                <a:moveTo>
                  <a:pt x="566267" y="1765300"/>
                </a:moveTo>
                <a:lnTo>
                  <a:pt x="565030" y="1765300"/>
                </a:lnTo>
                <a:lnTo>
                  <a:pt x="568193" y="1752600"/>
                </a:lnTo>
                <a:lnTo>
                  <a:pt x="569112" y="1752600"/>
                </a:lnTo>
                <a:lnTo>
                  <a:pt x="566267" y="1765300"/>
                </a:lnTo>
                <a:close/>
              </a:path>
              <a:path w="1003300" h="2286000">
                <a:moveTo>
                  <a:pt x="576483" y="1756317"/>
                </a:moveTo>
                <a:lnTo>
                  <a:pt x="572672" y="1752600"/>
                </a:lnTo>
                <a:lnTo>
                  <a:pt x="574716" y="1752600"/>
                </a:lnTo>
                <a:lnTo>
                  <a:pt x="576483" y="1756317"/>
                </a:lnTo>
                <a:close/>
              </a:path>
              <a:path w="1003300" h="2286000">
                <a:moveTo>
                  <a:pt x="591495" y="1765300"/>
                </a:moveTo>
                <a:lnTo>
                  <a:pt x="589807" y="1765300"/>
                </a:lnTo>
                <a:lnTo>
                  <a:pt x="582968" y="1752600"/>
                </a:lnTo>
                <a:lnTo>
                  <a:pt x="585418" y="1752600"/>
                </a:lnTo>
                <a:lnTo>
                  <a:pt x="591495" y="1765300"/>
                </a:lnTo>
                <a:close/>
              </a:path>
              <a:path w="1003300" h="2286000">
                <a:moveTo>
                  <a:pt x="596810" y="1765300"/>
                </a:moveTo>
                <a:lnTo>
                  <a:pt x="596164" y="1765300"/>
                </a:lnTo>
                <a:lnTo>
                  <a:pt x="601044" y="1752600"/>
                </a:lnTo>
                <a:lnTo>
                  <a:pt x="601954" y="1752600"/>
                </a:lnTo>
                <a:lnTo>
                  <a:pt x="596810" y="1765300"/>
                </a:lnTo>
                <a:close/>
              </a:path>
              <a:path w="1003300" h="2286000">
                <a:moveTo>
                  <a:pt x="601399" y="1765300"/>
                </a:moveTo>
                <a:lnTo>
                  <a:pt x="602139" y="1752600"/>
                </a:lnTo>
                <a:lnTo>
                  <a:pt x="603220" y="1752600"/>
                </a:lnTo>
                <a:lnTo>
                  <a:pt x="601399" y="1765300"/>
                </a:lnTo>
                <a:close/>
              </a:path>
              <a:path w="1003300" h="2286000">
                <a:moveTo>
                  <a:pt x="603729" y="1765300"/>
                </a:moveTo>
                <a:lnTo>
                  <a:pt x="603220" y="1765300"/>
                </a:lnTo>
                <a:lnTo>
                  <a:pt x="603220" y="1752600"/>
                </a:lnTo>
                <a:lnTo>
                  <a:pt x="604666" y="1752600"/>
                </a:lnTo>
                <a:lnTo>
                  <a:pt x="603729" y="1765300"/>
                </a:lnTo>
                <a:close/>
              </a:path>
              <a:path w="1003300" h="2286000">
                <a:moveTo>
                  <a:pt x="640540" y="1765300"/>
                </a:moveTo>
                <a:lnTo>
                  <a:pt x="636282" y="1765300"/>
                </a:lnTo>
                <a:lnTo>
                  <a:pt x="637242" y="1752600"/>
                </a:lnTo>
                <a:lnTo>
                  <a:pt x="640520" y="1752600"/>
                </a:lnTo>
                <a:lnTo>
                  <a:pt x="640540" y="1765300"/>
                </a:lnTo>
                <a:close/>
              </a:path>
              <a:path w="1003300" h="2286000">
                <a:moveTo>
                  <a:pt x="642087" y="1765300"/>
                </a:moveTo>
                <a:lnTo>
                  <a:pt x="640540" y="1765300"/>
                </a:lnTo>
                <a:lnTo>
                  <a:pt x="641832" y="1752600"/>
                </a:lnTo>
                <a:lnTo>
                  <a:pt x="644422" y="1752600"/>
                </a:lnTo>
                <a:lnTo>
                  <a:pt x="642087" y="1765300"/>
                </a:lnTo>
                <a:close/>
              </a:path>
              <a:path w="1003300" h="2286000">
                <a:moveTo>
                  <a:pt x="656954" y="1756157"/>
                </a:moveTo>
                <a:lnTo>
                  <a:pt x="657606" y="1752600"/>
                </a:lnTo>
                <a:lnTo>
                  <a:pt x="658164" y="1752600"/>
                </a:lnTo>
                <a:lnTo>
                  <a:pt x="658171" y="1753360"/>
                </a:lnTo>
                <a:lnTo>
                  <a:pt x="656954" y="1756157"/>
                </a:lnTo>
                <a:close/>
              </a:path>
              <a:path w="1003300" h="2286000">
                <a:moveTo>
                  <a:pt x="658171" y="1752672"/>
                </a:moveTo>
                <a:close/>
              </a:path>
              <a:path w="1003300" h="2286000">
                <a:moveTo>
                  <a:pt x="658222" y="1753241"/>
                </a:moveTo>
                <a:lnTo>
                  <a:pt x="658171" y="1752600"/>
                </a:lnTo>
                <a:lnTo>
                  <a:pt x="658502" y="1752600"/>
                </a:lnTo>
                <a:lnTo>
                  <a:pt x="658222" y="1753241"/>
                </a:lnTo>
                <a:close/>
              </a:path>
              <a:path w="1003300" h="2286000">
                <a:moveTo>
                  <a:pt x="670544" y="1765300"/>
                </a:moveTo>
                <a:lnTo>
                  <a:pt x="664329" y="1765300"/>
                </a:lnTo>
                <a:lnTo>
                  <a:pt x="664329" y="1752600"/>
                </a:lnTo>
                <a:lnTo>
                  <a:pt x="669928" y="1752600"/>
                </a:lnTo>
                <a:lnTo>
                  <a:pt x="670544" y="1765300"/>
                </a:lnTo>
                <a:close/>
              </a:path>
              <a:path w="1003300" h="2286000">
                <a:moveTo>
                  <a:pt x="677467" y="1778000"/>
                </a:moveTo>
                <a:lnTo>
                  <a:pt x="672527" y="1778000"/>
                </a:lnTo>
                <a:lnTo>
                  <a:pt x="672254" y="1752600"/>
                </a:lnTo>
                <a:lnTo>
                  <a:pt x="674517" y="1752600"/>
                </a:lnTo>
                <a:lnTo>
                  <a:pt x="675650" y="1765300"/>
                </a:lnTo>
                <a:lnTo>
                  <a:pt x="678819" y="1765300"/>
                </a:lnTo>
                <a:lnTo>
                  <a:pt x="677467" y="1778000"/>
                </a:lnTo>
                <a:close/>
              </a:path>
              <a:path w="1003300" h="2286000">
                <a:moveTo>
                  <a:pt x="659321" y="1765300"/>
                </a:moveTo>
                <a:lnTo>
                  <a:pt x="658171" y="1765300"/>
                </a:lnTo>
                <a:lnTo>
                  <a:pt x="658222" y="1753241"/>
                </a:lnTo>
                <a:lnTo>
                  <a:pt x="659321" y="1765300"/>
                </a:lnTo>
                <a:close/>
              </a:path>
              <a:path w="1003300" h="2286000">
                <a:moveTo>
                  <a:pt x="312805" y="1765300"/>
                </a:moveTo>
                <a:lnTo>
                  <a:pt x="310645" y="1765300"/>
                </a:lnTo>
                <a:lnTo>
                  <a:pt x="310627" y="1763954"/>
                </a:lnTo>
                <a:lnTo>
                  <a:pt x="312805" y="1753659"/>
                </a:lnTo>
                <a:lnTo>
                  <a:pt x="312805" y="1765300"/>
                </a:lnTo>
                <a:close/>
              </a:path>
              <a:path w="1003300" h="2286000">
                <a:moveTo>
                  <a:pt x="432217" y="1759891"/>
                </a:moveTo>
                <a:lnTo>
                  <a:pt x="430314" y="1754258"/>
                </a:lnTo>
                <a:lnTo>
                  <a:pt x="430314" y="1753784"/>
                </a:lnTo>
                <a:lnTo>
                  <a:pt x="432219" y="1757812"/>
                </a:lnTo>
                <a:lnTo>
                  <a:pt x="432217" y="1759891"/>
                </a:lnTo>
                <a:close/>
              </a:path>
              <a:path w="1003300" h="2286000">
                <a:moveTo>
                  <a:pt x="655278" y="1765300"/>
                </a:moveTo>
                <a:lnTo>
                  <a:pt x="652975" y="1765300"/>
                </a:lnTo>
                <a:lnTo>
                  <a:pt x="656954" y="1756157"/>
                </a:lnTo>
                <a:lnTo>
                  <a:pt x="655278" y="1765300"/>
                </a:lnTo>
                <a:close/>
              </a:path>
              <a:path w="1003300" h="2286000">
                <a:moveTo>
                  <a:pt x="585692" y="1765300"/>
                </a:moveTo>
                <a:lnTo>
                  <a:pt x="580752" y="1765300"/>
                </a:lnTo>
                <a:lnTo>
                  <a:pt x="576483" y="1756317"/>
                </a:lnTo>
                <a:lnTo>
                  <a:pt x="585692" y="1765300"/>
                </a:lnTo>
                <a:close/>
              </a:path>
              <a:path w="1003300" h="2286000">
                <a:moveTo>
                  <a:pt x="434044" y="1765300"/>
                </a:moveTo>
                <a:lnTo>
                  <a:pt x="432211" y="1765300"/>
                </a:lnTo>
                <a:lnTo>
                  <a:pt x="432217" y="1759891"/>
                </a:lnTo>
                <a:lnTo>
                  <a:pt x="434044" y="1765300"/>
                </a:lnTo>
                <a:close/>
              </a:path>
              <a:path w="1003300" h="2286000">
                <a:moveTo>
                  <a:pt x="435670" y="1765300"/>
                </a:moveTo>
                <a:lnTo>
                  <a:pt x="434577" y="1765300"/>
                </a:lnTo>
                <a:lnTo>
                  <a:pt x="434577" y="1762797"/>
                </a:lnTo>
                <a:lnTo>
                  <a:pt x="435670" y="1765106"/>
                </a:lnTo>
                <a:lnTo>
                  <a:pt x="435670" y="1765300"/>
                </a:lnTo>
                <a:close/>
              </a:path>
              <a:path w="1003300" h="2286000">
                <a:moveTo>
                  <a:pt x="375118" y="1765300"/>
                </a:moveTo>
                <a:lnTo>
                  <a:pt x="374869" y="1765300"/>
                </a:lnTo>
                <a:lnTo>
                  <a:pt x="374974" y="1763954"/>
                </a:lnTo>
                <a:lnTo>
                  <a:pt x="375118" y="1765300"/>
                </a:lnTo>
                <a:close/>
              </a:path>
              <a:path w="1003300" h="2286000">
                <a:moveTo>
                  <a:pt x="306081" y="1778000"/>
                </a:moveTo>
                <a:lnTo>
                  <a:pt x="302725" y="1778000"/>
                </a:lnTo>
                <a:lnTo>
                  <a:pt x="302955" y="1765300"/>
                </a:lnTo>
                <a:lnTo>
                  <a:pt x="306391" y="1765300"/>
                </a:lnTo>
                <a:lnTo>
                  <a:pt x="306081" y="1778000"/>
                </a:lnTo>
                <a:close/>
              </a:path>
              <a:path w="1003300" h="2286000">
                <a:moveTo>
                  <a:pt x="310477" y="1778000"/>
                </a:moveTo>
                <a:lnTo>
                  <a:pt x="308486" y="1778000"/>
                </a:lnTo>
                <a:lnTo>
                  <a:pt x="309722" y="1765300"/>
                </a:lnTo>
                <a:lnTo>
                  <a:pt x="311142" y="1765300"/>
                </a:lnTo>
                <a:lnTo>
                  <a:pt x="310477" y="1778000"/>
                </a:lnTo>
                <a:close/>
              </a:path>
              <a:path w="1003300" h="2286000">
                <a:moveTo>
                  <a:pt x="317423" y="1778000"/>
                </a:moveTo>
                <a:lnTo>
                  <a:pt x="312025" y="1778000"/>
                </a:lnTo>
                <a:lnTo>
                  <a:pt x="312257" y="1765300"/>
                </a:lnTo>
                <a:lnTo>
                  <a:pt x="314203" y="1765300"/>
                </a:lnTo>
                <a:lnTo>
                  <a:pt x="317423" y="1778000"/>
                </a:lnTo>
                <a:close/>
              </a:path>
              <a:path w="1003300" h="2286000">
                <a:moveTo>
                  <a:pt x="377152" y="1778000"/>
                </a:moveTo>
                <a:lnTo>
                  <a:pt x="374888" y="1778000"/>
                </a:lnTo>
                <a:lnTo>
                  <a:pt x="374888" y="1765300"/>
                </a:lnTo>
                <a:lnTo>
                  <a:pt x="376718" y="1765300"/>
                </a:lnTo>
                <a:lnTo>
                  <a:pt x="377152" y="1778000"/>
                </a:lnTo>
                <a:close/>
              </a:path>
              <a:path w="1003300" h="2286000">
                <a:moveTo>
                  <a:pt x="380466" y="1778000"/>
                </a:moveTo>
                <a:lnTo>
                  <a:pt x="377152" y="1778000"/>
                </a:lnTo>
                <a:lnTo>
                  <a:pt x="377247" y="1765300"/>
                </a:lnTo>
                <a:lnTo>
                  <a:pt x="386220" y="1765300"/>
                </a:lnTo>
                <a:lnTo>
                  <a:pt x="380466" y="1778000"/>
                </a:lnTo>
                <a:close/>
              </a:path>
              <a:path w="1003300" h="2286000">
                <a:moveTo>
                  <a:pt x="389165" y="1778000"/>
                </a:moveTo>
                <a:lnTo>
                  <a:pt x="388599" y="1778000"/>
                </a:lnTo>
                <a:lnTo>
                  <a:pt x="388599" y="1765300"/>
                </a:lnTo>
                <a:lnTo>
                  <a:pt x="389425" y="1765300"/>
                </a:lnTo>
                <a:lnTo>
                  <a:pt x="389165" y="1778000"/>
                </a:lnTo>
                <a:close/>
              </a:path>
              <a:path w="1003300" h="2286000">
                <a:moveTo>
                  <a:pt x="400696" y="1778000"/>
                </a:moveTo>
                <a:lnTo>
                  <a:pt x="397491" y="1778000"/>
                </a:lnTo>
                <a:lnTo>
                  <a:pt x="400570" y="1765300"/>
                </a:lnTo>
                <a:lnTo>
                  <a:pt x="401381" y="1765300"/>
                </a:lnTo>
                <a:lnTo>
                  <a:pt x="400696" y="1778000"/>
                </a:lnTo>
                <a:close/>
              </a:path>
              <a:path w="1003300" h="2286000">
                <a:moveTo>
                  <a:pt x="411014" y="1769788"/>
                </a:moveTo>
                <a:lnTo>
                  <a:pt x="412681" y="1765300"/>
                </a:lnTo>
                <a:lnTo>
                  <a:pt x="413733" y="1765300"/>
                </a:lnTo>
                <a:lnTo>
                  <a:pt x="413671" y="1765464"/>
                </a:lnTo>
                <a:lnTo>
                  <a:pt x="411014" y="1769788"/>
                </a:lnTo>
                <a:close/>
              </a:path>
              <a:path w="1003300" h="2286000">
                <a:moveTo>
                  <a:pt x="415556" y="1778000"/>
                </a:moveTo>
                <a:lnTo>
                  <a:pt x="413733" y="1778000"/>
                </a:lnTo>
                <a:lnTo>
                  <a:pt x="413772" y="1765300"/>
                </a:lnTo>
                <a:lnTo>
                  <a:pt x="416228" y="1765300"/>
                </a:lnTo>
                <a:lnTo>
                  <a:pt x="415556" y="1778000"/>
                </a:lnTo>
                <a:close/>
              </a:path>
              <a:path w="1003300" h="2286000">
                <a:moveTo>
                  <a:pt x="421075" y="1778000"/>
                </a:moveTo>
                <a:lnTo>
                  <a:pt x="417655" y="1778000"/>
                </a:lnTo>
                <a:lnTo>
                  <a:pt x="416812" y="1765300"/>
                </a:lnTo>
                <a:lnTo>
                  <a:pt x="427646" y="1765300"/>
                </a:lnTo>
                <a:lnTo>
                  <a:pt x="421075" y="1778000"/>
                </a:lnTo>
                <a:close/>
              </a:path>
              <a:path w="1003300" h="2286000">
                <a:moveTo>
                  <a:pt x="428821" y="1778000"/>
                </a:moveTo>
                <a:lnTo>
                  <a:pt x="430210" y="1765300"/>
                </a:lnTo>
                <a:lnTo>
                  <a:pt x="430586" y="1765300"/>
                </a:lnTo>
                <a:lnTo>
                  <a:pt x="428821" y="1778000"/>
                </a:lnTo>
                <a:close/>
              </a:path>
              <a:path w="1003300" h="2286000">
                <a:moveTo>
                  <a:pt x="434577" y="1778000"/>
                </a:moveTo>
                <a:lnTo>
                  <a:pt x="433661" y="1765300"/>
                </a:lnTo>
                <a:lnTo>
                  <a:pt x="434520" y="1765300"/>
                </a:lnTo>
                <a:lnTo>
                  <a:pt x="434577" y="1778000"/>
                </a:lnTo>
                <a:close/>
              </a:path>
              <a:path w="1003300" h="2286000">
                <a:moveTo>
                  <a:pt x="434577" y="1765382"/>
                </a:moveTo>
                <a:close/>
              </a:path>
              <a:path w="1003300" h="2286000">
                <a:moveTo>
                  <a:pt x="436532" y="1768179"/>
                </a:moveTo>
                <a:lnTo>
                  <a:pt x="435568" y="1766800"/>
                </a:lnTo>
                <a:lnTo>
                  <a:pt x="435636" y="1765300"/>
                </a:lnTo>
                <a:lnTo>
                  <a:pt x="436731" y="1765300"/>
                </a:lnTo>
                <a:lnTo>
                  <a:pt x="436532" y="1768179"/>
                </a:lnTo>
                <a:close/>
              </a:path>
              <a:path w="1003300" h="2286000">
                <a:moveTo>
                  <a:pt x="451616" y="1803400"/>
                </a:moveTo>
                <a:lnTo>
                  <a:pt x="447904" y="1803400"/>
                </a:lnTo>
                <a:lnTo>
                  <a:pt x="447222" y="1790700"/>
                </a:lnTo>
                <a:lnTo>
                  <a:pt x="443395" y="1778000"/>
                </a:lnTo>
                <a:lnTo>
                  <a:pt x="440196" y="1773422"/>
                </a:lnTo>
                <a:lnTo>
                  <a:pt x="440112" y="1765300"/>
                </a:lnTo>
                <a:lnTo>
                  <a:pt x="443715" y="1765300"/>
                </a:lnTo>
                <a:lnTo>
                  <a:pt x="445313" y="1778000"/>
                </a:lnTo>
                <a:lnTo>
                  <a:pt x="446913" y="1778000"/>
                </a:lnTo>
                <a:lnTo>
                  <a:pt x="447925" y="1790700"/>
                </a:lnTo>
                <a:lnTo>
                  <a:pt x="449852" y="1790700"/>
                </a:lnTo>
                <a:lnTo>
                  <a:pt x="451616" y="1803400"/>
                </a:lnTo>
                <a:close/>
              </a:path>
              <a:path w="1003300" h="2286000">
                <a:moveTo>
                  <a:pt x="534641" y="1778000"/>
                </a:moveTo>
                <a:lnTo>
                  <a:pt x="528099" y="1778000"/>
                </a:lnTo>
                <a:lnTo>
                  <a:pt x="528643" y="1765300"/>
                </a:lnTo>
                <a:lnTo>
                  <a:pt x="531413" y="1765300"/>
                </a:lnTo>
                <a:lnTo>
                  <a:pt x="534641" y="1778000"/>
                </a:lnTo>
                <a:close/>
              </a:path>
              <a:path w="1003300" h="2286000">
                <a:moveTo>
                  <a:pt x="540862" y="1778000"/>
                </a:moveTo>
                <a:lnTo>
                  <a:pt x="538304" y="1778000"/>
                </a:lnTo>
                <a:lnTo>
                  <a:pt x="537497" y="1765300"/>
                </a:lnTo>
                <a:lnTo>
                  <a:pt x="539782" y="1765300"/>
                </a:lnTo>
                <a:lnTo>
                  <a:pt x="540862" y="1778000"/>
                </a:lnTo>
                <a:close/>
              </a:path>
              <a:path w="1003300" h="2286000">
                <a:moveTo>
                  <a:pt x="568513" y="1778000"/>
                </a:moveTo>
                <a:lnTo>
                  <a:pt x="563531" y="1778000"/>
                </a:lnTo>
                <a:lnTo>
                  <a:pt x="562733" y="1765300"/>
                </a:lnTo>
                <a:lnTo>
                  <a:pt x="566486" y="1765300"/>
                </a:lnTo>
                <a:lnTo>
                  <a:pt x="568513" y="1778000"/>
                </a:lnTo>
                <a:close/>
              </a:path>
              <a:path w="1003300" h="2286000">
                <a:moveTo>
                  <a:pt x="576991" y="1778000"/>
                </a:moveTo>
                <a:lnTo>
                  <a:pt x="569590" y="1765300"/>
                </a:lnTo>
                <a:lnTo>
                  <a:pt x="573494" y="1765300"/>
                </a:lnTo>
                <a:lnTo>
                  <a:pt x="576991" y="1778000"/>
                </a:lnTo>
                <a:close/>
              </a:path>
              <a:path w="1003300" h="2286000">
                <a:moveTo>
                  <a:pt x="589163" y="1778000"/>
                </a:moveTo>
                <a:lnTo>
                  <a:pt x="586000" y="1778000"/>
                </a:lnTo>
                <a:lnTo>
                  <a:pt x="585692" y="1765300"/>
                </a:lnTo>
                <a:lnTo>
                  <a:pt x="585867" y="1765300"/>
                </a:lnTo>
                <a:lnTo>
                  <a:pt x="589163" y="1778000"/>
                </a:lnTo>
                <a:close/>
              </a:path>
              <a:path w="1003300" h="2286000">
                <a:moveTo>
                  <a:pt x="601953" y="1778000"/>
                </a:moveTo>
                <a:lnTo>
                  <a:pt x="600658" y="1778000"/>
                </a:lnTo>
                <a:lnTo>
                  <a:pt x="601537" y="1765300"/>
                </a:lnTo>
                <a:lnTo>
                  <a:pt x="602794" y="1765300"/>
                </a:lnTo>
                <a:lnTo>
                  <a:pt x="601953" y="1778000"/>
                </a:lnTo>
                <a:close/>
              </a:path>
              <a:path w="1003300" h="2286000">
                <a:moveTo>
                  <a:pt x="606538" y="1778000"/>
                </a:moveTo>
                <a:lnTo>
                  <a:pt x="604557" y="1778000"/>
                </a:lnTo>
                <a:lnTo>
                  <a:pt x="602869" y="1765300"/>
                </a:lnTo>
                <a:lnTo>
                  <a:pt x="606527" y="1765300"/>
                </a:lnTo>
                <a:lnTo>
                  <a:pt x="606538" y="1778000"/>
                </a:lnTo>
                <a:close/>
              </a:path>
              <a:path w="1003300" h="2286000">
                <a:moveTo>
                  <a:pt x="629324" y="1778000"/>
                </a:moveTo>
                <a:lnTo>
                  <a:pt x="627846" y="1778000"/>
                </a:lnTo>
                <a:lnTo>
                  <a:pt x="627522" y="1765300"/>
                </a:lnTo>
                <a:lnTo>
                  <a:pt x="628857" y="1765300"/>
                </a:lnTo>
                <a:lnTo>
                  <a:pt x="629324" y="1778000"/>
                </a:lnTo>
                <a:close/>
              </a:path>
              <a:path w="1003300" h="2286000">
                <a:moveTo>
                  <a:pt x="637658" y="1778000"/>
                </a:moveTo>
                <a:lnTo>
                  <a:pt x="634184" y="1778000"/>
                </a:lnTo>
                <a:lnTo>
                  <a:pt x="636267" y="1765300"/>
                </a:lnTo>
                <a:lnTo>
                  <a:pt x="639854" y="1765300"/>
                </a:lnTo>
                <a:lnTo>
                  <a:pt x="637658" y="1778000"/>
                </a:lnTo>
                <a:close/>
              </a:path>
              <a:path w="1003300" h="2286000">
                <a:moveTo>
                  <a:pt x="641015" y="1778000"/>
                </a:moveTo>
                <a:lnTo>
                  <a:pt x="639487" y="1778000"/>
                </a:lnTo>
                <a:lnTo>
                  <a:pt x="639854" y="1765300"/>
                </a:lnTo>
                <a:lnTo>
                  <a:pt x="644207" y="1765300"/>
                </a:lnTo>
                <a:lnTo>
                  <a:pt x="641015" y="1778000"/>
                </a:lnTo>
                <a:close/>
              </a:path>
              <a:path w="1003300" h="2286000">
                <a:moveTo>
                  <a:pt x="652860" y="1778000"/>
                </a:moveTo>
                <a:lnTo>
                  <a:pt x="651160" y="1778000"/>
                </a:lnTo>
                <a:lnTo>
                  <a:pt x="652707" y="1765300"/>
                </a:lnTo>
                <a:lnTo>
                  <a:pt x="655289" y="1765300"/>
                </a:lnTo>
                <a:lnTo>
                  <a:pt x="652860" y="1778000"/>
                </a:lnTo>
                <a:close/>
              </a:path>
              <a:path w="1003300" h="2286000">
                <a:moveTo>
                  <a:pt x="660090" y="1778000"/>
                </a:moveTo>
                <a:lnTo>
                  <a:pt x="659467" y="1765300"/>
                </a:lnTo>
                <a:lnTo>
                  <a:pt x="661013" y="1765300"/>
                </a:lnTo>
                <a:lnTo>
                  <a:pt x="660090" y="1778000"/>
                </a:lnTo>
                <a:close/>
              </a:path>
              <a:path w="1003300" h="2286000">
                <a:moveTo>
                  <a:pt x="671639" y="1778000"/>
                </a:moveTo>
                <a:lnTo>
                  <a:pt x="665351" y="1778000"/>
                </a:lnTo>
                <a:lnTo>
                  <a:pt x="664489" y="1765300"/>
                </a:lnTo>
                <a:lnTo>
                  <a:pt x="671352" y="1765300"/>
                </a:lnTo>
                <a:lnTo>
                  <a:pt x="671639" y="1778000"/>
                </a:lnTo>
                <a:close/>
              </a:path>
              <a:path w="1003300" h="2286000">
                <a:moveTo>
                  <a:pt x="435508" y="1768131"/>
                </a:moveTo>
                <a:lnTo>
                  <a:pt x="434577" y="1765464"/>
                </a:lnTo>
                <a:lnTo>
                  <a:pt x="435568" y="1766800"/>
                </a:lnTo>
                <a:lnTo>
                  <a:pt x="435508" y="1768131"/>
                </a:lnTo>
                <a:close/>
              </a:path>
              <a:path w="1003300" h="2286000">
                <a:moveTo>
                  <a:pt x="435854" y="1778000"/>
                </a:moveTo>
                <a:lnTo>
                  <a:pt x="435062" y="1778000"/>
                </a:lnTo>
                <a:lnTo>
                  <a:pt x="435508" y="1768131"/>
                </a:lnTo>
                <a:lnTo>
                  <a:pt x="436365" y="1770588"/>
                </a:lnTo>
                <a:lnTo>
                  <a:pt x="435854" y="1778000"/>
                </a:lnTo>
                <a:close/>
              </a:path>
              <a:path w="1003300" h="2286000">
                <a:moveTo>
                  <a:pt x="440243" y="1778000"/>
                </a:moveTo>
                <a:lnTo>
                  <a:pt x="438952" y="1778000"/>
                </a:lnTo>
                <a:lnTo>
                  <a:pt x="436365" y="1770588"/>
                </a:lnTo>
                <a:lnTo>
                  <a:pt x="436532" y="1768179"/>
                </a:lnTo>
                <a:lnTo>
                  <a:pt x="440196" y="1773422"/>
                </a:lnTo>
                <a:lnTo>
                  <a:pt x="440243" y="1778000"/>
                </a:lnTo>
                <a:close/>
              </a:path>
              <a:path w="1003300" h="2286000">
                <a:moveTo>
                  <a:pt x="407966" y="1778000"/>
                </a:moveTo>
                <a:lnTo>
                  <a:pt x="405970" y="1778000"/>
                </a:lnTo>
                <a:lnTo>
                  <a:pt x="411014" y="1769788"/>
                </a:lnTo>
                <a:lnTo>
                  <a:pt x="407966" y="1778000"/>
                </a:lnTo>
                <a:close/>
              </a:path>
              <a:path w="1003300" h="2286000">
                <a:moveTo>
                  <a:pt x="303552" y="1816100"/>
                </a:moveTo>
                <a:lnTo>
                  <a:pt x="300743" y="1816100"/>
                </a:lnTo>
                <a:lnTo>
                  <a:pt x="301681" y="1803400"/>
                </a:lnTo>
                <a:lnTo>
                  <a:pt x="304105" y="1790700"/>
                </a:lnTo>
                <a:lnTo>
                  <a:pt x="304067" y="1778000"/>
                </a:lnTo>
                <a:lnTo>
                  <a:pt x="310130" y="1778000"/>
                </a:lnTo>
                <a:lnTo>
                  <a:pt x="311230" y="1790700"/>
                </a:lnTo>
                <a:lnTo>
                  <a:pt x="309461" y="1790700"/>
                </a:lnTo>
                <a:lnTo>
                  <a:pt x="310553" y="1803400"/>
                </a:lnTo>
                <a:lnTo>
                  <a:pt x="304764" y="1803400"/>
                </a:lnTo>
                <a:lnTo>
                  <a:pt x="303552" y="1816100"/>
                </a:lnTo>
                <a:close/>
              </a:path>
              <a:path w="1003300" h="2286000">
                <a:moveTo>
                  <a:pt x="312595" y="1790700"/>
                </a:moveTo>
                <a:lnTo>
                  <a:pt x="312091" y="1790700"/>
                </a:lnTo>
                <a:lnTo>
                  <a:pt x="311971" y="1778000"/>
                </a:lnTo>
                <a:lnTo>
                  <a:pt x="313312" y="1778000"/>
                </a:lnTo>
                <a:lnTo>
                  <a:pt x="312595" y="1790700"/>
                </a:lnTo>
                <a:close/>
              </a:path>
              <a:path w="1003300" h="2286000">
                <a:moveTo>
                  <a:pt x="316784" y="1789626"/>
                </a:moveTo>
                <a:lnTo>
                  <a:pt x="313577" y="1778000"/>
                </a:lnTo>
                <a:lnTo>
                  <a:pt x="314432" y="1778000"/>
                </a:lnTo>
                <a:lnTo>
                  <a:pt x="316795" y="1789333"/>
                </a:lnTo>
                <a:lnTo>
                  <a:pt x="316784" y="1789626"/>
                </a:lnTo>
                <a:close/>
              </a:path>
              <a:path w="1003300" h="2286000">
                <a:moveTo>
                  <a:pt x="318489" y="1790700"/>
                </a:moveTo>
                <a:lnTo>
                  <a:pt x="317080" y="1790700"/>
                </a:lnTo>
                <a:lnTo>
                  <a:pt x="316856" y="1789626"/>
                </a:lnTo>
                <a:lnTo>
                  <a:pt x="316826" y="1788527"/>
                </a:lnTo>
                <a:lnTo>
                  <a:pt x="317228" y="1778000"/>
                </a:lnTo>
                <a:lnTo>
                  <a:pt x="318489" y="1790700"/>
                </a:lnTo>
                <a:close/>
              </a:path>
              <a:path w="1003300" h="2286000">
                <a:moveTo>
                  <a:pt x="347226" y="1790700"/>
                </a:moveTo>
                <a:lnTo>
                  <a:pt x="346475" y="1790700"/>
                </a:lnTo>
                <a:lnTo>
                  <a:pt x="346003" y="1778000"/>
                </a:lnTo>
                <a:lnTo>
                  <a:pt x="347226" y="1790700"/>
                </a:lnTo>
                <a:close/>
              </a:path>
              <a:path w="1003300" h="2286000">
                <a:moveTo>
                  <a:pt x="378616" y="1790700"/>
                </a:moveTo>
                <a:lnTo>
                  <a:pt x="377409" y="1790700"/>
                </a:lnTo>
                <a:lnTo>
                  <a:pt x="375894" y="1778000"/>
                </a:lnTo>
                <a:lnTo>
                  <a:pt x="381052" y="1778000"/>
                </a:lnTo>
                <a:lnTo>
                  <a:pt x="378616" y="1790700"/>
                </a:lnTo>
                <a:close/>
              </a:path>
              <a:path w="1003300" h="2286000">
                <a:moveTo>
                  <a:pt x="383475" y="1790700"/>
                </a:moveTo>
                <a:lnTo>
                  <a:pt x="383098" y="1790700"/>
                </a:lnTo>
                <a:lnTo>
                  <a:pt x="381318" y="1778000"/>
                </a:lnTo>
                <a:lnTo>
                  <a:pt x="382970" y="1778000"/>
                </a:lnTo>
                <a:lnTo>
                  <a:pt x="383475" y="1790700"/>
                </a:lnTo>
                <a:close/>
              </a:path>
              <a:path w="1003300" h="2286000">
                <a:moveTo>
                  <a:pt x="395200" y="1790700"/>
                </a:moveTo>
                <a:lnTo>
                  <a:pt x="391171" y="1790700"/>
                </a:lnTo>
                <a:lnTo>
                  <a:pt x="394391" y="1778000"/>
                </a:lnTo>
                <a:lnTo>
                  <a:pt x="395200" y="1790700"/>
                </a:lnTo>
                <a:close/>
              </a:path>
              <a:path w="1003300" h="2286000">
                <a:moveTo>
                  <a:pt x="396232" y="1790700"/>
                </a:moveTo>
                <a:lnTo>
                  <a:pt x="395062" y="1778000"/>
                </a:lnTo>
                <a:lnTo>
                  <a:pt x="401416" y="1778000"/>
                </a:lnTo>
                <a:lnTo>
                  <a:pt x="396232" y="1790700"/>
                </a:lnTo>
                <a:close/>
              </a:path>
              <a:path w="1003300" h="2286000">
                <a:moveTo>
                  <a:pt x="406684" y="1790700"/>
                </a:moveTo>
                <a:lnTo>
                  <a:pt x="405717" y="1790700"/>
                </a:lnTo>
                <a:lnTo>
                  <a:pt x="406453" y="1778000"/>
                </a:lnTo>
                <a:lnTo>
                  <a:pt x="411343" y="1778000"/>
                </a:lnTo>
                <a:lnTo>
                  <a:pt x="406684" y="1790700"/>
                </a:lnTo>
                <a:close/>
              </a:path>
              <a:path w="1003300" h="2286000">
                <a:moveTo>
                  <a:pt x="414008" y="1790700"/>
                </a:moveTo>
                <a:lnTo>
                  <a:pt x="412448" y="1790700"/>
                </a:lnTo>
                <a:lnTo>
                  <a:pt x="413095" y="1778000"/>
                </a:lnTo>
                <a:lnTo>
                  <a:pt x="414278" y="1778000"/>
                </a:lnTo>
                <a:lnTo>
                  <a:pt x="414008" y="1790700"/>
                </a:lnTo>
                <a:close/>
              </a:path>
              <a:path w="1003300" h="2286000">
                <a:moveTo>
                  <a:pt x="420534" y="1790700"/>
                </a:moveTo>
                <a:lnTo>
                  <a:pt x="416737" y="1790700"/>
                </a:lnTo>
                <a:lnTo>
                  <a:pt x="416755" y="1778000"/>
                </a:lnTo>
                <a:lnTo>
                  <a:pt x="418985" y="1778000"/>
                </a:lnTo>
                <a:lnTo>
                  <a:pt x="420534" y="1790700"/>
                </a:lnTo>
                <a:close/>
              </a:path>
              <a:path w="1003300" h="2286000">
                <a:moveTo>
                  <a:pt x="420915" y="1790700"/>
                </a:moveTo>
                <a:lnTo>
                  <a:pt x="430203" y="1778000"/>
                </a:lnTo>
                <a:lnTo>
                  <a:pt x="420915" y="1790700"/>
                </a:lnTo>
                <a:close/>
              </a:path>
              <a:path w="1003300" h="2286000">
                <a:moveTo>
                  <a:pt x="432658" y="1790700"/>
                </a:moveTo>
                <a:lnTo>
                  <a:pt x="427525" y="1790700"/>
                </a:lnTo>
                <a:lnTo>
                  <a:pt x="433733" y="1778000"/>
                </a:lnTo>
                <a:lnTo>
                  <a:pt x="432658" y="1790700"/>
                </a:lnTo>
                <a:close/>
              </a:path>
              <a:path w="1003300" h="2286000">
                <a:moveTo>
                  <a:pt x="436248" y="1790591"/>
                </a:moveTo>
                <a:lnTo>
                  <a:pt x="433835" y="1778000"/>
                </a:lnTo>
                <a:lnTo>
                  <a:pt x="438886" y="1778000"/>
                </a:lnTo>
                <a:lnTo>
                  <a:pt x="436248" y="1790591"/>
                </a:lnTo>
                <a:close/>
              </a:path>
              <a:path w="1003300" h="2286000">
                <a:moveTo>
                  <a:pt x="529007" y="1790700"/>
                </a:moveTo>
                <a:lnTo>
                  <a:pt x="525669" y="1790700"/>
                </a:lnTo>
                <a:lnTo>
                  <a:pt x="526261" y="1778000"/>
                </a:lnTo>
                <a:lnTo>
                  <a:pt x="527775" y="1778000"/>
                </a:lnTo>
                <a:lnTo>
                  <a:pt x="529007" y="1790700"/>
                </a:lnTo>
                <a:close/>
              </a:path>
              <a:path w="1003300" h="2286000">
                <a:moveTo>
                  <a:pt x="537373" y="1790700"/>
                </a:moveTo>
                <a:lnTo>
                  <a:pt x="534780" y="1790700"/>
                </a:lnTo>
                <a:lnTo>
                  <a:pt x="533218" y="1778000"/>
                </a:lnTo>
                <a:lnTo>
                  <a:pt x="537017" y="1778000"/>
                </a:lnTo>
                <a:lnTo>
                  <a:pt x="537373" y="1790700"/>
                </a:lnTo>
                <a:close/>
              </a:path>
              <a:path w="1003300" h="2286000">
                <a:moveTo>
                  <a:pt x="559093" y="1790700"/>
                </a:moveTo>
                <a:lnTo>
                  <a:pt x="558731" y="1790700"/>
                </a:lnTo>
                <a:lnTo>
                  <a:pt x="558492" y="1778000"/>
                </a:lnTo>
                <a:lnTo>
                  <a:pt x="559373" y="1778000"/>
                </a:lnTo>
                <a:lnTo>
                  <a:pt x="559093" y="1790700"/>
                </a:lnTo>
                <a:close/>
              </a:path>
              <a:path w="1003300" h="2286000">
                <a:moveTo>
                  <a:pt x="563967" y="1790700"/>
                </a:moveTo>
                <a:lnTo>
                  <a:pt x="562698" y="1790700"/>
                </a:lnTo>
                <a:lnTo>
                  <a:pt x="563301" y="1778000"/>
                </a:lnTo>
                <a:lnTo>
                  <a:pt x="563865" y="1778000"/>
                </a:lnTo>
                <a:lnTo>
                  <a:pt x="563967" y="1790700"/>
                </a:lnTo>
                <a:close/>
              </a:path>
              <a:path w="1003300" h="2286000">
                <a:moveTo>
                  <a:pt x="568726" y="1790700"/>
                </a:moveTo>
                <a:lnTo>
                  <a:pt x="565521" y="1790700"/>
                </a:lnTo>
                <a:lnTo>
                  <a:pt x="564742" y="1778000"/>
                </a:lnTo>
                <a:lnTo>
                  <a:pt x="568762" y="1778000"/>
                </a:lnTo>
                <a:lnTo>
                  <a:pt x="568726" y="1790700"/>
                </a:lnTo>
                <a:close/>
              </a:path>
              <a:path w="1003300" h="2286000">
                <a:moveTo>
                  <a:pt x="570953" y="1779394"/>
                </a:moveTo>
                <a:lnTo>
                  <a:pt x="569671" y="1778000"/>
                </a:lnTo>
                <a:lnTo>
                  <a:pt x="571228" y="1778000"/>
                </a:lnTo>
                <a:lnTo>
                  <a:pt x="570953" y="1779394"/>
                </a:lnTo>
                <a:close/>
              </a:path>
              <a:path w="1003300" h="2286000">
                <a:moveTo>
                  <a:pt x="583116" y="1790700"/>
                </a:moveTo>
                <a:lnTo>
                  <a:pt x="581352" y="1790700"/>
                </a:lnTo>
                <a:lnTo>
                  <a:pt x="571887" y="1780409"/>
                </a:lnTo>
                <a:lnTo>
                  <a:pt x="572554" y="1778000"/>
                </a:lnTo>
                <a:lnTo>
                  <a:pt x="583116" y="1790700"/>
                </a:lnTo>
                <a:close/>
              </a:path>
              <a:path w="1003300" h="2286000">
                <a:moveTo>
                  <a:pt x="590164" y="1788527"/>
                </a:moveTo>
                <a:lnTo>
                  <a:pt x="578964" y="1778000"/>
                </a:lnTo>
                <a:lnTo>
                  <a:pt x="588893" y="1778000"/>
                </a:lnTo>
                <a:lnTo>
                  <a:pt x="590164" y="1788527"/>
                </a:lnTo>
                <a:close/>
              </a:path>
              <a:path w="1003300" h="2286000">
                <a:moveTo>
                  <a:pt x="601491" y="1790700"/>
                </a:moveTo>
                <a:lnTo>
                  <a:pt x="597565" y="1790700"/>
                </a:lnTo>
                <a:lnTo>
                  <a:pt x="597700" y="1778000"/>
                </a:lnTo>
                <a:lnTo>
                  <a:pt x="601056" y="1778000"/>
                </a:lnTo>
                <a:lnTo>
                  <a:pt x="601491" y="1790700"/>
                </a:lnTo>
                <a:close/>
              </a:path>
              <a:path w="1003300" h="2286000">
                <a:moveTo>
                  <a:pt x="632222" y="1790700"/>
                </a:moveTo>
                <a:lnTo>
                  <a:pt x="631220" y="1790700"/>
                </a:lnTo>
                <a:lnTo>
                  <a:pt x="632727" y="1778000"/>
                </a:lnTo>
                <a:lnTo>
                  <a:pt x="632222" y="1790700"/>
                </a:lnTo>
                <a:close/>
              </a:path>
              <a:path w="1003300" h="2286000">
                <a:moveTo>
                  <a:pt x="639931" y="1790700"/>
                </a:moveTo>
                <a:lnTo>
                  <a:pt x="633782" y="1790700"/>
                </a:lnTo>
                <a:lnTo>
                  <a:pt x="633965" y="1778000"/>
                </a:lnTo>
                <a:lnTo>
                  <a:pt x="640191" y="1778000"/>
                </a:lnTo>
                <a:lnTo>
                  <a:pt x="639931" y="1790700"/>
                </a:lnTo>
                <a:close/>
              </a:path>
              <a:path w="1003300" h="2286000">
                <a:moveTo>
                  <a:pt x="645519" y="1790700"/>
                </a:moveTo>
                <a:lnTo>
                  <a:pt x="645215" y="1778000"/>
                </a:lnTo>
                <a:lnTo>
                  <a:pt x="646801" y="1778000"/>
                </a:lnTo>
                <a:lnTo>
                  <a:pt x="645519" y="1790700"/>
                </a:lnTo>
                <a:close/>
              </a:path>
              <a:path w="1003300" h="2286000">
                <a:moveTo>
                  <a:pt x="652454" y="1790700"/>
                </a:moveTo>
                <a:lnTo>
                  <a:pt x="649118" y="1790700"/>
                </a:lnTo>
                <a:lnTo>
                  <a:pt x="651361" y="1778000"/>
                </a:lnTo>
                <a:lnTo>
                  <a:pt x="658597" y="1778000"/>
                </a:lnTo>
                <a:lnTo>
                  <a:pt x="652454" y="1790700"/>
                </a:lnTo>
                <a:close/>
              </a:path>
              <a:path w="1003300" h="2286000">
                <a:moveTo>
                  <a:pt x="676250" y="1790700"/>
                </a:moveTo>
                <a:lnTo>
                  <a:pt x="657536" y="1790700"/>
                </a:lnTo>
                <a:lnTo>
                  <a:pt x="665024" y="1778000"/>
                </a:lnTo>
                <a:lnTo>
                  <a:pt x="676742" y="1778000"/>
                </a:lnTo>
                <a:lnTo>
                  <a:pt x="676250" y="1790700"/>
                </a:lnTo>
                <a:close/>
              </a:path>
              <a:path w="1003300" h="2286000">
                <a:moveTo>
                  <a:pt x="569038" y="1790700"/>
                </a:moveTo>
                <a:lnTo>
                  <a:pt x="568726" y="1790700"/>
                </a:lnTo>
                <a:lnTo>
                  <a:pt x="570953" y="1779394"/>
                </a:lnTo>
                <a:lnTo>
                  <a:pt x="571887" y="1780409"/>
                </a:lnTo>
                <a:lnTo>
                  <a:pt x="569038" y="1790700"/>
                </a:lnTo>
                <a:close/>
              </a:path>
              <a:path w="1003300" h="2286000">
                <a:moveTo>
                  <a:pt x="592475" y="1790700"/>
                </a:moveTo>
                <a:lnTo>
                  <a:pt x="590426" y="1790700"/>
                </a:lnTo>
                <a:lnTo>
                  <a:pt x="590164" y="1788527"/>
                </a:lnTo>
                <a:lnTo>
                  <a:pt x="592475" y="1790700"/>
                </a:lnTo>
                <a:close/>
              </a:path>
              <a:path w="1003300" h="2286000">
                <a:moveTo>
                  <a:pt x="317080" y="1790700"/>
                </a:moveTo>
                <a:lnTo>
                  <a:pt x="316784" y="1789626"/>
                </a:lnTo>
                <a:lnTo>
                  <a:pt x="316795" y="1789333"/>
                </a:lnTo>
                <a:lnTo>
                  <a:pt x="317080" y="1790700"/>
                </a:lnTo>
                <a:close/>
              </a:path>
              <a:path w="1003300" h="2286000">
                <a:moveTo>
                  <a:pt x="317080" y="1790700"/>
                </a:moveTo>
                <a:lnTo>
                  <a:pt x="316743" y="1790700"/>
                </a:lnTo>
                <a:lnTo>
                  <a:pt x="316784" y="1789626"/>
                </a:lnTo>
                <a:lnTo>
                  <a:pt x="317080" y="1790700"/>
                </a:lnTo>
                <a:close/>
              </a:path>
              <a:path w="1003300" h="2286000">
                <a:moveTo>
                  <a:pt x="436269" y="1790700"/>
                </a:moveTo>
                <a:close/>
              </a:path>
              <a:path w="1003300" h="2286000">
                <a:moveTo>
                  <a:pt x="348277" y="1803400"/>
                </a:moveTo>
                <a:lnTo>
                  <a:pt x="347383" y="1803400"/>
                </a:lnTo>
                <a:lnTo>
                  <a:pt x="347383" y="1790700"/>
                </a:lnTo>
                <a:lnTo>
                  <a:pt x="347928" y="1790700"/>
                </a:lnTo>
                <a:lnTo>
                  <a:pt x="348277" y="1803400"/>
                </a:lnTo>
                <a:close/>
              </a:path>
              <a:path w="1003300" h="2286000">
                <a:moveTo>
                  <a:pt x="383163" y="1803400"/>
                </a:moveTo>
                <a:lnTo>
                  <a:pt x="380117" y="1803400"/>
                </a:lnTo>
                <a:lnTo>
                  <a:pt x="381001" y="1790700"/>
                </a:lnTo>
                <a:lnTo>
                  <a:pt x="381773" y="1790700"/>
                </a:lnTo>
                <a:lnTo>
                  <a:pt x="383163" y="1803400"/>
                </a:lnTo>
                <a:close/>
              </a:path>
              <a:path w="1003300" h="2286000">
                <a:moveTo>
                  <a:pt x="385828" y="1803400"/>
                </a:moveTo>
                <a:lnTo>
                  <a:pt x="384362" y="1803400"/>
                </a:lnTo>
                <a:lnTo>
                  <a:pt x="384362" y="1790700"/>
                </a:lnTo>
                <a:lnTo>
                  <a:pt x="385628" y="1790700"/>
                </a:lnTo>
                <a:lnTo>
                  <a:pt x="385828" y="1803400"/>
                </a:lnTo>
                <a:close/>
              </a:path>
              <a:path w="1003300" h="2286000">
                <a:moveTo>
                  <a:pt x="392416" y="1803400"/>
                </a:moveTo>
                <a:lnTo>
                  <a:pt x="387063" y="1803400"/>
                </a:lnTo>
                <a:lnTo>
                  <a:pt x="387272" y="1790700"/>
                </a:lnTo>
                <a:lnTo>
                  <a:pt x="392416" y="1790700"/>
                </a:lnTo>
                <a:lnTo>
                  <a:pt x="392416" y="1803400"/>
                </a:lnTo>
                <a:close/>
              </a:path>
              <a:path w="1003300" h="2286000">
                <a:moveTo>
                  <a:pt x="408673" y="1801494"/>
                </a:moveTo>
                <a:lnTo>
                  <a:pt x="409260" y="1790700"/>
                </a:lnTo>
                <a:lnTo>
                  <a:pt x="411903" y="1790700"/>
                </a:lnTo>
                <a:lnTo>
                  <a:pt x="411784" y="1792571"/>
                </a:lnTo>
                <a:lnTo>
                  <a:pt x="411728" y="1792977"/>
                </a:lnTo>
                <a:lnTo>
                  <a:pt x="408673" y="1801494"/>
                </a:lnTo>
                <a:close/>
              </a:path>
              <a:path w="1003300" h="2286000">
                <a:moveTo>
                  <a:pt x="411764" y="1792874"/>
                </a:moveTo>
                <a:lnTo>
                  <a:pt x="411903" y="1790700"/>
                </a:lnTo>
                <a:lnTo>
                  <a:pt x="412544" y="1790700"/>
                </a:lnTo>
                <a:lnTo>
                  <a:pt x="411764" y="1792874"/>
                </a:lnTo>
                <a:close/>
              </a:path>
              <a:path w="1003300" h="2286000">
                <a:moveTo>
                  <a:pt x="416028" y="1803400"/>
                </a:moveTo>
                <a:lnTo>
                  <a:pt x="411092" y="1803400"/>
                </a:lnTo>
                <a:lnTo>
                  <a:pt x="411758" y="1792977"/>
                </a:lnTo>
                <a:lnTo>
                  <a:pt x="411873" y="1792571"/>
                </a:lnTo>
                <a:lnTo>
                  <a:pt x="412544" y="1790700"/>
                </a:lnTo>
                <a:lnTo>
                  <a:pt x="415355" y="1790700"/>
                </a:lnTo>
                <a:lnTo>
                  <a:pt x="416028" y="1803400"/>
                </a:lnTo>
                <a:close/>
              </a:path>
              <a:path w="1003300" h="2286000">
                <a:moveTo>
                  <a:pt x="420550" y="1803400"/>
                </a:moveTo>
                <a:lnTo>
                  <a:pt x="416472" y="1803400"/>
                </a:lnTo>
                <a:lnTo>
                  <a:pt x="416281" y="1790700"/>
                </a:lnTo>
                <a:lnTo>
                  <a:pt x="420621" y="1790700"/>
                </a:lnTo>
                <a:lnTo>
                  <a:pt x="420550" y="1803400"/>
                </a:lnTo>
                <a:close/>
              </a:path>
              <a:path w="1003300" h="2286000">
                <a:moveTo>
                  <a:pt x="431335" y="1803400"/>
                </a:moveTo>
                <a:lnTo>
                  <a:pt x="430313" y="1803400"/>
                </a:lnTo>
                <a:lnTo>
                  <a:pt x="430313" y="1790700"/>
                </a:lnTo>
                <a:lnTo>
                  <a:pt x="432384" y="1790700"/>
                </a:lnTo>
                <a:lnTo>
                  <a:pt x="431335" y="1803400"/>
                </a:lnTo>
                <a:close/>
              </a:path>
              <a:path w="1003300" h="2286000">
                <a:moveTo>
                  <a:pt x="439597" y="1803400"/>
                </a:moveTo>
                <a:lnTo>
                  <a:pt x="441790" y="1790700"/>
                </a:lnTo>
                <a:lnTo>
                  <a:pt x="442911" y="1790700"/>
                </a:lnTo>
                <a:lnTo>
                  <a:pt x="439597" y="1803400"/>
                </a:lnTo>
                <a:close/>
              </a:path>
              <a:path w="1003300" h="2286000">
                <a:moveTo>
                  <a:pt x="444728" y="1803400"/>
                </a:moveTo>
                <a:lnTo>
                  <a:pt x="442328" y="1803400"/>
                </a:lnTo>
                <a:lnTo>
                  <a:pt x="442911" y="1790700"/>
                </a:lnTo>
                <a:lnTo>
                  <a:pt x="443647" y="1790700"/>
                </a:lnTo>
                <a:lnTo>
                  <a:pt x="444728" y="1803400"/>
                </a:lnTo>
                <a:close/>
              </a:path>
              <a:path w="1003300" h="2286000">
                <a:moveTo>
                  <a:pt x="525198" y="1803400"/>
                </a:moveTo>
                <a:lnTo>
                  <a:pt x="524657" y="1803400"/>
                </a:lnTo>
                <a:lnTo>
                  <a:pt x="524823" y="1790700"/>
                </a:lnTo>
                <a:lnTo>
                  <a:pt x="525251" y="1790700"/>
                </a:lnTo>
                <a:lnTo>
                  <a:pt x="525198" y="1803400"/>
                </a:lnTo>
                <a:close/>
              </a:path>
              <a:path w="1003300" h="2286000">
                <a:moveTo>
                  <a:pt x="532409" y="1803400"/>
                </a:moveTo>
                <a:lnTo>
                  <a:pt x="531312" y="1803400"/>
                </a:lnTo>
                <a:lnTo>
                  <a:pt x="526936" y="1790700"/>
                </a:lnTo>
                <a:lnTo>
                  <a:pt x="530116" y="1790700"/>
                </a:lnTo>
                <a:lnTo>
                  <a:pt x="532409" y="1803400"/>
                </a:lnTo>
                <a:close/>
              </a:path>
              <a:path w="1003300" h="2286000">
                <a:moveTo>
                  <a:pt x="535278" y="1803400"/>
                </a:moveTo>
                <a:lnTo>
                  <a:pt x="534555" y="1803400"/>
                </a:lnTo>
                <a:lnTo>
                  <a:pt x="534133" y="1790700"/>
                </a:lnTo>
                <a:lnTo>
                  <a:pt x="536253" y="1790700"/>
                </a:lnTo>
                <a:lnTo>
                  <a:pt x="535278" y="1803400"/>
                </a:lnTo>
                <a:close/>
              </a:path>
              <a:path w="1003300" h="2286000">
                <a:moveTo>
                  <a:pt x="543438" y="1803400"/>
                </a:moveTo>
                <a:lnTo>
                  <a:pt x="540022" y="1803400"/>
                </a:lnTo>
                <a:lnTo>
                  <a:pt x="536293" y="1790700"/>
                </a:lnTo>
                <a:lnTo>
                  <a:pt x="541985" y="1790700"/>
                </a:lnTo>
                <a:lnTo>
                  <a:pt x="543438" y="1803400"/>
                </a:lnTo>
                <a:close/>
              </a:path>
              <a:path w="1003300" h="2286000">
                <a:moveTo>
                  <a:pt x="567473" y="1803400"/>
                </a:moveTo>
                <a:lnTo>
                  <a:pt x="560305" y="1803400"/>
                </a:lnTo>
                <a:lnTo>
                  <a:pt x="561680" y="1790700"/>
                </a:lnTo>
                <a:lnTo>
                  <a:pt x="570661" y="1790700"/>
                </a:lnTo>
                <a:lnTo>
                  <a:pt x="567473" y="1803400"/>
                </a:lnTo>
                <a:close/>
              </a:path>
              <a:path w="1003300" h="2286000">
                <a:moveTo>
                  <a:pt x="573274" y="1794322"/>
                </a:moveTo>
                <a:lnTo>
                  <a:pt x="571526" y="1790700"/>
                </a:lnTo>
                <a:lnTo>
                  <a:pt x="573741" y="1790700"/>
                </a:lnTo>
                <a:lnTo>
                  <a:pt x="573274" y="1794322"/>
                </a:lnTo>
                <a:close/>
              </a:path>
              <a:path w="1003300" h="2286000">
                <a:moveTo>
                  <a:pt x="575738" y="1799429"/>
                </a:moveTo>
                <a:lnTo>
                  <a:pt x="573500" y="1794792"/>
                </a:lnTo>
                <a:lnTo>
                  <a:pt x="574184" y="1790700"/>
                </a:lnTo>
                <a:lnTo>
                  <a:pt x="575738" y="1799429"/>
                </a:lnTo>
                <a:close/>
              </a:path>
              <a:path w="1003300" h="2286000">
                <a:moveTo>
                  <a:pt x="593315" y="1803400"/>
                </a:moveTo>
                <a:lnTo>
                  <a:pt x="590224" y="1803400"/>
                </a:lnTo>
                <a:lnTo>
                  <a:pt x="583116" y="1790700"/>
                </a:lnTo>
                <a:lnTo>
                  <a:pt x="590766" y="1790700"/>
                </a:lnTo>
                <a:lnTo>
                  <a:pt x="593315" y="1803400"/>
                </a:lnTo>
                <a:close/>
              </a:path>
              <a:path w="1003300" h="2286000">
                <a:moveTo>
                  <a:pt x="599386" y="1792977"/>
                </a:moveTo>
                <a:lnTo>
                  <a:pt x="599425" y="1790700"/>
                </a:lnTo>
                <a:lnTo>
                  <a:pt x="600452" y="1790700"/>
                </a:lnTo>
                <a:lnTo>
                  <a:pt x="599386" y="1792977"/>
                </a:lnTo>
                <a:close/>
              </a:path>
              <a:path w="1003300" h="2286000">
                <a:moveTo>
                  <a:pt x="627925" y="1797193"/>
                </a:moveTo>
                <a:lnTo>
                  <a:pt x="629073" y="1790700"/>
                </a:lnTo>
                <a:lnTo>
                  <a:pt x="629457" y="1790700"/>
                </a:lnTo>
                <a:lnTo>
                  <a:pt x="629250" y="1793765"/>
                </a:lnTo>
                <a:lnTo>
                  <a:pt x="627925" y="1797193"/>
                </a:lnTo>
                <a:close/>
              </a:path>
              <a:path w="1003300" h="2286000">
                <a:moveTo>
                  <a:pt x="629712" y="1792571"/>
                </a:moveTo>
                <a:lnTo>
                  <a:pt x="629457" y="1790700"/>
                </a:lnTo>
                <a:lnTo>
                  <a:pt x="630435" y="1790700"/>
                </a:lnTo>
                <a:lnTo>
                  <a:pt x="629712" y="1792571"/>
                </a:lnTo>
                <a:close/>
              </a:path>
              <a:path w="1003300" h="2286000">
                <a:moveTo>
                  <a:pt x="633922" y="1803400"/>
                </a:moveTo>
                <a:lnTo>
                  <a:pt x="632638" y="1803400"/>
                </a:lnTo>
                <a:lnTo>
                  <a:pt x="632790" y="1790700"/>
                </a:lnTo>
                <a:lnTo>
                  <a:pt x="634905" y="1790700"/>
                </a:lnTo>
                <a:lnTo>
                  <a:pt x="633922" y="1803400"/>
                </a:lnTo>
                <a:close/>
              </a:path>
              <a:path w="1003300" h="2286000">
                <a:moveTo>
                  <a:pt x="637487" y="1803400"/>
                </a:moveTo>
                <a:lnTo>
                  <a:pt x="635259" y="1803400"/>
                </a:lnTo>
                <a:lnTo>
                  <a:pt x="635382" y="1790700"/>
                </a:lnTo>
                <a:lnTo>
                  <a:pt x="638386" y="1790700"/>
                </a:lnTo>
                <a:lnTo>
                  <a:pt x="637487" y="1803400"/>
                </a:lnTo>
                <a:close/>
              </a:path>
              <a:path w="1003300" h="2286000">
                <a:moveTo>
                  <a:pt x="645135" y="1803400"/>
                </a:moveTo>
                <a:lnTo>
                  <a:pt x="643258" y="1803400"/>
                </a:lnTo>
                <a:lnTo>
                  <a:pt x="643258" y="1790700"/>
                </a:lnTo>
                <a:lnTo>
                  <a:pt x="645134" y="1790700"/>
                </a:lnTo>
                <a:lnTo>
                  <a:pt x="645135" y="1803400"/>
                </a:lnTo>
                <a:close/>
              </a:path>
              <a:path w="1003300" h="2286000">
                <a:moveTo>
                  <a:pt x="650018" y="1803400"/>
                </a:moveTo>
                <a:lnTo>
                  <a:pt x="648696" y="1803400"/>
                </a:lnTo>
                <a:lnTo>
                  <a:pt x="649652" y="1790700"/>
                </a:lnTo>
                <a:lnTo>
                  <a:pt x="652327" y="1790700"/>
                </a:lnTo>
                <a:lnTo>
                  <a:pt x="650018" y="1803400"/>
                </a:lnTo>
                <a:close/>
              </a:path>
              <a:path w="1003300" h="2286000">
                <a:moveTo>
                  <a:pt x="654968" y="1803400"/>
                </a:moveTo>
                <a:lnTo>
                  <a:pt x="654035" y="1803400"/>
                </a:lnTo>
                <a:lnTo>
                  <a:pt x="654109" y="1790700"/>
                </a:lnTo>
                <a:lnTo>
                  <a:pt x="654853" y="1790700"/>
                </a:lnTo>
                <a:lnTo>
                  <a:pt x="654968" y="1803400"/>
                </a:lnTo>
                <a:close/>
              </a:path>
              <a:path w="1003300" h="2286000">
                <a:moveTo>
                  <a:pt x="672083" y="1803400"/>
                </a:moveTo>
                <a:lnTo>
                  <a:pt x="664803" y="1803400"/>
                </a:lnTo>
                <a:lnTo>
                  <a:pt x="664641" y="1790700"/>
                </a:lnTo>
                <a:lnTo>
                  <a:pt x="673665" y="1790700"/>
                </a:lnTo>
                <a:lnTo>
                  <a:pt x="672083" y="1803400"/>
                </a:lnTo>
                <a:close/>
              </a:path>
              <a:path w="1003300" h="2286000">
                <a:moveTo>
                  <a:pt x="631190" y="1803400"/>
                </a:moveTo>
                <a:lnTo>
                  <a:pt x="628601" y="1803400"/>
                </a:lnTo>
                <a:lnTo>
                  <a:pt x="629250" y="1793765"/>
                </a:lnTo>
                <a:lnTo>
                  <a:pt x="629712" y="1792571"/>
                </a:lnTo>
                <a:lnTo>
                  <a:pt x="631190" y="1803400"/>
                </a:lnTo>
                <a:close/>
              </a:path>
              <a:path w="1003300" h="2286000">
                <a:moveTo>
                  <a:pt x="599207" y="1803400"/>
                </a:moveTo>
                <a:lnTo>
                  <a:pt x="594503" y="1803400"/>
                </a:lnTo>
                <a:lnTo>
                  <a:pt x="599386" y="1792977"/>
                </a:lnTo>
                <a:lnTo>
                  <a:pt x="599207" y="1803400"/>
                </a:lnTo>
                <a:close/>
              </a:path>
              <a:path w="1003300" h="2286000">
                <a:moveTo>
                  <a:pt x="572241" y="1802331"/>
                </a:moveTo>
                <a:lnTo>
                  <a:pt x="573274" y="1794322"/>
                </a:lnTo>
                <a:lnTo>
                  <a:pt x="573500" y="1794792"/>
                </a:lnTo>
                <a:lnTo>
                  <a:pt x="572241" y="1802331"/>
                </a:lnTo>
                <a:close/>
              </a:path>
              <a:path w="1003300" h="2286000">
                <a:moveTo>
                  <a:pt x="626828" y="1803400"/>
                </a:moveTo>
                <a:lnTo>
                  <a:pt x="625525" y="1803400"/>
                </a:lnTo>
                <a:lnTo>
                  <a:pt x="627925" y="1797193"/>
                </a:lnTo>
                <a:lnTo>
                  <a:pt x="626828" y="1803400"/>
                </a:lnTo>
                <a:close/>
              </a:path>
              <a:path w="1003300" h="2286000">
                <a:moveTo>
                  <a:pt x="577654" y="1803400"/>
                </a:moveTo>
                <a:lnTo>
                  <a:pt x="576445" y="1803400"/>
                </a:lnTo>
                <a:lnTo>
                  <a:pt x="575738" y="1799429"/>
                </a:lnTo>
                <a:lnTo>
                  <a:pt x="577654" y="1803400"/>
                </a:lnTo>
                <a:close/>
              </a:path>
              <a:path w="1003300" h="2286000">
                <a:moveTo>
                  <a:pt x="408569" y="1803400"/>
                </a:moveTo>
                <a:lnTo>
                  <a:pt x="407989" y="1803400"/>
                </a:lnTo>
                <a:lnTo>
                  <a:pt x="408673" y="1801494"/>
                </a:lnTo>
                <a:lnTo>
                  <a:pt x="408569" y="1803400"/>
                </a:lnTo>
                <a:close/>
              </a:path>
              <a:path w="1003300" h="2286000">
                <a:moveTo>
                  <a:pt x="572104" y="1803400"/>
                </a:moveTo>
                <a:lnTo>
                  <a:pt x="572241" y="1802331"/>
                </a:lnTo>
                <a:lnTo>
                  <a:pt x="572104" y="1803400"/>
                </a:lnTo>
                <a:close/>
              </a:path>
              <a:path w="1003300" h="2286000">
                <a:moveTo>
                  <a:pt x="306642" y="1816100"/>
                </a:moveTo>
                <a:lnTo>
                  <a:pt x="304991" y="1816100"/>
                </a:lnTo>
                <a:lnTo>
                  <a:pt x="304798" y="1803400"/>
                </a:lnTo>
                <a:lnTo>
                  <a:pt x="306642" y="1803400"/>
                </a:lnTo>
                <a:lnTo>
                  <a:pt x="306642" y="1816100"/>
                </a:lnTo>
                <a:close/>
              </a:path>
              <a:path w="1003300" h="2286000">
                <a:moveTo>
                  <a:pt x="316632" y="1816100"/>
                </a:moveTo>
                <a:lnTo>
                  <a:pt x="307589" y="1816100"/>
                </a:lnTo>
                <a:lnTo>
                  <a:pt x="307589" y="1803400"/>
                </a:lnTo>
                <a:lnTo>
                  <a:pt x="313820" y="1803400"/>
                </a:lnTo>
                <a:lnTo>
                  <a:pt x="316632" y="1816100"/>
                </a:lnTo>
                <a:close/>
              </a:path>
              <a:path w="1003300" h="2286000">
                <a:moveTo>
                  <a:pt x="351041" y="1816100"/>
                </a:moveTo>
                <a:lnTo>
                  <a:pt x="348807" y="1816100"/>
                </a:lnTo>
                <a:lnTo>
                  <a:pt x="348117" y="1803400"/>
                </a:lnTo>
                <a:lnTo>
                  <a:pt x="350299" y="1803400"/>
                </a:lnTo>
                <a:lnTo>
                  <a:pt x="351041" y="1816100"/>
                </a:lnTo>
                <a:close/>
              </a:path>
              <a:path w="1003300" h="2286000">
                <a:moveTo>
                  <a:pt x="387000" y="1816100"/>
                </a:moveTo>
                <a:lnTo>
                  <a:pt x="386304" y="1816100"/>
                </a:lnTo>
                <a:lnTo>
                  <a:pt x="385655" y="1803400"/>
                </a:lnTo>
                <a:lnTo>
                  <a:pt x="386753" y="1803400"/>
                </a:lnTo>
                <a:lnTo>
                  <a:pt x="387000" y="1816100"/>
                </a:lnTo>
                <a:close/>
              </a:path>
              <a:path w="1003300" h="2286000">
                <a:moveTo>
                  <a:pt x="392409" y="1807708"/>
                </a:moveTo>
                <a:lnTo>
                  <a:pt x="393082" y="1803400"/>
                </a:lnTo>
                <a:lnTo>
                  <a:pt x="394056" y="1803400"/>
                </a:lnTo>
                <a:lnTo>
                  <a:pt x="392409" y="1807708"/>
                </a:lnTo>
                <a:close/>
              </a:path>
              <a:path w="1003300" h="2286000">
                <a:moveTo>
                  <a:pt x="406153" y="1809008"/>
                </a:moveTo>
                <a:lnTo>
                  <a:pt x="407640" y="1803400"/>
                </a:lnTo>
                <a:lnTo>
                  <a:pt x="407915" y="1803400"/>
                </a:lnTo>
                <a:lnTo>
                  <a:pt x="406153" y="1809008"/>
                </a:lnTo>
                <a:close/>
              </a:path>
              <a:path w="1003300" h="2286000">
                <a:moveTo>
                  <a:pt x="419530" y="1816100"/>
                </a:moveTo>
                <a:lnTo>
                  <a:pt x="410748" y="1816100"/>
                </a:lnTo>
                <a:lnTo>
                  <a:pt x="410688" y="1803400"/>
                </a:lnTo>
                <a:lnTo>
                  <a:pt x="425989" y="1803400"/>
                </a:lnTo>
                <a:lnTo>
                  <a:pt x="419530" y="1816100"/>
                </a:lnTo>
                <a:close/>
              </a:path>
              <a:path w="1003300" h="2286000">
                <a:moveTo>
                  <a:pt x="427401" y="1816100"/>
                </a:moveTo>
                <a:lnTo>
                  <a:pt x="424872" y="1816100"/>
                </a:lnTo>
                <a:lnTo>
                  <a:pt x="430823" y="1803400"/>
                </a:lnTo>
                <a:lnTo>
                  <a:pt x="431225" y="1803400"/>
                </a:lnTo>
                <a:lnTo>
                  <a:pt x="427401" y="1816100"/>
                </a:lnTo>
                <a:close/>
              </a:path>
              <a:path w="1003300" h="2286000">
                <a:moveTo>
                  <a:pt x="441209" y="1816100"/>
                </a:moveTo>
                <a:lnTo>
                  <a:pt x="436536" y="1816100"/>
                </a:lnTo>
                <a:lnTo>
                  <a:pt x="437848" y="1803400"/>
                </a:lnTo>
                <a:lnTo>
                  <a:pt x="441209" y="1803400"/>
                </a:lnTo>
                <a:lnTo>
                  <a:pt x="441209" y="1816100"/>
                </a:lnTo>
                <a:close/>
              </a:path>
              <a:path w="1003300" h="2286000">
                <a:moveTo>
                  <a:pt x="444676" y="1816100"/>
                </a:moveTo>
                <a:lnTo>
                  <a:pt x="443513" y="1816100"/>
                </a:lnTo>
                <a:lnTo>
                  <a:pt x="443297" y="1803400"/>
                </a:lnTo>
                <a:lnTo>
                  <a:pt x="444275" y="1803400"/>
                </a:lnTo>
                <a:lnTo>
                  <a:pt x="444676" y="1816100"/>
                </a:lnTo>
                <a:close/>
              </a:path>
              <a:path w="1003300" h="2286000">
                <a:moveTo>
                  <a:pt x="448639" y="1816100"/>
                </a:moveTo>
                <a:lnTo>
                  <a:pt x="445414" y="1816100"/>
                </a:lnTo>
                <a:lnTo>
                  <a:pt x="446482" y="1803400"/>
                </a:lnTo>
                <a:lnTo>
                  <a:pt x="448365" y="1803400"/>
                </a:lnTo>
                <a:lnTo>
                  <a:pt x="448639" y="1816100"/>
                </a:lnTo>
                <a:close/>
              </a:path>
              <a:path w="1003300" h="2286000">
                <a:moveTo>
                  <a:pt x="448594" y="1841500"/>
                </a:moveTo>
                <a:lnTo>
                  <a:pt x="446135" y="1841500"/>
                </a:lnTo>
                <a:lnTo>
                  <a:pt x="446290" y="1828800"/>
                </a:lnTo>
                <a:lnTo>
                  <a:pt x="448854" y="1828800"/>
                </a:lnTo>
                <a:lnTo>
                  <a:pt x="449466" y="1816100"/>
                </a:lnTo>
                <a:lnTo>
                  <a:pt x="450392" y="1816100"/>
                </a:lnTo>
                <a:lnTo>
                  <a:pt x="449921" y="1803400"/>
                </a:lnTo>
                <a:lnTo>
                  <a:pt x="451744" y="1803400"/>
                </a:lnTo>
                <a:lnTo>
                  <a:pt x="452650" y="1816100"/>
                </a:lnTo>
                <a:lnTo>
                  <a:pt x="451165" y="1828800"/>
                </a:lnTo>
                <a:lnTo>
                  <a:pt x="448594" y="1841500"/>
                </a:lnTo>
                <a:close/>
              </a:path>
              <a:path w="1003300" h="2286000">
                <a:moveTo>
                  <a:pt x="526204" y="1816100"/>
                </a:moveTo>
                <a:lnTo>
                  <a:pt x="523406" y="1816100"/>
                </a:lnTo>
                <a:lnTo>
                  <a:pt x="521167" y="1803400"/>
                </a:lnTo>
                <a:lnTo>
                  <a:pt x="525057" y="1803400"/>
                </a:lnTo>
                <a:lnTo>
                  <a:pt x="526204" y="1816100"/>
                </a:lnTo>
                <a:close/>
              </a:path>
              <a:path w="1003300" h="2286000">
                <a:moveTo>
                  <a:pt x="530897" y="1810429"/>
                </a:moveTo>
                <a:lnTo>
                  <a:pt x="526594" y="1803400"/>
                </a:lnTo>
                <a:lnTo>
                  <a:pt x="529663" y="1803400"/>
                </a:lnTo>
                <a:lnTo>
                  <a:pt x="530897" y="1810429"/>
                </a:lnTo>
                <a:close/>
              </a:path>
              <a:path w="1003300" h="2286000">
                <a:moveTo>
                  <a:pt x="541176" y="1816100"/>
                </a:moveTo>
                <a:lnTo>
                  <a:pt x="538925" y="1816100"/>
                </a:lnTo>
                <a:lnTo>
                  <a:pt x="539254" y="1803400"/>
                </a:lnTo>
                <a:lnTo>
                  <a:pt x="540738" y="1803400"/>
                </a:lnTo>
                <a:lnTo>
                  <a:pt x="541176" y="1816100"/>
                </a:lnTo>
                <a:close/>
              </a:path>
              <a:path w="1003300" h="2286000">
                <a:moveTo>
                  <a:pt x="546346" y="1816100"/>
                </a:moveTo>
                <a:lnTo>
                  <a:pt x="544875" y="1816100"/>
                </a:lnTo>
                <a:lnTo>
                  <a:pt x="545303" y="1803400"/>
                </a:lnTo>
                <a:lnTo>
                  <a:pt x="546146" y="1803400"/>
                </a:lnTo>
                <a:lnTo>
                  <a:pt x="546346" y="1816100"/>
                </a:lnTo>
                <a:close/>
              </a:path>
              <a:path w="1003300" h="2286000">
                <a:moveTo>
                  <a:pt x="562207" y="1816100"/>
                </a:moveTo>
                <a:lnTo>
                  <a:pt x="561562" y="1803400"/>
                </a:lnTo>
                <a:lnTo>
                  <a:pt x="565746" y="1803400"/>
                </a:lnTo>
                <a:lnTo>
                  <a:pt x="562207" y="1816100"/>
                </a:lnTo>
                <a:close/>
              </a:path>
              <a:path w="1003300" h="2286000">
                <a:moveTo>
                  <a:pt x="568938" y="1816100"/>
                </a:moveTo>
                <a:lnTo>
                  <a:pt x="568036" y="1816100"/>
                </a:lnTo>
                <a:lnTo>
                  <a:pt x="567642" y="1803400"/>
                </a:lnTo>
                <a:lnTo>
                  <a:pt x="569154" y="1803400"/>
                </a:lnTo>
                <a:lnTo>
                  <a:pt x="568938" y="1816100"/>
                </a:lnTo>
                <a:close/>
              </a:path>
              <a:path w="1003300" h="2286000">
                <a:moveTo>
                  <a:pt x="571397" y="1816100"/>
                </a:moveTo>
                <a:lnTo>
                  <a:pt x="570059" y="1816100"/>
                </a:lnTo>
                <a:lnTo>
                  <a:pt x="570059" y="1803400"/>
                </a:lnTo>
                <a:lnTo>
                  <a:pt x="572106" y="1803400"/>
                </a:lnTo>
                <a:lnTo>
                  <a:pt x="571397" y="1816100"/>
                </a:lnTo>
                <a:close/>
              </a:path>
              <a:path w="1003300" h="2286000">
                <a:moveTo>
                  <a:pt x="574150" y="1806304"/>
                </a:moveTo>
                <a:lnTo>
                  <a:pt x="573396" y="1803400"/>
                </a:lnTo>
                <a:lnTo>
                  <a:pt x="573859" y="1803400"/>
                </a:lnTo>
                <a:lnTo>
                  <a:pt x="574150" y="1806304"/>
                </a:lnTo>
                <a:close/>
              </a:path>
              <a:path w="1003300" h="2286000">
                <a:moveTo>
                  <a:pt x="590153" y="1812220"/>
                </a:moveTo>
                <a:lnTo>
                  <a:pt x="586083" y="1803400"/>
                </a:lnTo>
                <a:lnTo>
                  <a:pt x="589320" y="1803400"/>
                </a:lnTo>
                <a:lnTo>
                  <a:pt x="590153" y="1812220"/>
                </a:lnTo>
                <a:close/>
              </a:path>
              <a:path w="1003300" h="2286000">
                <a:moveTo>
                  <a:pt x="597446" y="1816100"/>
                </a:moveTo>
                <a:lnTo>
                  <a:pt x="595922" y="1816100"/>
                </a:lnTo>
                <a:lnTo>
                  <a:pt x="594575" y="1803400"/>
                </a:lnTo>
                <a:lnTo>
                  <a:pt x="597827" y="1803400"/>
                </a:lnTo>
                <a:lnTo>
                  <a:pt x="597446" y="1816100"/>
                </a:lnTo>
                <a:close/>
              </a:path>
              <a:path w="1003300" h="2286000">
                <a:moveTo>
                  <a:pt x="628145" y="1805108"/>
                </a:moveTo>
                <a:lnTo>
                  <a:pt x="628232" y="1803400"/>
                </a:lnTo>
                <a:lnTo>
                  <a:pt x="628571" y="1803400"/>
                </a:lnTo>
                <a:lnTo>
                  <a:pt x="628145" y="1805108"/>
                </a:lnTo>
                <a:close/>
              </a:path>
              <a:path w="1003300" h="2286000">
                <a:moveTo>
                  <a:pt x="636310" y="1816100"/>
                </a:moveTo>
                <a:lnTo>
                  <a:pt x="631042" y="1816100"/>
                </a:lnTo>
                <a:lnTo>
                  <a:pt x="630953" y="1803400"/>
                </a:lnTo>
                <a:lnTo>
                  <a:pt x="636129" y="1803400"/>
                </a:lnTo>
                <a:lnTo>
                  <a:pt x="636310" y="1816100"/>
                </a:lnTo>
                <a:close/>
              </a:path>
              <a:path w="1003300" h="2286000">
                <a:moveTo>
                  <a:pt x="646204" y="1816100"/>
                </a:moveTo>
                <a:lnTo>
                  <a:pt x="643386" y="1816100"/>
                </a:lnTo>
                <a:lnTo>
                  <a:pt x="644926" y="1803400"/>
                </a:lnTo>
                <a:lnTo>
                  <a:pt x="645739" y="1803400"/>
                </a:lnTo>
                <a:lnTo>
                  <a:pt x="646204" y="1816100"/>
                </a:lnTo>
                <a:close/>
              </a:path>
              <a:path w="1003300" h="2286000">
                <a:moveTo>
                  <a:pt x="648686" y="1816100"/>
                </a:moveTo>
                <a:lnTo>
                  <a:pt x="646204" y="1816100"/>
                </a:lnTo>
                <a:lnTo>
                  <a:pt x="648333" y="1803400"/>
                </a:lnTo>
                <a:lnTo>
                  <a:pt x="651503" y="1803400"/>
                </a:lnTo>
                <a:lnTo>
                  <a:pt x="648686" y="1816100"/>
                </a:lnTo>
                <a:close/>
              </a:path>
              <a:path w="1003300" h="2286000">
                <a:moveTo>
                  <a:pt x="655634" y="1816100"/>
                </a:moveTo>
                <a:lnTo>
                  <a:pt x="653826" y="1816100"/>
                </a:lnTo>
                <a:lnTo>
                  <a:pt x="653620" y="1803400"/>
                </a:lnTo>
                <a:lnTo>
                  <a:pt x="655883" y="1803400"/>
                </a:lnTo>
                <a:lnTo>
                  <a:pt x="655870" y="1815669"/>
                </a:lnTo>
                <a:lnTo>
                  <a:pt x="655634" y="1816100"/>
                </a:lnTo>
                <a:close/>
              </a:path>
              <a:path w="1003300" h="2286000">
                <a:moveTo>
                  <a:pt x="662273" y="1803944"/>
                </a:moveTo>
                <a:lnTo>
                  <a:pt x="662434" y="1803400"/>
                </a:lnTo>
                <a:lnTo>
                  <a:pt x="662571" y="1803400"/>
                </a:lnTo>
                <a:lnTo>
                  <a:pt x="662273" y="1803944"/>
                </a:lnTo>
                <a:close/>
              </a:path>
              <a:path w="1003300" h="2286000">
                <a:moveTo>
                  <a:pt x="667153" y="1816100"/>
                </a:moveTo>
                <a:lnTo>
                  <a:pt x="663199" y="1816100"/>
                </a:lnTo>
                <a:lnTo>
                  <a:pt x="665260" y="1803400"/>
                </a:lnTo>
                <a:lnTo>
                  <a:pt x="667749" y="1803400"/>
                </a:lnTo>
                <a:lnTo>
                  <a:pt x="667153" y="1816100"/>
                </a:lnTo>
                <a:close/>
              </a:path>
              <a:path w="1003300" h="2286000">
                <a:moveTo>
                  <a:pt x="658681" y="1816100"/>
                </a:moveTo>
                <a:lnTo>
                  <a:pt x="655869" y="1816100"/>
                </a:lnTo>
                <a:lnTo>
                  <a:pt x="655870" y="1815669"/>
                </a:lnTo>
                <a:lnTo>
                  <a:pt x="662273" y="1803944"/>
                </a:lnTo>
                <a:lnTo>
                  <a:pt x="658681" y="1816100"/>
                </a:lnTo>
                <a:close/>
              </a:path>
              <a:path w="1003300" h="2286000">
                <a:moveTo>
                  <a:pt x="627585" y="1816100"/>
                </a:moveTo>
                <a:lnTo>
                  <a:pt x="625408" y="1816100"/>
                </a:lnTo>
                <a:lnTo>
                  <a:pt x="628145" y="1805108"/>
                </a:lnTo>
                <a:lnTo>
                  <a:pt x="627585" y="1816100"/>
                </a:lnTo>
                <a:close/>
              </a:path>
              <a:path w="1003300" h="2286000">
                <a:moveTo>
                  <a:pt x="576692" y="1816100"/>
                </a:moveTo>
                <a:lnTo>
                  <a:pt x="575131" y="1816100"/>
                </a:lnTo>
                <a:lnTo>
                  <a:pt x="574150" y="1806304"/>
                </a:lnTo>
                <a:lnTo>
                  <a:pt x="576692" y="1816100"/>
                </a:lnTo>
                <a:close/>
              </a:path>
              <a:path w="1003300" h="2286000">
                <a:moveTo>
                  <a:pt x="391097" y="1816100"/>
                </a:moveTo>
                <a:lnTo>
                  <a:pt x="389199" y="1816100"/>
                </a:lnTo>
                <a:lnTo>
                  <a:pt x="392409" y="1807708"/>
                </a:lnTo>
                <a:lnTo>
                  <a:pt x="391097" y="1816100"/>
                </a:lnTo>
                <a:close/>
              </a:path>
              <a:path w="1003300" h="2286000">
                <a:moveTo>
                  <a:pt x="404273" y="1816100"/>
                </a:moveTo>
                <a:lnTo>
                  <a:pt x="403924" y="1816100"/>
                </a:lnTo>
                <a:lnTo>
                  <a:pt x="406153" y="1809008"/>
                </a:lnTo>
                <a:lnTo>
                  <a:pt x="404273" y="1816100"/>
                </a:lnTo>
                <a:close/>
              </a:path>
              <a:path w="1003300" h="2286000">
                <a:moveTo>
                  <a:pt x="534368" y="1816100"/>
                </a:moveTo>
                <a:lnTo>
                  <a:pt x="531892" y="1816100"/>
                </a:lnTo>
                <a:lnTo>
                  <a:pt x="530897" y="1810429"/>
                </a:lnTo>
                <a:lnTo>
                  <a:pt x="534368" y="1816100"/>
                </a:lnTo>
                <a:close/>
              </a:path>
              <a:path w="1003300" h="2286000">
                <a:moveTo>
                  <a:pt x="591943" y="1816100"/>
                </a:moveTo>
                <a:lnTo>
                  <a:pt x="590520" y="1816100"/>
                </a:lnTo>
                <a:lnTo>
                  <a:pt x="590153" y="1812220"/>
                </a:lnTo>
                <a:lnTo>
                  <a:pt x="591943" y="1816100"/>
                </a:lnTo>
                <a:close/>
              </a:path>
              <a:path w="1003300" h="2286000">
                <a:moveTo>
                  <a:pt x="307396" y="1841500"/>
                </a:moveTo>
                <a:lnTo>
                  <a:pt x="302845" y="1841500"/>
                </a:lnTo>
                <a:lnTo>
                  <a:pt x="302166" y="1828800"/>
                </a:lnTo>
                <a:lnTo>
                  <a:pt x="301201" y="1816100"/>
                </a:lnTo>
                <a:lnTo>
                  <a:pt x="303448" y="1816100"/>
                </a:lnTo>
                <a:lnTo>
                  <a:pt x="304204" y="1828800"/>
                </a:lnTo>
                <a:lnTo>
                  <a:pt x="306854" y="1828800"/>
                </a:lnTo>
                <a:lnTo>
                  <a:pt x="307396" y="1841500"/>
                </a:lnTo>
                <a:close/>
              </a:path>
              <a:path w="1003300" h="2286000">
                <a:moveTo>
                  <a:pt x="309973" y="1828800"/>
                </a:moveTo>
                <a:lnTo>
                  <a:pt x="305984" y="1828800"/>
                </a:lnTo>
                <a:lnTo>
                  <a:pt x="305142" y="1816100"/>
                </a:lnTo>
                <a:lnTo>
                  <a:pt x="309719" y="1816100"/>
                </a:lnTo>
                <a:lnTo>
                  <a:pt x="309973" y="1828800"/>
                </a:lnTo>
                <a:close/>
              </a:path>
              <a:path w="1003300" h="2286000">
                <a:moveTo>
                  <a:pt x="314206" y="1828800"/>
                </a:moveTo>
                <a:lnTo>
                  <a:pt x="313295" y="1828800"/>
                </a:lnTo>
                <a:lnTo>
                  <a:pt x="313277" y="1816100"/>
                </a:lnTo>
                <a:lnTo>
                  <a:pt x="314237" y="1816100"/>
                </a:lnTo>
                <a:lnTo>
                  <a:pt x="314206" y="1828800"/>
                </a:lnTo>
                <a:close/>
              </a:path>
              <a:path w="1003300" h="2286000">
                <a:moveTo>
                  <a:pt x="318433" y="1828800"/>
                </a:moveTo>
                <a:lnTo>
                  <a:pt x="316594" y="1828800"/>
                </a:lnTo>
                <a:lnTo>
                  <a:pt x="314237" y="1816100"/>
                </a:lnTo>
                <a:lnTo>
                  <a:pt x="316044" y="1816100"/>
                </a:lnTo>
                <a:lnTo>
                  <a:pt x="318433" y="1828800"/>
                </a:lnTo>
                <a:close/>
              </a:path>
              <a:path w="1003300" h="2286000">
                <a:moveTo>
                  <a:pt x="346438" y="1828800"/>
                </a:moveTo>
                <a:lnTo>
                  <a:pt x="345366" y="1828800"/>
                </a:lnTo>
                <a:lnTo>
                  <a:pt x="344986" y="1816100"/>
                </a:lnTo>
                <a:lnTo>
                  <a:pt x="346199" y="1816100"/>
                </a:lnTo>
                <a:lnTo>
                  <a:pt x="346438" y="1817526"/>
                </a:lnTo>
                <a:lnTo>
                  <a:pt x="346438" y="1828800"/>
                </a:lnTo>
                <a:close/>
              </a:path>
              <a:path w="1003300" h="2286000">
                <a:moveTo>
                  <a:pt x="346438" y="1817526"/>
                </a:moveTo>
                <a:lnTo>
                  <a:pt x="346199" y="1816100"/>
                </a:lnTo>
                <a:lnTo>
                  <a:pt x="346438" y="1816100"/>
                </a:lnTo>
                <a:lnTo>
                  <a:pt x="346438" y="1817526"/>
                </a:lnTo>
                <a:close/>
              </a:path>
              <a:path w="1003300" h="2286000">
                <a:moveTo>
                  <a:pt x="353669" y="1828800"/>
                </a:moveTo>
                <a:lnTo>
                  <a:pt x="348329" y="1828800"/>
                </a:lnTo>
                <a:lnTo>
                  <a:pt x="346438" y="1817526"/>
                </a:lnTo>
                <a:lnTo>
                  <a:pt x="346438" y="1816100"/>
                </a:lnTo>
                <a:lnTo>
                  <a:pt x="352756" y="1816100"/>
                </a:lnTo>
                <a:lnTo>
                  <a:pt x="353669" y="1828800"/>
                </a:lnTo>
                <a:close/>
              </a:path>
              <a:path w="1003300" h="2286000">
                <a:moveTo>
                  <a:pt x="383974" y="1828800"/>
                </a:moveTo>
                <a:lnTo>
                  <a:pt x="382844" y="1828800"/>
                </a:lnTo>
                <a:lnTo>
                  <a:pt x="382442" y="1816100"/>
                </a:lnTo>
                <a:lnTo>
                  <a:pt x="383905" y="1816100"/>
                </a:lnTo>
                <a:lnTo>
                  <a:pt x="383974" y="1828800"/>
                </a:lnTo>
                <a:close/>
              </a:path>
              <a:path w="1003300" h="2286000">
                <a:moveTo>
                  <a:pt x="385310" y="1828800"/>
                </a:moveTo>
                <a:lnTo>
                  <a:pt x="384096" y="1828800"/>
                </a:lnTo>
                <a:lnTo>
                  <a:pt x="384447" y="1816100"/>
                </a:lnTo>
                <a:lnTo>
                  <a:pt x="385310" y="1816100"/>
                </a:lnTo>
                <a:lnTo>
                  <a:pt x="385310" y="1828800"/>
                </a:lnTo>
                <a:close/>
              </a:path>
              <a:path w="1003300" h="2286000">
                <a:moveTo>
                  <a:pt x="390560" y="1828800"/>
                </a:moveTo>
                <a:lnTo>
                  <a:pt x="385615" y="1828800"/>
                </a:lnTo>
                <a:lnTo>
                  <a:pt x="387402" y="1816100"/>
                </a:lnTo>
                <a:lnTo>
                  <a:pt x="391310" y="1816100"/>
                </a:lnTo>
                <a:lnTo>
                  <a:pt x="390560" y="1828800"/>
                </a:lnTo>
                <a:close/>
              </a:path>
              <a:path w="1003300" h="2286000">
                <a:moveTo>
                  <a:pt x="395723" y="1828800"/>
                </a:moveTo>
                <a:lnTo>
                  <a:pt x="395052" y="1828800"/>
                </a:lnTo>
                <a:lnTo>
                  <a:pt x="394791" y="1816100"/>
                </a:lnTo>
                <a:lnTo>
                  <a:pt x="395409" y="1816100"/>
                </a:lnTo>
                <a:lnTo>
                  <a:pt x="395723" y="1828800"/>
                </a:lnTo>
                <a:close/>
              </a:path>
              <a:path w="1003300" h="2286000">
                <a:moveTo>
                  <a:pt x="403820" y="1822996"/>
                </a:moveTo>
                <a:lnTo>
                  <a:pt x="404881" y="1816100"/>
                </a:lnTo>
                <a:lnTo>
                  <a:pt x="405738" y="1816100"/>
                </a:lnTo>
                <a:lnTo>
                  <a:pt x="403820" y="1822996"/>
                </a:lnTo>
                <a:close/>
              </a:path>
              <a:path w="1003300" h="2286000">
                <a:moveTo>
                  <a:pt x="404774" y="1828800"/>
                </a:moveTo>
                <a:lnTo>
                  <a:pt x="405738" y="1816100"/>
                </a:lnTo>
                <a:lnTo>
                  <a:pt x="408674" y="1816100"/>
                </a:lnTo>
                <a:lnTo>
                  <a:pt x="404774" y="1828800"/>
                </a:lnTo>
                <a:close/>
              </a:path>
              <a:path w="1003300" h="2286000">
                <a:moveTo>
                  <a:pt x="417334" y="1828800"/>
                </a:moveTo>
                <a:lnTo>
                  <a:pt x="410344" y="1828800"/>
                </a:lnTo>
                <a:lnTo>
                  <a:pt x="409935" y="1816100"/>
                </a:lnTo>
                <a:lnTo>
                  <a:pt x="417376" y="1816100"/>
                </a:lnTo>
                <a:lnTo>
                  <a:pt x="417334" y="1828800"/>
                </a:lnTo>
                <a:close/>
              </a:path>
              <a:path w="1003300" h="2286000">
                <a:moveTo>
                  <a:pt x="417334" y="1828800"/>
                </a:moveTo>
                <a:lnTo>
                  <a:pt x="417376" y="1816100"/>
                </a:lnTo>
                <a:lnTo>
                  <a:pt x="418645" y="1825472"/>
                </a:lnTo>
                <a:lnTo>
                  <a:pt x="417334" y="1828800"/>
                </a:lnTo>
                <a:close/>
              </a:path>
              <a:path w="1003300" h="2286000">
                <a:moveTo>
                  <a:pt x="418645" y="1825472"/>
                </a:moveTo>
                <a:lnTo>
                  <a:pt x="417376" y="1816100"/>
                </a:lnTo>
                <a:lnTo>
                  <a:pt x="422340" y="1816100"/>
                </a:lnTo>
                <a:lnTo>
                  <a:pt x="418645" y="1825472"/>
                </a:lnTo>
                <a:close/>
              </a:path>
              <a:path w="1003300" h="2286000">
                <a:moveTo>
                  <a:pt x="425799" y="1821743"/>
                </a:moveTo>
                <a:lnTo>
                  <a:pt x="427471" y="1816100"/>
                </a:lnTo>
                <a:lnTo>
                  <a:pt x="429619" y="1816100"/>
                </a:lnTo>
                <a:lnTo>
                  <a:pt x="425799" y="1821743"/>
                </a:lnTo>
                <a:close/>
              </a:path>
              <a:path w="1003300" h="2286000">
                <a:moveTo>
                  <a:pt x="437246" y="1828800"/>
                </a:moveTo>
                <a:lnTo>
                  <a:pt x="431173" y="1828800"/>
                </a:lnTo>
                <a:lnTo>
                  <a:pt x="439175" y="1816100"/>
                </a:lnTo>
                <a:lnTo>
                  <a:pt x="439836" y="1816100"/>
                </a:lnTo>
                <a:lnTo>
                  <a:pt x="437246" y="1828800"/>
                </a:lnTo>
                <a:close/>
              </a:path>
              <a:path w="1003300" h="2286000">
                <a:moveTo>
                  <a:pt x="443031" y="1823698"/>
                </a:moveTo>
                <a:lnTo>
                  <a:pt x="444335" y="1816100"/>
                </a:lnTo>
                <a:lnTo>
                  <a:pt x="445688" y="1816100"/>
                </a:lnTo>
                <a:lnTo>
                  <a:pt x="443031" y="1823698"/>
                </a:lnTo>
                <a:close/>
              </a:path>
              <a:path w="1003300" h="2286000">
                <a:moveTo>
                  <a:pt x="447956" y="1828800"/>
                </a:moveTo>
                <a:lnTo>
                  <a:pt x="446420" y="1828800"/>
                </a:lnTo>
                <a:lnTo>
                  <a:pt x="446271" y="1816100"/>
                </a:lnTo>
                <a:lnTo>
                  <a:pt x="447583" y="1816100"/>
                </a:lnTo>
                <a:lnTo>
                  <a:pt x="447956" y="1828800"/>
                </a:lnTo>
                <a:close/>
              </a:path>
              <a:path w="1003300" h="2286000">
                <a:moveTo>
                  <a:pt x="531140" y="1828800"/>
                </a:moveTo>
                <a:lnTo>
                  <a:pt x="524703" y="1828800"/>
                </a:lnTo>
                <a:lnTo>
                  <a:pt x="523833" y="1816100"/>
                </a:lnTo>
                <a:lnTo>
                  <a:pt x="532820" y="1816100"/>
                </a:lnTo>
                <a:lnTo>
                  <a:pt x="531140" y="1828800"/>
                </a:lnTo>
                <a:close/>
              </a:path>
              <a:path w="1003300" h="2286000">
                <a:moveTo>
                  <a:pt x="541637" y="1828800"/>
                </a:moveTo>
                <a:lnTo>
                  <a:pt x="540689" y="1828800"/>
                </a:lnTo>
                <a:lnTo>
                  <a:pt x="534241" y="1816100"/>
                </a:lnTo>
                <a:lnTo>
                  <a:pt x="541322" y="1816100"/>
                </a:lnTo>
                <a:lnTo>
                  <a:pt x="541637" y="1828800"/>
                </a:lnTo>
                <a:close/>
              </a:path>
              <a:path w="1003300" h="2286000">
                <a:moveTo>
                  <a:pt x="547294" y="1828800"/>
                </a:moveTo>
                <a:lnTo>
                  <a:pt x="546176" y="1828800"/>
                </a:lnTo>
                <a:lnTo>
                  <a:pt x="545642" y="1816100"/>
                </a:lnTo>
                <a:lnTo>
                  <a:pt x="547294" y="1816100"/>
                </a:lnTo>
                <a:lnTo>
                  <a:pt x="547294" y="1828800"/>
                </a:lnTo>
                <a:close/>
              </a:path>
              <a:path w="1003300" h="2286000">
                <a:moveTo>
                  <a:pt x="555374" y="1828800"/>
                </a:moveTo>
                <a:lnTo>
                  <a:pt x="553930" y="1828800"/>
                </a:lnTo>
                <a:lnTo>
                  <a:pt x="555797" y="1816100"/>
                </a:lnTo>
                <a:lnTo>
                  <a:pt x="555374" y="1828800"/>
                </a:lnTo>
                <a:close/>
              </a:path>
              <a:path w="1003300" h="2286000">
                <a:moveTo>
                  <a:pt x="573185" y="1828800"/>
                </a:moveTo>
                <a:lnTo>
                  <a:pt x="569972" y="1828800"/>
                </a:lnTo>
                <a:lnTo>
                  <a:pt x="568945" y="1816100"/>
                </a:lnTo>
                <a:lnTo>
                  <a:pt x="572921" y="1816100"/>
                </a:lnTo>
                <a:lnTo>
                  <a:pt x="573185" y="1828800"/>
                </a:lnTo>
                <a:close/>
              </a:path>
              <a:path w="1003300" h="2286000">
                <a:moveTo>
                  <a:pt x="578313" y="1822106"/>
                </a:moveTo>
                <a:lnTo>
                  <a:pt x="573667" y="1816100"/>
                </a:lnTo>
                <a:lnTo>
                  <a:pt x="577268" y="1816100"/>
                </a:lnTo>
                <a:lnTo>
                  <a:pt x="578313" y="1822106"/>
                </a:lnTo>
                <a:close/>
              </a:path>
              <a:path w="1003300" h="2286000">
                <a:moveTo>
                  <a:pt x="589008" y="1826382"/>
                </a:moveTo>
                <a:lnTo>
                  <a:pt x="578198" y="1816100"/>
                </a:lnTo>
                <a:lnTo>
                  <a:pt x="589008" y="1816100"/>
                </a:lnTo>
                <a:lnTo>
                  <a:pt x="589008" y="1826382"/>
                </a:lnTo>
                <a:close/>
              </a:path>
              <a:path w="1003300" h="2286000">
                <a:moveTo>
                  <a:pt x="590737" y="1828027"/>
                </a:moveTo>
                <a:lnTo>
                  <a:pt x="590707" y="1826382"/>
                </a:lnTo>
                <a:lnTo>
                  <a:pt x="591480" y="1816100"/>
                </a:lnTo>
                <a:lnTo>
                  <a:pt x="594008" y="1816100"/>
                </a:lnTo>
                <a:lnTo>
                  <a:pt x="590737" y="1828027"/>
                </a:lnTo>
                <a:close/>
              </a:path>
              <a:path w="1003300" h="2286000">
                <a:moveTo>
                  <a:pt x="596474" y="1828800"/>
                </a:moveTo>
                <a:lnTo>
                  <a:pt x="591793" y="1828800"/>
                </a:lnTo>
                <a:lnTo>
                  <a:pt x="594954" y="1816100"/>
                </a:lnTo>
                <a:lnTo>
                  <a:pt x="596772" y="1816100"/>
                </a:lnTo>
                <a:lnTo>
                  <a:pt x="596474" y="1828800"/>
                </a:lnTo>
                <a:close/>
              </a:path>
              <a:path w="1003300" h="2286000">
                <a:moveTo>
                  <a:pt x="621181" y="1828800"/>
                </a:moveTo>
                <a:lnTo>
                  <a:pt x="616749" y="1828800"/>
                </a:lnTo>
                <a:lnTo>
                  <a:pt x="624100" y="1816100"/>
                </a:lnTo>
                <a:lnTo>
                  <a:pt x="621181" y="1828800"/>
                </a:lnTo>
                <a:close/>
              </a:path>
              <a:path w="1003300" h="2286000">
                <a:moveTo>
                  <a:pt x="633079" y="1828800"/>
                </a:moveTo>
                <a:lnTo>
                  <a:pt x="626696" y="1828800"/>
                </a:lnTo>
                <a:lnTo>
                  <a:pt x="629536" y="1816100"/>
                </a:lnTo>
                <a:lnTo>
                  <a:pt x="634537" y="1816100"/>
                </a:lnTo>
                <a:lnTo>
                  <a:pt x="633079" y="1828800"/>
                </a:lnTo>
                <a:close/>
              </a:path>
              <a:path w="1003300" h="2286000">
                <a:moveTo>
                  <a:pt x="636617" y="1828800"/>
                </a:moveTo>
                <a:lnTo>
                  <a:pt x="634494" y="1828800"/>
                </a:lnTo>
                <a:lnTo>
                  <a:pt x="634608" y="1816100"/>
                </a:lnTo>
                <a:lnTo>
                  <a:pt x="638705" y="1816100"/>
                </a:lnTo>
                <a:lnTo>
                  <a:pt x="636617" y="1828800"/>
                </a:lnTo>
                <a:close/>
              </a:path>
              <a:path w="1003300" h="2286000">
                <a:moveTo>
                  <a:pt x="639636" y="1828800"/>
                </a:moveTo>
                <a:lnTo>
                  <a:pt x="638710" y="1828800"/>
                </a:lnTo>
                <a:lnTo>
                  <a:pt x="638935" y="1816100"/>
                </a:lnTo>
                <a:lnTo>
                  <a:pt x="642455" y="1816100"/>
                </a:lnTo>
                <a:lnTo>
                  <a:pt x="639636" y="1828800"/>
                </a:lnTo>
                <a:close/>
              </a:path>
              <a:path w="1003300" h="2286000">
                <a:moveTo>
                  <a:pt x="648037" y="1828800"/>
                </a:moveTo>
                <a:lnTo>
                  <a:pt x="643065" y="1828800"/>
                </a:lnTo>
                <a:lnTo>
                  <a:pt x="645510" y="1816100"/>
                </a:lnTo>
                <a:lnTo>
                  <a:pt x="646843" y="1816100"/>
                </a:lnTo>
                <a:lnTo>
                  <a:pt x="648037" y="1828800"/>
                </a:lnTo>
                <a:close/>
              </a:path>
              <a:path w="1003300" h="2286000">
                <a:moveTo>
                  <a:pt x="659118" y="1828800"/>
                </a:moveTo>
                <a:lnTo>
                  <a:pt x="654164" y="1828800"/>
                </a:lnTo>
                <a:lnTo>
                  <a:pt x="653989" y="1816100"/>
                </a:lnTo>
                <a:lnTo>
                  <a:pt x="663513" y="1816100"/>
                </a:lnTo>
                <a:lnTo>
                  <a:pt x="659118" y="1828800"/>
                </a:lnTo>
                <a:close/>
              </a:path>
              <a:path w="1003300" h="2286000">
                <a:moveTo>
                  <a:pt x="667261" y="1841500"/>
                </a:moveTo>
                <a:lnTo>
                  <a:pt x="660144" y="1841500"/>
                </a:lnTo>
                <a:lnTo>
                  <a:pt x="659975" y="1838171"/>
                </a:lnTo>
                <a:lnTo>
                  <a:pt x="663958" y="1828800"/>
                </a:lnTo>
                <a:lnTo>
                  <a:pt x="664753" y="1828800"/>
                </a:lnTo>
                <a:lnTo>
                  <a:pt x="665087" y="1816100"/>
                </a:lnTo>
                <a:lnTo>
                  <a:pt x="667663" y="1816100"/>
                </a:lnTo>
                <a:lnTo>
                  <a:pt x="667737" y="1828800"/>
                </a:lnTo>
                <a:lnTo>
                  <a:pt x="667261" y="1841500"/>
                </a:lnTo>
                <a:close/>
              </a:path>
              <a:path w="1003300" h="2286000">
                <a:moveTo>
                  <a:pt x="423708" y="1828800"/>
                </a:moveTo>
                <a:lnTo>
                  <a:pt x="421022" y="1828800"/>
                </a:lnTo>
                <a:lnTo>
                  <a:pt x="425799" y="1821743"/>
                </a:lnTo>
                <a:lnTo>
                  <a:pt x="423708" y="1828800"/>
                </a:lnTo>
                <a:close/>
              </a:path>
              <a:path w="1003300" h="2286000">
                <a:moveTo>
                  <a:pt x="583491" y="1828800"/>
                </a:moveTo>
                <a:lnTo>
                  <a:pt x="579477" y="1828800"/>
                </a:lnTo>
                <a:lnTo>
                  <a:pt x="578313" y="1822106"/>
                </a:lnTo>
                <a:lnTo>
                  <a:pt x="583491" y="1828800"/>
                </a:lnTo>
                <a:close/>
              </a:path>
              <a:path w="1003300" h="2286000">
                <a:moveTo>
                  <a:pt x="402927" y="1828800"/>
                </a:moveTo>
                <a:lnTo>
                  <a:pt x="402205" y="1828800"/>
                </a:lnTo>
                <a:lnTo>
                  <a:pt x="403820" y="1822996"/>
                </a:lnTo>
                <a:lnTo>
                  <a:pt x="402927" y="1828800"/>
                </a:lnTo>
                <a:close/>
              </a:path>
              <a:path w="1003300" h="2286000">
                <a:moveTo>
                  <a:pt x="442156" y="1828800"/>
                </a:moveTo>
                <a:lnTo>
                  <a:pt x="441248" y="1828800"/>
                </a:lnTo>
                <a:lnTo>
                  <a:pt x="443031" y="1823698"/>
                </a:lnTo>
                <a:lnTo>
                  <a:pt x="442156" y="1828800"/>
                </a:lnTo>
                <a:close/>
              </a:path>
              <a:path w="1003300" h="2286000">
                <a:moveTo>
                  <a:pt x="419096" y="1828800"/>
                </a:moveTo>
                <a:lnTo>
                  <a:pt x="417334" y="1828800"/>
                </a:lnTo>
                <a:lnTo>
                  <a:pt x="418645" y="1825472"/>
                </a:lnTo>
                <a:lnTo>
                  <a:pt x="419096" y="1828800"/>
                </a:lnTo>
                <a:close/>
              </a:path>
              <a:path w="1003300" h="2286000">
                <a:moveTo>
                  <a:pt x="590525" y="1828800"/>
                </a:moveTo>
                <a:lnTo>
                  <a:pt x="589008" y="1828800"/>
                </a:lnTo>
                <a:lnTo>
                  <a:pt x="589008" y="1826382"/>
                </a:lnTo>
                <a:lnTo>
                  <a:pt x="590593" y="1827890"/>
                </a:lnTo>
                <a:lnTo>
                  <a:pt x="590525" y="1828800"/>
                </a:lnTo>
                <a:close/>
              </a:path>
              <a:path w="1003300" h="2286000">
                <a:moveTo>
                  <a:pt x="591549" y="1828800"/>
                </a:moveTo>
                <a:lnTo>
                  <a:pt x="590525" y="1828800"/>
                </a:lnTo>
                <a:lnTo>
                  <a:pt x="590737" y="1828027"/>
                </a:lnTo>
                <a:lnTo>
                  <a:pt x="591549" y="1828800"/>
                </a:lnTo>
                <a:close/>
              </a:path>
              <a:path w="1003300" h="2286000">
                <a:moveTo>
                  <a:pt x="313042" y="1841500"/>
                </a:moveTo>
                <a:lnTo>
                  <a:pt x="310691" y="1841500"/>
                </a:lnTo>
                <a:lnTo>
                  <a:pt x="309856" y="1828800"/>
                </a:lnTo>
                <a:lnTo>
                  <a:pt x="312286" y="1828800"/>
                </a:lnTo>
                <a:lnTo>
                  <a:pt x="313042" y="1841500"/>
                </a:lnTo>
                <a:close/>
              </a:path>
              <a:path w="1003300" h="2286000">
                <a:moveTo>
                  <a:pt x="348519" y="1841500"/>
                </a:moveTo>
                <a:lnTo>
                  <a:pt x="348172" y="1841500"/>
                </a:lnTo>
                <a:lnTo>
                  <a:pt x="346392" y="1828800"/>
                </a:lnTo>
                <a:lnTo>
                  <a:pt x="348519" y="1841500"/>
                </a:lnTo>
                <a:close/>
              </a:path>
              <a:path w="1003300" h="2286000">
                <a:moveTo>
                  <a:pt x="350429" y="1841500"/>
                </a:moveTo>
                <a:lnTo>
                  <a:pt x="349363" y="1841500"/>
                </a:lnTo>
                <a:lnTo>
                  <a:pt x="349022" y="1828800"/>
                </a:lnTo>
                <a:lnTo>
                  <a:pt x="350582" y="1828800"/>
                </a:lnTo>
                <a:lnTo>
                  <a:pt x="350429" y="1841500"/>
                </a:lnTo>
                <a:close/>
              </a:path>
              <a:path w="1003300" h="2286000">
                <a:moveTo>
                  <a:pt x="351792" y="1841500"/>
                </a:moveTo>
                <a:lnTo>
                  <a:pt x="350582" y="1828800"/>
                </a:lnTo>
                <a:lnTo>
                  <a:pt x="351846" y="1828800"/>
                </a:lnTo>
                <a:lnTo>
                  <a:pt x="351792" y="1841500"/>
                </a:lnTo>
                <a:close/>
              </a:path>
              <a:path w="1003300" h="2286000">
                <a:moveTo>
                  <a:pt x="355752" y="1841500"/>
                </a:moveTo>
                <a:lnTo>
                  <a:pt x="353919" y="1841500"/>
                </a:lnTo>
                <a:lnTo>
                  <a:pt x="353534" y="1828800"/>
                </a:lnTo>
                <a:lnTo>
                  <a:pt x="355522" y="1828800"/>
                </a:lnTo>
                <a:lnTo>
                  <a:pt x="355752" y="1841500"/>
                </a:lnTo>
                <a:close/>
              </a:path>
              <a:path w="1003300" h="2286000">
                <a:moveTo>
                  <a:pt x="385995" y="1841500"/>
                </a:moveTo>
                <a:lnTo>
                  <a:pt x="385204" y="1841500"/>
                </a:lnTo>
                <a:lnTo>
                  <a:pt x="385202" y="1828800"/>
                </a:lnTo>
                <a:lnTo>
                  <a:pt x="385995" y="1841500"/>
                </a:lnTo>
                <a:close/>
              </a:path>
              <a:path w="1003300" h="2286000">
                <a:moveTo>
                  <a:pt x="388134" y="1838171"/>
                </a:moveTo>
                <a:lnTo>
                  <a:pt x="388282" y="1828800"/>
                </a:lnTo>
                <a:lnTo>
                  <a:pt x="389929" y="1828800"/>
                </a:lnTo>
                <a:lnTo>
                  <a:pt x="388134" y="1838171"/>
                </a:lnTo>
                <a:close/>
              </a:path>
              <a:path w="1003300" h="2286000">
                <a:moveTo>
                  <a:pt x="392740" y="1841500"/>
                </a:moveTo>
                <a:lnTo>
                  <a:pt x="391468" y="1841500"/>
                </a:lnTo>
                <a:lnTo>
                  <a:pt x="391468" y="1828800"/>
                </a:lnTo>
                <a:lnTo>
                  <a:pt x="391782" y="1828800"/>
                </a:lnTo>
                <a:lnTo>
                  <a:pt x="392740" y="1841500"/>
                </a:lnTo>
                <a:close/>
              </a:path>
              <a:path w="1003300" h="2286000">
                <a:moveTo>
                  <a:pt x="400403" y="1841500"/>
                </a:moveTo>
                <a:lnTo>
                  <a:pt x="397660" y="1841500"/>
                </a:lnTo>
                <a:lnTo>
                  <a:pt x="399134" y="1828800"/>
                </a:lnTo>
                <a:lnTo>
                  <a:pt x="401319" y="1828800"/>
                </a:lnTo>
                <a:lnTo>
                  <a:pt x="400403" y="1841500"/>
                </a:lnTo>
                <a:close/>
              </a:path>
              <a:path w="1003300" h="2286000">
                <a:moveTo>
                  <a:pt x="402327" y="1841500"/>
                </a:moveTo>
                <a:lnTo>
                  <a:pt x="402193" y="1841500"/>
                </a:lnTo>
                <a:lnTo>
                  <a:pt x="401835" y="1828800"/>
                </a:lnTo>
                <a:lnTo>
                  <a:pt x="402577" y="1828800"/>
                </a:lnTo>
                <a:lnTo>
                  <a:pt x="402327" y="1841500"/>
                </a:lnTo>
                <a:close/>
              </a:path>
              <a:path w="1003300" h="2286000">
                <a:moveTo>
                  <a:pt x="407109" y="1841500"/>
                </a:moveTo>
                <a:lnTo>
                  <a:pt x="407314" y="1828800"/>
                </a:lnTo>
                <a:lnTo>
                  <a:pt x="408699" y="1828800"/>
                </a:lnTo>
                <a:lnTo>
                  <a:pt x="407109" y="1841500"/>
                </a:lnTo>
                <a:close/>
              </a:path>
              <a:path w="1003300" h="2286000">
                <a:moveTo>
                  <a:pt x="416576" y="1841500"/>
                </a:moveTo>
                <a:lnTo>
                  <a:pt x="407109" y="1841500"/>
                </a:lnTo>
                <a:lnTo>
                  <a:pt x="410740" y="1828800"/>
                </a:lnTo>
                <a:lnTo>
                  <a:pt x="416576" y="1828800"/>
                </a:lnTo>
                <a:lnTo>
                  <a:pt x="416576" y="1841500"/>
                </a:lnTo>
                <a:close/>
              </a:path>
              <a:path w="1003300" h="2286000">
                <a:moveTo>
                  <a:pt x="423610" y="1841500"/>
                </a:moveTo>
                <a:lnTo>
                  <a:pt x="420365" y="1841500"/>
                </a:lnTo>
                <a:lnTo>
                  <a:pt x="418921" y="1828800"/>
                </a:lnTo>
                <a:lnTo>
                  <a:pt x="431057" y="1828800"/>
                </a:lnTo>
                <a:lnTo>
                  <a:pt x="423610" y="1841500"/>
                </a:lnTo>
                <a:close/>
              </a:path>
              <a:path w="1003300" h="2286000">
                <a:moveTo>
                  <a:pt x="434254" y="1841500"/>
                </a:moveTo>
                <a:lnTo>
                  <a:pt x="430026" y="1841500"/>
                </a:lnTo>
                <a:lnTo>
                  <a:pt x="431307" y="1828800"/>
                </a:lnTo>
                <a:lnTo>
                  <a:pt x="434504" y="1828800"/>
                </a:lnTo>
                <a:lnTo>
                  <a:pt x="434254" y="1841500"/>
                </a:lnTo>
                <a:close/>
              </a:path>
              <a:path w="1003300" h="2286000">
                <a:moveTo>
                  <a:pt x="443341" y="1841500"/>
                </a:moveTo>
                <a:lnTo>
                  <a:pt x="438310" y="1841500"/>
                </a:lnTo>
                <a:lnTo>
                  <a:pt x="437592" y="1828800"/>
                </a:lnTo>
                <a:lnTo>
                  <a:pt x="443522" y="1828800"/>
                </a:lnTo>
                <a:lnTo>
                  <a:pt x="443341" y="1841500"/>
                </a:lnTo>
                <a:close/>
              </a:path>
              <a:path w="1003300" h="2286000">
                <a:moveTo>
                  <a:pt x="531409" y="1841500"/>
                </a:moveTo>
                <a:lnTo>
                  <a:pt x="528042" y="1841500"/>
                </a:lnTo>
                <a:lnTo>
                  <a:pt x="525925" y="1828800"/>
                </a:lnTo>
                <a:lnTo>
                  <a:pt x="529831" y="1828800"/>
                </a:lnTo>
                <a:lnTo>
                  <a:pt x="531409" y="1841500"/>
                </a:lnTo>
                <a:close/>
              </a:path>
              <a:path w="1003300" h="2286000">
                <a:moveTo>
                  <a:pt x="537121" y="1841500"/>
                </a:moveTo>
                <a:lnTo>
                  <a:pt x="533600" y="1841500"/>
                </a:lnTo>
                <a:lnTo>
                  <a:pt x="532484" y="1828800"/>
                </a:lnTo>
                <a:lnTo>
                  <a:pt x="537017" y="1828800"/>
                </a:lnTo>
                <a:lnTo>
                  <a:pt x="537121" y="1841500"/>
                </a:lnTo>
                <a:close/>
              </a:path>
              <a:path w="1003300" h="2286000">
                <a:moveTo>
                  <a:pt x="542177" y="1840970"/>
                </a:moveTo>
                <a:lnTo>
                  <a:pt x="538911" y="1828800"/>
                </a:lnTo>
                <a:lnTo>
                  <a:pt x="542320" y="1828800"/>
                </a:lnTo>
                <a:lnTo>
                  <a:pt x="542320" y="1840226"/>
                </a:lnTo>
                <a:lnTo>
                  <a:pt x="542177" y="1840970"/>
                </a:lnTo>
                <a:close/>
              </a:path>
              <a:path w="1003300" h="2286000">
                <a:moveTo>
                  <a:pt x="544025" y="1841500"/>
                </a:moveTo>
                <a:lnTo>
                  <a:pt x="542320" y="1841500"/>
                </a:lnTo>
                <a:lnTo>
                  <a:pt x="542359" y="1840018"/>
                </a:lnTo>
                <a:lnTo>
                  <a:pt x="544504" y="1828800"/>
                </a:lnTo>
                <a:lnTo>
                  <a:pt x="544025" y="1841500"/>
                </a:lnTo>
                <a:close/>
              </a:path>
              <a:path w="1003300" h="2286000">
                <a:moveTo>
                  <a:pt x="550103" y="1841500"/>
                </a:moveTo>
                <a:lnTo>
                  <a:pt x="548688" y="1841500"/>
                </a:lnTo>
                <a:lnTo>
                  <a:pt x="547101" y="1828800"/>
                </a:lnTo>
                <a:lnTo>
                  <a:pt x="552247" y="1828800"/>
                </a:lnTo>
                <a:lnTo>
                  <a:pt x="550103" y="1841500"/>
                </a:lnTo>
                <a:close/>
              </a:path>
              <a:path w="1003300" h="2286000">
                <a:moveTo>
                  <a:pt x="571424" y="1841500"/>
                </a:moveTo>
                <a:lnTo>
                  <a:pt x="568588" y="1841500"/>
                </a:lnTo>
                <a:lnTo>
                  <a:pt x="569952" y="1828800"/>
                </a:lnTo>
                <a:lnTo>
                  <a:pt x="571916" y="1828800"/>
                </a:lnTo>
                <a:lnTo>
                  <a:pt x="571424" y="1841500"/>
                </a:lnTo>
                <a:close/>
              </a:path>
              <a:path w="1003300" h="2286000">
                <a:moveTo>
                  <a:pt x="577240" y="1841500"/>
                </a:moveTo>
                <a:lnTo>
                  <a:pt x="572288" y="1841500"/>
                </a:lnTo>
                <a:lnTo>
                  <a:pt x="572530" y="1828800"/>
                </a:lnTo>
                <a:lnTo>
                  <a:pt x="574504" y="1828800"/>
                </a:lnTo>
                <a:lnTo>
                  <a:pt x="577240" y="1841500"/>
                </a:lnTo>
                <a:close/>
              </a:path>
              <a:path w="1003300" h="2286000">
                <a:moveTo>
                  <a:pt x="593143" y="1841500"/>
                </a:moveTo>
                <a:lnTo>
                  <a:pt x="589579" y="1841500"/>
                </a:lnTo>
                <a:lnTo>
                  <a:pt x="588063" y="1828800"/>
                </a:lnTo>
                <a:lnTo>
                  <a:pt x="592264" y="1828800"/>
                </a:lnTo>
                <a:lnTo>
                  <a:pt x="593143" y="1841500"/>
                </a:lnTo>
                <a:close/>
              </a:path>
              <a:path w="1003300" h="2286000">
                <a:moveTo>
                  <a:pt x="594700" y="1841500"/>
                </a:moveTo>
                <a:lnTo>
                  <a:pt x="593982" y="1841500"/>
                </a:lnTo>
                <a:lnTo>
                  <a:pt x="593982" y="1828800"/>
                </a:lnTo>
                <a:lnTo>
                  <a:pt x="595873" y="1828800"/>
                </a:lnTo>
                <a:lnTo>
                  <a:pt x="594700" y="1841500"/>
                </a:lnTo>
                <a:close/>
              </a:path>
              <a:path w="1003300" h="2286000">
                <a:moveTo>
                  <a:pt x="617873" y="1834115"/>
                </a:moveTo>
                <a:lnTo>
                  <a:pt x="620165" y="1828800"/>
                </a:lnTo>
                <a:lnTo>
                  <a:pt x="621687" y="1828800"/>
                </a:lnTo>
                <a:lnTo>
                  <a:pt x="617873" y="1834115"/>
                </a:lnTo>
                <a:close/>
              </a:path>
              <a:path w="1003300" h="2286000">
                <a:moveTo>
                  <a:pt x="633572" y="1841500"/>
                </a:moveTo>
                <a:lnTo>
                  <a:pt x="622554" y="1841500"/>
                </a:lnTo>
                <a:lnTo>
                  <a:pt x="623355" y="1828800"/>
                </a:lnTo>
                <a:lnTo>
                  <a:pt x="632656" y="1828800"/>
                </a:lnTo>
                <a:lnTo>
                  <a:pt x="633572" y="1841500"/>
                </a:lnTo>
                <a:close/>
              </a:path>
              <a:path w="1003300" h="2286000">
                <a:moveTo>
                  <a:pt x="637931" y="1841500"/>
                </a:moveTo>
                <a:lnTo>
                  <a:pt x="634491" y="1841500"/>
                </a:lnTo>
                <a:lnTo>
                  <a:pt x="633848" y="1828800"/>
                </a:lnTo>
                <a:lnTo>
                  <a:pt x="637286" y="1828800"/>
                </a:lnTo>
                <a:lnTo>
                  <a:pt x="637931" y="1841500"/>
                </a:lnTo>
                <a:close/>
              </a:path>
              <a:path w="1003300" h="2286000">
                <a:moveTo>
                  <a:pt x="643251" y="1841500"/>
                </a:moveTo>
                <a:lnTo>
                  <a:pt x="637931" y="1841500"/>
                </a:lnTo>
                <a:lnTo>
                  <a:pt x="641918" y="1828800"/>
                </a:lnTo>
                <a:lnTo>
                  <a:pt x="645051" y="1828800"/>
                </a:lnTo>
                <a:lnTo>
                  <a:pt x="643251" y="1841500"/>
                </a:lnTo>
                <a:close/>
              </a:path>
              <a:path w="1003300" h="2286000">
                <a:moveTo>
                  <a:pt x="645327" y="1841500"/>
                </a:moveTo>
                <a:lnTo>
                  <a:pt x="645051" y="1828800"/>
                </a:lnTo>
                <a:lnTo>
                  <a:pt x="647136" y="1828800"/>
                </a:lnTo>
                <a:lnTo>
                  <a:pt x="645327" y="1841500"/>
                </a:lnTo>
                <a:close/>
              </a:path>
              <a:path w="1003300" h="2286000">
                <a:moveTo>
                  <a:pt x="647767" y="1840018"/>
                </a:moveTo>
                <a:lnTo>
                  <a:pt x="647789" y="1828800"/>
                </a:lnTo>
                <a:lnTo>
                  <a:pt x="651366" y="1828800"/>
                </a:lnTo>
                <a:lnTo>
                  <a:pt x="650294" y="1835204"/>
                </a:lnTo>
                <a:lnTo>
                  <a:pt x="647767" y="1840018"/>
                </a:lnTo>
                <a:close/>
              </a:path>
              <a:path w="1003300" h="2286000">
                <a:moveTo>
                  <a:pt x="658561" y="1841500"/>
                </a:moveTo>
                <a:lnTo>
                  <a:pt x="649239" y="1841500"/>
                </a:lnTo>
                <a:lnTo>
                  <a:pt x="650294" y="1835204"/>
                </a:lnTo>
                <a:lnTo>
                  <a:pt x="653655" y="1828800"/>
                </a:lnTo>
                <a:lnTo>
                  <a:pt x="659406" y="1828800"/>
                </a:lnTo>
                <a:lnTo>
                  <a:pt x="659953" y="1838222"/>
                </a:lnTo>
                <a:lnTo>
                  <a:pt x="658561" y="1841500"/>
                </a:lnTo>
                <a:close/>
              </a:path>
              <a:path w="1003300" h="2286000">
                <a:moveTo>
                  <a:pt x="614689" y="1841500"/>
                </a:moveTo>
                <a:lnTo>
                  <a:pt x="612576" y="1841500"/>
                </a:lnTo>
                <a:lnTo>
                  <a:pt x="617873" y="1834115"/>
                </a:lnTo>
                <a:lnTo>
                  <a:pt x="614689" y="1841500"/>
                </a:lnTo>
                <a:close/>
              </a:path>
              <a:path w="1003300" h="2286000">
                <a:moveTo>
                  <a:pt x="649239" y="1841500"/>
                </a:moveTo>
                <a:lnTo>
                  <a:pt x="647764" y="1841500"/>
                </a:lnTo>
                <a:lnTo>
                  <a:pt x="647767" y="1840018"/>
                </a:lnTo>
                <a:lnTo>
                  <a:pt x="650294" y="1835204"/>
                </a:lnTo>
                <a:lnTo>
                  <a:pt x="649239" y="1841500"/>
                </a:lnTo>
                <a:close/>
              </a:path>
              <a:path w="1003300" h="2286000">
                <a:moveTo>
                  <a:pt x="388081" y="1841500"/>
                </a:moveTo>
                <a:lnTo>
                  <a:pt x="387496" y="1841500"/>
                </a:lnTo>
                <a:lnTo>
                  <a:pt x="388134" y="1838171"/>
                </a:lnTo>
                <a:lnTo>
                  <a:pt x="388081" y="1841500"/>
                </a:lnTo>
                <a:close/>
              </a:path>
              <a:path w="1003300" h="2286000">
                <a:moveTo>
                  <a:pt x="660144" y="1841500"/>
                </a:moveTo>
                <a:lnTo>
                  <a:pt x="658561" y="1841500"/>
                </a:lnTo>
                <a:lnTo>
                  <a:pt x="659953" y="1838222"/>
                </a:lnTo>
                <a:lnTo>
                  <a:pt x="660144" y="1841500"/>
                </a:lnTo>
                <a:close/>
              </a:path>
              <a:path w="1003300" h="2286000">
                <a:moveTo>
                  <a:pt x="647764" y="1841500"/>
                </a:moveTo>
                <a:lnTo>
                  <a:pt x="646989" y="1841500"/>
                </a:lnTo>
                <a:lnTo>
                  <a:pt x="647767" y="1840018"/>
                </a:lnTo>
                <a:lnTo>
                  <a:pt x="647764" y="1841500"/>
                </a:lnTo>
                <a:close/>
              </a:path>
              <a:path w="1003300" h="2286000">
                <a:moveTo>
                  <a:pt x="542320" y="1841500"/>
                </a:moveTo>
                <a:lnTo>
                  <a:pt x="542177" y="1840970"/>
                </a:lnTo>
                <a:lnTo>
                  <a:pt x="542320" y="1840226"/>
                </a:lnTo>
                <a:lnTo>
                  <a:pt x="542320" y="1841500"/>
                </a:lnTo>
                <a:close/>
              </a:path>
              <a:path w="1003300" h="2286000">
                <a:moveTo>
                  <a:pt x="542320" y="1841500"/>
                </a:moveTo>
                <a:lnTo>
                  <a:pt x="542076" y="1841500"/>
                </a:lnTo>
                <a:lnTo>
                  <a:pt x="542177" y="1840970"/>
                </a:lnTo>
                <a:lnTo>
                  <a:pt x="542320" y="1841500"/>
                </a:lnTo>
                <a:close/>
              </a:path>
              <a:path w="1003300" h="2286000">
                <a:moveTo>
                  <a:pt x="306931" y="1854200"/>
                </a:moveTo>
                <a:lnTo>
                  <a:pt x="305900" y="1854200"/>
                </a:lnTo>
                <a:lnTo>
                  <a:pt x="304771" y="1841500"/>
                </a:lnTo>
                <a:lnTo>
                  <a:pt x="307064" y="1841500"/>
                </a:lnTo>
                <a:lnTo>
                  <a:pt x="306931" y="1854200"/>
                </a:lnTo>
                <a:close/>
              </a:path>
              <a:path w="1003300" h="2286000">
                <a:moveTo>
                  <a:pt x="313799" y="1854200"/>
                </a:moveTo>
                <a:lnTo>
                  <a:pt x="310077" y="1854200"/>
                </a:lnTo>
                <a:lnTo>
                  <a:pt x="312662" y="1841500"/>
                </a:lnTo>
                <a:lnTo>
                  <a:pt x="313610" y="1841500"/>
                </a:lnTo>
                <a:lnTo>
                  <a:pt x="313799" y="1854200"/>
                </a:lnTo>
                <a:close/>
              </a:path>
              <a:path w="1003300" h="2286000">
                <a:moveTo>
                  <a:pt x="319288" y="1854200"/>
                </a:moveTo>
                <a:lnTo>
                  <a:pt x="318302" y="1854200"/>
                </a:lnTo>
                <a:lnTo>
                  <a:pt x="318172" y="1841500"/>
                </a:lnTo>
                <a:lnTo>
                  <a:pt x="319077" y="1841500"/>
                </a:lnTo>
                <a:lnTo>
                  <a:pt x="319288" y="1854200"/>
                </a:lnTo>
                <a:close/>
              </a:path>
              <a:path w="1003300" h="2286000">
                <a:moveTo>
                  <a:pt x="328437" y="1854200"/>
                </a:moveTo>
                <a:lnTo>
                  <a:pt x="325845" y="1854200"/>
                </a:lnTo>
                <a:lnTo>
                  <a:pt x="326245" y="1841500"/>
                </a:lnTo>
                <a:lnTo>
                  <a:pt x="328437" y="1854200"/>
                </a:lnTo>
                <a:close/>
              </a:path>
              <a:path w="1003300" h="2286000">
                <a:moveTo>
                  <a:pt x="355436" y="1854200"/>
                </a:moveTo>
                <a:lnTo>
                  <a:pt x="349771" y="1854200"/>
                </a:lnTo>
                <a:lnTo>
                  <a:pt x="349786" y="1841500"/>
                </a:lnTo>
                <a:lnTo>
                  <a:pt x="355436" y="1841500"/>
                </a:lnTo>
                <a:lnTo>
                  <a:pt x="355436" y="1854200"/>
                </a:lnTo>
                <a:close/>
              </a:path>
              <a:path w="1003300" h="2286000">
                <a:moveTo>
                  <a:pt x="358874" y="1854200"/>
                </a:moveTo>
                <a:lnTo>
                  <a:pt x="357553" y="1854200"/>
                </a:lnTo>
                <a:lnTo>
                  <a:pt x="356026" y="1841500"/>
                </a:lnTo>
                <a:lnTo>
                  <a:pt x="358423" y="1841500"/>
                </a:lnTo>
                <a:lnTo>
                  <a:pt x="358874" y="1854200"/>
                </a:lnTo>
                <a:close/>
              </a:path>
              <a:path w="1003300" h="2286000">
                <a:moveTo>
                  <a:pt x="382488" y="1854200"/>
                </a:moveTo>
                <a:lnTo>
                  <a:pt x="381044" y="1854200"/>
                </a:lnTo>
                <a:lnTo>
                  <a:pt x="382890" y="1841500"/>
                </a:lnTo>
                <a:lnTo>
                  <a:pt x="382488" y="1854200"/>
                </a:lnTo>
                <a:close/>
              </a:path>
              <a:path w="1003300" h="2286000">
                <a:moveTo>
                  <a:pt x="389567" y="1854200"/>
                </a:moveTo>
                <a:lnTo>
                  <a:pt x="388068" y="1854200"/>
                </a:lnTo>
                <a:lnTo>
                  <a:pt x="387613" y="1841500"/>
                </a:lnTo>
                <a:lnTo>
                  <a:pt x="389567" y="1854200"/>
                </a:lnTo>
                <a:close/>
              </a:path>
              <a:path w="1003300" h="2286000">
                <a:moveTo>
                  <a:pt x="391650" y="1854200"/>
                </a:moveTo>
                <a:lnTo>
                  <a:pt x="389687" y="1854200"/>
                </a:lnTo>
                <a:lnTo>
                  <a:pt x="389712" y="1841500"/>
                </a:lnTo>
                <a:lnTo>
                  <a:pt x="391196" y="1841500"/>
                </a:lnTo>
                <a:lnTo>
                  <a:pt x="391650" y="1854200"/>
                </a:lnTo>
                <a:close/>
              </a:path>
              <a:path w="1003300" h="2286000">
                <a:moveTo>
                  <a:pt x="396313" y="1854200"/>
                </a:moveTo>
                <a:lnTo>
                  <a:pt x="391650" y="1854200"/>
                </a:lnTo>
                <a:lnTo>
                  <a:pt x="393253" y="1841500"/>
                </a:lnTo>
                <a:lnTo>
                  <a:pt x="396819" y="1841500"/>
                </a:lnTo>
                <a:lnTo>
                  <a:pt x="396313" y="1854200"/>
                </a:lnTo>
                <a:close/>
              </a:path>
              <a:path w="1003300" h="2286000">
                <a:moveTo>
                  <a:pt x="409222" y="1854200"/>
                </a:moveTo>
                <a:lnTo>
                  <a:pt x="403345" y="1854200"/>
                </a:lnTo>
                <a:lnTo>
                  <a:pt x="407828" y="1841500"/>
                </a:lnTo>
                <a:lnTo>
                  <a:pt x="410364" y="1841500"/>
                </a:lnTo>
                <a:lnTo>
                  <a:pt x="409222" y="1854200"/>
                </a:lnTo>
                <a:close/>
              </a:path>
              <a:path w="1003300" h="2286000">
                <a:moveTo>
                  <a:pt x="412110" y="1854200"/>
                </a:moveTo>
                <a:lnTo>
                  <a:pt x="410833" y="1854200"/>
                </a:lnTo>
                <a:lnTo>
                  <a:pt x="410364" y="1841500"/>
                </a:lnTo>
                <a:lnTo>
                  <a:pt x="412255" y="1841500"/>
                </a:lnTo>
                <a:lnTo>
                  <a:pt x="412110" y="1854200"/>
                </a:lnTo>
                <a:close/>
              </a:path>
              <a:path w="1003300" h="2286000">
                <a:moveTo>
                  <a:pt x="420620" y="1854200"/>
                </a:moveTo>
                <a:lnTo>
                  <a:pt x="414681" y="1854200"/>
                </a:lnTo>
                <a:lnTo>
                  <a:pt x="414681" y="1841500"/>
                </a:lnTo>
                <a:lnTo>
                  <a:pt x="420839" y="1841500"/>
                </a:lnTo>
                <a:lnTo>
                  <a:pt x="420620" y="1854200"/>
                </a:lnTo>
                <a:close/>
              </a:path>
              <a:path w="1003300" h="2286000">
                <a:moveTo>
                  <a:pt x="431458" y="1854200"/>
                </a:moveTo>
                <a:lnTo>
                  <a:pt x="425794" y="1854200"/>
                </a:lnTo>
                <a:lnTo>
                  <a:pt x="423160" y="1841500"/>
                </a:lnTo>
                <a:lnTo>
                  <a:pt x="430786" y="1841500"/>
                </a:lnTo>
                <a:lnTo>
                  <a:pt x="431458" y="1854200"/>
                </a:lnTo>
                <a:close/>
              </a:path>
              <a:path w="1003300" h="2286000">
                <a:moveTo>
                  <a:pt x="434653" y="1854200"/>
                </a:moveTo>
                <a:lnTo>
                  <a:pt x="432708" y="1854200"/>
                </a:lnTo>
                <a:lnTo>
                  <a:pt x="432500" y="1841500"/>
                </a:lnTo>
                <a:lnTo>
                  <a:pt x="433664" y="1841500"/>
                </a:lnTo>
                <a:lnTo>
                  <a:pt x="434653" y="1854200"/>
                </a:lnTo>
                <a:close/>
              </a:path>
              <a:path w="1003300" h="2286000">
                <a:moveTo>
                  <a:pt x="438217" y="1854200"/>
                </a:moveTo>
                <a:lnTo>
                  <a:pt x="435286" y="1854200"/>
                </a:lnTo>
                <a:lnTo>
                  <a:pt x="435748" y="1841500"/>
                </a:lnTo>
                <a:lnTo>
                  <a:pt x="439615" y="1841500"/>
                </a:lnTo>
                <a:lnTo>
                  <a:pt x="438217" y="1854200"/>
                </a:lnTo>
                <a:close/>
              </a:path>
              <a:path w="1003300" h="2286000">
                <a:moveTo>
                  <a:pt x="444541" y="1854200"/>
                </a:moveTo>
                <a:lnTo>
                  <a:pt x="439926" y="1854200"/>
                </a:lnTo>
                <a:lnTo>
                  <a:pt x="439662" y="1841500"/>
                </a:lnTo>
                <a:lnTo>
                  <a:pt x="445977" y="1841500"/>
                </a:lnTo>
                <a:lnTo>
                  <a:pt x="444541" y="1854200"/>
                </a:lnTo>
                <a:close/>
              </a:path>
              <a:path w="1003300" h="2286000">
                <a:moveTo>
                  <a:pt x="535952" y="1854200"/>
                </a:moveTo>
                <a:lnTo>
                  <a:pt x="533562" y="1854200"/>
                </a:lnTo>
                <a:lnTo>
                  <a:pt x="531139" y="1841500"/>
                </a:lnTo>
                <a:lnTo>
                  <a:pt x="535952" y="1841500"/>
                </a:lnTo>
                <a:lnTo>
                  <a:pt x="535952" y="1854200"/>
                </a:lnTo>
                <a:close/>
              </a:path>
              <a:path w="1003300" h="2286000">
                <a:moveTo>
                  <a:pt x="541820" y="1866900"/>
                </a:moveTo>
                <a:lnTo>
                  <a:pt x="537287" y="1866900"/>
                </a:lnTo>
                <a:lnTo>
                  <a:pt x="534770" y="1854200"/>
                </a:lnTo>
                <a:lnTo>
                  <a:pt x="537029" y="1854200"/>
                </a:lnTo>
                <a:lnTo>
                  <a:pt x="537937" y="1841500"/>
                </a:lnTo>
                <a:lnTo>
                  <a:pt x="540689" y="1841500"/>
                </a:lnTo>
                <a:lnTo>
                  <a:pt x="540689" y="1854200"/>
                </a:lnTo>
                <a:lnTo>
                  <a:pt x="541820" y="1866900"/>
                </a:lnTo>
                <a:close/>
              </a:path>
              <a:path w="1003300" h="2286000">
                <a:moveTo>
                  <a:pt x="547538" y="1854200"/>
                </a:moveTo>
                <a:lnTo>
                  <a:pt x="542528" y="1854200"/>
                </a:lnTo>
                <a:lnTo>
                  <a:pt x="540689" y="1841500"/>
                </a:lnTo>
                <a:lnTo>
                  <a:pt x="548529" y="1841500"/>
                </a:lnTo>
                <a:lnTo>
                  <a:pt x="547538" y="1854200"/>
                </a:lnTo>
                <a:close/>
              </a:path>
              <a:path w="1003300" h="2286000">
                <a:moveTo>
                  <a:pt x="568848" y="1854200"/>
                </a:moveTo>
                <a:lnTo>
                  <a:pt x="567554" y="1854200"/>
                </a:lnTo>
                <a:lnTo>
                  <a:pt x="567745" y="1841500"/>
                </a:lnTo>
                <a:lnTo>
                  <a:pt x="569737" y="1841500"/>
                </a:lnTo>
                <a:lnTo>
                  <a:pt x="568848" y="1854200"/>
                </a:lnTo>
                <a:close/>
              </a:path>
              <a:path w="1003300" h="2286000">
                <a:moveTo>
                  <a:pt x="573600" y="1854200"/>
                </a:moveTo>
                <a:lnTo>
                  <a:pt x="570535" y="1854200"/>
                </a:lnTo>
                <a:lnTo>
                  <a:pt x="569737" y="1841500"/>
                </a:lnTo>
                <a:lnTo>
                  <a:pt x="575039" y="1841500"/>
                </a:lnTo>
                <a:lnTo>
                  <a:pt x="573600" y="1854200"/>
                </a:lnTo>
                <a:close/>
              </a:path>
              <a:path w="1003300" h="2286000">
                <a:moveTo>
                  <a:pt x="581814" y="1854200"/>
                </a:moveTo>
                <a:lnTo>
                  <a:pt x="578185" y="1854200"/>
                </a:lnTo>
                <a:lnTo>
                  <a:pt x="575578" y="1841500"/>
                </a:lnTo>
                <a:lnTo>
                  <a:pt x="578586" y="1841500"/>
                </a:lnTo>
                <a:lnTo>
                  <a:pt x="581814" y="1854200"/>
                </a:lnTo>
                <a:close/>
              </a:path>
              <a:path w="1003300" h="2286000">
                <a:moveTo>
                  <a:pt x="593384" y="1854200"/>
                </a:moveTo>
                <a:lnTo>
                  <a:pt x="582716" y="1854200"/>
                </a:lnTo>
                <a:lnTo>
                  <a:pt x="589726" y="1841500"/>
                </a:lnTo>
                <a:lnTo>
                  <a:pt x="593394" y="1841500"/>
                </a:lnTo>
                <a:lnTo>
                  <a:pt x="593384" y="1854200"/>
                </a:lnTo>
                <a:close/>
              </a:path>
              <a:path w="1003300" h="2286000">
                <a:moveTo>
                  <a:pt x="610462" y="1849636"/>
                </a:moveTo>
                <a:lnTo>
                  <a:pt x="611195" y="1841500"/>
                </a:lnTo>
                <a:lnTo>
                  <a:pt x="615411" y="1841500"/>
                </a:lnTo>
                <a:lnTo>
                  <a:pt x="610462" y="1849636"/>
                </a:lnTo>
                <a:close/>
              </a:path>
              <a:path w="1003300" h="2286000">
                <a:moveTo>
                  <a:pt x="618449" y="1854200"/>
                </a:moveTo>
                <a:lnTo>
                  <a:pt x="616213" y="1854200"/>
                </a:lnTo>
                <a:lnTo>
                  <a:pt x="620615" y="1841500"/>
                </a:lnTo>
                <a:lnTo>
                  <a:pt x="621820" y="1841500"/>
                </a:lnTo>
                <a:lnTo>
                  <a:pt x="618449" y="1854200"/>
                </a:lnTo>
                <a:close/>
              </a:path>
              <a:path w="1003300" h="2286000">
                <a:moveTo>
                  <a:pt x="627084" y="1854200"/>
                </a:moveTo>
                <a:lnTo>
                  <a:pt x="624434" y="1854200"/>
                </a:lnTo>
                <a:lnTo>
                  <a:pt x="624349" y="1841500"/>
                </a:lnTo>
                <a:lnTo>
                  <a:pt x="627458" y="1841500"/>
                </a:lnTo>
                <a:lnTo>
                  <a:pt x="627084" y="1854200"/>
                </a:lnTo>
                <a:close/>
              </a:path>
              <a:path w="1003300" h="2286000">
                <a:moveTo>
                  <a:pt x="631156" y="1854200"/>
                </a:moveTo>
                <a:lnTo>
                  <a:pt x="629562" y="1854200"/>
                </a:lnTo>
                <a:lnTo>
                  <a:pt x="629713" y="1841500"/>
                </a:lnTo>
                <a:lnTo>
                  <a:pt x="631615" y="1841500"/>
                </a:lnTo>
                <a:lnTo>
                  <a:pt x="631156" y="1854200"/>
                </a:lnTo>
                <a:close/>
              </a:path>
              <a:path w="1003300" h="2286000">
                <a:moveTo>
                  <a:pt x="637804" y="1854200"/>
                </a:moveTo>
                <a:lnTo>
                  <a:pt x="633548" y="1854200"/>
                </a:lnTo>
                <a:lnTo>
                  <a:pt x="634000" y="1841500"/>
                </a:lnTo>
                <a:lnTo>
                  <a:pt x="637399" y="1841500"/>
                </a:lnTo>
                <a:lnTo>
                  <a:pt x="637937" y="1853777"/>
                </a:lnTo>
                <a:lnTo>
                  <a:pt x="637804" y="1854200"/>
                </a:lnTo>
                <a:close/>
              </a:path>
              <a:path w="1003300" h="2286000">
                <a:moveTo>
                  <a:pt x="642739" y="1854200"/>
                </a:moveTo>
                <a:lnTo>
                  <a:pt x="637955" y="1854200"/>
                </a:lnTo>
                <a:lnTo>
                  <a:pt x="637937" y="1853777"/>
                </a:lnTo>
                <a:lnTo>
                  <a:pt x="641808" y="1841500"/>
                </a:lnTo>
                <a:lnTo>
                  <a:pt x="642558" y="1841500"/>
                </a:lnTo>
                <a:lnTo>
                  <a:pt x="642739" y="1854200"/>
                </a:lnTo>
                <a:close/>
              </a:path>
              <a:path w="1003300" h="2286000">
                <a:moveTo>
                  <a:pt x="654248" y="1854200"/>
                </a:moveTo>
                <a:lnTo>
                  <a:pt x="652960" y="1854200"/>
                </a:lnTo>
                <a:lnTo>
                  <a:pt x="653044" y="1841500"/>
                </a:lnTo>
                <a:lnTo>
                  <a:pt x="654906" y="1841500"/>
                </a:lnTo>
                <a:lnTo>
                  <a:pt x="654248" y="1854200"/>
                </a:lnTo>
                <a:close/>
              </a:path>
              <a:path w="1003300" h="2286000">
                <a:moveTo>
                  <a:pt x="662810" y="1854200"/>
                </a:moveTo>
                <a:lnTo>
                  <a:pt x="657460" y="1854200"/>
                </a:lnTo>
                <a:lnTo>
                  <a:pt x="661617" y="1841500"/>
                </a:lnTo>
                <a:lnTo>
                  <a:pt x="663412" y="1841500"/>
                </a:lnTo>
                <a:lnTo>
                  <a:pt x="662810" y="1854200"/>
                </a:lnTo>
                <a:close/>
              </a:path>
              <a:path w="1003300" h="2286000">
                <a:moveTo>
                  <a:pt x="666365" y="1854200"/>
                </a:moveTo>
                <a:lnTo>
                  <a:pt x="663391" y="1854200"/>
                </a:lnTo>
                <a:lnTo>
                  <a:pt x="663825" y="1841500"/>
                </a:lnTo>
                <a:lnTo>
                  <a:pt x="666905" y="1841500"/>
                </a:lnTo>
                <a:lnTo>
                  <a:pt x="666365" y="1854200"/>
                </a:lnTo>
                <a:close/>
              </a:path>
              <a:path w="1003300" h="2286000">
                <a:moveTo>
                  <a:pt x="650422" y="1854200"/>
                </a:moveTo>
                <a:lnTo>
                  <a:pt x="648741" y="1854200"/>
                </a:lnTo>
                <a:lnTo>
                  <a:pt x="652840" y="1842099"/>
                </a:lnTo>
                <a:lnTo>
                  <a:pt x="650422" y="1854200"/>
                </a:lnTo>
                <a:close/>
              </a:path>
              <a:path w="1003300" h="2286000">
                <a:moveTo>
                  <a:pt x="610051" y="1854200"/>
                </a:moveTo>
                <a:lnTo>
                  <a:pt x="607686" y="1854200"/>
                </a:lnTo>
                <a:lnTo>
                  <a:pt x="610462" y="1849636"/>
                </a:lnTo>
                <a:lnTo>
                  <a:pt x="610051" y="1854200"/>
                </a:lnTo>
                <a:close/>
              </a:path>
              <a:path w="1003300" h="2286000">
                <a:moveTo>
                  <a:pt x="637955" y="1854200"/>
                </a:moveTo>
                <a:lnTo>
                  <a:pt x="637804" y="1854200"/>
                </a:lnTo>
                <a:lnTo>
                  <a:pt x="637937" y="1853777"/>
                </a:lnTo>
                <a:lnTo>
                  <a:pt x="637955" y="1854200"/>
                </a:lnTo>
                <a:close/>
              </a:path>
              <a:path w="1003300" h="2286000">
                <a:moveTo>
                  <a:pt x="311662" y="1866900"/>
                </a:moveTo>
                <a:lnTo>
                  <a:pt x="309908" y="1866900"/>
                </a:lnTo>
                <a:lnTo>
                  <a:pt x="308115" y="1854200"/>
                </a:lnTo>
                <a:lnTo>
                  <a:pt x="310370" y="1854200"/>
                </a:lnTo>
                <a:lnTo>
                  <a:pt x="311153" y="1859950"/>
                </a:lnTo>
                <a:lnTo>
                  <a:pt x="311662" y="1866900"/>
                </a:lnTo>
                <a:close/>
              </a:path>
              <a:path w="1003300" h="2286000">
                <a:moveTo>
                  <a:pt x="313330" y="1866900"/>
                </a:moveTo>
                <a:lnTo>
                  <a:pt x="312099" y="1866900"/>
                </a:lnTo>
                <a:lnTo>
                  <a:pt x="311153" y="1859950"/>
                </a:lnTo>
                <a:lnTo>
                  <a:pt x="310731" y="1854200"/>
                </a:lnTo>
                <a:lnTo>
                  <a:pt x="311379" y="1854200"/>
                </a:lnTo>
                <a:lnTo>
                  <a:pt x="313330" y="1866900"/>
                </a:lnTo>
                <a:close/>
              </a:path>
              <a:path w="1003300" h="2286000">
                <a:moveTo>
                  <a:pt x="317062" y="1866900"/>
                </a:moveTo>
                <a:lnTo>
                  <a:pt x="315733" y="1866900"/>
                </a:lnTo>
                <a:lnTo>
                  <a:pt x="315047" y="1854200"/>
                </a:lnTo>
                <a:lnTo>
                  <a:pt x="315660" y="1854200"/>
                </a:lnTo>
                <a:lnTo>
                  <a:pt x="317062" y="1866900"/>
                </a:lnTo>
                <a:close/>
              </a:path>
              <a:path w="1003300" h="2286000">
                <a:moveTo>
                  <a:pt x="321902" y="1866900"/>
                </a:moveTo>
                <a:lnTo>
                  <a:pt x="320827" y="1866900"/>
                </a:lnTo>
                <a:lnTo>
                  <a:pt x="320785" y="1854200"/>
                </a:lnTo>
                <a:lnTo>
                  <a:pt x="321851" y="1854200"/>
                </a:lnTo>
                <a:lnTo>
                  <a:pt x="321902" y="1866900"/>
                </a:lnTo>
                <a:close/>
              </a:path>
              <a:path w="1003300" h="2286000">
                <a:moveTo>
                  <a:pt x="326732" y="1866900"/>
                </a:moveTo>
                <a:lnTo>
                  <a:pt x="324879" y="1866900"/>
                </a:lnTo>
                <a:lnTo>
                  <a:pt x="322814" y="1854200"/>
                </a:lnTo>
                <a:lnTo>
                  <a:pt x="327883" y="1854200"/>
                </a:lnTo>
                <a:lnTo>
                  <a:pt x="326732" y="1866900"/>
                </a:lnTo>
                <a:close/>
              </a:path>
              <a:path w="1003300" h="2286000">
                <a:moveTo>
                  <a:pt x="353457" y="1866900"/>
                </a:moveTo>
                <a:lnTo>
                  <a:pt x="348478" y="1866900"/>
                </a:lnTo>
                <a:lnTo>
                  <a:pt x="349354" y="1854200"/>
                </a:lnTo>
                <a:lnTo>
                  <a:pt x="353316" y="1854200"/>
                </a:lnTo>
                <a:lnTo>
                  <a:pt x="353457" y="1866900"/>
                </a:lnTo>
                <a:close/>
              </a:path>
              <a:path w="1003300" h="2286000">
                <a:moveTo>
                  <a:pt x="356376" y="1866900"/>
                </a:moveTo>
                <a:lnTo>
                  <a:pt x="355493" y="1866900"/>
                </a:lnTo>
                <a:lnTo>
                  <a:pt x="355042" y="1854200"/>
                </a:lnTo>
                <a:lnTo>
                  <a:pt x="356229" y="1854200"/>
                </a:lnTo>
                <a:lnTo>
                  <a:pt x="356376" y="1866900"/>
                </a:lnTo>
                <a:close/>
              </a:path>
              <a:path w="1003300" h="2286000">
                <a:moveTo>
                  <a:pt x="362521" y="1866900"/>
                </a:moveTo>
                <a:lnTo>
                  <a:pt x="356533" y="1866900"/>
                </a:lnTo>
                <a:lnTo>
                  <a:pt x="358020" y="1854200"/>
                </a:lnTo>
                <a:lnTo>
                  <a:pt x="362025" y="1854200"/>
                </a:lnTo>
                <a:lnTo>
                  <a:pt x="362521" y="1866900"/>
                </a:lnTo>
                <a:close/>
              </a:path>
              <a:path w="1003300" h="2286000">
                <a:moveTo>
                  <a:pt x="384940" y="1866900"/>
                </a:moveTo>
                <a:lnTo>
                  <a:pt x="384092" y="1866900"/>
                </a:lnTo>
                <a:lnTo>
                  <a:pt x="385271" y="1854200"/>
                </a:lnTo>
                <a:lnTo>
                  <a:pt x="384940" y="1866900"/>
                </a:lnTo>
                <a:close/>
              </a:path>
              <a:path w="1003300" h="2286000">
                <a:moveTo>
                  <a:pt x="394055" y="1866900"/>
                </a:moveTo>
                <a:lnTo>
                  <a:pt x="389983" y="1866900"/>
                </a:lnTo>
                <a:lnTo>
                  <a:pt x="389662" y="1854200"/>
                </a:lnTo>
                <a:lnTo>
                  <a:pt x="393901" y="1854200"/>
                </a:lnTo>
                <a:lnTo>
                  <a:pt x="394055" y="1866900"/>
                </a:lnTo>
                <a:close/>
              </a:path>
              <a:path w="1003300" h="2286000">
                <a:moveTo>
                  <a:pt x="400270" y="1866900"/>
                </a:moveTo>
                <a:lnTo>
                  <a:pt x="394872" y="1866900"/>
                </a:lnTo>
                <a:lnTo>
                  <a:pt x="399496" y="1854200"/>
                </a:lnTo>
                <a:lnTo>
                  <a:pt x="402104" y="1854200"/>
                </a:lnTo>
                <a:lnTo>
                  <a:pt x="400270" y="1866900"/>
                </a:lnTo>
                <a:close/>
              </a:path>
              <a:path w="1003300" h="2286000">
                <a:moveTo>
                  <a:pt x="412875" y="1866900"/>
                </a:moveTo>
                <a:lnTo>
                  <a:pt x="409529" y="1866900"/>
                </a:lnTo>
                <a:lnTo>
                  <a:pt x="408700" y="1854200"/>
                </a:lnTo>
                <a:lnTo>
                  <a:pt x="413589" y="1854200"/>
                </a:lnTo>
                <a:lnTo>
                  <a:pt x="412875" y="1866900"/>
                </a:lnTo>
                <a:close/>
              </a:path>
              <a:path w="1003300" h="2286000">
                <a:moveTo>
                  <a:pt x="416460" y="1866900"/>
                </a:moveTo>
                <a:lnTo>
                  <a:pt x="414000" y="1866900"/>
                </a:lnTo>
                <a:lnTo>
                  <a:pt x="414444" y="1854200"/>
                </a:lnTo>
                <a:lnTo>
                  <a:pt x="416848" y="1854200"/>
                </a:lnTo>
                <a:lnTo>
                  <a:pt x="416460" y="1866900"/>
                </a:lnTo>
                <a:close/>
              </a:path>
              <a:path w="1003300" h="2286000">
                <a:moveTo>
                  <a:pt x="420997" y="1861319"/>
                </a:moveTo>
                <a:lnTo>
                  <a:pt x="421762" y="1854200"/>
                </a:lnTo>
                <a:lnTo>
                  <a:pt x="425605" y="1854200"/>
                </a:lnTo>
                <a:lnTo>
                  <a:pt x="420997" y="1861319"/>
                </a:lnTo>
                <a:close/>
              </a:path>
              <a:path w="1003300" h="2286000">
                <a:moveTo>
                  <a:pt x="437825" y="1866900"/>
                </a:moveTo>
                <a:lnTo>
                  <a:pt x="428857" y="1866900"/>
                </a:lnTo>
                <a:lnTo>
                  <a:pt x="427979" y="1854200"/>
                </a:lnTo>
                <a:lnTo>
                  <a:pt x="438586" y="1854200"/>
                </a:lnTo>
                <a:lnTo>
                  <a:pt x="437825" y="1866900"/>
                </a:lnTo>
                <a:close/>
              </a:path>
              <a:path w="1003300" h="2286000">
                <a:moveTo>
                  <a:pt x="545901" y="1866900"/>
                </a:moveTo>
                <a:lnTo>
                  <a:pt x="543313" y="1866900"/>
                </a:lnTo>
                <a:lnTo>
                  <a:pt x="543601" y="1854200"/>
                </a:lnTo>
                <a:lnTo>
                  <a:pt x="545900" y="1854200"/>
                </a:lnTo>
                <a:lnTo>
                  <a:pt x="545901" y="1866900"/>
                </a:lnTo>
                <a:close/>
              </a:path>
              <a:path w="1003300" h="2286000">
                <a:moveTo>
                  <a:pt x="551641" y="1866900"/>
                </a:moveTo>
                <a:lnTo>
                  <a:pt x="548329" y="1866900"/>
                </a:lnTo>
                <a:lnTo>
                  <a:pt x="546103" y="1854200"/>
                </a:lnTo>
                <a:lnTo>
                  <a:pt x="552052" y="1854200"/>
                </a:lnTo>
                <a:lnTo>
                  <a:pt x="551641" y="1866900"/>
                </a:lnTo>
                <a:close/>
              </a:path>
              <a:path w="1003300" h="2286000">
                <a:moveTo>
                  <a:pt x="565942" y="1866900"/>
                </a:moveTo>
                <a:lnTo>
                  <a:pt x="565132" y="1866900"/>
                </a:lnTo>
                <a:lnTo>
                  <a:pt x="565246" y="1854200"/>
                </a:lnTo>
                <a:lnTo>
                  <a:pt x="567925" y="1854200"/>
                </a:lnTo>
                <a:lnTo>
                  <a:pt x="565942" y="1866900"/>
                </a:lnTo>
                <a:close/>
              </a:path>
              <a:path w="1003300" h="2286000">
                <a:moveTo>
                  <a:pt x="572148" y="1866900"/>
                </a:moveTo>
                <a:lnTo>
                  <a:pt x="568537" y="1866900"/>
                </a:lnTo>
                <a:lnTo>
                  <a:pt x="569182" y="1854200"/>
                </a:lnTo>
                <a:lnTo>
                  <a:pt x="571876" y="1854200"/>
                </a:lnTo>
                <a:lnTo>
                  <a:pt x="572148" y="1866900"/>
                </a:lnTo>
                <a:close/>
              </a:path>
              <a:path w="1003300" h="2286000">
                <a:moveTo>
                  <a:pt x="575822" y="1857436"/>
                </a:moveTo>
                <a:lnTo>
                  <a:pt x="573821" y="1854200"/>
                </a:lnTo>
                <a:lnTo>
                  <a:pt x="576331" y="1854200"/>
                </a:lnTo>
                <a:lnTo>
                  <a:pt x="575822" y="1857436"/>
                </a:lnTo>
                <a:close/>
              </a:path>
              <a:path w="1003300" h="2286000">
                <a:moveTo>
                  <a:pt x="576978" y="1859306"/>
                </a:moveTo>
                <a:lnTo>
                  <a:pt x="576322" y="1858244"/>
                </a:lnTo>
                <a:lnTo>
                  <a:pt x="576395" y="1854200"/>
                </a:lnTo>
                <a:lnTo>
                  <a:pt x="576978" y="1859306"/>
                </a:lnTo>
                <a:close/>
              </a:path>
              <a:path w="1003300" h="2286000">
                <a:moveTo>
                  <a:pt x="591277" y="1866900"/>
                </a:moveTo>
                <a:lnTo>
                  <a:pt x="587488" y="1866900"/>
                </a:lnTo>
                <a:lnTo>
                  <a:pt x="591017" y="1854200"/>
                </a:lnTo>
                <a:lnTo>
                  <a:pt x="592558" y="1854200"/>
                </a:lnTo>
                <a:lnTo>
                  <a:pt x="591277" y="1866900"/>
                </a:lnTo>
                <a:close/>
              </a:path>
              <a:path w="1003300" h="2286000">
                <a:moveTo>
                  <a:pt x="608739" y="1866145"/>
                </a:moveTo>
                <a:lnTo>
                  <a:pt x="611094" y="1854200"/>
                </a:lnTo>
                <a:lnTo>
                  <a:pt x="616957" y="1854200"/>
                </a:lnTo>
                <a:lnTo>
                  <a:pt x="608739" y="1866145"/>
                </a:lnTo>
                <a:close/>
              </a:path>
              <a:path w="1003300" h="2286000">
                <a:moveTo>
                  <a:pt x="626609" y="1866900"/>
                </a:moveTo>
                <a:lnTo>
                  <a:pt x="622351" y="1866900"/>
                </a:lnTo>
                <a:lnTo>
                  <a:pt x="623848" y="1854200"/>
                </a:lnTo>
                <a:lnTo>
                  <a:pt x="626527" y="1854200"/>
                </a:lnTo>
                <a:lnTo>
                  <a:pt x="626609" y="1866900"/>
                </a:lnTo>
                <a:close/>
              </a:path>
              <a:path w="1003300" h="2286000">
                <a:moveTo>
                  <a:pt x="629525" y="1866900"/>
                </a:moveTo>
                <a:lnTo>
                  <a:pt x="626609" y="1866900"/>
                </a:lnTo>
                <a:lnTo>
                  <a:pt x="628220" y="1854200"/>
                </a:lnTo>
                <a:lnTo>
                  <a:pt x="630331" y="1854200"/>
                </a:lnTo>
                <a:lnTo>
                  <a:pt x="629525" y="1866900"/>
                </a:lnTo>
                <a:close/>
              </a:path>
              <a:path w="1003300" h="2286000">
                <a:moveTo>
                  <a:pt x="637328" y="1866900"/>
                </a:moveTo>
                <a:lnTo>
                  <a:pt x="631238" y="1866900"/>
                </a:lnTo>
                <a:lnTo>
                  <a:pt x="630331" y="1854200"/>
                </a:lnTo>
                <a:lnTo>
                  <a:pt x="637328" y="1854200"/>
                </a:lnTo>
                <a:lnTo>
                  <a:pt x="637328" y="1866900"/>
                </a:lnTo>
                <a:close/>
              </a:path>
              <a:path w="1003300" h="2286000">
                <a:moveTo>
                  <a:pt x="637451" y="1866900"/>
                </a:moveTo>
                <a:lnTo>
                  <a:pt x="639016" y="1854200"/>
                </a:lnTo>
                <a:lnTo>
                  <a:pt x="639718" y="1854200"/>
                </a:lnTo>
                <a:lnTo>
                  <a:pt x="637451" y="1866900"/>
                </a:lnTo>
                <a:close/>
              </a:path>
              <a:path w="1003300" h="2286000">
                <a:moveTo>
                  <a:pt x="647547" y="1866900"/>
                </a:moveTo>
                <a:lnTo>
                  <a:pt x="641117" y="1866900"/>
                </a:lnTo>
                <a:lnTo>
                  <a:pt x="646898" y="1854200"/>
                </a:lnTo>
                <a:lnTo>
                  <a:pt x="651269" y="1854200"/>
                </a:lnTo>
                <a:lnTo>
                  <a:pt x="647547" y="1866900"/>
                </a:lnTo>
                <a:close/>
              </a:path>
              <a:path w="1003300" h="2286000">
                <a:moveTo>
                  <a:pt x="655986" y="1866900"/>
                </a:moveTo>
                <a:lnTo>
                  <a:pt x="650890" y="1866900"/>
                </a:lnTo>
                <a:lnTo>
                  <a:pt x="651805" y="1854200"/>
                </a:lnTo>
                <a:lnTo>
                  <a:pt x="657009" y="1854200"/>
                </a:lnTo>
                <a:lnTo>
                  <a:pt x="655986" y="1866900"/>
                </a:lnTo>
                <a:close/>
              </a:path>
              <a:path w="1003300" h="2286000">
                <a:moveTo>
                  <a:pt x="657465" y="1866900"/>
                </a:moveTo>
                <a:lnTo>
                  <a:pt x="656728" y="1866900"/>
                </a:lnTo>
                <a:lnTo>
                  <a:pt x="658362" y="1854200"/>
                </a:lnTo>
                <a:lnTo>
                  <a:pt x="661756" y="1854200"/>
                </a:lnTo>
                <a:lnTo>
                  <a:pt x="657465" y="1866900"/>
                </a:lnTo>
                <a:close/>
              </a:path>
              <a:path w="1003300" h="2286000">
                <a:moveTo>
                  <a:pt x="663644" y="1866900"/>
                </a:moveTo>
                <a:lnTo>
                  <a:pt x="662447" y="1866900"/>
                </a:lnTo>
                <a:lnTo>
                  <a:pt x="662362" y="1854200"/>
                </a:lnTo>
                <a:lnTo>
                  <a:pt x="664464" y="1854200"/>
                </a:lnTo>
                <a:lnTo>
                  <a:pt x="663644" y="1866900"/>
                </a:lnTo>
                <a:close/>
              </a:path>
              <a:path w="1003300" h="2286000">
                <a:moveTo>
                  <a:pt x="576165" y="1866900"/>
                </a:moveTo>
                <a:lnTo>
                  <a:pt x="574336" y="1866900"/>
                </a:lnTo>
                <a:lnTo>
                  <a:pt x="575822" y="1857436"/>
                </a:lnTo>
                <a:lnTo>
                  <a:pt x="576322" y="1858244"/>
                </a:lnTo>
                <a:lnTo>
                  <a:pt x="576165" y="1866900"/>
                </a:lnTo>
                <a:close/>
              </a:path>
              <a:path w="1003300" h="2286000">
                <a:moveTo>
                  <a:pt x="581672" y="1866900"/>
                </a:moveTo>
                <a:lnTo>
                  <a:pt x="577845" y="1866900"/>
                </a:lnTo>
                <a:lnTo>
                  <a:pt x="576978" y="1859306"/>
                </a:lnTo>
                <a:lnTo>
                  <a:pt x="581672" y="1866900"/>
                </a:lnTo>
                <a:close/>
              </a:path>
              <a:path w="1003300" h="2286000">
                <a:moveTo>
                  <a:pt x="312099" y="1866900"/>
                </a:moveTo>
                <a:lnTo>
                  <a:pt x="311662" y="1866900"/>
                </a:lnTo>
                <a:lnTo>
                  <a:pt x="311153" y="1859950"/>
                </a:lnTo>
                <a:lnTo>
                  <a:pt x="312099" y="1866900"/>
                </a:lnTo>
                <a:close/>
              </a:path>
              <a:path w="1003300" h="2286000">
                <a:moveTo>
                  <a:pt x="420398" y="1866900"/>
                </a:moveTo>
                <a:lnTo>
                  <a:pt x="417386" y="1866900"/>
                </a:lnTo>
                <a:lnTo>
                  <a:pt x="420997" y="1861319"/>
                </a:lnTo>
                <a:lnTo>
                  <a:pt x="420398" y="1866900"/>
                </a:lnTo>
                <a:close/>
              </a:path>
              <a:path w="1003300" h="2286000">
                <a:moveTo>
                  <a:pt x="608591" y="1866900"/>
                </a:moveTo>
                <a:lnTo>
                  <a:pt x="608220" y="1866900"/>
                </a:lnTo>
                <a:lnTo>
                  <a:pt x="608739" y="1866145"/>
                </a:lnTo>
                <a:lnTo>
                  <a:pt x="608591" y="1866900"/>
                </a:lnTo>
                <a:close/>
              </a:path>
              <a:path w="1003300" h="2286000">
                <a:moveTo>
                  <a:pt x="313700" y="1879600"/>
                </a:moveTo>
                <a:lnTo>
                  <a:pt x="312921" y="1866900"/>
                </a:lnTo>
                <a:lnTo>
                  <a:pt x="314644" y="1866900"/>
                </a:lnTo>
                <a:lnTo>
                  <a:pt x="313700" y="1879600"/>
                </a:lnTo>
                <a:close/>
              </a:path>
              <a:path w="1003300" h="2286000">
                <a:moveTo>
                  <a:pt x="321962" y="1879600"/>
                </a:moveTo>
                <a:lnTo>
                  <a:pt x="318064" y="1879600"/>
                </a:lnTo>
                <a:lnTo>
                  <a:pt x="317412" y="1866900"/>
                </a:lnTo>
                <a:lnTo>
                  <a:pt x="319094" y="1866900"/>
                </a:lnTo>
                <a:lnTo>
                  <a:pt x="321962" y="1879600"/>
                </a:lnTo>
                <a:close/>
              </a:path>
              <a:path w="1003300" h="2286000">
                <a:moveTo>
                  <a:pt x="324252" y="1879600"/>
                </a:moveTo>
                <a:lnTo>
                  <a:pt x="322829" y="1879600"/>
                </a:lnTo>
                <a:lnTo>
                  <a:pt x="323681" y="1866900"/>
                </a:lnTo>
                <a:lnTo>
                  <a:pt x="324252" y="1879600"/>
                </a:lnTo>
                <a:close/>
              </a:path>
              <a:path w="1003300" h="2286000">
                <a:moveTo>
                  <a:pt x="330475" y="1879600"/>
                </a:moveTo>
                <a:lnTo>
                  <a:pt x="325761" y="1879600"/>
                </a:lnTo>
                <a:lnTo>
                  <a:pt x="326627" y="1866900"/>
                </a:lnTo>
                <a:lnTo>
                  <a:pt x="330173" y="1866900"/>
                </a:lnTo>
                <a:lnTo>
                  <a:pt x="330475" y="1879600"/>
                </a:lnTo>
                <a:close/>
              </a:path>
              <a:path w="1003300" h="2286000">
                <a:moveTo>
                  <a:pt x="352174" y="1879600"/>
                </a:moveTo>
                <a:lnTo>
                  <a:pt x="350332" y="1879600"/>
                </a:lnTo>
                <a:lnTo>
                  <a:pt x="350256" y="1866900"/>
                </a:lnTo>
                <a:lnTo>
                  <a:pt x="352256" y="1866900"/>
                </a:lnTo>
                <a:lnTo>
                  <a:pt x="352174" y="1879600"/>
                </a:lnTo>
                <a:close/>
              </a:path>
              <a:path w="1003300" h="2286000">
                <a:moveTo>
                  <a:pt x="354343" y="1879600"/>
                </a:moveTo>
                <a:lnTo>
                  <a:pt x="353805" y="1879600"/>
                </a:lnTo>
                <a:lnTo>
                  <a:pt x="353222" y="1866900"/>
                </a:lnTo>
                <a:lnTo>
                  <a:pt x="353634" y="1866900"/>
                </a:lnTo>
                <a:lnTo>
                  <a:pt x="354343" y="1879600"/>
                </a:lnTo>
                <a:close/>
              </a:path>
              <a:path w="1003300" h="2286000">
                <a:moveTo>
                  <a:pt x="355203" y="1879600"/>
                </a:moveTo>
                <a:lnTo>
                  <a:pt x="354343" y="1879600"/>
                </a:lnTo>
                <a:lnTo>
                  <a:pt x="355209" y="1866900"/>
                </a:lnTo>
                <a:lnTo>
                  <a:pt x="356833" y="1866900"/>
                </a:lnTo>
                <a:lnTo>
                  <a:pt x="355203" y="1879600"/>
                </a:lnTo>
                <a:close/>
              </a:path>
              <a:path w="1003300" h="2286000">
                <a:moveTo>
                  <a:pt x="358888" y="1879600"/>
                </a:moveTo>
                <a:lnTo>
                  <a:pt x="356861" y="1866900"/>
                </a:lnTo>
                <a:lnTo>
                  <a:pt x="358470" y="1866900"/>
                </a:lnTo>
                <a:lnTo>
                  <a:pt x="358888" y="1879600"/>
                </a:lnTo>
                <a:close/>
              </a:path>
              <a:path w="1003300" h="2286000">
                <a:moveTo>
                  <a:pt x="363813" y="1879600"/>
                </a:moveTo>
                <a:lnTo>
                  <a:pt x="362542" y="1879600"/>
                </a:lnTo>
                <a:lnTo>
                  <a:pt x="362542" y="1866900"/>
                </a:lnTo>
                <a:lnTo>
                  <a:pt x="363590" y="1866900"/>
                </a:lnTo>
                <a:lnTo>
                  <a:pt x="363813" y="1879600"/>
                </a:lnTo>
                <a:close/>
              </a:path>
              <a:path w="1003300" h="2286000">
                <a:moveTo>
                  <a:pt x="383616" y="1879600"/>
                </a:moveTo>
                <a:lnTo>
                  <a:pt x="384809" y="1866900"/>
                </a:lnTo>
                <a:lnTo>
                  <a:pt x="386081" y="1866900"/>
                </a:lnTo>
                <a:lnTo>
                  <a:pt x="383616" y="1879600"/>
                </a:lnTo>
                <a:close/>
              </a:path>
              <a:path w="1003300" h="2286000">
                <a:moveTo>
                  <a:pt x="397549" y="1879600"/>
                </a:moveTo>
                <a:lnTo>
                  <a:pt x="391857" y="1879600"/>
                </a:lnTo>
                <a:lnTo>
                  <a:pt x="391590" y="1866900"/>
                </a:lnTo>
                <a:lnTo>
                  <a:pt x="393979" y="1866900"/>
                </a:lnTo>
                <a:lnTo>
                  <a:pt x="397549" y="1879600"/>
                </a:lnTo>
                <a:close/>
              </a:path>
              <a:path w="1003300" h="2286000">
                <a:moveTo>
                  <a:pt x="409197" y="1868205"/>
                </a:moveTo>
                <a:lnTo>
                  <a:pt x="409442" y="1866900"/>
                </a:lnTo>
                <a:lnTo>
                  <a:pt x="409871" y="1866900"/>
                </a:lnTo>
                <a:lnTo>
                  <a:pt x="409197" y="1868205"/>
                </a:lnTo>
                <a:close/>
              </a:path>
              <a:path w="1003300" h="2286000">
                <a:moveTo>
                  <a:pt x="412525" y="1879600"/>
                </a:moveTo>
                <a:lnTo>
                  <a:pt x="410696" y="1879600"/>
                </a:lnTo>
                <a:lnTo>
                  <a:pt x="410404" y="1866900"/>
                </a:lnTo>
                <a:lnTo>
                  <a:pt x="412882" y="1866900"/>
                </a:lnTo>
                <a:lnTo>
                  <a:pt x="412525" y="1879600"/>
                </a:lnTo>
                <a:close/>
              </a:path>
              <a:path w="1003300" h="2286000">
                <a:moveTo>
                  <a:pt x="416285" y="1879600"/>
                </a:moveTo>
                <a:lnTo>
                  <a:pt x="413780" y="1879600"/>
                </a:lnTo>
                <a:lnTo>
                  <a:pt x="414187" y="1866900"/>
                </a:lnTo>
                <a:lnTo>
                  <a:pt x="422585" y="1866900"/>
                </a:lnTo>
                <a:lnTo>
                  <a:pt x="422585" y="1867625"/>
                </a:lnTo>
                <a:lnTo>
                  <a:pt x="416285" y="1879600"/>
                </a:lnTo>
                <a:close/>
              </a:path>
              <a:path w="1003300" h="2286000">
                <a:moveTo>
                  <a:pt x="422585" y="1867625"/>
                </a:moveTo>
                <a:lnTo>
                  <a:pt x="422585" y="1866900"/>
                </a:lnTo>
                <a:lnTo>
                  <a:pt x="422967" y="1866900"/>
                </a:lnTo>
                <a:lnTo>
                  <a:pt x="422585" y="1867625"/>
                </a:lnTo>
                <a:close/>
              </a:path>
              <a:path w="1003300" h="2286000">
                <a:moveTo>
                  <a:pt x="423025" y="1879600"/>
                </a:moveTo>
                <a:lnTo>
                  <a:pt x="422585" y="1879600"/>
                </a:lnTo>
                <a:lnTo>
                  <a:pt x="422585" y="1867625"/>
                </a:lnTo>
                <a:lnTo>
                  <a:pt x="422967" y="1866900"/>
                </a:lnTo>
                <a:lnTo>
                  <a:pt x="424161" y="1866900"/>
                </a:lnTo>
                <a:lnTo>
                  <a:pt x="423025" y="1879600"/>
                </a:lnTo>
                <a:close/>
              </a:path>
              <a:path w="1003300" h="2286000">
                <a:moveTo>
                  <a:pt x="431047" y="1879600"/>
                </a:moveTo>
                <a:lnTo>
                  <a:pt x="423025" y="1879600"/>
                </a:lnTo>
                <a:lnTo>
                  <a:pt x="428266" y="1866900"/>
                </a:lnTo>
                <a:lnTo>
                  <a:pt x="430905" y="1866900"/>
                </a:lnTo>
                <a:lnTo>
                  <a:pt x="431047" y="1879600"/>
                </a:lnTo>
                <a:close/>
              </a:path>
              <a:path w="1003300" h="2286000">
                <a:moveTo>
                  <a:pt x="434778" y="1879600"/>
                </a:moveTo>
                <a:lnTo>
                  <a:pt x="433061" y="1879600"/>
                </a:lnTo>
                <a:lnTo>
                  <a:pt x="432365" y="1866900"/>
                </a:lnTo>
                <a:lnTo>
                  <a:pt x="434888" y="1866900"/>
                </a:lnTo>
                <a:lnTo>
                  <a:pt x="434778" y="1879600"/>
                </a:lnTo>
                <a:close/>
              </a:path>
              <a:path w="1003300" h="2286000">
                <a:moveTo>
                  <a:pt x="550624" y="1879600"/>
                </a:moveTo>
                <a:lnTo>
                  <a:pt x="540968" y="1879600"/>
                </a:lnTo>
                <a:lnTo>
                  <a:pt x="542928" y="1866900"/>
                </a:lnTo>
                <a:lnTo>
                  <a:pt x="548855" y="1866900"/>
                </a:lnTo>
                <a:lnTo>
                  <a:pt x="550624" y="1879600"/>
                </a:lnTo>
                <a:close/>
              </a:path>
              <a:path w="1003300" h="2286000">
                <a:moveTo>
                  <a:pt x="569152" y="1879600"/>
                </a:moveTo>
                <a:lnTo>
                  <a:pt x="561971" y="1879600"/>
                </a:lnTo>
                <a:lnTo>
                  <a:pt x="563472" y="1866900"/>
                </a:lnTo>
                <a:lnTo>
                  <a:pt x="569784" y="1866900"/>
                </a:lnTo>
                <a:lnTo>
                  <a:pt x="569152" y="1879600"/>
                </a:lnTo>
                <a:close/>
              </a:path>
              <a:path w="1003300" h="2286000">
                <a:moveTo>
                  <a:pt x="574114" y="1879600"/>
                </a:moveTo>
                <a:lnTo>
                  <a:pt x="570294" y="1879600"/>
                </a:lnTo>
                <a:lnTo>
                  <a:pt x="570739" y="1866900"/>
                </a:lnTo>
                <a:lnTo>
                  <a:pt x="572266" y="1866900"/>
                </a:lnTo>
                <a:lnTo>
                  <a:pt x="574114" y="1879600"/>
                </a:lnTo>
                <a:close/>
              </a:path>
              <a:path w="1003300" h="2286000">
                <a:moveTo>
                  <a:pt x="585014" y="1879600"/>
                </a:moveTo>
                <a:lnTo>
                  <a:pt x="583730" y="1879600"/>
                </a:lnTo>
                <a:lnTo>
                  <a:pt x="576293" y="1866900"/>
                </a:lnTo>
                <a:lnTo>
                  <a:pt x="579444" y="1866900"/>
                </a:lnTo>
                <a:lnTo>
                  <a:pt x="585014" y="1879600"/>
                </a:lnTo>
                <a:close/>
              </a:path>
              <a:path w="1003300" h="2286000">
                <a:moveTo>
                  <a:pt x="589218" y="1879600"/>
                </a:moveTo>
                <a:lnTo>
                  <a:pt x="588372" y="1879600"/>
                </a:lnTo>
                <a:lnTo>
                  <a:pt x="588776" y="1866900"/>
                </a:lnTo>
                <a:lnTo>
                  <a:pt x="589631" y="1866900"/>
                </a:lnTo>
                <a:lnTo>
                  <a:pt x="589218" y="1879600"/>
                </a:lnTo>
                <a:close/>
              </a:path>
              <a:path w="1003300" h="2286000">
                <a:moveTo>
                  <a:pt x="605584" y="1879600"/>
                </a:moveTo>
                <a:lnTo>
                  <a:pt x="602031" y="1879600"/>
                </a:lnTo>
                <a:lnTo>
                  <a:pt x="609656" y="1866900"/>
                </a:lnTo>
                <a:lnTo>
                  <a:pt x="613781" y="1866900"/>
                </a:lnTo>
                <a:lnTo>
                  <a:pt x="613762" y="1867286"/>
                </a:lnTo>
                <a:lnTo>
                  <a:pt x="605584" y="1879600"/>
                </a:lnTo>
                <a:close/>
              </a:path>
              <a:path w="1003300" h="2286000">
                <a:moveTo>
                  <a:pt x="613762" y="1867286"/>
                </a:moveTo>
                <a:lnTo>
                  <a:pt x="613781" y="1866900"/>
                </a:lnTo>
                <a:lnTo>
                  <a:pt x="614019" y="1866900"/>
                </a:lnTo>
                <a:lnTo>
                  <a:pt x="613762" y="1867286"/>
                </a:lnTo>
                <a:close/>
              </a:path>
              <a:path w="1003300" h="2286000">
                <a:moveTo>
                  <a:pt x="613485" y="1873160"/>
                </a:moveTo>
                <a:lnTo>
                  <a:pt x="613762" y="1867286"/>
                </a:lnTo>
                <a:lnTo>
                  <a:pt x="614019" y="1866900"/>
                </a:lnTo>
                <a:lnTo>
                  <a:pt x="616484" y="1866900"/>
                </a:lnTo>
                <a:lnTo>
                  <a:pt x="613485" y="1873160"/>
                </a:lnTo>
                <a:close/>
              </a:path>
              <a:path w="1003300" h="2286000">
                <a:moveTo>
                  <a:pt x="627934" y="1879600"/>
                </a:moveTo>
                <a:lnTo>
                  <a:pt x="619884" y="1879600"/>
                </a:lnTo>
                <a:lnTo>
                  <a:pt x="620119" y="1866900"/>
                </a:lnTo>
                <a:lnTo>
                  <a:pt x="628870" y="1866900"/>
                </a:lnTo>
                <a:lnTo>
                  <a:pt x="627934" y="1879600"/>
                </a:lnTo>
                <a:close/>
              </a:path>
              <a:path w="1003300" h="2286000">
                <a:moveTo>
                  <a:pt x="631405" y="1879600"/>
                </a:moveTo>
                <a:lnTo>
                  <a:pt x="629829" y="1879600"/>
                </a:lnTo>
                <a:lnTo>
                  <a:pt x="630097" y="1866900"/>
                </a:lnTo>
                <a:lnTo>
                  <a:pt x="631732" y="1866900"/>
                </a:lnTo>
                <a:lnTo>
                  <a:pt x="631405" y="1879600"/>
                </a:lnTo>
                <a:close/>
              </a:path>
              <a:path w="1003300" h="2286000">
                <a:moveTo>
                  <a:pt x="636181" y="1879600"/>
                </a:moveTo>
                <a:lnTo>
                  <a:pt x="633343" y="1879600"/>
                </a:lnTo>
                <a:lnTo>
                  <a:pt x="633814" y="1866900"/>
                </a:lnTo>
                <a:lnTo>
                  <a:pt x="636924" y="1866900"/>
                </a:lnTo>
                <a:lnTo>
                  <a:pt x="636181" y="1879600"/>
                </a:lnTo>
                <a:close/>
              </a:path>
              <a:path w="1003300" h="2286000">
                <a:moveTo>
                  <a:pt x="644098" y="1879600"/>
                </a:moveTo>
                <a:lnTo>
                  <a:pt x="642378" y="1879600"/>
                </a:lnTo>
                <a:lnTo>
                  <a:pt x="641615" y="1866900"/>
                </a:lnTo>
                <a:lnTo>
                  <a:pt x="645214" y="1866900"/>
                </a:lnTo>
                <a:lnTo>
                  <a:pt x="644098" y="1879600"/>
                </a:lnTo>
                <a:close/>
              </a:path>
              <a:path w="1003300" h="2286000">
                <a:moveTo>
                  <a:pt x="653440" y="1879600"/>
                </a:moveTo>
                <a:lnTo>
                  <a:pt x="649925" y="1879600"/>
                </a:lnTo>
                <a:lnTo>
                  <a:pt x="650153" y="1866900"/>
                </a:lnTo>
                <a:lnTo>
                  <a:pt x="654828" y="1866900"/>
                </a:lnTo>
                <a:lnTo>
                  <a:pt x="653440" y="1879600"/>
                </a:lnTo>
                <a:close/>
              </a:path>
              <a:path w="1003300" h="2286000">
                <a:moveTo>
                  <a:pt x="660540" y="1879600"/>
                </a:moveTo>
                <a:lnTo>
                  <a:pt x="658167" y="1879600"/>
                </a:lnTo>
                <a:lnTo>
                  <a:pt x="657968" y="1866900"/>
                </a:lnTo>
                <a:lnTo>
                  <a:pt x="660540" y="1866900"/>
                </a:lnTo>
                <a:lnTo>
                  <a:pt x="660540" y="1879600"/>
                </a:lnTo>
                <a:close/>
              </a:path>
              <a:path w="1003300" h="2286000">
                <a:moveTo>
                  <a:pt x="407060" y="1879600"/>
                </a:moveTo>
                <a:lnTo>
                  <a:pt x="403319" y="1879600"/>
                </a:lnTo>
                <a:lnTo>
                  <a:pt x="409197" y="1868205"/>
                </a:lnTo>
                <a:lnTo>
                  <a:pt x="407060" y="1879600"/>
                </a:lnTo>
                <a:close/>
              </a:path>
              <a:path w="1003300" h="2286000">
                <a:moveTo>
                  <a:pt x="613181" y="1879600"/>
                </a:moveTo>
                <a:lnTo>
                  <a:pt x="610401" y="1879600"/>
                </a:lnTo>
                <a:lnTo>
                  <a:pt x="613485" y="1873160"/>
                </a:lnTo>
                <a:lnTo>
                  <a:pt x="613181" y="1879600"/>
                </a:lnTo>
                <a:close/>
              </a:path>
              <a:path w="1003300" h="2286000">
                <a:moveTo>
                  <a:pt x="318743" y="1892300"/>
                </a:moveTo>
                <a:lnTo>
                  <a:pt x="313251" y="1879600"/>
                </a:lnTo>
                <a:lnTo>
                  <a:pt x="317465" y="1879600"/>
                </a:lnTo>
                <a:lnTo>
                  <a:pt x="318743" y="1892300"/>
                </a:lnTo>
                <a:close/>
              </a:path>
              <a:path w="1003300" h="2286000">
                <a:moveTo>
                  <a:pt x="330287" y="1892300"/>
                </a:moveTo>
                <a:lnTo>
                  <a:pt x="320971" y="1892300"/>
                </a:lnTo>
                <a:lnTo>
                  <a:pt x="317465" y="1879600"/>
                </a:lnTo>
                <a:lnTo>
                  <a:pt x="330118" y="1879600"/>
                </a:lnTo>
                <a:lnTo>
                  <a:pt x="330287" y="1892300"/>
                </a:lnTo>
                <a:close/>
              </a:path>
              <a:path w="1003300" h="2286000">
                <a:moveTo>
                  <a:pt x="353541" y="1892300"/>
                </a:moveTo>
                <a:lnTo>
                  <a:pt x="352977" y="1892300"/>
                </a:lnTo>
                <a:lnTo>
                  <a:pt x="351417" y="1879600"/>
                </a:lnTo>
                <a:lnTo>
                  <a:pt x="353541" y="1879600"/>
                </a:lnTo>
                <a:lnTo>
                  <a:pt x="353541" y="1892300"/>
                </a:lnTo>
                <a:close/>
              </a:path>
              <a:path w="1003300" h="2286000">
                <a:moveTo>
                  <a:pt x="355436" y="1890049"/>
                </a:moveTo>
                <a:lnTo>
                  <a:pt x="354915" y="1879600"/>
                </a:lnTo>
                <a:lnTo>
                  <a:pt x="355436" y="1879600"/>
                </a:lnTo>
                <a:lnTo>
                  <a:pt x="355436" y="1890049"/>
                </a:lnTo>
                <a:close/>
              </a:path>
              <a:path w="1003300" h="2286000">
                <a:moveTo>
                  <a:pt x="356820" y="1892300"/>
                </a:moveTo>
                <a:lnTo>
                  <a:pt x="356095" y="1892300"/>
                </a:lnTo>
                <a:lnTo>
                  <a:pt x="360148" y="1879600"/>
                </a:lnTo>
                <a:lnTo>
                  <a:pt x="360534" y="1879600"/>
                </a:lnTo>
                <a:lnTo>
                  <a:pt x="356820" y="1892300"/>
                </a:lnTo>
                <a:close/>
              </a:path>
              <a:path w="1003300" h="2286000">
                <a:moveTo>
                  <a:pt x="364226" y="1892300"/>
                </a:moveTo>
                <a:lnTo>
                  <a:pt x="362952" y="1892300"/>
                </a:lnTo>
                <a:lnTo>
                  <a:pt x="364427" y="1879600"/>
                </a:lnTo>
                <a:lnTo>
                  <a:pt x="365189" y="1879600"/>
                </a:lnTo>
                <a:lnTo>
                  <a:pt x="364226" y="1892300"/>
                </a:lnTo>
                <a:close/>
              </a:path>
              <a:path w="1003300" h="2286000">
                <a:moveTo>
                  <a:pt x="367986" y="1892300"/>
                </a:moveTo>
                <a:lnTo>
                  <a:pt x="366749" y="1892300"/>
                </a:lnTo>
                <a:lnTo>
                  <a:pt x="365482" y="1879600"/>
                </a:lnTo>
                <a:lnTo>
                  <a:pt x="367210" y="1879600"/>
                </a:lnTo>
                <a:lnTo>
                  <a:pt x="367986" y="1892300"/>
                </a:lnTo>
                <a:close/>
              </a:path>
              <a:path w="1003300" h="2286000">
                <a:moveTo>
                  <a:pt x="383686" y="1892300"/>
                </a:moveTo>
                <a:lnTo>
                  <a:pt x="381525" y="1892300"/>
                </a:lnTo>
                <a:lnTo>
                  <a:pt x="383001" y="1879600"/>
                </a:lnTo>
                <a:lnTo>
                  <a:pt x="383686" y="1892300"/>
                </a:lnTo>
                <a:close/>
              </a:path>
              <a:path w="1003300" h="2286000">
                <a:moveTo>
                  <a:pt x="402045" y="1892300"/>
                </a:moveTo>
                <a:lnTo>
                  <a:pt x="395499" y="1892300"/>
                </a:lnTo>
                <a:lnTo>
                  <a:pt x="393404" y="1879600"/>
                </a:lnTo>
                <a:lnTo>
                  <a:pt x="400695" y="1879600"/>
                </a:lnTo>
                <a:lnTo>
                  <a:pt x="402045" y="1892300"/>
                </a:lnTo>
                <a:close/>
              </a:path>
              <a:path w="1003300" h="2286000">
                <a:moveTo>
                  <a:pt x="402933" y="1892300"/>
                </a:moveTo>
                <a:lnTo>
                  <a:pt x="402726" y="1892300"/>
                </a:lnTo>
                <a:lnTo>
                  <a:pt x="402290" y="1879600"/>
                </a:lnTo>
                <a:lnTo>
                  <a:pt x="402933" y="1892300"/>
                </a:lnTo>
                <a:close/>
              </a:path>
              <a:path w="1003300" h="2286000">
                <a:moveTo>
                  <a:pt x="408461" y="1890174"/>
                </a:moveTo>
                <a:lnTo>
                  <a:pt x="405796" y="1879600"/>
                </a:lnTo>
                <a:lnTo>
                  <a:pt x="408997" y="1879600"/>
                </a:lnTo>
                <a:lnTo>
                  <a:pt x="408997" y="1887762"/>
                </a:lnTo>
                <a:lnTo>
                  <a:pt x="408461" y="1890174"/>
                </a:lnTo>
                <a:close/>
              </a:path>
              <a:path w="1003300" h="2286000">
                <a:moveTo>
                  <a:pt x="416575" y="1892300"/>
                </a:moveTo>
                <a:lnTo>
                  <a:pt x="408997" y="1892300"/>
                </a:lnTo>
                <a:lnTo>
                  <a:pt x="408997" y="1887762"/>
                </a:lnTo>
                <a:lnTo>
                  <a:pt x="410810" y="1879600"/>
                </a:lnTo>
                <a:lnTo>
                  <a:pt x="415436" y="1879600"/>
                </a:lnTo>
                <a:lnTo>
                  <a:pt x="416575" y="1892300"/>
                </a:lnTo>
                <a:close/>
              </a:path>
              <a:path w="1003300" h="2286000">
                <a:moveTo>
                  <a:pt x="424572" y="1892300"/>
                </a:moveTo>
                <a:lnTo>
                  <a:pt x="421623" y="1892300"/>
                </a:lnTo>
                <a:lnTo>
                  <a:pt x="424786" y="1879600"/>
                </a:lnTo>
                <a:lnTo>
                  <a:pt x="426797" y="1879600"/>
                </a:lnTo>
                <a:lnTo>
                  <a:pt x="424572" y="1892300"/>
                </a:lnTo>
                <a:close/>
              </a:path>
              <a:path w="1003300" h="2286000">
                <a:moveTo>
                  <a:pt x="433090" y="1892300"/>
                </a:moveTo>
                <a:lnTo>
                  <a:pt x="430826" y="1892300"/>
                </a:lnTo>
                <a:lnTo>
                  <a:pt x="433197" y="1879600"/>
                </a:lnTo>
                <a:lnTo>
                  <a:pt x="433781" y="1879600"/>
                </a:lnTo>
                <a:lnTo>
                  <a:pt x="433090" y="1892300"/>
                </a:lnTo>
                <a:close/>
              </a:path>
              <a:path w="1003300" h="2286000">
                <a:moveTo>
                  <a:pt x="435685" y="1892300"/>
                </a:moveTo>
                <a:lnTo>
                  <a:pt x="434577" y="1892300"/>
                </a:lnTo>
                <a:lnTo>
                  <a:pt x="434577" y="1879600"/>
                </a:lnTo>
                <a:lnTo>
                  <a:pt x="435099" y="1879600"/>
                </a:lnTo>
                <a:lnTo>
                  <a:pt x="435685" y="1892300"/>
                </a:lnTo>
                <a:close/>
              </a:path>
              <a:path w="1003300" h="2286000">
                <a:moveTo>
                  <a:pt x="548910" y="1892300"/>
                </a:moveTo>
                <a:lnTo>
                  <a:pt x="543798" y="1892300"/>
                </a:lnTo>
                <a:lnTo>
                  <a:pt x="543631" y="1879600"/>
                </a:lnTo>
                <a:lnTo>
                  <a:pt x="546546" y="1879600"/>
                </a:lnTo>
                <a:lnTo>
                  <a:pt x="546722" y="1879898"/>
                </a:lnTo>
                <a:lnTo>
                  <a:pt x="548910" y="1892300"/>
                </a:lnTo>
                <a:close/>
              </a:path>
              <a:path w="1003300" h="2286000">
                <a:moveTo>
                  <a:pt x="546722" y="1879898"/>
                </a:moveTo>
                <a:lnTo>
                  <a:pt x="546546" y="1879600"/>
                </a:lnTo>
                <a:lnTo>
                  <a:pt x="546722" y="1879898"/>
                </a:lnTo>
                <a:close/>
              </a:path>
              <a:path w="1003300" h="2286000">
                <a:moveTo>
                  <a:pt x="561328" y="1892300"/>
                </a:moveTo>
                <a:lnTo>
                  <a:pt x="554051" y="1892300"/>
                </a:lnTo>
                <a:lnTo>
                  <a:pt x="546722" y="1879898"/>
                </a:lnTo>
                <a:lnTo>
                  <a:pt x="546670" y="1879600"/>
                </a:lnTo>
                <a:lnTo>
                  <a:pt x="562341" y="1879600"/>
                </a:lnTo>
                <a:lnTo>
                  <a:pt x="561328" y="1892300"/>
                </a:lnTo>
                <a:close/>
              </a:path>
              <a:path w="1003300" h="2286000">
                <a:moveTo>
                  <a:pt x="565206" y="1892300"/>
                </a:moveTo>
                <a:lnTo>
                  <a:pt x="563870" y="1892300"/>
                </a:lnTo>
                <a:lnTo>
                  <a:pt x="562605" y="1879600"/>
                </a:lnTo>
                <a:lnTo>
                  <a:pt x="566743" y="1879600"/>
                </a:lnTo>
                <a:lnTo>
                  <a:pt x="565206" y="1892300"/>
                </a:lnTo>
                <a:close/>
              </a:path>
              <a:path w="1003300" h="2286000">
                <a:moveTo>
                  <a:pt x="566960" y="1899982"/>
                </a:moveTo>
                <a:lnTo>
                  <a:pt x="566699" y="1892300"/>
                </a:lnTo>
                <a:lnTo>
                  <a:pt x="569095" y="1879600"/>
                </a:lnTo>
                <a:lnTo>
                  <a:pt x="569727" y="1879600"/>
                </a:lnTo>
                <a:lnTo>
                  <a:pt x="568653" y="1892300"/>
                </a:lnTo>
                <a:lnTo>
                  <a:pt x="567352" y="1892300"/>
                </a:lnTo>
                <a:lnTo>
                  <a:pt x="566960" y="1899982"/>
                </a:lnTo>
                <a:close/>
              </a:path>
              <a:path w="1003300" h="2286000">
                <a:moveTo>
                  <a:pt x="574051" y="1930400"/>
                </a:moveTo>
                <a:lnTo>
                  <a:pt x="567644" y="1930400"/>
                </a:lnTo>
                <a:lnTo>
                  <a:pt x="567729" y="1917700"/>
                </a:lnTo>
                <a:lnTo>
                  <a:pt x="568718" y="1905000"/>
                </a:lnTo>
                <a:lnTo>
                  <a:pt x="569348" y="1892300"/>
                </a:lnTo>
                <a:lnTo>
                  <a:pt x="569727" y="1879600"/>
                </a:lnTo>
                <a:lnTo>
                  <a:pt x="571954" y="1879600"/>
                </a:lnTo>
                <a:lnTo>
                  <a:pt x="573489" y="1892300"/>
                </a:lnTo>
                <a:lnTo>
                  <a:pt x="574310" y="1892300"/>
                </a:lnTo>
                <a:lnTo>
                  <a:pt x="574821" y="1905000"/>
                </a:lnTo>
                <a:lnTo>
                  <a:pt x="571379" y="1905000"/>
                </a:lnTo>
                <a:lnTo>
                  <a:pt x="570264" y="1917700"/>
                </a:lnTo>
                <a:lnTo>
                  <a:pt x="574473" y="1917700"/>
                </a:lnTo>
                <a:lnTo>
                  <a:pt x="574051" y="1930400"/>
                </a:lnTo>
                <a:close/>
              </a:path>
              <a:path w="1003300" h="2286000">
                <a:moveTo>
                  <a:pt x="574738" y="1892300"/>
                </a:moveTo>
                <a:lnTo>
                  <a:pt x="574172" y="1892300"/>
                </a:lnTo>
                <a:lnTo>
                  <a:pt x="574330" y="1879600"/>
                </a:lnTo>
                <a:lnTo>
                  <a:pt x="575271" y="1879600"/>
                </a:lnTo>
                <a:lnTo>
                  <a:pt x="575271" y="1888646"/>
                </a:lnTo>
                <a:lnTo>
                  <a:pt x="574738" y="1892300"/>
                </a:lnTo>
                <a:close/>
              </a:path>
              <a:path w="1003300" h="2286000">
                <a:moveTo>
                  <a:pt x="575271" y="1892300"/>
                </a:moveTo>
                <a:lnTo>
                  <a:pt x="575271" y="1888646"/>
                </a:lnTo>
                <a:lnTo>
                  <a:pt x="576591" y="1879600"/>
                </a:lnTo>
                <a:lnTo>
                  <a:pt x="575271" y="1892300"/>
                </a:lnTo>
                <a:close/>
              </a:path>
              <a:path w="1003300" h="2286000">
                <a:moveTo>
                  <a:pt x="579912" y="1892300"/>
                </a:moveTo>
                <a:lnTo>
                  <a:pt x="578917" y="1892300"/>
                </a:lnTo>
                <a:lnTo>
                  <a:pt x="578789" y="1879600"/>
                </a:lnTo>
                <a:lnTo>
                  <a:pt x="580043" y="1879600"/>
                </a:lnTo>
                <a:lnTo>
                  <a:pt x="579912" y="1892300"/>
                </a:lnTo>
                <a:close/>
              </a:path>
              <a:path w="1003300" h="2286000">
                <a:moveTo>
                  <a:pt x="583038" y="1882270"/>
                </a:moveTo>
                <a:lnTo>
                  <a:pt x="582392" y="1879600"/>
                </a:lnTo>
                <a:lnTo>
                  <a:pt x="582722" y="1879600"/>
                </a:lnTo>
                <a:lnTo>
                  <a:pt x="583038" y="1882270"/>
                </a:lnTo>
                <a:close/>
              </a:path>
              <a:path w="1003300" h="2286000">
                <a:moveTo>
                  <a:pt x="588059" y="1892300"/>
                </a:moveTo>
                <a:lnTo>
                  <a:pt x="585467" y="1892300"/>
                </a:lnTo>
                <a:lnTo>
                  <a:pt x="586445" y="1879600"/>
                </a:lnTo>
                <a:lnTo>
                  <a:pt x="588061" y="1879600"/>
                </a:lnTo>
                <a:lnTo>
                  <a:pt x="588059" y="1892300"/>
                </a:lnTo>
                <a:close/>
              </a:path>
              <a:path w="1003300" h="2286000">
                <a:moveTo>
                  <a:pt x="602211" y="1892300"/>
                </a:moveTo>
                <a:lnTo>
                  <a:pt x="606192" y="1879600"/>
                </a:lnTo>
                <a:lnTo>
                  <a:pt x="606874" y="1879600"/>
                </a:lnTo>
                <a:lnTo>
                  <a:pt x="602211" y="1892300"/>
                </a:lnTo>
                <a:close/>
              </a:path>
              <a:path w="1003300" h="2286000">
                <a:moveTo>
                  <a:pt x="610263" y="1883151"/>
                </a:moveTo>
                <a:lnTo>
                  <a:pt x="610882" y="1879600"/>
                </a:lnTo>
                <a:lnTo>
                  <a:pt x="613205" y="1879600"/>
                </a:lnTo>
                <a:lnTo>
                  <a:pt x="610263" y="1883151"/>
                </a:lnTo>
                <a:close/>
              </a:path>
              <a:path w="1003300" h="2286000">
                <a:moveTo>
                  <a:pt x="615292" y="1892300"/>
                </a:moveTo>
                <a:lnTo>
                  <a:pt x="615054" y="1892300"/>
                </a:lnTo>
                <a:lnTo>
                  <a:pt x="614903" y="1879600"/>
                </a:lnTo>
                <a:lnTo>
                  <a:pt x="616120" y="1879600"/>
                </a:lnTo>
                <a:lnTo>
                  <a:pt x="615292" y="1892300"/>
                </a:lnTo>
                <a:close/>
              </a:path>
              <a:path w="1003300" h="2286000">
                <a:moveTo>
                  <a:pt x="622101" y="1892300"/>
                </a:moveTo>
                <a:lnTo>
                  <a:pt x="618394" y="1892300"/>
                </a:lnTo>
                <a:lnTo>
                  <a:pt x="618547" y="1879600"/>
                </a:lnTo>
                <a:lnTo>
                  <a:pt x="623151" y="1879600"/>
                </a:lnTo>
                <a:lnTo>
                  <a:pt x="622101" y="1892300"/>
                </a:lnTo>
                <a:close/>
              </a:path>
              <a:path w="1003300" h="2286000">
                <a:moveTo>
                  <a:pt x="626206" y="1892300"/>
                </a:moveTo>
                <a:lnTo>
                  <a:pt x="625235" y="1892300"/>
                </a:lnTo>
                <a:lnTo>
                  <a:pt x="625455" y="1879600"/>
                </a:lnTo>
                <a:lnTo>
                  <a:pt x="627219" y="1879600"/>
                </a:lnTo>
                <a:lnTo>
                  <a:pt x="626206" y="1892300"/>
                </a:lnTo>
                <a:close/>
              </a:path>
              <a:path w="1003300" h="2286000">
                <a:moveTo>
                  <a:pt x="630696" y="1892300"/>
                </a:moveTo>
                <a:lnTo>
                  <a:pt x="627952" y="1892300"/>
                </a:lnTo>
                <a:lnTo>
                  <a:pt x="628448" y="1879600"/>
                </a:lnTo>
                <a:lnTo>
                  <a:pt x="630696" y="1879600"/>
                </a:lnTo>
                <a:lnTo>
                  <a:pt x="630696" y="1892300"/>
                </a:lnTo>
                <a:close/>
              </a:path>
              <a:path w="1003300" h="2286000">
                <a:moveTo>
                  <a:pt x="635432" y="1892300"/>
                </a:moveTo>
                <a:lnTo>
                  <a:pt x="631502" y="1892300"/>
                </a:lnTo>
                <a:lnTo>
                  <a:pt x="632097" y="1879600"/>
                </a:lnTo>
                <a:lnTo>
                  <a:pt x="637113" y="1879600"/>
                </a:lnTo>
                <a:lnTo>
                  <a:pt x="635432" y="1892300"/>
                </a:lnTo>
                <a:close/>
              </a:path>
              <a:path w="1003300" h="2286000">
                <a:moveTo>
                  <a:pt x="644472" y="1892300"/>
                </a:moveTo>
                <a:lnTo>
                  <a:pt x="640732" y="1892300"/>
                </a:lnTo>
                <a:lnTo>
                  <a:pt x="644299" y="1879600"/>
                </a:lnTo>
                <a:lnTo>
                  <a:pt x="646578" y="1879600"/>
                </a:lnTo>
                <a:lnTo>
                  <a:pt x="644472" y="1892300"/>
                </a:lnTo>
                <a:close/>
              </a:path>
              <a:path w="1003300" h="2286000">
                <a:moveTo>
                  <a:pt x="650558" y="1892300"/>
                </a:moveTo>
                <a:lnTo>
                  <a:pt x="647540" y="1892300"/>
                </a:lnTo>
                <a:lnTo>
                  <a:pt x="648763" y="1879600"/>
                </a:lnTo>
                <a:lnTo>
                  <a:pt x="651260" y="1879600"/>
                </a:lnTo>
                <a:lnTo>
                  <a:pt x="650558" y="1892300"/>
                </a:lnTo>
                <a:close/>
              </a:path>
              <a:path w="1003300" h="2286000">
                <a:moveTo>
                  <a:pt x="651800" y="1892300"/>
                </a:moveTo>
                <a:lnTo>
                  <a:pt x="651260" y="1879600"/>
                </a:lnTo>
                <a:lnTo>
                  <a:pt x="652077" y="1879600"/>
                </a:lnTo>
                <a:lnTo>
                  <a:pt x="651800" y="1892300"/>
                </a:lnTo>
                <a:close/>
              </a:path>
              <a:path w="1003300" h="2286000">
                <a:moveTo>
                  <a:pt x="655568" y="1892300"/>
                </a:moveTo>
                <a:lnTo>
                  <a:pt x="653658" y="1892300"/>
                </a:lnTo>
                <a:lnTo>
                  <a:pt x="652392" y="1879600"/>
                </a:lnTo>
                <a:lnTo>
                  <a:pt x="656488" y="1879600"/>
                </a:lnTo>
                <a:lnTo>
                  <a:pt x="655568" y="1892300"/>
                </a:lnTo>
                <a:close/>
              </a:path>
              <a:path w="1003300" h="2286000">
                <a:moveTo>
                  <a:pt x="585467" y="1892300"/>
                </a:moveTo>
                <a:lnTo>
                  <a:pt x="584226" y="1892300"/>
                </a:lnTo>
                <a:lnTo>
                  <a:pt x="583038" y="1882270"/>
                </a:lnTo>
                <a:lnTo>
                  <a:pt x="585467" y="1892300"/>
                </a:lnTo>
                <a:close/>
              </a:path>
              <a:path w="1003300" h="2286000">
                <a:moveTo>
                  <a:pt x="608667" y="1892300"/>
                </a:moveTo>
                <a:lnTo>
                  <a:pt x="602684" y="1892300"/>
                </a:lnTo>
                <a:lnTo>
                  <a:pt x="610263" y="1883151"/>
                </a:lnTo>
                <a:lnTo>
                  <a:pt x="608667" y="1892300"/>
                </a:lnTo>
                <a:close/>
              </a:path>
              <a:path w="1003300" h="2286000">
                <a:moveTo>
                  <a:pt x="408997" y="1892300"/>
                </a:moveTo>
                <a:lnTo>
                  <a:pt x="408461" y="1890174"/>
                </a:lnTo>
                <a:lnTo>
                  <a:pt x="408997" y="1887762"/>
                </a:lnTo>
                <a:lnTo>
                  <a:pt x="408997" y="1892300"/>
                </a:lnTo>
                <a:close/>
              </a:path>
              <a:path w="1003300" h="2286000">
                <a:moveTo>
                  <a:pt x="355549" y="1892300"/>
                </a:moveTo>
                <a:lnTo>
                  <a:pt x="355436" y="1890049"/>
                </a:lnTo>
                <a:lnTo>
                  <a:pt x="355549" y="1892300"/>
                </a:lnTo>
                <a:close/>
              </a:path>
              <a:path w="1003300" h="2286000">
                <a:moveTo>
                  <a:pt x="408997" y="1892300"/>
                </a:moveTo>
                <a:lnTo>
                  <a:pt x="407989" y="1892300"/>
                </a:lnTo>
                <a:lnTo>
                  <a:pt x="408461" y="1890174"/>
                </a:lnTo>
                <a:lnTo>
                  <a:pt x="408997" y="1892300"/>
                </a:lnTo>
                <a:close/>
              </a:path>
              <a:path w="1003300" h="2286000">
                <a:moveTo>
                  <a:pt x="330960" y="1905000"/>
                </a:moveTo>
                <a:lnTo>
                  <a:pt x="325514" y="1905000"/>
                </a:lnTo>
                <a:lnTo>
                  <a:pt x="324835" y="1892300"/>
                </a:lnTo>
                <a:lnTo>
                  <a:pt x="331204" y="1892300"/>
                </a:lnTo>
                <a:lnTo>
                  <a:pt x="330960" y="1905000"/>
                </a:lnTo>
                <a:close/>
              </a:path>
              <a:path w="1003300" h="2286000">
                <a:moveTo>
                  <a:pt x="355863" y="1905000"/>
                </a:moveTo>
                <a:lnTo>
                  <a:pt x="354743" y="1905000"/>
                </a:lnTo>
                <a:lnTo>
                  <a:pt x="354236" y="1892300"/>
                </a:lnTo>
                <a:lnTo>
                  <a:pt x="355781" y="1892300"/>
                </a:lnTo>
                <a:lnTo>
                  <a:pt x="355863" y="1905000"/>
                </a:lnTo>
                <a:close/>
              </a:path>
              <a:path w="1003300" h="2286000">
                <a:moveTo>
                  <a:pt x="359293" y="1905000"/>
                </a:moveTo>
                <a:lnTo>
                  <a:pt x="359120" y="1905000"/>
                </a:lnTo>
                <a:lnTo>
                  <a:pt x="359698" y="1892300"/>
                </a:lnTo>
                <a:lnTo>
                  <a:pt x="362779" y="1892300"/>
                </a:lnTo>
                <a:lnTo>
                  <a:pt x="359293" y="1905000"/>
                </a:lnTo>
                <a:close/>
              </a:path>
              <a:path w="1003300" h="2286000">
                <a:moveTo>
                  <a:pt x="368530" y="1905000"/>
                </a:moveTo>
                <a:lnTo>
                  <a:pt x="367488" y="1905000"/>
                </a:lnTo>
                <a:lnTo>
                  <a:pt x="367345" y="1892300"/>
                </a:lnTo>
                <a:lnTo>
                  <a:pt x="367753" y="1892300"/>
                </a:lnTo>
                <a:lnTo>
                  <a:pt x="368530" y="1905000"/>
                </a:lnTo>
                <a:close/>
              </a:path>
              <a:path w="1003300" h="2286000">
                <a:moveTo>
                  <a:pt x="370958" y="1900144"/>
                </a:moveTo>
                <a:lnTo>
                  <a:pt x="369627" y="1892300"/>
                </a:lnTo>
                <a:lnTo>
                  <a:pt x="370807" y="1892300"/>
                </a:lnTo>
                <a:lnTo>
                  <a:pt x="370958" y="1900144"/>
                </a:lnTo>
                <a:close/>
              </a:path>
              <a:path w="1003300" h="2286000">
                <a:moveTo>
                  <a:pt x="388047" y="1894114"/>
                </a:moveTo>
                <a:lnTo>
                  <a:pt x="387447" y="1892300"/>
                </a:lnTo>
                <a:lnTo>
                  <a:pt x="388337" y="1892300"/>
                </a:lnTo>
                <a:lnTo>
                  <a:pt x="388047" y="1894114"/>
                </a:lnTo>
                <a:close/>
              </a:path>
              <a:path w="1003300" h="2286000">
                <a:moveTo>
                  <a:pt x="398577" y="1905000"/>
                </a:moveTo>
                <a:lnTo>
                  <a:pt x="397189" y="1905000"/>
                </a:lnTo>
                <a:lnTo>
                  <a:pt x="396540" y="1892300"/>
                </a:lnTo>
                <a:lnTo>
                  <a:pt x="398057" y="1892300"/>
                </a:lnTo>
                <a:lnTo>
                  <a:pt x="398577" y="1905000"/>
                </a:lnTo>
                <a:close/>
              </a:path>
              <a:path w="1003300" h="2286000">
                <a:moveTo>
                  <a:pt x="402139" y="1905000"/>
                </a:moveTo>
                <a:lnTo>
                  <a:pt x="399519" y="1905000"/>
                </a:lnTo>
                <a:lnTo>
                  <a:pt x="399340" y="1892300"/>
                </a:lnTo>
                <a:lnTo>
                  <a:pt x="401577" y="1892300"/>
                </a:lnTo>
                <a:lnTo>
                  <a:pt x="402139" y="1905000"/>
                </a:lnTo>
                <a:close/>
              </a:path>
              <a:path w="1003300" h="2286000">
                <a:moveTo>
                  <a:pt x="402866" y="1901157"/>
                </a:moveTo>
                <a:lnTo>
                  <a:pt x="404201" y="1892300"/>
                </a:lnTo>
                <a:lnTo>
                  <a:pt x="404199" y="1894114"/>
                </a:lnTo>
                <a:lnTo>
                  <a:pt x="402866" y="1901157"/>
                </a:lnTo>
                <a:close/>
              </a:path>
              <a:path w="1003300" h="2286000">
                <a:moveTo>
                  <a:pt x="405574" y="1905000"/>
                </a:moveTo>
                <a:lnTo>
                  <a:pt x="404330" y="1905000"/>
                </a:lnTo>
                <a:lnTo>
                  <a:pt x="404219" y="1894008"/>
                </a:lnTo>
                <a:lnTo>
                  <a:pt x="404542" y="1892300"/>
                </a:lnTo>
                <a:lnTo>
                  <a:pt x="405274" y="1892300"/>
                </a:lnTo>
                <a:lnTo>
                  <a:pt x="405574" y="1905000"/>
                </a:lnTo>
                <a:close/>
              </a:path>
              <a:path w="1003300" h="2286000">
                <a:moveTo>
                  <a:pt x="408109" y="1905000"/>
                </a:moveTo>
                <a:lnTo>
                  <a:pt x="407851" y="1905000"/>
                </a:lnTo>
                <a:lnTo>
                  <a:pt x="407203" y="1892300"/>
                </a:lnTo>
                <a:lnTo>
                  <a:pt x="408197" y="1892300"/>
                </a:lnTo>
                <a:lnTo>
                  <a:pt x="408109" y="1905000"/>
                </a:lnTo>
                <a:close/>
              </a:path>
              <a:path w="1003300" h="2286000">
                <a:moveTo>
                  <a:pt x="419136" y="1905000"/>
                </a:moveTo>
                <a:lnTo>
                  <a:pt x="411244" y="1905000"/>
                </a:lnTo>
                <a:lnTo>
                  <a:pt x="411618" y="1892300"/>
                </a:lnTo>
                <a:lnTo>
                  <a:pt x="418891" y="1892300"/>
                </a:lnTo>
                <a:lnTo>
                  <a:pt x="419136" y="1905000"/>
                </a:lnTo>
                <a:close/>
              </a:path>
              <a:path w="1003300" h="2286000">
                <a:moveTo>
                  <a:pt x="425932" y="1902108"/>
                </a:moveTo>
                <a:lnTo>
                  <a:pt x="424168" y="1892300"/>
                </a:lnTo>
                <a:lnTo>
                  <a:pt x="429489" y="1892300"/>
                </a:lnTo>
                <a:lnTo>
                  <a:pt x="425932" y="1902108"/>
                </a:lnTo>
                <a:close/>
              </a:path>
              <a:path w="1003300" h="2286000">
                <a:moveTo>
                  <a:pt x="436201" y="1905000"/>
                </a:moveTo>
                <a:lnTo>
                  <a:pt x="434263" y="1905000"/>
                </a:lnTo>
                <a:lnTo>
                  <a:pt x="435009" y="1892300"/>
                </a:lnTo>
                <a:lnTo>
                  <a:pt x="436945" y="1892300"/>
                </a:lnTo>
                <a:lnTo>
                  <a:pt x="436201" y="1905000"/>
                </a:lnTo>
                <a:close/>
              </a:path>
              <a:path w="1003300" h="2286000">
                <a:moveTo>
                  <a:pt x="554449" y="1905000"/>
                </a:moveTo>
                <a:lnTo>
                  <a:pt x="548675" y="1905000"/>
                </a:lnTo>
                <a:lnTo>
                  <a:pt x="546681" y="1892300"/>
                </a:lnTo>
                <a:lnTo>
                  <a:pt x="551731" y="1892300"/>
                </a:lnTo>
                <a:lnTo>
                  <a:pt x="554449" y="1905000"/>
                </a:lnTo>
                <a:close/>
              </a:path>
              <a:path w="1003300" h="2286000">
                <a:moveTo>
                  <a:pt x="557155" y="1905000"/>
                </a:moveTo>
                <a:lnTo>
                  <a:pt x="556109" y="1905000"/>
                </a:lnTo>
                <a:lnTo>
                  <a:pt x="555607" y="1892300"/>
                </a:lnTo>
                <a:lnTo>
                  <a:pt x="558996" y="1892300"/>
                </a:lnTo>
                <a:lnTo>
                  <a:pt x="557155" y="1905000"/>
                </a:lnTo>
                <a:close/>
              </a:path>
              <a:path w="1003300" h="2286000">
                <a:moveTo>
                  <a:pt x="564036" y="1905000"/>
                </a:moveTo>
                <a:lnTo>
                  <a:pt x="561961" y="1905000"/>
                </a:lnTo>
                <a:lnTo>
                  <a:pt x="562489" y="1892300"/>
                </a:lnTo>
                <a:lnTo>
                  <a:pt x="563833" y="1892300"/>
                </a:lnTo>
                <a:lnTo>
                  <a:pt x="564036" y="1905000"/>
                </a:lnTo>
                <a:close/>
              </a:path>
              <a:path w="1003300" h="2286000">
                <a:moveTo>
                  <a:pt x="579953" y="1905000"/>
                </a:moveTo>
                <a:lnTo>
                  <a:pt x="578468" y="1905000"/>
                </a:lnTo>
                <a:lnTo>
                  <a:pt x="578506" y="1892300"/>
                </a:lnTo>
                <a:lnTo>
                  <a:pt x="580125" y="1892300"/>
                </a:lnTo>
                <a:lnTo>
                  <a:pt x="579953" y="1905000"/>
                </a:lnTo>
                <a:close/>
              </a:path>
              <a:path w="1003300" h="2286000">
                <a:moveTo>
                  <a:pt x="586103" y="1905000"/>
                </a:moveTo>
                <a:lnTo>
                  <a:pt x="583384" y="1905000"/>
                </a:lnTo>
                <a:lnTo>
                  <a:pt x="581261" y="1892300"/>
                </a:lnTo>
                <a:lnTo>
                  <a:pt x="586325" y="1892300"/>
                </a:lnTo>
                <a:lnTo>
                  <a:pt x="586103" y="1905000"/>
                </a:lnTo>
                <a:close/>
              </a:path>
              <a:path w="1003300" h="2286000">
                <a:moveTo>
                  <a:pt x="605702" y="1905000"/>
                </a:moveTo>
                <a:lnTo>
                  <a:pt x="605264" y="1905000"/>
                </a:lnTo>
                <a:lnTo>
                  <a:pt x="607483" y="1892300"/>
                </a:lnTo>
                <a:lnTo>
                  <a:pt x="610596" y="1892300"/>
                </a:lnTo>
                <a:lnTo>
                  <a:pt x="605702" y="1905000"/>
                </a:lnTo>
                <a:close/>
              </a:path>
              <a:path w="1003300" h="2286000">
                <a:moveTo>
                  <a:pt x="612799" y="1905000"/>
                </a:moveTo>
                <a:lnTo>
                  <a:pt x="613220" y="1892300"/>
                </a:lnTo>
                <a:lnTo>
                  <a:pt x="612799" y="1905000"/>
                </a:lnTo>
                <a:close/>
              </a:path>
              <a:path w="1003300" h="2286000">
                <a:moveTo>
                  <a:pt x="620441" y="1905000"/>
                </a:moveTo>
                <a:lnTo>
                  <a:pt x="617698" y="1905000"/>
                </a:lnTo>
                <a:lnTo>
                  <a:pt x="618540" y="1892300"/>
                </a:lnTo>
                <a:lnTo>
                  <a:pt x="621923" y="1892300"/>
                </a:lnTo>
                <a:lnTo>
                  <a:pt x="620441" y="1905000"/>
                </a:lnTo>
                <a:close/>
              </a:path>
              <a:path w="1003300" h="2286000">
                <a:moveTo>
                  <a:pt x="627158" y="1905000"/>
                </a:moveTo>
                <a:lnTo>
                  <a:pt x="622918" y="1905000"/>
                </a:lnTo>
                <a:lnTo>
                  <a:pt x="623245" y="1892300"/>
                </a:lnTo>
                <a:lnTo>
                  <a:pt x="627808" y="1892300"/>
                </a:lnTo>
                <a:lnTo>
                  <a:pt x="627158" y="1905000"/>
                </a:lnTo>
                <a:close/>
              </a:path>
              <a:path w="1003300" h="2286000">
                <a:moveTo>
                  <a:pt x="631752" y="1905000"/>
                </a:moveTo>
                <a:lnTo>
                  <a:pt x="629089" y="1905000"/>
                </a:lnTo>
                <a:lnTo>
                  <a:pt x="629066" y="1892300"/>
                </a:lnTo>
                <a:lnTo>
                  <a:pt x="632148" y="1892300"/>
                </a:lnTo>
                <a:lnTo>
                  <a:pt x="631752" y="1905000"/>
                </a:lnTo>
                <a:close/>
              </a:path>
              <a:path w="1003300" h="2286000">
                <a:moveTo>
                  <a:pt x="639017" y="1905000"/>
                </a:moveTo>
                <a:lnTo>
                  <a:pt x="637412" y="1905000"/>
                </a:lnTo>
                <a:lnTo>
                  <a:pt x="640858" y="1892300"/>
                </a:lnTo>
                <a:lnTo>
                  <a:pt x="641240" y="1892300"/>
                </a:lnTo>
                <a:lnTo>
                  <a:pt x="639017" y="1905000"/>
                </a:lnTo>
                <a:close/>
              </a:path>
              <a:path w="1003300" h="2286000">
                <a:moveTo>
                  <a:pt x="649570" y="1905000"/>
                </a:moveTo>
                <a:lnTo>
                  <a:pt x="643425" y="1905000"/>
                </a:lnTo>
                <a:lnTo>
                  <a:pt x="647545" y="1892300"/>
                </a:lnTo>
                <a:lnTo>
                  <a:pt x="651335" y="1892300"/>
                </a:lnTo>
                <a:lnTo>
                  <a:pt x="649570" y="1905000"/>
                </a:lnTo>
                <a:close/>
              </a:path>
              <a:path w="1003300" h="2286000">
                <a:moveTo>
                  <a:pt x="391646" y="1905000"/>
                </a:moveTo>
                <a:lnTo>
                  <a:pt x="386305" y="1905000"/>
                </a:lnTo>
                <a:lnTo>
                  <a:pt x="388047" y="1894114"/>
                </a:lnTo>
                <a:lnTo>
                  <a:pt x="391646" y="1905000"/>
                </a:lnTo>
                <a:close/>
              </a:path>
              <a:path w="1003300" h="2286000">
                <a:moveTo>
                  <a:pt x="567130" y="1905000"/>
                </a:moveTo>
                <a:lnTo>
                  <a:pt x="566703" y="1905000"/>
                </a:lnTo>
                <a:lnTo>
                  <a:pt x="566960" y="1899982"/>
                </a:lnTo>
                <a:lnTo>
                  <a:pt x="567130" y="1905000"/>
                </a:lnTo>
                <a:close/>
              </a:path>
              <a:path w="1003300" h="2286000">
                <a:moveTo>
                  <a:pt x="371782" y="1905000"/>
                </a:moveTo>
                <a:lnTo>
                  <a:pt x="371052" y="1905000"/>
                </a:lnTo>
                <a:lnTo>
                  <a:pt x="370958" y="1900144"/>
                </a:lnTo>
                <a:lnTo>
                  <a:pt x="371782" y="1905000"/>
                </a:lnTo>
                <a:close/>
              </a:path>
              <a:path w="1003300" h="2286000">
                <a:moveTo>
                  <a:pt x="402287" y="1905000"/>
                </a:moveTo>
                <a:lnTo>
                  <a:pt x="402139" y="1905000"/>
                </a:lnTo>
                <a:lnTo>
                  <a:pt x="402866" y="1901157"/>
                </a:lnTo>
                <a:lnTo>
                  <a:pt x="402287" y="1905000"/>
                </a:lnTo>
                <a:close/>
              </a:path>
              <a:path w="1003300" h="2286000">
                <a:moveTo>
                  <a:pt x="426452" y="1905000"/>
                </a:moveTo>
                <a:lnTo>
                  <a:pt x="424883" y="1905000"/>
                </a:lnTo>
                <a:lnTo>
                  <a:pt x="425932" y="1902108"/>
                </a:lnTo>
                <a:lnTo>
                  <a:pt x="426452" y="1905000"/>
                </a:lnTo>
                <a:close/>
              </a:path>
              <a:path w="1003300" h="2286000">
                <a:moveTo>
                  <a:pt x="339119" y="1917700"/>
                </a:moveTo>
                <a:lnTo>
                  <a:pt x="330800" y="1917700"/>
                </a:lnTo>
                <a:lnTo>
                  <a:pt x="329432" y="1905000"/>
                </a:lnTo>
                <a:lnTo>
                  <a:pt x="332824" y="1905000"/>
                </a:lnTo>
                <a:lnTo>
                  <a:pt x="339119" y="1917700"/>
                </a:lnTo>
                <a:close/>
              </a:path>
              <a:path w="1003300" h="2286000">
                <a:moveTo>
                  <a:pt x="358415" y="1917700"/>
                </a:moveTo>
                <a:lnTo>
                  <a:pt x="357288" y="1917700"/>
                </a:lnTo>
                <a:lnTo>
                  <a:pt x="357335" y="1905000"/>
                </a:lnTo>
                <a:lnTo>
                  <a:pt x="358415" y="1917700"/>
                </a:lnTo>
                <a:close/>
              </a:path>
              <a:path w="1003300" h="2286000">
                <a:moveTo>
                  <a:pt x="360461" y="1917700"/>
                </a:moveTo>
                <a:lnTo>
                  <a:pt x="359037" y="1905000"/>
                </a:lnTo>
                <a:lnTo>
                  <a:pt x="360000" y="1905000"/>
                </a:lnTo>
                <a:lnTo>
                  <a:pt x="360461" y="1917700"/>
                </a:lnTo>
                <a:close/>
              </a:path>
              <a:path w="1003300" h="2286000">
                <a:moveTo>
                  <a:pt x="371717" y="1917700"/>
                </a:moveTo>
                <a:lnTo>
                  <a:pt x="370577" y="1917700"/>
                </a:lnTo>
                <a:lnTo>
                  <a:pt x="370268" y="1905000"/>
                </a:lnTo>
                <a:lnTo>
                  <a:pt x="370595" y="1905000"/>
                </a:lnTo>
                <a:lnTo>
                  <a:pt x="371717" y="1917700"/>
                </a:lnTo>
                <a:close/>
              </a:path>
              <a:path w="1003300" h="2286000">
                <a:moveTo>
                  <a:pt x="374783" y="1917700"/>
                </a:moveTo>
                <a:lnTo>
                  <a:pt x="372407" y="1917700"/>
                </a:lnTo>
                <a:lnTo>
                  <a:pt x="372244" y="1905000"/>
                </a:lnTo>
                <a:lnTo>
                  <a:pt x="373743" y="1905000"/>
                </a:lnTo>
                <a:lnTo>
                  <a:pt x="374783" y="1917700"/>
                </a:lnTo>
                <a:close/>
              </a:path>
              <a:path w="1003300" h="2286000">
                <a:moveTo>
                  <a:pt x="385754" y="1917700"/>
                </a:moveTo>
                <a:lnTo>
                  <a:pt x="387206" y="1905000"/>
                </a:lnTo>
                <a:lnTo>
                  <a:pt x="388580" y="1905000"/>
                </a:lnTo>
                <a:lnTo>
                  <a:pt x="385754" y="1917700"/>
                </a:lnTo>
                <a:close/>
              </a:path>
              <a:path w="1003300" h="2286000">
                <a:moveTo>
                  <a:pt x="390948" y="1917700"/>
                </a:moveTo>
                <a:lnTo>
                  <a:pt x="390345" y="1917700"/>
                </a:lnTo>
                <a:lnTo>
                  <a:pt x="392243" y="1905000"/>
                </a:lnTo>
                <a:lnTo>
                  <a:pt x="390948" y="1917700"/>
                </a:lnTo>
                <a:close/>
              </a:path>
              <a:path w="1003300" h="2286000">
                <a:moveTo>
                  <a:pt x="393121" y="1917700"/>
                </a:moveTo>
                <a:lnTo>
                  <a:pt x="392915" y="1917700"/>
                </a:lnTo>
                <a:lnTo>
                  <a:pt x="392700" y="1905000"/>
                </a:lnTo>
                <a:lnTo>
                  <a:pt x="393742" y="1905000"/>
                </a:lnTo>
                <a:lnTo>
                  <a:pt x="393121" y="1917700"/>
                </a:lnTo>
                <a:close/>
              </a:path>
              <a:path w="1003300" h="2286000">
                <a:moveTo>
                  <a:pt x="399184" y="1917700"/>
                </a:moveTo>
                <a:lnTo>
                  <a:pt x="398186" y="1917700"/>
                </a:lnTo>
                <a:lnTo>
                  <a:pt x="397940" y="1905000"/>
                </a:lnTo>
                <a:lnTo>
                  <a:pt x="400210" y="1905000"/>
                </a:lnTo>
                <a:lnTo>
                  <a:pt x="399184" y="1917700"/>
                </a:lnTo>
                <a:close/>
              </a:path>
              <a:path w="1003300" h="2286000">
                <a:moveTo>
                  <a:pt x="403335" y="1917700"/>
                </a:moveTo>
                <a:lnTo>
                  <a:pt x="399184" y="1917700"/>
                </a:lnTo>
                <a:lnTo>
                  <a:pt x="401410" y="1905000"/>
                </a:lnTo>
                <a:lnTo>
                  <a:pt x="404114" y="1905000"/>
                </a:lnTo>
                <a:lnTo>
                  <a:pt x="403335" y="1917700"/>
                </a:lnTo>
                <a:close/>
              </a:path>
              <a:path w="1003300" h="2286000">
                <a:moveTo>
                  <a:pt x="405495" y="1917700"/>
                </a:moveTo>
                <a:lnTo>
                  <a:pt x="404114" y="1905000"/>
                </a:lnTo>
                <a:lnTo>
                  <a:pt x="406206" y="1905000"/>
                </a:lnTo>
                <a:lnTo>
                  <a:pt x="405495" y="1917700"/>
                </a:lnTo>
                <a:close/>
              </a:path>
              <a:path w="1003300" h="2286000">
                <a:moveTo>
                  <a:pt x="409431" y="1917700"/>
                </a:moveTo>
                <a:lnTo>
                  <a:pt x="408450" y="1905000"/>
                </a:lnTo>
                <a:lnTo>
                  <a:pt x="409089" y="1905000"/>
                </a:lnTo>
                <a:lnTo>
                  <a:pt x="409431" y="1917700"/>
                </a:lnTo>
                <a:close/>
              </a:path>
              <a:path w="1003300" h="2286000">
                <a:moveTo>
                  <a:pt x="412686" y="1917700"/>
                </a:moveTo>
                <a:lnTo>
                  <a:pt x="411391" y="1917700"/>
                </a:lnTo>
                <a:lnTo>
                  <a:pt x="411376" y="1905000"/>
                </a:lnTo>
                <a:lnTo>
                  <a:pt x="413957" y="1905000"/>
                </a:lnTo>
                <a:lnTo>
                  <a:pt x="412686" y="1917700"/>
                </a:lnTo>
                <a:close/>
              </a:path>
              <a:path w="1003300" h="2286000">
                <a:moveTo>
                  <a:pt x="414681" y="1905262"/>
                </a:moveTo>
                <a:lnTo>
                  <a:pt x="414656" y="1905000"/>
                </a:lnTo>
                <a:lnTo>
                  <a:pt x="414681" y="1905262"/>
                </a:lnTo>
                <a:close/>
              </a:path>
              <a:path w="1003300" h="2286000">
                <a:moveTo>
                  <a:pt x="422192" y="1917700"/>
                </a:moveTo>
                <a:lnTo>
                  <a:pt x="415892" y="1917700"/>
                </a:lnTo>
                <a:lnTo>
                  <a:pt x="416800" y="1905000"/>
                </a:lnTo>
                <a:lnTo>
                  <a:pt x="418287" y="1905000"/>
                </a:lnTo>
                <a:lnTo>
                  <a:pt x="422192" y="1917700"/>
                </a:lnTo>
                <a:close/>
              </a:path>
              <a:path w="1003300" h="2286000">
                <a:moveTo>
                  <a:pt x="423208" y="1917700"/>
                </a:moveTo>
                <a:lnTo>
                  <a:pt x="422192" y="1917700"/>
                </a:lnTo>
                <a:lnTo>
                  <a:pt x="420389" y="1905000"/>
                </a:lnTo>
                <a:lnTo>
                  <a:pt x="426771" y="1905000"/>
                </a:lnTo>
                <a:lnTo>
                  <a:pt x="423208" y="1917700"/>
                </a:lnTo>
                <a:close/>
              </a:path>
              <a:path w="1003300" h="2286000">
                <a:moveTo>
                  <a:pt x="430031" y="1911539"/>
                </a:moveTo>
                <a:lnTo>
                  <a:pt x="430455" y="1905000"/>
                </a:lnTo>
                <a:lnTo>
                  <a:pt x="431894" y="1905000"/>
                </a:lnTo>
                <a:lnTo>
                  <a:pt x="431297" y="1908354"/>
                </a:lnTo>
                <a:lnTo>
                  <a:pt x="430031" y="1911539"/>
                </a:lnTo>
                <a:close/>
              </a:path>
              <a:path w="1003300" h="2286000">
                <a:moveTo>
                  <a:pt x="434103" y="1917700"/>
                </a:moveTo>
                <a:lnTo>
                  <a:pt x="429632" y="1917700"/>
                </a:lnTo>
                <a:lnTo>
                  <a:pt x="431297" y="1908354"/>
                </a:lnTo>
                <a:lnTo>
                  <a:pt x="432630" y="1905000"/>
                </a:lnTo>
                <a:lnTo>
                  <a:pt x="435084" y="1905000"/>
                </a:lnTo>
                <a:lnTo>
                  <a:pt x="434103" y="1917700"/>
                </a:lnTo>
                <a:close/>
              </a:path>
              <a:path w="1003300" h="2286000">
                <a:moveTo>
                  <a:pt x="558532" y="1917700"/>
                </a:moveTo>
                <a:lnTo>
                  <a:pt x="554609" y="1917700"/>
                </a:lnTo>
                <a:lnTo>
                  <a:pt x="552916" y="1905000"/>
                </a:lnTo>
                <a:lnTo>
                  <a:pt x="556537" y="1905000"/>
                </a:lnTo>
                <a:lnTo>
                  <a:pt x="558532" y="1917700"/>
                </a:lnTo>
                <a:close/>
              </a:path>
              <a:path w="1003300" h="2286000">
                <a:moveTo>
                  <a:pt x="561851" y="1917700"/>
                </a:moveTo>
                <a:lnTo>
                  <a:pt x="559949" y="1917700"/>
                </a:lnTo>
                <a:lnTo>
                  <a:pt x="560341" y="1905000"/>
                </a:lnTo>
                <a:lnTo>
                  <a:pt x="562547" y="1905000"/>
                </a:lnTo>
                <a:lnTo>
                  <a:pt x="561851" y="1917700"/>
                </a:lnTo>
                <a:close/>
              </a:path>
              <a:path w="1003300" h="2286000">
                <a:moveTo>
                  <a:pt x="577399" y="1917700"/>
                </a:moveTo>
                <a:lnTo>
                  <a:pt x="572943" y="1917700"/>
                </a:lnTo>
                <a:lnTo>
                  <a:pt x="572679" y="1905000"/>
                </a:lnTo>
                <a:lnTo>
                  <a:pt x="576836" y="1905000"/>
                </a:lnTo>
                <a:lnTo>
                  <a:pt x="577399" y="1917700"/>
                </a:lnTo>
                <a:close/>
              </a:path>
              <a:path w="1003300" h="2286000">
                <a:moveTo>
                  <a:pt x="579434" y="1917700"/>
                </a:moveTo>
                <a:lnTo>
                  <a:pt x="578114" y="1917700"/>
                </a:lnTo>
                <a:lnTo>
                  <a:pt x="578097" y="1905000"/>
                </a:lnTo>
                <a:lnTo>
                  <a:pt x="580273" y="1905000"/>
                </a:lnTo>
                <a:lnTo>
                  <a:pt x="579434" y="1917700"/>
                </a:lnTo>
                <a:close/>
              </a:path>
              <a:path w="1003300" h="2286000">
                <a:moveTo>
                  <a:pt x="584983" y="1917700"/>
                </a:moveTo>
                <a:lnTo>
                  <a:pt x="583798" y="1917700"/>
                </a:lnTo>
                <a:lnTo>
                  <a:pt x="583798" y="1905000"/>
                </a:lnTo>
                <a:lnTo>
                  <a:pt x="585090" y="1905000"/>
                </a:lnTo>
                <a:lnTo>
                  <a:pt x="584983" y="1917700"/>
                </a:lnTo>
                <a:close/>
              </a:path>
              <a:path w="1003300" h="2286000">
                <a:moveTo>
                  <a:pt x="600349" y="1917700"/>
                </a:moveTo>
                <a:lnTo>
                  <a:pt x="600185" y="1917700"/>
                </a:lnTo>
                <a:lnTo>
                  <a:pt x="603672" y="1905000"/>
                </a:lnTo>
                <a:lnTo>
                  <a:pt x="607754" y="1905000"/>
                </a:lnTo>
                <a:lnTo>
                  <a:pt x="607411" y="1908702"/>
                </a:lnTo>
                <a:lnTo>
                  <a:pt x="600349" y="1917700"/>
                </a:lnTo>
                <a:close/>
              </a:path>
              <a:path w="1003300" h="2286000">
                <a:moveTo>
                  <a:pt x="607411" y="1908702"/>
                </a:moveTo>
                <a:lnTo>
                  <a:pt x="607754" y="1905000"/>
                </a:lnTo>
                <a:lnTo>
                  <a:pt x="609054" y="1905000"/>
                </a:lnTo>
                <a:lnTo>
                  <a:pt x="608381" y="1907467"/>
                </a:lnTo>
                <a:lnTo>
                  <a:pt x="607411" y="1908702"/>
                </a:lnTo>
                <a:close/>
              </a:path>
              <a:path w="1003300" h="2286000">
                <a:moveTo>
                  <a:pt x="608381" y="1907467"/>
                </a:moveTo>
                <a:lnTo>
                  <a:pt x="609054" y="1905000"/>
                </a:lnTo>
                <a:lnTo>
                  <a:pt x="609558" y="1905000"/>
                </a:lnTo>
                <a:lnTo>
                  <a:pt x="609591" y="1905926"/>
                </a:lnTo>
                <a:lnTo>
                  <a:pt x="608381" y="1907467"/>
                </a:lnTo>
                <a:close/>
              </a:path>
              <a:path w="1003300" h="2286000">
                <a:moveTo>
                  <a:pt x="609591" y="1905926"/>
                </a:moveTo>
                <a:lnTo>
                  <a:pt x="609558" y="1905000"/>
                </a:lnTo>
                <a:lnTo>
                  <a:pt x="610318" y="1905000"/>
                </a:lnTo>
                <a:lnTo>
                  <a:pt x="609591" y="1905926"/>
                </a:lnTo>
                <a:close/>
              </a:path>
              <a:path w="1003300" h="2286000">
                <a:moveTo>
                  <a:pt x="611273" y="1917700"/>
                </a:moveTo>
                <a:lnTo>
                  <a:pt x="610007" y="1917700"/>
                </a:lnTo>
                <a:lnTo>
                  <a:pt x="609591" y="1905926"/>
                </a:lnTo>
                <a:lnTo>
                  <a:pt x="610318" y="1905000"/>
                </a:lnTo>
                <a:lnTo>
                  <a:pt x="611273" y="1905000"/>
                </a:lnTo>
                <a:lnTo>
                  <a:pt x="611273" y="1917700"/>
                </a:lnTo>
                <a:close/>
              </a:path>
              <a:path w="1003300" h="2286000">
                <a:moveTo>
                  <a:pt x="618295" y="1917700"/>
                </a:moveTo>
                <a:lnTo>
                  <a:pt x="613983" y="1917700"/>
                </a:lnTo>
                <a:lnTo>
                  <a:pt x="616010" y="1905000"/>
                </a:lnTo>
                <a:lnTo>
                  <a:pt x="617524" y="1905000"/>
                </a:lnTo>
                <a:lnTo>
                  <a:pt x="618295" y="1917700"/>
                </a:lnTo>
                <a:close/>
              </a:path>
              <a:path w="1003300" h="2286000">
                <a:moveTo>
                  <a:pt x="621016" y="1917700"/>
                </a:moveTo>
                <a:lnTo>
                  <a:pt x="620047" y="1917700"/>
                </a:lnTo>
                <a:lnTo>
                  <a:pt x="620338" y="1905000"/>
                </a:lnTo>
                <a:lnTo>
                  <a:pt x="622038" y="1905000"/>
                </a:lnTo>
                <a:lnTo>
                  <a:pt x="621016" y="1917700"/>
                </a:lnTo>
                <a:close/>
              </a:path>
              <a:path w="1003300" h="2286000">
                <a:moveTo>
                  <a:pt x="631608" y="1917700"/>
                </a:moveTo>
                <a:lnTo>
                  <a:pt x="623655" y="1917700"/>
                </a:lnTo>
                <a:lnTo>
                  <a:pt x="624116" y="1905000"/>
                </a:lnTo>
                <a:lnTo>
                  <a:pt x="638114" y="1905000"/>
                </a:lnTo>
                <a:lnTo>
                  <a:pt x="631608" y="1917700"/>
                </a:lnTo>
                <a:close/>
              </a:path>
              <a:path w="1003300" h="2286000">
                <a:moveTo>
                  <a:pt x="640498" y="1917700"/>
                </a:moveTo>
                <a:lnTo>
                  <a:pt x="636579" y="1917700"/>
                </a:lnTo>
                <a:lnTo>
                  <a:pt x="638651" y="1905000"/>
                </a:lnTo>
                <a:lnTo>
                  <a:pt x="640498" y="1917700"/>
                </a:lnTo>
                <a:close/>
              </a:path>
              <a:path w="1003300" h="2286000">
                <a:moveTo>
                  <a:pt x="640806" y="1917700"/>
                </a:moveTo>
                <a:lnTo>
                  <a:pt x="640498" y="1917700"/>
                </a:lnTo>
                <a:lnTo>
                  <a:pt x="639970" y="1905000"/>
                </a:lnTo>
                <a:lnTo>
                  <a:pt x="640806" y="1917700"/>
                </a:lnTo>
                <a:close/>
              </a:path>
              <a:path w="1003300" h="2286000">
                <a:moveTo>
                  <a:pt x="646850" y="1917700"/>
                </a:moveTo>
                <a:lnTo>
                  <a:pt x="643757" y="1917700"/>
                </a:lnTo>
                <a:lnTo>
                  <a:pt x="644907" y="1905000"/>
                </a:lnTo>
                <a:lnTo>
                  <a:pt x="647287" y="1905000"/>
                </a:lnTo>
                <a:lnTo>
                  <a:pt x="646850" y="1917700"/>
                </a:lnTo>
                <a:close/>
              </a:path>
              <a:path w="1003300" h="2286000">
                <a:moveTo>
                  <a:pt x="415892" y="1917700"/>
                </a:moveTo>
                <a:lnTo>
                  <a:pt x="414681" y="1917700"/>
                </a:lnTo>
                <a:lnTo>
                  <a:pt x="414681" y="1905262"/>
                </a:lnTo>
                <a:lnTo>
                  <a:pt x="415892" y="1917700"/>
                </a:lnTo>
                <a:close/>
              </a:path>
              <a:path w="1003300" h="2286000">
                <a:moveTo>
                  <a:pt x="607087" y="1912208"/>
                </a:moveTo>
                <a:lnTo>
                  <a:pt x="607411" y="1908702"/>
                </a:lnTo>
                <a:lnTo>
                  <a:pt x="608381" y="1907467"/>
                </a:lnTo>
                <a:lnTo>
                  <a:pt x="607087" y="1912208"/>
                </a:lnTo>
                <a:close/>
              </a:path>
              <a:path w="1003300" h="2286000">
                <a:moveTo>
                  <a:pt x="429632" y="1917700"/>
                </a:moveTo>
                <a:lnTo>
                  <a:pt x="430031" y="1911539"/>
                </a:lnTo>
                <a:lnTo>
                  <a:pt x="431297" y="1908354"/>
                </a:lnTo>
                <a:lnTo>
                  <a:pt x="429632" y="1917700"/>
                </a:lnTo>
                <a:close/>
              </a:path>
              <a:path w="1003300" h="2286000">
                <a:moveTo>
                  <a:pt x="429632" y="1917700"/>
                </a:moveTo>
                <a:lnTo>
                  <a:pt x="427583" y="1917700"/>
                </a:lnTo>
                <a:lnTo>
                  <a:pt x="430031" y="1911539"/>
                </a:lnTo>
                <a:lnTo>
                  <a:pt x="429632" y="1917700"/>
                </a:lnTo>
                <a:close/>
              </a:path>
              <a:path w="1003300" h="2286000">
                <a:moveTo>
                  <a:pt x="606579" y="1917700"/>
                </a:moveTo>
                <a:lnTo>
                  <a:pt x="605588" y="1917700"/>
                </a:lnTo>
                <a:lnTo>
                  <a:pt x="607087" y="1912208"/>
                </a:lnTo>
                <a:lnTo>
                  <a:pt x="606579" y="1917700"/>
                </a:lnTo>
                <a:close/>
              </a:path>
              <a:path w="1003300" h="2286000">
                <a:moveTo>
                  <a:pt x="340063" y="1930400"/>
                </a:moveTo>
                <a:lnTo>
                  <a:pt x="334787" y="1930400"/>
                </a:lnTo>
                <a:lnTo>
                  <a:pt x="333365" y="1917700"/>
                </a:lnTo>
                <a:lnTo>
                  <a:pt x="338789" y="1917700"/>
                </a:lnTo>
                <a:lnTo>
                  <a:pt x="340063" y="1930400"/>
                </a:lnTo>
                <a:close/>
              </a:path>
              <a:path w="1003300" h="2286000">
                <a:moveTo>
                  <a:pt x="360675" y="1930400"/>
                </a:moveTo>
                <a:lnTo>
                  <a:pt x="359830" y="1930400"/>
                </a:lnTo>
                <a:lnTo>
                  <a:pt x="359242" y="1917700"/>
                </a:lnTo>
                <a:lnTo>
                  <a:pt x="360428" y="1917700"/>
                </a:lnTo>
                <a:lnTo>
                  <a:pt x="360675" y="1930400"/>
                </a:lnTo>
                <a:close/>
              </a:path>
              <a:path w="1003300" h="2286000">
                <a:moveTo>
                  <a:pt x="363877" y="1930400"/>
                </a:moveTo>
                <a:lnTo>
                  <a:pt x="363031" y="1930400"/>
                </a:lnTo>
                <a:lnTo>
                  <a:pt x="361630" y="1917700"/>
                </a:lnTo>
                <a:lnTo>
                  <a:pt x="363155" y="1917700"/>
                </a:lnTo>
                <a:lnTo>
                  <a:pt x="363877" y="1930400"/>
                </a:lnTo>
                <a:close/>
              </a:path>
              <a:path w="1003300" h="2286000">
                <a:moveTo>
                  <a:pt x="373911" y="1930400"/>
                </a:moveTo>
                <a:lnTo>
                  <a:pt x="372428" y="1917700"/>
                </a:lnTo>
                <a:lnTo>
                  <a:pt x="373903" y="1917700"/>
                </a:lnTo>
                <a:lnTo>
                  <a:pt x="373911" y="1930400"/>
                </a:lnTo>
                <a:close/>
              </a:path>
              <a:path w="1003300" h="2286000">
                <a:moveTo>
                  <a:pt x="378105" y="1930400"/>
                </a:moveTo>
                <a:lnTo>
                  <a:pt x="375953" y="1930400"/>
                </a:lnTo>
                <a:lnTo>
                  <a:pt x="375600" y="1917700"/>
                </a:lnTo>
                <a:lnTo>
                  <a:pt x="377759" y="1917700"/>
                </a:lnTo>
                <a:lnTo>
                  <a:pt x="378105" y="1930400"/>
                </a:lnTo>
                <a:close/>
              </a:path>
              <a:path w="1003300" h="2286000">
                <a:moveTo>
                  <a:pt x="391475" y="1930400"/>
                </a:moveTo>
                <a:lnTo>
                  <a:pt x="387560" y="1930400"/>
                </a:lnTo>
                <a:lnTo>
                  <a:pt x="392499" y="1917700"/>
                </a:lnTo>
                <a:lnTo>
                  <a:pt x="393026" y="1917700"/>
                </a:lnTo>
                <a:lnTo>
                  <a:pt x="391475" y="1930400"/>
                </a:lnTo>
                <a:close/>
              </a:path>
              <a:path w="1003300" h="2286000">
                <a:moveTo>
                  <a:pt x="405719" y="1930400"/>
                </a:moveTo>
                <a:lnTo>
                  <a:pt x="399427" y="1930400"/>
                </a:lnTo>
                <a:lnTo>
                  <a:pt x="398856" y="1917700"/>
                </a:lnTo>
                <a:lnTo>
                  <a:pt x="405161" y="1917700"/>
                </a:lnTo>
                <a:lnTo>
                  <a:pt x="405719" y="1930400"/>
                </a:lnTo>
                <a:close/>
              </a:path>
              <a:path w="1003300" h="2286000">
                <a:moveTo>
                  <a:pt x="417374" y="1930400"/>
                </a:moveTo>
                <a:lnTo>
                  <a:pt x="410111" y="1930400"/>
                </a:lnTo>
                <a:lnTo>
                  <a:pt x="410662" y="1917700"/>
                </a:lnTo>
                <a:lnTo>
                  <a:pt x="418615" y="1917700"/>
                </a:lnTo>
                <a:lnTo>
                  <a:pt x="417374" y="1930400"/>
                </a:lnTo>
                <a:close/>
              </a:path>
              <a:path w="1003300" h="2286000">
                <a:moveTo>
                  <a:pt x="427169" y="1930400"/>
                </a:moveTo>
                <a:lnTo>
                  <a:pt x="420333" y="1930400"/>
                </a:lnTo>
                <a:lnTo>
                  <a:pt x="418615" y="1917700"/>
                </a:lnTo>
                <a:lnTo>
                  <a:pt x="426490" y="1917700"/>
                </a:lnTo>
                <a:lnTo>
                  <a:pt x="427169" y="1930400"/>
                </a:lnTo>
                <a:close/>
              </a:path>
              <a:path w="1003300" h="2286000">
                <a:moveTo>
                  <a:pt x="429751" y="1930400"/>
                </a:moveTo>
                <a:lnTo>
                  <a:pt x="429566" y="1930400"/>
                </a:lnTo>
                <a:lnTo>
                  <a:pt x="430428" y="1917700"/>
                </a:lnTo>
                <a:lnTo>
                  <a:pt x="431675" y="1917700"/>
                </a:lnTo>
                <a:lnTo>
                  <a:pt x="429751" y="1930400"/>
                </a:lnTo>
                <a:close/>
              </a:path>
              <a:path w="1003300" h="2286000">
                <a:moveTo>
                  <a:pt x="554207" y="1930400"/>
                </a:moveTo>
                <a:lnTo>
                  <a:pt x="552664" y="1930400"/>
                </a:lnTo>
                <a:lnTo>
                  <a:pt x="553160" y="1917700"/>
                </a:lnTo>
                <a:lnTo>
                  <a:pt x="554471" y="1917700"/>
                </a:lnTo>
                <a:lnTo>
                  <a:pt x="554207" y="1930400"/>
                </a:lnTo>
                <a:close/>
              </a:path>
              <a:path w="1003300" h="2286000">
                <a:moveTo>
                  <a:pt x="559164" y="1930400"/>
                </a:moveTo>
                <a:lnTo>
                  <a:pt x="558012" y="1930400"/>
                </a:lnTo>
                <a:lnTo>
                  <a:pt x="558783" y="1917700"/>
                </a:lnTo>
                <a:lnTo>
                  <a:pt x="559065" y="1917700"/>
                </a:lnTo>
                <a:lnTo>
                  <a:pt x="559164" y="1930400"/>
                </a:lnTo>
                <a:close/>
              </a:path>
              <a:path w="1003300" h="2286000">
                <a:moveTo>
                  <a:pt x="560618" y="1924178"/>
                </a:moveTo>
                <a:lnTo>
                  <a:pt x="559164" y="1918113"/>
                </a:lnTo>
                <a:lnTo>
                  <a:pt x="559164" y="1917700"/>
                </a:lnTo>
                <a:lnTo>
                  <a:pt x="559449" y="1917700"/>
                </a:lnTo>
                <a:lnTo>
                  <a:pt x="560618" y="1924178"/>
                </a:lnTo>
                <a:close/>
              </a:path>
              <a:path w="1003300" h="2286000">
                <a:moveTo>
                  <a:pt x="578326" y="1930400"/>
                </a:moveTo>
                <a:lnTo>
                  <a:pt x="576802" y="1930400"/>
                </a:lnTo>
                <a:lnTo>
                  <a:pt x="576960" y="1917700"/>
                </a:lnTo>
                <a:lnTo>
                  <a:pt x="578943" y="1917700"/>
                </a:lnTo>
                <a:lnTo>
                  <a:pt x="578326" y="1930400"/>
                </a:lnTo>
                <a:close/>
              </a:path>
              <a:path w="1003300" h="2286000">
                <a:moveTo>
                  <a:pt x="584226" y="1930400"/>
                </a:moveTo>
                <a:lnTo>
                  <a:pt x="581818" y="1930400"/>
                </a:lnTo>
                <a:lnTo>
                  <a:pt x="579181" y="1917700"/>
                </a:lnTo>
                <a:lnTo>
                  <a:pt x="583952" y="1917700"/>
                </a:lnTo>
                <a:lnTo>
                  <a:pt x="584226" y="1930400"/>
                </a:lnTo>
                <a:close/>
              </a:path>
              <a:path w="1003300" h="2286000">
                <a:moveTo>
                  <a:pt x="602727" y="1930400"/>
                </a:moveTo>
                <a:lnTo>
                  <a:pt x="601545" y="1930400"/>
                </a:lnTo>
                <a:lnTo>
                  <a:pt x="606672" y="1917700"/>
                </a:lnTo>
                <a:lnTo>
                  <a:pt x="606813" y="1917700"/>
                </a:lnTo>
                <a:lnTo>
                  <a:pt x="602727" y="1930400"/>
                </a:lnTo>
                <a:close/>
              </a:path>
              <a:path w="1003300" h="2286000">
                <a:moveTo>
                  <a:pt x="615309" y="1930400"/>
                </a:moveTo>
                <a:lnTo>
                  <a:pt x="610786" y="1930400"/>
                </a:lnTo>
                <a:lnTo>
                  <a:pt x="611094" y="1917700"/>
                </a:lnTo>
                <a:lnTo>
                  <a:pt x="616029" y="1917700"/>
                </a:lnTo>
                <a:lnTo>
                  <a:pt x="615309" y="1930400"/>
                </a:lnTo>
                <a:close/>
              </a:path>
              <a:path w="1003300" h="2286000">
                <a:moveTo>
                  <a:pt x="618265" y="1930400"/>
                </a:moveTo>
                <a:lnTo>
                  <a:pt x="616978" y="1930400"/>
                </a:lnTo>
                <a:lnTo>
                  <a:pt x="617244" y="1917700"/>
                </a:lnTo>
                <a:lnTo>
                  <a:pt x="619163" y="1917700"/>
                </a:lnTo>
                <a:lnTo>
                  <a:pt x="618265" y="1930400"/>
                </a:lnTo>
                <a:close/>
              </a:path>
              <a:path w="1003300" h="2286000">
                <a:moveTo>
                  <a:pt x="623637" y="1930400"/>
                </a:moveTo>
                <a:lnTo>
                  <a:pt x="618820" y="1930400"/>
                </a:lnTo>
                <a:lnTo>
                  <a:pt x="620914" y="1917700"/>
                </a:lnTo>
                <a:lnTo>
                  <a:pt x="624271" y="1917700"/>
                </a:lnTo>
                <a:lnTo>
                  <a:pt x="623637" y="1930400"/>
                </a:lnTo>
                <a:close/>
              </a:path>
              <a:path w="1003300" h="2286000">
                <a:moveTo>
                  <a:pt x="628663" y="1930400"/>
                </a:moveTo>
                <a:lnTo>
                  <a:pt x="624949" y="1930400"/>
                </a:lnTo>
                <a:lnTo>
                  <a:pt x="624271" y="1917700"/>
                </a:lnTo>
                <a:lnTo>
                  <a:pt x="627145" y="1917700"/>
                </a:lnTo>
                <a:lnTo>
                  <a:pt x="628663" y="1930400"/>
                </a:lnTo>
                <a:close/>
              </a:path>
              <a:path w="1003300" h="2286000">
                <a:moveTo>
                  <a:pt x="633520" y="1930400"/>
                </a:moveTo>
                <a:lnTo>
                  <a:pt x="630120" y="1930400"/>
                </a:lnTo>
                <a:lnTo>
                  <a:pt x="630827" y="1917700"/>
                </a:lnTo>
                <a:lnTo>
                  <a:pt x="636031" y="1917700"/>
                </a:lnTo>
                <a:lnTo>
                  <a:pt x="633520" y="1930400"/>
                </a:lnTo>
                <a:close/>
              </a:path>
              <a:path w="1003300" h="2286000">
                <a:moveTo>
                  <a:pt x="644017" y="1930400"/>
                </a:moveTo>
                <a:lnTo>
                  <a:pt x="638859" y="1930400"/>
                </a:lnTo>
                <a:lnTo>
                  <a:pt x="641968" y="1917700"/>
                </a:lnTo>
                <a:lnTo>
                  <a:pt x="644771" y="1917700"/>
                </a:lnTo>
                <a:lnTo>
                  <a:pt x="644620" y="1921204"/>
                </a:lnTo>
                <a:lnTo>
                  <a:pt x="644017" y="1930400"/>
                </a:lnTo>
                <a:close/>
              </a:path>
              <a:path w="1003300" h="2286000">
                <a:moveTo>
                  <a:pt x="644534" y="1930400"/>
                </a:moveTo>
                <a:lnTo>
                  <a:pt x="644222" y="1930400"/>
                </a:lnTo>
                <a:lnTo>
                  <a:pt x="644620" y="1921204"/>
                </a:lnTo>
                <a:lnTo>
                  <a:pt x="644849" y="1917700"/>
                </a:lnTo>
                <a:lnTo>
                  <a:pt x="646416" y="1917700"/>
                </a:lnTo>
                <a:lnTo>
                  <a:pt x="644534" y="1930400"/>
                </a:lnTo>
                <a:close/>
              </a:path>
              <a:path w="1003300" h="2286000">
                <a:moveTo>
                  <a:pt x="644222" y="1930400"/>
                </a:moveTo>
                <a:lnTo>
                  <a:pt x="644017" y="1930400"/>
                </a:lnTo>
                <a:lnTo>
                  <a:pt x="644620" y="1921204"/>
                </a:lnTo>
                <a:lnTo>
                  <a:pt x="644222" y="1930400"/>
                </a:lnTo>
                <a:close/>
              </a:path>
              <a:path w="1003300" h="2286000">
                <a:moveTo>
                  <a:pt x="562109" y="1930400"/>
                </a:moveTo>
                <a:lnTo>
                  <a:pt x="561741" y="1930400"/>
                </a:lnTo>
                <a:lnTo>
                  <a:pt x="560618" y="1924178"/>
                </a:lnTo>
                <a:lnTo>
                  <a:pt x="562109" y="1930400"/>
                </a:lnTo>
                <a:close/>
              </a:path>
              <a:path w="1003300" h="2286000">
                <a:moveTo>
                  <a:pt x="342144" y="1943100"/>
                </a:moveTo>
                <a:lnTo>
                  <a:pt x="340450" y="1943100"/>
                </a:lnTo>
                <a:lnTo>
                  <a:pt x="337736" y="1930400"/>
                </a:lnTo>
                <a:lnTo>
                  <a:pt x="338313" y="1930400"/>
                </a:lnTo>
                <a:lnTo>
                  <a:pt x="340625" y="1936233"/>
                </a:lnTo>
                <a:lnTo>
                  <a:pt x="342144" y="1943100"/>
                </a:lnTo>
                <a:close/>
              </a:path>
              <a:path w="1003300" h="2286000">
                <a:moveTo>
                  <a:pt x="340625" y="1936233"/>
                </a:moveTo>
                <a:lnTo>
                  <a:pt x="338313" y="1930400"/>
                </a:lnTo>
                <a:lnTo>
                  <a:pt x="339334" y="1930400"/>
                </a:lnTo>
                <a:lnTo>
                  <a:pt x="340625" y="1936233"/>
                </a:lnTo>
                <a:close/>
              </a:path>
              <a:path w="1003300" h="2286000">
                <a:moveTo>
                  <a:pt x="348753" y="1943100"/>
                </a:moveTo>
                <a:lnTo>
                  <a:pt x="343346" y="1943100"/>
                </a:lnTo>
                <a:lnTo>
                  <a:pt x="340625" y="1936233"/>
                </a:lnTo>
                <a:lnTo>
                  <a:pt x="339334" y="1930400"/>
                </a:lnTo>
                <a:lnTo>
                  <a:pt x="344860" y="1930400"/>
                </a:lnTo>
                <a:lnTo>
                  <a:pt x="348753" y="1943100"/>
                </a:lnTo>
                <a:close/>
              </a:path>
              <a:path w="1003300" h="2286000">
                <a:moveTo>
                  <a:pt x="351206" y="1943100"/>
                </a:moveTo>
                <a:lnTo>
                  <a:pt x="349489" y="1930400"/>
                </a:lnTo>
                <a:lnTo>
                  <a:pt x="352476" y="1930400"/>
                </a:lnTo>
                <a:lnTo>
                  <a:pt x="351206" y="1943100"/>
                </a:lnTo>
                <a:close/>
              </a:path>
              <a:path w="1003300" h="2286000">
                <a:moveTo>
                  <a:pt x="363506" y="1943100"/>
                </a:moveTo>
                <a:lnTo>
                  <a:pt x="362533" y="1943100"/>
                </a:lnTo>
                <a:lnTo>
                  <a:pt x="359710" y="1930400"/>
                </a:lnTo>
                <a:lnTo>
                  <a:pt x="362070" y="1930400"/>
                </a:lnTo>
                <a:lnTo>
                  <a:pt x="363506" y="1943100"/>
                </a:lnTo>
                <a:close/>
              </a:path>
              <a:path w="1003300" h="2286000">
                <a:moveTo>
                  <a:pt x="376888" y="1943100"/>
                </a:moveTo>
                <a:lnTo>
                  <a:pt x="375806" y="1943100"/>
                </a:lnTo>
                <a:lnTo>
                  <a:pt x="375806" y="1930400"/>
                </a:lnTo>
                <a:lnTo>
                  <a:pt x="376785" y="1930400"/>
                </a:lnTo>
                <a:lnTo>
                  <a:pt x="376888" y="1943100"/>
                </a:lnTo>
                <a:close/>
              </a:path>
              <a:path w="1003300" h="2286000">
                <a:moveTo>
                  <a:pt x="387968" y="1943100"/>
                </a:moveTo>
                <a:lnTo>
                  <a:pt x="392504" y="1930400"/>
                </a:lnTo>
                <a:lnTo>
                  <a:pt x="392889" y="1930400"/>
                </a:lnTo>
                <a:lnTo>
                  <a:pt x="387968" y="1943100"/>
                </a:lnTo>
                <a:close/>
              </a:path>
              <a:path w="1003300" h="2286000">
                <a:moveTo>
                  <a:pt x="404279" y="1943100"/>
                </a:moveTo>
                <a:lnTo>
                  <a:pt x="400353" y="1943100"/>
                </a:lnTo>
                <a:lnTo>
                  <a:pt x="401575" y="1930400"/>
                </a:lnTo>
                <a:lnTo>
                  <a:pt x="403901" y="1930400"/>
                </a:lnTo>
                <a:lnTo>
                  <a:pt x="404279" y="1943100"/>
                </a:lnTo>
                <a:close/>
              </a:path>
              <a:path w="1003300" h="2286000">
                <a:moveTo>
                  <a:pt x="406656" y="1943100"/>
                </a:moveTo>
                <a:lnTo>
                  <a:pt x="406497" y="1943100"/>
                </a:lnTo>
                <a:lnTo>
                  <a:pt x="405050" y="1930400"/>
                </a:lnTo>
                <a:lnTo>
                  <a:pt x="407961" y="1930400"/>
                </a:lnTo>
                <a:lnTo>
                  <a:pt x="406656" y="1943100"/>
                </a:lnTo>
                <a:close/>
              </a:path>
              <a:path w="1003300" h="2286000">
                <a:moveTo>
                  <a:pt x="409504" y="1943100"/>
                </a:moveTo>
                <a:lnTo>
                  <a:pt x="407961" y="1930400"/>
                </a:lnTo>
                <a:lnTo>
                  <a:pt x="410259" y="1930400"/>
                </a:lnTo>
                <a:lnTo>
                  <a:pt x="409504" y="1943100"/>
                </a:lnTo>
                <a:close/>
              </a:path>
              <a:path w="1003300" h="2286000">
                <a:moveTo>
                  <a:pt x="414775" y="1943100"/>
                </a:moveTo>
                <a:lnTo>
                  <a:pt x="410803" y="1943100"/>
                </a:lnTo>
                <a:lnTo>
                  <a:pt x="411324" y="1930400"/>
                </a:lnTo>
                <a:lnTo>
                  <a:pt x="414191" y="1930400"/>
                </a:lnTo>
                <a:lnTo>
                  <a:pt x="414775" y="1943100"/>
                </a:lnTo>
                <a:close/>
              </a:path>
              <a:path w="1003300" h="2286000">
                <a:moveTo>
                  <a:pt x="421508" y="1943100"/>
                </a:moveTo>
                <a:lnTo>
                  <a:pt x="416264" y="1943100"/>
                </a:lnTo>
                <a:lnTo>
                  <a:pt x="419905" y="1930400"/>
                </a:lnTo>
                <a:lnTo>
                  <a:pt x="422864" y="1930400"/>
                </a:lnTo>
                <a:lnTo>
                  <a:pt x="421508" y="1943100"/>
                </a:lnTo>
                <a:close/>
              </a:path>
              <a:path w="1003300" h="2286000">
                <a:moveTo>
                  <a:pt x="430002" y="1943100"/>
                </a:moveTo>
                <a:lnTo>
                  <a:pt x="423208" y="1943100"/>
                </a:lnTo>
                <a:lnTo>
                  <a:pt x="423208" y="1930400"/>
                </a:lnTo>
                <a:lnTo>
                  <a:pt x="429912" y="1930400"/>
                </a:lnTo>
                <a:lnTo>
                  <a:pt x="430002" y="1943100"/>
                </a:lnTo>
                <a:close/>
              </a:path>
              <a:path w="1003300" h="2286000">
                <a:moveTo>
                  <a:pt x="556438" y="1943100"/>
                </a:moveTo>
                <a:lnTo>
                  <a:pt x="551400" y="1943100"/>
                </a:lnTo>
                <a:lnTo>
                  <a:pt x="551812" y="1930400"/>
                </a:lnTo>
                <a:lnTo>
                  <a:pt x="553905" y="1930400"/>
                </a:lnTo>
                <a:lnTo>
                  <a:pt x="556438" y="1943100"/>
                </a:lnTo>
                <a:close/>
              </a:path>
              <a:path w="1003300" h="2286000">
                <a:moveTo>
                  <a:pt x="569126" y="1943100"/>
                </a:moveTo>
                <a:lnTo>
                  <a:pt x="564302" y="1943100"/>
                </a:lnTo>
                <a:lnTo>
                  <a:pt x="565012" y="1930400"/>
                </a:lnTo>
                <a:lnTo>
                  <a:pt x="569608" y="1930400"/>
                </a:lnTo>
                <a:lnTo>
                  <a:pt x="569126" y="1943100"/>
                </a:lnTo>
                <a:close/>
              </a:path>
              <a:path w="1003300" h="2286000">
                <a:moveTo>
                  <a:pt x="573500" y="1943100"/>
                </a:moveTo>
                <a:lnTo>
                  <a:pt x="570326" y="1943100"/>
                </a:lnTo>
                <a:lnTo>
                  <a:pt x="572394" y="1930400"/>
                </a:lnTo>
                <a:lnTo>
                  <a:pt x="572787" y="1930400"/>
                </a:lnTo>
                <a:lnTo>
                  <a:pt x="573500" y="1943100"/>
                </a:lnTo>
                <a:close/>
              </a:path>
              <a:path w="1003300" h="2286000">
                <a:moveTo>
                  <a:pt x="577009" y="1943100"/>
                </a:moveTo>
                <a:lnTo>
                  <a:pt x="575146" y="1943100"/>
                </a:lnTo>
                <a:lnTo>
                  <a:pt x="575756" y="1930400"/>
                </a:lnTo>
                <a:lnTo>
                  <a:pt x="577179" y="1930400"/>
                </a:lnTo>
                <a:lnTo>
                  <a:pt x="577009" y="1943100"/>
                </a:lnTo>
                <a:close/>
              </a:path>
              <a:path w="1003300" h="2286000">
                <a:moveTo>
                  <a:pt x="581300" y="1932071"/>
                </a:moveTo>
                <a:lnTo>
                  <a:pt x="581304" y="1930400"/>
                </a:lnTo>
                <a:lnTo>
                  <a:pt x="581300" y="1932071"/>
                </a:lnTo>
                <a:close/>
              </a:path>
              <a:path w="1003300" h="2286000">
                <a:moveTo>
                  <a:pt x="594939" y="1940783"/>
                </a:moveTo>
                <a:lnTo>
                  <a:pt x="597504" y="1930400"/>
                </a:lnTo>
                <a:lnTo>
                  <a:pt x="601571" y="1930400"/>
                </a:lnTo>
                <a:lnTo>
                  <a:pt x="594939" y="1940783"/>
                </a:lnTo>
                <a:close/>
              </a:path>
              <a:path w="1003300" h="2286000">
                <a:moveTo>
                  <a:pt x="604004" y="1933340"/>
                </a:moveTo>
                <a:lnTo>
                  <a:pt x="604120" y="1930400"/>
                </a:lnTo>
                <a:lnTo>
                  <a:pt x="604720" y="1930400"/>
                </a:lnTo>
                <a:lnTo>
                  <a:pt x="604004" y="1933340"/>
                </a:lnTo>
                <a:close/>
              </a:path>
              <a:path w="1003300" h="2286000">
                <a:moveTo>
                  <a:pt x="605697" y="1941278"/>
                </a:moveTo>
                <a:lnTo>
                  <a:pt x="604720" y="1930400"/>
                </a:lnTo>
                <a:lnTo>
                  <a:pt x="604966" y="1930400"/>
                </a:lnTo>
                <a:lnTo>
                  <a:pt x="605697" y="1940783"/>
                </a:lnTo>
                <a:lnTo>
                  <a:pt x="605697" y="1941278"/>
                </a:lnTo>
                <a:close/>
              </a:path>
              <a:path w="1003300" h="2286000">
                <a:moveTo>
                  <a:pt x="616011" y="1943100"/>
                </a:moveTo>
                <a:lnTo>
                  <a:pt x="605861" y="1943100"/>
                </a:lnTo>
                <a:lnTo>
                  <a:pt x="605837" y="1940783"/>
                </a:lnTo>
                <a:lnTo>
                  <a:pt x="608771" y="1930400"/>
                </a:lnTo>
                <a:lnTo>
                  <a:pt x="616011" y="1930400"/>
                </a:lnTo>
                <a:lnTo>
                  <a:pt x="616011" y="1943100"/>
                </a:lnTo>
                <a:close/>
              </a:path>
              <a:path w="1003300" h="2286000">
                <a:moveTo>
                  <a:pt x="620496" y="1943100"/>
                </a:moveTo>
                <a:lnTo>
                  <a:pt x="618731" y="1943100"/>
                </a:lnTo>
                <a:lnTo>
                  <a:pt x="619624" y="1930400"/>
                </a:lnTo>
                <a:lnTo>
                  <a:pt x="620742" y="1930400"/>
                </a:lnTo>
                <a:lnTo>
                  <a:pt x="620496" y="1943100"/>
                </a:lnTo>
                <a:close/>
              </a:path>
              <a:path w="1003300" h="2286000">
                <a:moveTo>
                  <a:pt x="626432" y="1943100"/>
                </a:moveTo>
                <a:lnTo>
                  <a:pt x="623464" y="1943100"/>
                </a:lnTo>
                <a:lnTo>
                  <a:pt x="623346" y="1930400"/>
                </a:lnTo>
                <a:lnTo>
                  <a:pt x="626432" y="1930400"/>
                </a:lnTo>
                <a:lnTo>
                  <a:pt x="626432" y="1943100"/>
                </a:lnTo>
                <a:close/>
              </a:path>
              <a:path w="1003300" h="2286000">
                <a:moveTo>
                  <a:pt x="628240" y="1938849"/>
                </a:moveTo>
                <a:lnTo>
                  <a:pt x="628449" y="1930400"/>
                </a:lnTo>
                <a:lnTo>
                  <a:pt x="631834" y="1930400"/>
                </a:lnTo>
                <a:lnTo>
                  <a:pt x="628240" y="1938849"/>
                </a:lnTo>
                <a:close/>
              </a:path>
              <a:path w="1003300" h="2286000">
                <a:moveTo>
                  <a:pt x="640904" y="1943100"/>
                </a:moveTo>
                <a:lnTo>
                  <a:pt x="635867" y="1943100"/>
                </a:lnTo>
                <a:lnTo>
                  <a:pt x="639901" y="1930400"/>
                </a:lnTo>
                <a:lnTo>
                  <a:pt x="641849" y="1930400"/>
                </a:lnTo>
                <a:lnTo>
                  <a:pt x="640904" y="1943100"/>
                </a:lnTo>
                <a:close/>
              </a:path>
              <a:path w="1003300" h="2286000">
                <a:moveTo>
                  <a:pt x="581277" y="1943100"/>
                </a:moveTo>
                <a:lnTo>
                  <a:pt x="580771" y="1943100"/>
                </a:lnTo>
                <a:lnTo>
                  <a:pt x="581300" y="1932071"/>
                </a:lnTo>
                <a:lnTo>
                  <a:pt x="581277" y="1943100"/>
                </a:lnTo>
                <a:close/>
              </a:path>
              <a:path w="1003300" h="2286000">
                <a:moveTo>
                  <a:pt x="603622" y="1943100"/>
                </a:moveTo>
                <a:lnTo>
                  <a:pt x="601628" y="1943100"/>
                </a:lnTo>
                <a:lnTo>
                  <a:pt x="604004" y="1933340"/>
                </a:lnTo>
                <a:lnTo>
                  <a:pt x="603622" y="1943100"/>
                </a:lnTo>
                <a:close/>
              </a:path>
              <a:path w="1003300" h="2286000">
                <a:moveTo>
                  <a:pt x="628135" y="1943100"/>
                </a:moveTo>
                <a:lnTo>
                  <a:pt x="626432" y="1943100"/>
                </a:lnTo>
                <a:lnTo>
                  <a:pt x="628240" y="1938849"/>
                </a:lnTo>
                <a:lnTo>
                  <a:pt x="628135" y="1943100"/>
                </a:lnTo>
                <a:close/>
              </a:path>
              <a:path w="1003300" h="2286000">
                <a:moveTo>
                  <a:pt x="594367" y="1943100"/>
                </a:moveTo>
                <a:lnTo>
                  <a:pt x="593460" y="1943100"/>
                </a:lnTo>
                <a:lnTo>
                  <a:pt x="594939" y="1940783"/>
                </a:lnTo>
                <a:lnTo>
                  <a:pt x="594367" y="1943100"/>
                </a:lnTo>
                <a:close/>
              </a:path>
              <a:path w="1003300" h="2286000">
                <a:moveTo>
                  <a:pt x="605861" y="1943100"/>
                </a:moveTo>
                <a:lnTo>
                  <a:pt x="605697" y="1941278"/>
                </a:lnTo>
                <a:lnTo>
                  <a:pt x="605861" y="1943100"/>
                </a:lnTo>
                <a:close/>
              </a:path>
              <a:path w="1003300" h="2286000">
                <a:moveTo>
                  <a:pt x="605861" y="1943100"/>
                </a:moveTo>
                <a:lnTo>
                  <a:pt x="605182" y="1943100"/>
                </a:lnTo>
                <a:lnTo>
                  <a:pt x="605697" y="1941278"/>
                </a:lnTo>
                <a:lnTo>
                  <a:pt x="605861" y="1943100"/>
                </a:lnTo>
                <a:close/>
              </a:path>
              <a:path w="1003300" h="2286000">
                <a:moveTo>
                  <a:pt x="344353" y="1955800"/>
                </a:moveTo>
                <a:lnTo>
                  <a:pt x="343362" y="1955800"/>
                </a:lnTo>
                <a:lnTo>
                  <a:pt x="341304" y="1943100"/>
                </a:lnTo>
                <a:lnTo>
                  <a:pt x="343118" y="1943100"/>
                </a:lnTo>
                <a:lnTo>
                  <a:pt x="344353" y="1955800"/>
                </a:lnTo>
                <a:close/>
              </a:path>
              <a:path w="1003300" h="2286000">
                <a:moveTo>
                  <a:pt x="346439" y="1955800"/>
                </a:moveTo>
                <a:lnTo>
                  <a:pt x="343642" y="1943100"/>
                </a:lnTo>
                <a:lnTo>
                  <a:pt x="346439" y="1943100"/>
                </a:lnTo>
                <a:lnTo>
                  <a:pt x="346439" y="1955800"/>
                </a:lnTo>
                <a:close/>
              </a:path>
              <a:path w="1003300" h="2286000">
                <a:moveTo>
                  <a:pt x="349751" y="1955800"/>
                </a:moveTo>
                <a:lnTo>
                  <a:pt x="347549" y="1955800"/>
                </a:lnTo>
                <a:lnTo>
                  <a:pt x="347846" y="1943100"/>
                </a:lnTo>
                <a:lnTo>
                  <a:pt x="349751" y="1955800"/>
                </a:lnTo>
                <a:close/>
              </a:path>
              <a:path w="1003300" h="2286000">
                <a:moveTo>
                  <a:pt x="355521" y="1955800"/>
                </a:moveTo>
                <a:lnTo>
                  <a:pt x="353350" y="1955800"/>
                </a:lnTo>
                <a:lnTo>
                  <a:pt x="353211" y="1943100"/>
                </a:lnTo>
                <a:lnTo>
                  <a:pt x="355124" y="1943100"/>
                </a:lnTo>
                <a:lnTo>
                  <a:pt x="355521" y="1955800"/>
                </a:lnTo>
                <a:close/>
              </a:path>
              <a:path w="1003300" h="2286000">
                <a:moveTo>
                  <a:pt x="360750" y="1955800"/>
                </a:moveTo>
                <a:lnTo>
                  <a:pt x="359617" y="1955800"/>
                </a:lnTo>
                <a:lnTo>
                  <a:pt x="359257" y="1943100"/>
                </a:lnTo>
                <a:lnTo>
                  <a:pt x="360750" y="1955800"/>
                </a:lnTo>
                <a:close/>
              </a:path>
              <a:path w="1003300" h="2286000">
                <a:moveTo>
                  <a:pt x="371324" y="1955800"/>
                </a:moveTo>
                <a:lnTo>
                  <a:pt x="366493" y="1955800"/>
                </a:lnTo>
                <a:lnTo>
                  <a:pt x="364678" y="1943100"/>
                </a:lnTo>
                <a:lnTo>
                  <a:pt x="364870" y="1943100"/>
                </a:lnTo>
                <a:lnTo>
                  <a:pt x="371324" y="1955800"/>
                </a:lnTo>
                <a:close/>
              </a:path>
              <a:path w="1003300" h="2286000">
                <a:moveTo>
                  <a:pt x="381237" y="1955800"/>
                </a:moveTo>
                <a:lnTo>
                  <a:pt x="379122" y="1955800"/>
                </a:lnTo>
                <a:lnTo>
                  <a:pt x="379122" y="1943100"/>
                </a:lnTo>
                <a:lnTo>
                  <a:pt x="380320" y="1943100"/>
                </a:lnTo>
                <a:lnTo>
                  <a:pt x="381237" y="1955800"/>
                </a:lnTo>
                <a:close/>
              </a:path>
              <a:path w="1003300" h="2286000">
                <a:moveTo>
                  <a:pt x="384544" y="1955800"/>
                </a:moveTo>
                <a:lnTo>
                  <a:pt x="381315" y="1955800"/>
                </a:lnTo>
                <a:lnTo>
                  <a:pt x="382504" y="1943100"/>
                </a:lnTo>
                <a:lnTo>
                  <a:pt x="384544" y="1955800"/>
                </a:lnTo>
                <a:close/>
              </a:path>
              <a:path w="1003300" h="2286000">
                <a:moveTo>
                  <a:pt x="397197" y="1955800"/>
                </a:moveTo>
                <a:lnTo>
                  <a:pt x="395228" y="1955800"/>
                </a:lnTo>
                <a:lnTo>
                  <a:pt x="398627" y="1943100"/>
                </a:lnTo>
                <a:lnTo>
                  <a:pt x="399611" y="1943100"/>
                </a:lnTo>
                <a:lnTo>
                  <a:pt x="397197" y="1955800"/>
                </a:lnTo>
                <a:close/>
              </a:path>
              <a:path w="1003300" h="2286000">
                <a:moveTo>
                  <a:pt x="404990" y="1955800"/>
                </a:moveTo>
                <a:lnTo>
                  <a:pt x="401624" y="1955800"/>
                </a:lnTo>
                <a:lnTo>
                  <a:pt x="400749" y="1943100"/>
                </a:lnTo>
                <a:lnTo>
                  <a:pt x="405399" y="1943100"/>
                </a:lnTo>
                <a:lnTo>
                  <a:pt x="404990" y="1955800"/>
                </a:lnTo>
                <a:close/>
              </a:path>
              <a:path w="1003300" h="2286000">
                <a:moveTo>
                  <a:pt x="409242" y="1955800"/>
                </a:moveTo>
                <a:lnTo>
                  <a:pt x="408009" y="1955800"/>
                </a:lnTo>
                <a:lnTo>
                  <a:pt x="405399" y="1943100"/>
                </a:lnTo>
                <a:lnTo>
                  <a:pt x="408157" y="1943100"/>
                </a:lnTo>
                <a:lnTo>
                  <a:pt x="409242" y="1955800"/>
                </a:lnTo>
                <a:close/>
              </a:path>
              <a:path w="1003300" h="2286000">
                <a:moveTo>
                  <a:pt x="415305" y="1955800"/>
                </a:moveTo>
                <a:lnTo>
                  <a:pt x="409242" y="1955800"/>
                </a:lnTo>
                <a:lnTo>
                  <a:pt x="413291" y="1943100"/>
                </a:lnTo>
                <a:lnTo>
                  <a:pt x="416661" y="1943100"/>
                </a:lnTo>
                <a:lnTo>
                  <a:pt x="415305" y="1955800"/>
                </a:lnTo>
                <a:close/>
              </a:path>
              <a:path w="1003300" h="2286000">
                <a:moveTo>
                  <a:pt x="425408" y="1955800"/>
                </a:moveTo>
                <a:lnTo>
                  <a:pt x="423468" y="1955800"/>
                </a:lnTo>
                <a:lnTo>
                  <a:pt x="423684" y="1943100"/>
                </a:lnTo>
                <a:lnTo>
                  <a:pt x="427769" y="1943100"/>
                </a:lnTo>
                <a:lnTo>
                  <a:pt x="425408" y="1955800"/>
                </a:lnTo>
                <a:close/>
              </a:path>
              <a:path w="1003300" h="2286000">
                <a:moveTo>
                  <a:pt x="432208" y="1955800"/>
                </a:moveTo>
                <a:lnTo>
                  <a:pt x="429943" y="1955800"/>
                </a:lnTo>
                <a:lnTo>
                  <a:pt x="429589" y="1943100"/>
                </a:lnTo>
                <a:lnTo>
                  <a:pt x="431378" y="1943100"/>
                </a:lnTo>
                <a:lnTo>
                  <a:pt x="432208" y="1955800"/>
                </a:lnTo>
                <a:close/>
              </a:path>
              <a:path w="1003300" h="2286000">
                <a:moveTo>
                  <a:pt x="433237" y="1955800"/>
                </a:moveTo>
                <a:lnTo>
                  <a:pt x="432208" y="1955800"/>
                </a:lnTo>
                <a:lnTo>
                  <a:pt x="432208" y="1943100"/>
                </a:lnTo>
                <a:lnTo>
                  <a:pt x="433422" y="1943100"/>
                </a:lnTo>
                <a:lnTo>
                  <a:pt x="433237" y="1955800"/>
                </a:lnTo>
                <a:close/>
              </a:path>
              <a:path w="1003300" h="2286000">
                <a:moveTo>
                  <a:pt x="552559" y="1955800"/>
                </a:moveTo>
                <a:lnTo>
                  <a:pt x="548695" y="1955800"/>
                </a:lnTo>
                <a:lnTo>
                  <a:pt x="550629" y="1943100"/>
                </a:lnTo>
                <a:lnTo>
                  <a:pt x="552622" y="1943100"/>
                </a:lnTo>
                <a:lnTo>
                  <a:pt x="552559" y="1955800"/>
                </a:lnTo>
                <a:close/>
              </a:path>
              <a:path w="1003300" h="2286000">
                <a:moveTo>
                  <a:pt x="559264" y="1949732"/>
                </a:moveTo>
                <a:lnTo>
                  <a:pt x="555247" y="1943100"/>
                </a:lnTo>
                <a:lnTo>
                  <a:pt x="557269" y="1943100"/>
                </a:lnTo>
                <a:lnTo>
                  <a:pt x="559264" y="1949732"/>
                </a:lnTo>
                <a:close/>
              </a:path>
              <a:path w="1003300" h="2286000">
                <a:moveTo>
                  <a:pt x="562480" y="1955044"/>
                </a:moveTo>
                <a:lnTo>
                  <a:pt x="561712" y="1953775"/>
                </a:lnTo>
                <a:lnTo>
                  <a:pt x="561296" y="1943100"/>
                </a:lnTo>
                <a:lnTo>
                  <a:pt x="562480" y="1943100"/>
                </a:lnTo>
                <a:lnTo>
                  <a:pt x="562480" y="1955044"/>
                </a:lnTo>
                <a:close/>
              </a:path>
              <a:path w="1003300" h="2286000">
                <a:moveTo>
                  <a:pt x="565288" y="1955800"/>
                </a:moveTo>
                <a:lnTo>
                  <a:pt x="563869" y="1955800"/>
                </a:lnTo>
                <a:lnTo>
                  <a:pt x="564095" y="1943100"/>
                </a:lnTo>
                <a:lnTo>
                  <a:pt x="565124" y="1943100"/>
                </a:lnTo>
                <a:lnTo>
                  <a:pt x="565288" y="1955800"/>
                </a:lnTo>
                <a:close/>
              </a:path>
              <a:path w="1003300" h="2286000">
                <a:moveTo>
                  <a:pt x="568045" y="1955800"/>
                </a:moveTo>
                <a:lnTo>
                  <a:pt x="566461" y="1955800"/>
                </a:lnTo>
                <a:lnTo>
                  <a:pt x="566656" y="1943100"/>
                </a:lnTo>
                <a:lnTo>
                  <a:pt x="569416" y="1943100"/>
                </a:lnTo>
                <a:lnTo>
                  <a:pt x="568045" y="1955800"/>
                </a:lnTo>
                <a:close/>
              </a:path>
              <a:path w="1003300" h="2286000">
                <a:moveTo>
                  <a:pt x="570878" y="1955800"/>
                </a:moveTo>
                <a:lnTo>
                  <a:pt x="569420" y="1955800"/>
                </a:lnTo>
                <a:lnTo>
                  <a:pt x="569823" y="1943100"/>
                </a:lnTo>
                <a:lnTo>
                  <a:pt x="571519" y="1943100"/>
                </a:lnTo>
                <a:lnTo>
                  <a:pt x="570878" y="1955800"/>
                </a:lnTo>
                <a:close/>
              </a:path>
              <a:path w="1003300" h="2286000">
                <a:moveTo>
                  <a:pt x="581076" y="1955800"/>
                </a:moveTo>
                <a:lnTo>
                  <a:pt x="579248" y="1955800"/>
                </a:lnTo>
                <a:lnTo>
                  <a:pt x="574928" y="1943693"/>
                </a:lnTo>
                <a:lnTo>
                  <a:pt x="574826" y="1943100"/>
                </a:lnTo>
                <a:lnTo>
                  <a:pt x="581345" y="1943100"/>
                </a:lnTo>
                <a:lnTo>
                  <a:pt x="581076" y="1955800"/>
                </a:lnTo>
                <a:close/>
              </a:path>
              <a:path w="1003300" h="2286000">
                <a:moveTo>
                  <a:pt x="593348" y="1955800"/>
                </a:moveTo>
                <a:lnTo>
                  <a:pt x="592325" y="1955800"/>
                </a:lnTo>
                <a:lnTo>
                  <a:pt x="593604" y="1943100"/>
                </a:lnTo>
                <a:lnTo>
                  <a:pt x="599913" y="1943100"/>
                </a:lnTo>
                <a:lnTo>
                  <a:pt x="593348" y="1955800"/>
                </a:lnTo>
                <a:close/>
              </a:path>
              <a:path w="1003300" h="2286000">
                <a:moveTo>
                  <a:pt x="599871" y="1955800"/>
                </a:moveTo>
                <a:lnTo>
                  <a:pt x="597286" y="1955800"/>
                </a:lnTo>
                <a:lnTo>
                  <a:pt x="600833" y="1943100"/>
                </a:lnTo>
                <a:lnTo>
                  <a:pt x="601628" y="1943100"/>
                </a:lnTo>
                <a:lnTo>
                  <a:pt x="599871" y="1955800"/>
                </a:lnTo>
                <a:close/>
              </a:path>
              <a:path w="1003300" h="2286000">
                <a:moveTo>
                  <a:pt x="608579" y="1955800"/>
                </a:moveTo>
                <a:lnTo>
                  <a:pt x="603415" y="1955800"/>
                </a:lnTo>
                <a:lnTo>
                  <a:pt x="606005" y="1943100"/>
                </a:lnTo>
                <a:lnTo>
                  <a:pt x="610304" y="1943100"/>
                </a:lnTo>
                <a:lnTo>
                  <a:pt x="608579" y="1955800"/>
                </a:lnTo>
                <a:close/>
              </a:path>
              <a:path w="1003300" h="2286000">
                <a:moveTo>
                  <a:pt x="613168" y="1955800"/>
                </a:moveTo>
                <a:lnTo>
                  <a:pt x="610476" y="1955800"/>
                </a:lnTo>
                <a:lnTo>
                  <a:pt x="612057" y="1943100"/>
                </a:lnTo>
                <a:lnTo>
                  <a:pt x="613168" y="1943100"/>
                </a:lnTo>
                <a:lnTo>
                  <a:pt x="613168" y="1955800"/>
                </a:lnTo>
                <a:close/>
              </a:path>
              <a:path w="1003300" h="2286000">
                <a:moveTo>
                  <a:pt x="628688" y="1955800"/>
                </a:moveTo>
                <a:lnTo>
                  <a:pt x="621203" y="1955800"/>
                </a:lnTo>
                <a:lnTo>
                  <a:pt x="620942" y="1943100"/>
                </a:lnTo>
                <a:lnTo>
                  <a:pt x="631011" y="1943100"/>
                </a:lnTo>
                <a:lnTo>
                  <a:pt x="628688" y="1955800"/>
                </a:lnTo>
                <a:close/>
              </a:path>
              <a:path w="1003300" h="2286000">
                <a:moveTo>
                  <a:pt x="639681" y="1955800"/>
                </a:moveTo>
                <a:lnTo>
                  <a:pt x="630534" y="1955800"/>
                </a:lnTo>
                <a:lnTo>
                  <a:pt x="636842" y="1943100"/>
                </a:lnTo>
                <a:lnTo>
                  <a:pt x="639343" y="1943100"/>
                </a:lnTo>
                <a:lnTo>
                  <a:pt x="639681" y="1955800"/>
                </a:lnTo>
                <a:close/>
              </a:path>
              <a:path w="1003300" h="2286000">
                <a:moveTo>
                  <a:pt x="576522" y="1955800"/>
                </a:moveTo>
                <a:lnTo>
                  <a:pt x="574291" y="1955800"/>
                </a:lnTo>
                <a:lnTo>
                  <a:pt x="574801" y="1943693"/>
                </a:lnTo>
                <a:lnTo>
                  <a:pt x="576522" y="1955800"/>
                </a:lnTo>
                <a:close/>
              </a:path>
              <a:path w="1003300" h="2286000">
                <a:moveTo>
                  <a:pt x="561791" y="1955800"/>
                </a:moveTo>
                <a:lnTo>
                  <a:pt x="561088" y="1955800"/>
                </a:lnTo>
                <a:lnTo>
                  <a:pt x="559264" y="1949732"/>
                </a:lnTo>
                <a:lnTo>
                  <a:pt x="561712" y="1953775"/>
                </a:lnTo>
                <a:lnTo>
                  <a:pt x="561791" y="1955800"/>
                </a:lnTo>
                <a:close/>
              </a:path>
              <a:path w="1003300" h="2286000">
                <a:moveTo>
                  <a:pt x="562938" y="1955800"/>
                </a:moveTo>
                <a:lnTo>
                  <a:pt x="562480" y="1955800"/>
                </a:lnTo>
                <a:lnTo>
                  <a:pt x="562480" y="1955044"/>
                </a:lnTo>
                <a:lnTo>
                  <a:pt x="562938" y="1955800"/>
                </a:lnTo>
                <a:close/>
              </a:path>
              <a:path w="1003300" h="2286000">
                <a:moveTo>
                  <a:pt x="349953" y="1968500"/>
                </a:moveTo>
                <a:lnTo>
                  <a:pt x="349464" y="1968500"/>
                </a:lnTo>
                <a:lnTo>
                  <a:pt x="344614" y="1955800"/>
                </a:lnTo>
                <a:lnTo>
                  <a:pt x="346948" y="1955800"/>
                </a:lnTo>
                <a:lnTo>
                  <a:pt x="349953" y="1968500"/>
                </a:lnTo>
                <a:close/>
              </a:path>
              <a:path w="1003300" h="2286000">
                <a:moveTo>
                  <a:pt x="371470" y="1968500"/>
                </a:moveTo>
                <a:lnTo>
                  <a:pt x="369115" y="1968500"/>
                </a:lnTo>
                <a:lnTo>
                  <a:pt x="368306" y="1955800"/>
                </a:lnTo>
                <a:lnTo>
                  <a:pt x="369225" y="1955800"/>
                </a:lnTo>
                <a:lnTo>
                  <a:pt x="371470" y="1968500"/>
                </a:lnTo>
                <a:close/>
              </a:path>
              <a:path w="1003300" h="2286000">
                <a:moveTo>
                  <a:pt x="383057" y="1968500"/>
                </a:moveTo>
                <a:lnTo>
                  <a:pt x="382101" y="1968500"/>
                </a:lnTo>
                <a:lnTo>
                  <a:pt x="381807" y="1955800"/>
                </a:lnTo>
                <a:lnTo>
                  <a:pt x="383377" y="1955800"/>
                </a:lnTo>
                <a:lnTo>
                  <a:pt x="383057" y="1968500"/>
                </a:lnTo>
                <a:close/>
              </a:path>
              <a:path w="1003300" h="2286000">
                <a:moveTo>
                  <a:pt x="384883" y="1956407"/>
                </a:moveTo>
                <a:lnTo>
                  <a:pt x="384764" y="1955800"/>
                </a:lnTo>
                <a:lnTo>
                  <a:pt x="384883" y="1956407"/>
                </a:lnTo>
                <a:close/>
              </a:path>
              <a:path w="1003300" h="2286000">
                <a:moveTo>
                  <a:pt x="395781" y="1968500"/>
                </a:moveTo>
                <a:lnTo>
                  <a:pt x="399654" y="1955800"/>
                </a:lnTo>
                <a:lnTo>
                  <a:pt x="400942" y="1955800"/>
                </a:lnTo>
                <a:lnTo>
                  <a:pt x="395781" y="1968500"/>
                </a:lnTo>
                <a:close/>
              </a:path>
              <a:path w="1003300" h="2286000">
                <a:moveTo>
                  <a:pt x="408304" y="1968500"/>
                </a:moveTo>
                <a:lnTo>
                  <a:pt x="403658" y="1968500"/>
                </a:lnTo>
                <a:lnTo>
                  <a:pt x="403478" y="1955800"/>
                </a:lnTo>
                <a:lnTo>
                  <a:pt x="404785" y="1955800"/>
                </a:lnTo>
                <a:lnTo>
                  <a:pt x="408304" y="1968500"/>
                </a:lnTo>
                <a:close/>
              </a:path>
              <a:path w="1003300" h="2286000">
                <a:moveTo>
                  <a:pt x="409620" y="1968500"/>
                </a:moveTo>
                <a:lnTo>
                  <a:pt x="407883" y="1955800"/>
                </a:lnTo>
                <a:lnTo>
                  <a:pt x="410000" y="1955800"/>
                </a:lnTo>
                <a:lnTo>
                  <a:pt x="409620" y="1968500"/>
                </a:lnTo>
                <a:close/>
              </a:path>
              <a:path w="1003300" h="2286000">
                <a:moveTo>
                  <a:pt x="415269" y="1968500"/>
                </a:moveTo>
                <a:lnTo>
                  <a:pt x="413547" y="1968500"/>
                </a:lnTo>
                <a:lnTo>
                  <a:pt x="412856" y="1955800"/>
                </a:lnTo>
                <a:lnTo>
                  <a:pt x="414907" y="1955800"/>
                </a:lnTo>
                <a:lnTo>
                  <a:pt x="415269" y="1968500"/>
                </a:lnTo>
                <a:close/>
              </a:path>
              <a:path w="1003300" h="2286000">
                <a:moveTo>
                  <a:pt x="417661" y="1968500"/>
                </a:moveTo>
                <a:lnTo>
                  <a:pt x="416835" y="1955800"/>
                </a:lnTo>
                <a:lnTo>
                  <a:pt x="418043" y="1955800"/>
                </a:lnTo>
                <a:lnTo>
                  <a:pt x="417661" y="1968500"/>
                </a:lnTo>
                <a:close/>
              </a:path>
              <a:path w="1003300" h="2286000">
                <a:moveTo>
                  <a:pt x="421095" y="1968500"/>
                </a:moveTo>
                <a:lnTo>
                  <a:pt x="420365" y="1968500"/>
                </a:lnTo>
                <a:lnTo>
                  <a:pt x="420365" y="1955800"/>
                </a:lnTo>
                <a:lnTo>
                  <a:pt x="423432" y="1955800"/>
                </a:lnTo>
                <a:lnTo>
                  <a:pt x="421095" y="1968500"/>
                </a:lnTo>
                <a:close/>
              </a:path>
              <a:path w="1003300" h="2286000">
                <a:moveTo>
                  <a:pt x="432373" y="1968500"/>
                </a:moveTo>
                <a:lnTo>
                  <a:pt x="425635" y="1968500"/>
                </a:lnTo>
                <a:lnTo>
                  <a:pt x="430161" y="1955800"/>
                </a:lnTo>
                <a:lnTo>
                  <a:pt x="432795" y="1955800"/>
                </a:lnTo>
                <a:lnTo>
                  <a:pt x="432373" y="1968500"/>
                </a:lnTo>
                <a:close/>
              </a:path>
              <a:path w="1003300" h="2286000">
                <a:moveTo>
                  <a:pt x="553527" y="1968500"/>
                </a:moveTo>
                <a:lnTo>
                  <a:pt x="550361" y="1968500"/>
                </a:lnTo>
                <a:lnTo>
                  <a:pt x="550311" y="1955800"/>
                </a:lnTo>
                <a:lnTo>
                  <a:pt x="552532" y="1955800"/>
                </a:lnTo>
                <a:lnTo>
                  <a:pt x="553527" y="1968500"/>
                </a:lnTo>
                <a:close/>
              </a:path>
              <a:path w="1003300" h="2286000">
                <a:moveTo>
                  <a:pt x="554344" y="1968500"/>
                </a:moveTo>
                <a:lnTo>
                  <a:pt x="553984" y="1955800"/>
                </a:lnTo>
                <a:lnTo>
                  <a:pt x="555906" y="1955800"/>
                </a:lnTo>
                <a:lnTo>
                  <a:pt x="554344" y="1968500"/>
                </a:lnTo>
                <a:close/>
              </a:path>
              <a:path w="1003300" h="2286000">
                <a:moveTo>
                  <a:pt x="563570" y="1968500"/>
                </a:moveTo>
                <a:lnTo>
                  <a:pt x="561320" y="1968500"/>
                </a:lnTo>
                <a:lnTo>
                  <a:pt x="560821" y="1955800"/>
                </a:lnTo>
                <a:lnTo>
                  <a:pt x="563678" y="1955800"/>
                </a:lnTo>
                <a:lnTo>
                  <a:pt x="564038" y="1965781"/>
                </a:lnTo>
                <a:lnTo>
                  <a:pt x="563570" y="1968500"/>
                </a:lnTo>
                <a:close/>
              </a:path>
              <a:path w="1003300" h="2286000">
                <a:moveTo>
                  <a:pt x="570063" y="1968500"/>
                </a:moveTo>
                <a:lnTo>
                  <a:pt x="564136" y="1968500"/>
                </a:lnTo>
                <a:lnTo>
                  <a:pt x="564038" y="1965781"/>
                </a:lnTo>
                <a:lnTo>
                  <a:pt x="565756" y="1955800"/>
                </a:lnTo>
                <a:lnTo>
                  <a:pt x="570460" y="1955800"/>
                </a:lnTo>
                <a:lnTo>
                  <a:pt x="570063" y="1968500"/>
                </a:lnTo>
                <a:close/>
              </a:path>
              <a:path w="1003300" h="2286000">
                <a:moveTo>
                  <a:pt x="574336" y="1968500"/>
                </a:moveTo>
                <a:lnTo>
                  <a:pt x="573517" y="1968500"/>
                </a:lnTo>
                <a:lnTo>
                  <a:pt x="573883" y="1955800"/>
                </a:lnTo>
                <a:lnTo>
                  <a:pt x="574558" y="1955800"/>
                </a:lnTo>
                <a:lnTo>
                  <a:pt x="574336" y="1968500"/>
                </a:lnTo>
                <a:close/>
              </a:path>
              <a:path w="1003300" h="2286000">
                <a:moveTo>
                  <a:pt x="597243" y="1968500"/>
                </a:moveTo>
                <a:lnTo>
                  <a:pt x="594471" y="1968500"/>
                </a:lnTo>
                <a:lnTo>
                  <a:pt x="597350" y="1955800"/>
                </a:lnTo>
                <a:lnTo>
                  <a:pt x="597617" y="1955800"/>
                </a:lnTo>
                <a:lnTo>
                  <a:pt x="597243" y="1968500"/>
                </a:lnTo>
                <a:close/>
              </a:path>
              <a:path w="1003300" h="2286000">
                <a:moveTo>
                  <a:pt x="605090" y="1968500"/>
                </a:moveTo>
                <a:lnTo>
                  <a:pt x="600655" y="1968500"/>
                </a:lnTo>
                <a:lnTo>
                  <a:pt x="600962" y="1955800"/>
                </a:lnTo>
                <a:lnTo>
                  <a:pt x="606757" y="1955800"/>
                </a:lnTo>
                <a:lnTo>
                  <a:pt x="605090" y="1968500"/>
                </a:lnTo>
                <a:close/>
              </a:path>
              <a:path w="1003300" h="2286000">
                <a:moveTo>
                  <a:pt x="606689" y="1968500"/>
                </a:moveTo>
                <a:lnTo>
                  <a:pt x="607655" y="1955800"/>
                </a:lnTo>
                <a:lnTo>
                  <a:pt x="609028" y="1955800"/>
                </a:lnTo>
                <a:lnTo>
                  <a:pt x="606689" y="1968500"/>
                </a:lnTo>
                <a:close/>
              </a:path>
              <a:path w="1003300" h="2286000">
                <a:moveTo>
                  <a:pt x="609823" y="1968500"/>
                </a:moveTo>
                <a:lnTo>
                  <a:pt x="608679" y="1968500"/>
                </a:lnTo>
                <a:lnTo>
                  <a:pt x="609028" y="1955800"/>
                </a:lnTo>
                <a:lnTo>
                  <a:pt x="610779" y="1955800"/>
                </a:lnTo>
                <a:lnTo>
                  <a:pt x="609823" y="1968500"/>
                </a:lnTo>
                <a:close/>
              </a:path>
              <a:path w="1003300" h="2286000">
                <a:moveTo>
                  <a:pt x="622828" y="1968500"/>
                </a:moveTo>
                <a:lnTo>
                  <a:pt x="618853" y="1968500"/>
                </a:lnTo>
                <a:lnTo>
                  <a:pt x="618853" y="1955800"/>
                </a:lnTo>
                <a:lnTo>
                  <a:pt x="624999" y="1955800"/>
                </a:lnTo>
                <a:lnTo>
                  <a:pt x="622828" y="1968500"/>
                </a:lnTo>
                <a:close/>
              </a:path>
              <a:path w="1003300" h="2286000">
                <a:moveTo>
                  <a:pt x="632878" y="1956705"/>
                </a:moveTo>
                <a:lnTo>
                  <a:pt x="633013" y="1955800"/>
                </a:lnTo>
                <a:lnTo>
                  <a:pt x="633192" y="1955800"/>
                </a:lnTo>
                <a:lnTo>
                  <a:pt x="632878" y="1956705"/>
                </a:lnTo>
                <a:close/>
              </a:path>
              <a:path w="1003300" h="2286000">
                <a:moveTo>
                  <a:pt x="635435" y="1968500"/>
                </a:moveTo>
                <a:lnTo>
                  <a:pt x="633001" y="1968500"/>
                </a:lnTo>
                <a:lnTo>
                  <a:pt x="634011" y="1955800"/>
                </a:lnTo>
                <a:lnTo>
                  <a:pt x="635908" y="1955800"/>
                </a:lnTo>
                <a:lnTo>
                  <a:pt x="635435" y="1968500"/>
                </a:lnTo>
                <a:close/>
              </a:path>
              <a:path w="1003300" h="2286000">
                <a:moveTo>
                  <a:pt x="387258" y="1968500"/>
                </a:moveTo>
                <a:lnTo>
                  <a:pt x="385239" y="1968500"/>
                </a:lnTo>
                <a:lnTo>
                  <a:pt x="384883" y="1956407"/>
                </a:lnTo>
                <a:lnTo>
                  <a:pt x="387258" y="1968500"/>
                </a:lnTo>
                <a:close/>
              </a:path>
              <a:path w="1003300" h="2286000">
                <a:moveTo>
                  <a:pt x="631121" y="1968500"/>
                </a:moveTo>
                <a:lnTo>
                  <a:pt x="628796" y="1968500"/>
                </a:lnTo>
                <a:lnTo>
                  <a:pt x="632878" y="1956705"/>
                </a:lnTo>
                <a:lnTo>
                  <a:pt x="631121" y="1968500"/>
                </a:lnTo>
                <a:close/>
              </a:path>
              <a:path w="1003300" h="2286000">
                <a:moveTo>
                  <a:pt x="564136" y="1968500"/>
                </a:moveTo>
                <a:lnTo>
                  <a:pt x="563570" y="1968500"/>
                </a:lnTo>
                <a:lnTo>
                  <a:pt x="564038" y="1965781"/>
                </a:lnTo>
                <a:lnTo>
                  <a:pt x="564136" y="1968500"/>
                </a:lnTo>
                <a:close/>
              </a:path>
              <a:path w="1003300" h="2286000">
                <a:moveTo>
                  <a:pt x="355885" y="1981200"/>
                </a:moveTo>
                <a:lnTo>
                  <a:pt x="350449" y="1981200"/>
                </a:lnTo>
                <a:lnTo>
                  <a:pt x="348573" y="1968500"/>
                </a:lnTo>
                <a:lnTo>
                  <a:pt x="355440" y="1968500"/>
                </a:lnTo>
                <a:lnTo>
                  <a:pt x="355885" y="1981200"/>
                </a:lnTo>
                <a:close/>
              </a:path>
              <a:path w="1003300" h="2286000">
                <a:moveTo>
                  <a:pt x="372729" y="1981200"/>
                </a:moveTo>
                <a:lnTo>
                  <a:pt x="371760" y="1981200"/>
                </a:lnTo>
                <a:lnTo>
                  <a:pt x="369736" y="1968500"/>
                </a:lnTo>
                <a:lnTo>
                  <a:pt x="372637" y="1968500"/>
                </a:lnTo>
                <a:lnTo>
                  <a:pt x="372729" y="1981200"/>
                </a:lnTo>
                <a:close/>
              </a:path>
              <a:path w="1003300" h="2286000">
                <a:moveTo>
                  <a:pt x="391710" y="1981200"/>
                </a:moveTo>
                <a:lnTo>
                  <a:pt x="389064" y="1981200"/>
                </a:lnTo>
                <a:lnTo>
                  <a:pt x="387188" y="1968500"/>
                </a:lnTo>
                <a:lnTo>
                  <a:pt x="390801" y="1968500"/>
                </a:lnTo>
                <a:lnTo>
                  <a:pt x="391710" y="1981200"/>
                </a:lnTo>
                <a:close/>
              </a:path>
              <a:path w="1003300" h="2286000">
                <a:moveTo>
                  <a:pt x="408144" y="1981200"/>
                </a:moveTo>
                <a:lnTo>
                  <a:pt x="405223" y="1981200"/>
                </a:lnTo>
                <a:lnTo>
                  <a:pt x="404784" y="1968500"/>
                </a:lnTo>
                <a:lnTo>
                  <a:pt x="408144" y="1968500"/>
                </a:lnTo>
                <a:lnTo>
                  <a:pt x="408144" y="1981200"/>
                </a:lnTo>
                <a:close/>
              </a:path>
              <a:path w="1003300" h="2286000">
                <a:moveTo>
                  <a:pt x="411994" y="1981200"/>
                </a:moveTo>
                <a:lnTo>
                  <a:pt x="410900" y="1981200"/>
                </a:lnTo>
                <a:lnTo>
                  <a:pt x="410672" y="1968500"/>
                </a:lnTo>
                <a:lnTo>
                  <a:pt x="411085" y="1968500"/>
                </a:lnTo>
                <a:lnTo>
                  <a:pt x="411994" y="1981200"/>
                </a:lnTo>
                <a:close/>
              </a:path>
              <a:path w="1003300" h="2286000">
                <a:moveTo>
                  <a:pt x="418692" y="1981200"/>
                </a:moveTo>
                <a:lnTo>
                  <a:pt x="413158" y="1981200"/>
                </a:lnTo>
                <a:lnTo>
                  <a:pt x="412857" y="1968500"/>
                </a:lnTo>
                <a:lnTo>
                  <a:pt x="419588" y="1968500"/>
                </a:lnTo>
                <a:lnTo>
                  <a:pt x="418692" y="1981200"/>
                </a:lnTo>
                <a:close/>
              </a:path>
              <a:path w="1003300" h="2286000">
                <a:moveTo>
                  <a:pt x="423545" y="1974046"/>
                </a:moveTo>
                <a:lnTo>
                  <a:pt x="423690" y="1968500"/>
                </a:lnTo>
                <a:lnTo>
                  <a:pt x="426474" y="1968500"/>
                </a:lnTo>
                <a:lnTo>
                  <a:pt x="423545" y="1974046"/>
                </a:lnTo>
                <a:close/>
              </a:path>
              <a:path w="1003300" h="2286000">
                <a:moveTo>
                  <a:pt x="430626" y="1981200"/>
                </a:moveTo>
                <a:lnTo>
                  <a:pt x="428892" y="1981200"/>
                </a:lnTo>
                <a:lnTo>
                  <a:pt x="428892" y="1968500"/>
                </a:lnTo>
                <a:lnTo>
                  <a:pt x="430987" y="1968500"/>
                </a:lnTo>
                <a:lnTo>
                  <a:pt x="430626" y="1981200"/>
                </a:lnTo>
                <a:close/>
              </a:path>
              <a:path w="1003300" h="2286000">
                <a:moveTo>
                  <a:pt x="433419" y="1981200"/>
                </a:moveTo>
                <a:lnTo>
                  <a:pt x="432769" y="1981200"/>
                </a:lnTo>
                <a:lnTo>
                  <a:pt x="432539" y="1968500"/>
                </a:lnTo>
                <a:lnTo>
                  <a:pt x="434250" y="1968500"/>
                </a:lnTo>
                <a:lnTo>
                  <a:pt x="433419" y="1981200"/>
                </a:lnTo>
                <a:close/>
              </a:path>
              <a:path w="1003300" h="2286000">
                <a:moveTo>
                  <a:pt x="549635" y="1979963"/>
                </a:moveTo>
                <a:lnTo>
                  <a:pt x="549735" y="1968500"/>
                </a:lnTo>
                <a:lnTo>
                  <a:pt x="553236" y="1968500"/>
                </a:lnTo>
                <a:lnTo>
                  <a:pt x="549635" y="1979963"/>
                </a:lnTo>
                <a:close/>
              </a:path>
              <a:path w="1003300" h="2286000">
                <a:moveTo>
                  <a:pt x="557190" y="1981200"/>
                </a:moveTo>
                <a:lnTo>
                  <a:pt x="554522" y="1981200"/>
                </a:lnTo>
                <a:lnTo>
                  <a:pt x="553236" y="1968500"/>
                </a:lnTo>
                <a:lnTo>
                  <a:pt x="555447" y="1968500"/>
                </a:lnTo>
                <a:lnTo>
                  <a:pt x="557190" y="1981200"/>
                </a:lnTo>
                <a:close/>
              </a:path>
              <a:path w="1003300" h="2286000">
                <a:moveTo>
                  <a:pt x="561859" y="1981200"/>
                </a:moveTo>
                <a:lnTo>
                  <a:pt x="560642" y="1981200"/>
                </a:lnTo>
                <a:lnTo>
                  <a:pt x="560450" y="1968500"/>
                </a:lnTo>
                <a:lnTo>
                  <a:pt x="562589" y="1968500"/>
                </a:lnTo>
                <a:lnTo>
                  <a:pt x="561859" y="1981200"/>
                </a:lnTo>
                <a:close/>
              </a:path>
              <a:path w="1003300" h="2286000">
                <a:moveTo>
                  <a:pt x="571571" y="1981200"/>
                </a:moveTo>
                <a:lnTo>
                  <a:pt x="562694" y="1981200"/>
                </a:lnTo>
                <a:lnTo>
                  <a:pt x="563140" y="1968500"/>
                </a:lnTo>
                <a:lnTo>
                  <a:pt x="570194" y="1968500"/>
                </a:lnTo>
                <a:lnTo>
                  <a:pt x="571571" y="1981200"/>
                </a:lnTo>
                <a:close/>
              </a:path>
              <a:path w="1003300" h="2286000">
                <a:moveTo>
                  <a:pt x="572929" y="1981200"/>
                </a:moveTo>
                <a:lnTo>
                  <a:pt x="571571" y="1981200"/>
                </a:lnTo>
                <a:lnTo>
                  <a:pt x="572829" y="1968500"/>
                </a:lnTo>
                <a:lnTo>
                  <a:pt x="573330" y="1968500"/>
                </a:lnTo>
                <a:lnTo>
                  <a:pt x="572929" y="1981200"/>
                </a:lnTo>
                <a:close/>
              </a:path>
              <a:path w="1003300" h="2286000">
                <a:moveTo>
                  <a:pt x="575878" y="1974777"/>
                </a:moveTo>
                <a:lnTo>
                  <a:pt x="575197" y="1968500"/>
                </a:lnTo>
                <a:lnTo>
                  <a:pt x="576826" y="1968500"/>
                </a:lnTo>
                <a:lnTo>
                  <a:pt x="575878" y="1974777"/>
                </a:lnTo>
                <a:close/>
              </a:path>
              <a:path w="1003300" h="2286000">
                <a:moveTo>
                  <a:pt x="587913" y="1981200"/>
                </a:moveTo>
                <a:lnTo>
                  <a:pt x="580920" y="1981200"/>
                </a:lnTo>
                <a:lnTo>
                  <a:pt x="589309" y="1968500"/>
                </a:lnTo>
                <a:lnTo>
                  <a:pt x="593644" y="1968500"/>
                </a:lnTo>
                <a:lnTo>
                  <a:pt x="587913" y="1981200"/>
                </a:lnTo>
                <a:close/>
              </a:path>
              <a:path w="1003300" h="2286000">
                <a:moveTo>
                  <a:pt x="595721" y="1981200"/>
                </a:moveTo>
                <a:lnTo>
                  <a:pt x="592393" y="1981200"/>
                </a:lnTo>
                <a:lnTo>
                  <a:pt x="594580" y="1968500"/>
                </a:lnTo>
                <a:lnTo>
                  <a:pt x="595855" y="1980446"/>
                </a:lnTo>
                <a:lnTo>
                  <a:pt x="595721" y="1981200"/>
                </a:lnTo>
                <a:close/>
              </a:path>
              <a:path w="1003300" h="2286000">
                <a:moveTo>
                  <a:pt x="598694" y="1981200"/>
                </a:moveTo>
                <a:lnTo>
                  <a:pt x="595936" y="1981200"/>
                </a:lnTo>
                <a:lnTo>
                  <a:pt x="595942" y="1979963"/>
                </a:lnTo>
                <a:lnTo>
                  <a:pt x="597990" y="1968500"/>
                </a:lnTo>
                <a:lnTo>
                  <a:pt x="600204" y="1968500"/>
                </a:lnTo>
                <a:lnTo>
                  <a:pt x="598694" y="1981200"/>
                </a:lnTo>
                <a:close/>
              </a:path>
              <a:path w="1003300" h="2286000">
                <a:moveTo>
                  <a:pt x="603378" y="1981200"/>
                </a:moveTo>
                <a:lnTo>
                  <a:pt x="602396" y="1981200"/>
                </a:lnTo>
                <a:lnTo>
                  <a:pt x="604348" y="1968500"/>
                </a:lnTo>
                <a:lnTo>
                  <a:pt x="604953" y="1968500"/>
                </a:lnTo>
                <a:lnTo>
                  <a:pt x="603378" y="1981200"/>
                </a:lnTo>
                <a:close/>
              </a:path>
              <a:path w="1003300" h="2286000">
                <a:moveTo>
                  <a:pt x="611246" y="1981200"/>
                </a:moveTo>
                <a:lnTo>
                  <a:pt x="607979" y="1981200"/>
                </a:lnTo>
                <a:lnTo>
                  <a:pt x="614805" y="1968500"/>
                </a:lnTo>
                <a:lnTo>
                  <a:pt x="617611" y="1968500"/>
                </a:lnTo>
                <a:lnTo>
                  <a:pt x="611246" y="1981200"/>
                </a:lnTo>
                <a:close/>
              </a:path>
              <a:path w="1003300" h="2286000">
                <a:moveTo>
                  <a:pt x="619054" y="1981200"/>
                </a:moveTo>
                <a:lnTo>
                  <a:pt x="616715" y="1981200"/>
                </a:lnTo>
                <a:lnTo>
                  <a:pt x="617681" y="1968500"/>
                </a:lnTo>
                <a:lnTo>
                  <a:pt x="619622" y="1968500"/>
                </a:lnTo>
                <a:lnTo>
                  <a:pt x="619054" y="1981200"/>
                </a:lnTo>
                <a:close/>
              </a:path>
              <a:path w="1003300" h="2286000">
                <a:moveTo>
                  <a:pt x="630079" y="1981200"/>
                </a:moveTo>
                <a:lnTo>
                  <a:pt x="625432" y="1981200"/>
                </a:lnTo>
                <a:lnTo>
                  <a:pt x="625355" y="1968500"/>
                </a:lnTo>
                <a:lnTo>
                  <a:pt x="631255" y="1968500"/>
                </a:lnTo>
                <a:lnTo>
                  <a:pt x="630079" y="1981200"/>
                </a:lnTo>
                <a:close/>
              </a:path>
              <a:path w="1003300" h="2286000">
                <a:moveTo>
                  <a:pt x="423359" y="1981200"/>
                </a:moveTo>
                <a:lnTo>
                  <a:pt x="419769" y="1981200"/>
                </a:lnTo>
                <a:lnTo>
                  <a:pt x="423545" y="1974046"/>
                </a:lnTo>
                <a:lnTo>
                  <a:pt x="423359" y="1981200"/>
                </a:lnTo>
                <a:close/>
              </a:path>
              <a:path w="1003300" h="2286000">
                <a:moveTo>
                  <a:pt x="576575" y="1981200"/>
                </a:moveTo>
                <a:lnTo>
                  <a:pt x="574908" y="1981200"/>
                </a:lnTo>
                <a:lnTo>
                  <a:pt x="575878" y="1974777"/>
                </a:lnTo>
                <a:lnTo>
                  <a:pt x="576575" y="1981200"/>
                </a:lnTo>
                <a:close/>
              </a:path>
              <a:path w="1003300" h="2286000">
                <a:moveTo>
                  <a:pt x="549624" y="1981200"/>
                </a:moveTo>
                <a:lnTo>
                  <a:pt x="549246" y="1981200"/>
                </a:lnTo>
                <a:lnTo>
                  <a:pt x="549635" y="1979963"/>
                </a:lnTo>
                <a:lnTo>
                  <a:pt x="549624" y="1981200"/>
                </a:lnTo>
                <a:close/>
              </a:path>
              <a:path w="1003300" h="2286000">
                <a:moveTo>
                  <a:pt x="595936" y="1981200"/>
                </a:moveTo>
                <a:lnTo>
                  <a:pt x="595721" y="1981200"/>
                </a:lnTo>
                <a:lnTo>
                  <a:pt x="595855" y="1980446"/>
                </a:lnTo>
                <a:lnTo>
                  <a:pt x="595936" y="1981200"/>
                </a:lnTo>
                <a:close/>
              </a:path>
              <a:path w="1003300" h="2286000">
                <a:moveTo>
                  <a:pt x="355759" y="1993900"/>
                </a:moveTo>
                <a:lnTo>
                  <a:pt x="354487" y="1993900"/>
                </a:lnTo>
                <a:lnTo>
                  <a:pt x="353993" y="1981200"/>
                </a:lnTo>
                <a:lnTo>
                  <a:pt x="355360" y="1981200"/>
                </a:lnTo>
                <a:lnTo>
                  <a:pt x="355759" y="1993900"/>
                </a:lnTo>
                <a:close/>
              </a:path>
              <a:path w="1003300" h="2286000">
                <a:moveTo>
                  <a:pt x="360783" y="1993900"/>
                </a:moveTo>
                <a:lnTo>
                  <a:pt x="359704" y="1993900"/>
                </a:lnTo>
                <a:lnTo>
                  <a:pt x="359704" y="1981200"/>
                </a:lnTo>
                <a:lnTo>
                  <a:pt x="362372" y="1981200"/>
                </a:lnTo>
                <a:lnTo>
                  <a:pt x="360783" y="1993900"/>
                </a:lnTo>
                <a:close/>
              </a:path>
              <a:path w="1003300" h="2286000">
                <a:moveTo>
                  <a:pt x="376827" y="1993900"/>
                </a:moveTo>
                <a:lnTo>
                  <a:pt x="375576" y="1993900"/>
                </a:lnTo>
                <a:lnTo>
                  <a:pt x="375467" y="1981200"/>
                </a:lnTo>
                <a:lnTo>
                  <a:pt x="376068" y="1981200"/>
                </a:lnTo>
                <a:lnTo>
                  <a:pt x="376827" y="1993900"/>
                </a:lnTo>
                <a:close/>
              </a:path>
              <a:path w="1003300" h="2286000">
                <a:moveTo>
                  <a:pt x="393837" y="1993900"/>
                </a:moveTo>
                <a:lnTo>
                  <a:pt x="390097" y="1993900"/>
                </a:lnTo>
                <a:lnTo>
                  <a:pt x="389716" y="1981200"/>
                </a:lnTo>
                <a:lnTo>
                  <a:pt x="393837" y="1981200"/>
                </a:lnTo>
                <a:lnTo>
                  <a:pt x="393837" y="1993900"/>
                </a:lnTo>
                <a:close/>
              </a:path>
              <a:path w="1003300" h="2286000">
                <a:moveTo>
                  <a:pt x="409215" y="1993900"/>
                </a:moveTo>
                <a:lnTo>
                  <a:pt x="406281" y="1993900"/>
                </a:lnTo>
                <a:lnTo>
                  <a:pt x="406319" y="1981200"/>
                </a:lnTo>
                <a:lnTo>
                  <a:pt x="410604" y="1981200"/>
                </a:lnTo>
                <a:lnTo>
                  <a:pt x="409215" y="1993900"/>
                </a:lnTo>
                <a:close/>
              </a:path>
              <a:path w="1003300" h="2286000">
                <a:moveTo>
                  <a:pt x="419944" y="1993900"/>
                </a:moveTo>
                <a:lnTo>
                  <a:pt x="415202" y="1993900"/>
                </a:lnTo>
                <a:lnTo>
                  <a:pt x="414868" y="1981200"/>
                </a:lnTo>
                <a:lnTo>
                  <a:pt x="420344" y="1981200"/>
                </a:lnTo>
                <a:lnTo>
                  <a:pt x="419944" y="1993900"/>
                </a:lnTo>
                <a:close/>
              </a:path>
              <a:path w="1003300" h="2286000">
                <a:moveTo>
                  <a:pt x="424674" y="1993900"/>
                </a:moveTo>
                <a:lnTo>
                  <a:pt x="423162" y="1993900"/>
                </a:lnTo>
                <a:lnTo>
                  <a:pt x="422268" y="1981200"/>
                </a:lnTo>
                <a:lnTo>
                  <a:pt x="423500" y="1981200"/>
                </a:lnTo>
                <a:lnTo>
                  <a:pt x="424674" y="1993900"/>
                </a:lnTo>
                <a:close/>
              </a:path>
              <a:path w="1003300" h="2286000">
                <a:moveTo>
                  <a:pt x="428094" y="1993900"/>
                </a:moveTo>
                <a:lnTo>
                  <a:pt x="426384" y="1993900"/>
                </a:lnTo>
                <a:lnTo>
                  <a:pt x="426639" y="1981200"/>
                </a:lnTo>
                <a:lnTo>
                  <a:pt x="426839" y="1981200"/>
                </a:lnTo>
                <a:lnTo>
                  <a:pt x="428094" y="1993900"/>
                </a:lnTo>
                <a:close/>
              </a:path>
              <a:path w="1003300" h="2286000">
                <a:moveTo>
                  <a:pt x="432206" y="2019300"/>
                </a:moveTo>
                <a:lnTo>
                  <a:pt x="431402" y="2019300"/>
                </a:lnTo>
                <a:lnTo>
                  <a:pt x="431481" y="2006600"/>
                </a:lnTo>
                <a:lnTo>
                  <a:pt x="428871" y="2006600"/>
                </a:lnTo>
                <a:lnTo>
                  <a:pt x="428121" y="1993900"/>
                </a:lnTo>
                <a:lnTo>
                  <a:pt x="431366" y="1993900"/>
                </a:lnTo>
                <a:lnTo>
                  <a:pt x="431322" y="1981200"/>
                </a:lnTo>
                <a:lnTo>
                  <a:pt x="434851" y="1981200"/>
                </a:lnTo>
                <a:lnTo>
                  <a:pt x="434951" y="1994477"/>
                </a:lnTo>
                <a:lnTo>
                  <a:pt x="433848" y="2006625"/>
                </a:lnTo>
                <a:lnTo>
                  <a:pt x="432206" y="2019300"/>
                </a:lnTo>
                <a:close/>
              </a:path>
              <a:path w="1003300" h="2286000">
                <a:moveTo>
                  <a:pt x="557495" y="2032000"/>
                </a:moveTo>
                <a:lnTo>
                  <a:pt x="549772" y="2032000"/>
                </a:lnTo>
                <a:lnTo>
                  <a:pt x="549643" y="2021877"/>
                </a:lnTo>
                <a:lnTo>
                  <a:pt x="549525" y="1993900"/>
                </a:lnTo>
                <a:lnTo>
                  <a:pt x="549339" y="1981200"/>
                </a:lnTo>
                <a:lnTo>
                  <a:pt x="552564" y="1981200"/>
                </a:lnTo>
                <a:lnTo>
                  <a:pt x="554839" y="1993900"/>
                </a:lnTo>
                <a:lnTo>
                  <a:pt x="551875" y="1993900"/>
                </a:lnTo>
                <a:lnTo>
                  <a:pt x="553889" y="2006600"/>
                </a:lnTo>
                <a:lnTo>
                  <a:pt x="561487" y="2006600"/>
                </a:lnTo>
                <a:lnTo>
                  <a:pt x="561204" y="2019300"/>
                </a:lnTo>
                <a:lnTo>
                  <a:pt x="556434" y="2019300"/>
                </a:lnTo>
                <a:lnTo>
                  <a:pt x="557495" y="2032000"/>
                </a:lnTo>
                <a:close/>
              </a:path>
              <a:path w="1003300" h="2286000">
                <a:moveTo>
                  <a:pt x="567612" y="1993900"/>
                </a:moveTo>
                <a:lnTo>
                  <a:pt x="561458" y="1993900"/>
                </a:lnTo>
                <a:lnTo>
                  <a:pt x="561358" y="1981200"/>
                </a:lnTo>
                <a:lnTo>
                  <a:pt x="568466" y="1981200"/>
                </a:lnTo>
                <a:lnTo>
                  <a:pt x="567612" y="1993900"/>
                </a:lnTo>
                <a:close/>
              </a:path>
              <a:path w="1003300" h="2286000">
                <a:moveTo>
                  <a:pt x="571470" y="1993900"/>
                </a:moveTo>
                <a:lnTo>
                  <a:pt x="569641" y="1993900"/>
                </a:lnTo>
                <a:lnTo>
                  <a:pt x="570720" y="1981200"/>
                </a:lnTo>
                <a:lnTo>
                  <a:pt x="572130" y="1981200"/>
                </a:lnTo>
                <a:lnTo>
                  <a:pt x="571470" y="1993900"/>
                </a:lnTo>
                <a:close/>
              </a:path>
              <a:path w="1003300" h="2286000">
                <a:moveTo>
                  <a:pt x="575143" y="1993900"/>
                </a:moveTo>
                <a:lnTo>
                  <a:pt x="574446" y="1993900"/>
                </a:lnTo>
                <a:lnTo>
                  <a:pt x="572181" y="1981200"/>
                </a:lnTo>
                <a:lnTo>
                  <a:pt x="576412" y="1981200"/>
                </a:lnTo>
                <a:lnTo>
                  <a:pt x="575143" y="1993900"/>
                </a:lnTo>
                <a:close/>
              </a:path>
              <a:path w="1003300" h="2286000">
                <a:moveTo>
                  <a:pt x="589650" y="1993900"/>
                </a:moveTo>
                <a:lnTo>
                  <a:pt x="587587" y="1993900"/>
                </a:lnTo>
                <a:lnTo>
                  <a:pt x="588629" y="1981200"/>
                </a:lnTo>
                <a:lnTo>
                  <a:pt x="592013" y="1981200"/>
                </a:lnTo>
                <a:lnTo>
                  <a:pt x="589650" y="1993900"/>
                </a:lnTo>
                <a:close/>
              </a:path>
              <a:path w="1003300" h="2286000">
                <a:moveTo>
                  <a:pt x="592259" y="2006600"/>
                </a:moveTo>
                <a:lnTo>
                  <a:pt x="587833" y="2006600"/>
                </a:lnTo>
                <a:lnTo>
                  <a:pt x="593572" y="1993900"/>
                </a:lnTo>
                <a:lnTo>
                  <a:pt x="595170" y="1981200"/>
                </a:lnTo>
                <a:lnTo>
                  <a:pt x="598473" y="1981200"/>
                </a:lnTo>
                <a:lnTo>
                  <a:pt x="596182" y="1993900"/>
                </a:lnTo>
                <a:lnTo>
                  <a:pt x="595488" y="1993900"/>
                </a:lnTo>
                <a:lnTo>
                  <a:pt x="592259" y="2006600"/>
                </a:lnTo>
                <a:close/>
              </a:path>
              <a:path w="1003300" h="2286000">
                <a:moveTo>
                  <a:pt x="599988" y="1993900"/>
                </a:moveTo>
                <a:lnTo>
                  <a:pt x="599080" y="1993900"/>
                </a:lnTo>
                <a:lnTo>
                  <a:pt x="599963" y="1981200"/>
                </a:lnTo>
                <a:lnTo>
                  <a:pt x="601929" y="1981200"/>
                </a:lnTo>
                <a:lnTo>
                  <a:pt x="599988" y="1993900"/>
                </a:lnTo>
                <a:close/>
              </a:path>
              <a:path w="1003300" h="2286000">
                <a:moveTo>
                  <a:pt x="605475" y="1993900"/>
                </a:moveTo>
                <a:lnTo>
                  <a:pt x="601578" y="1993900"/>
                </a:lnTo>
                <a:lnTo>
                  <a:pt x="604948" y="1981200"/>
                </a:lnTo>
                <a:lnTo>
                  <a:pt x="605475" y="1993900"/>
                </a:lnTo>
                <a:close/>
              </a:path>
              <a:path w="1003300" h="2286000">
                <a:moveTo>
                  <a:pt x="606108" y="1993900"/>
                </a:moveTo>
                <a:lnTo>
                  <a:pt x="605758" y="1981200"/>
                </a:lnTo>
                <a:lnTo>
                  <a:pt x="608831" y="1981200"/>
                </a:lnTo>
                <a:lnTo>
                  <a:pt x="606108" y="1993900"/>
                </a:lnTo>
                <a:close/>
              </a:path>
              <a:path w="1003300" h="2286000">
                <a:moveTo>
                  <a:pt x="622297" y="1993900"/>
                </a:moveTo>
                <a:lnTo>
                  <a:pt x="614847" y="1993900"/>
                </a:lnTo>
                <a:lnTo>
                  <a:pt x="615063" y="1981200"/>
                </a:lnTo>
                <a:lnTo>
                  <a:pt x="622297" y="1981200"/>
                </a:lnTo>
                <a:lnTo>
                  <a:pt x="622297" y="1993900"/>
                </a:lnTo>
                <a:close/>
              </a:path>
              <a:path w="1003300" h="2286000">
                <a:moveTo>
                  <a:pt x="627416" y="1993900"/>
                </a:moveTo>
                <a:lnTo>
                  <a:pt x="624537" y="1993900"/>
                </a:lnTo>
                <a:lnTo>
                  <a:pt x="624537" y="1981200"/>
                </a:lnTo>
                <a:lnTo>
                  <a:pt x="627859" y="1981200"/>
                </a:lnTo>
                <a:lnTo>
                  <a:pt x="627416" y="1993900"/>
                </a:lnTo>
                <a:close/>
              </a:path>
              <a:path w="1003300" h="2286000">
                <a:moveTo>
                  <a:pt x="362710" y="2006600"/>
                </a:moveTo>
                <a:lnTo>
                  <a:pt x="357190" y="2006600"/>
                </a:lnTo>
                <a:lnTo>
                  <a:pt x="357759" y="1993900"/>
                </a:lnTo>
                <a:lnTo>
                  <a:pt x="360883" y="1993900"/>
                </a:lnTo>
                <a:lnTo>
                  <a:pt x="361082" y="1994477"/>
                </a:lnTo>
                <a:lnTo>
                  <a:pt x="362710" y="2006600"/>
                </a:lnTo>
                <a:close/>
              </a:path>
              <a:path w="1003300" h="2286000">
                <a:moveTo>
                  <a:pt x="362577" y="1998797"/>
                </a:moveTo>
                <a:lnTo>
                  <a:pt x="361082" y="1994477"/>
                </a:lnTo>
                <a:lnTo>
                  <a:pt x="361005" y="1993900"/>
                </a:lnTo>
                <a:lnTo>
                  <a:pt x="362204" y="1993900"/>
                </a:lnTo>
                <a:lnTo>
                  <a:pt x="362577" y="1998797"/>
                </a:lnTo>
                <a:close/>
              </a:path>
              <a:path w="1003300" h="2286000">
                <a:moveTo>
                  <a:pt x="380565" y="2032000"/>
                </a:moveTo>
                <a:lnTo>
                  <a:pt x="379612" y="2032000"/>
                </a:lnTo>
                <a:lnTo>
                  <a:pt x="380115" y="2019300"/>
                </a:lnTo>
                <a:lnTo>
                  <a:pt x="377590" y="2019300"/>
                </a:lnTo>
                <a:lnTo>
                  <a:pt x="377674" y="2006600"/>
                </a:lnTo>
                <a:lnTo>
                  <a:pt x="377209" y="2006600"/>
                </a:lnTo>
                <a:lnTo>
                  <a:pt x="377291" y="1993900"/>
                </a:lnTo>
                <a:lnTo>
                  <a:pt x="379658" y="1993900"/>
                </a:lnTo>
                <a:lnTo>
                  <a:pt x="379759" y="2006625"/>
                </a:lnTo>
                <a:lnTo>
                  <a:pt x="380506" y="2017562"/>
                </a:lnTo>
                <a:lnTo>
                  <a:pt x="380565" y="2032000"/>
                </a:lnTo>
                <a:close/>
              </a:path>
              <a:path w="1003300" h="2286000">
                <a:moveTo>
                  <a:pt x="392889" y="2006600"/>
                </a:moveTo>
                <a:lnTo>
                  <a:pt x="391919" y="2006600"/>
                </a:lnTo>
                <a:lnTo>
                  <a:pt x="391132" y="1993900"/>
                </a:lnTo>
                <a:lnTo>
                  <a:pt x="392889" y="1993900"/>
                </a:lnTo>
                <a:lnTo>
                  <a:pt x="392889" y="2006600"/>
                </a:lnTo>
                <a:close/>
              </a:path>
              <a:path w="1003300" h="2286000">
                <a:moveTo>
                  <a:pt x="398171" y="2006600"/>
                </a:moveTo>
                <a:lnTo>
                  <a:pt x="393530" y="2006600"/>
                </a:lnTo>
                <a:lnTo>
                  <a:pt x="392889" y="1993900"/>
                </a:lnTo>
                <a:lnTo>
                  <a:pt x="397883" y="1993900"/>
                </a:lnTo>
                <a:lnTo>
                  <a:pt x="398171" y="2006600"/>
                </a:lnTo>
                <a:close/>
              </a:path>
              <a:path w="1003300" h="2286000">
                <a:moveTo>
                  <a:pt x="408996" y="2006600"/>
                </a:moveTo>
                <a:lnTo>
                  <a:pt x="407635" y="2006600"/>
                </a:lnTo>
                <a:lnTo>
                  <a:pt x="407340" y="1993900"/>
                </a:lnTo>
                <a:lnTo>
                  <a:pt x="407855" y="1993900"/>
                </a:lnTo>
                <a:lnTo>
                  <a:pt x="408996" y="2003089"/>
                </a:lnTo>
                <a:lnTo>
                  <a:pt x="408996" y="2006600"/>
                </a:lnTo>
                <a:close/>
              </a:path>
              <a:path w="1003300" h="2286000">
                <a:moveTo>
                  <a:pt x="408996" y="1998633"/>
                </a:moveTo>
                <a:lnTo>
                  <a:pt x="408737" y="1993900"/>
                </a:lnTo>
                <a:lnTo>
                  <a:pt x="408996" y="1993900"/>
                </a:lnTo>
                <a:lnTo>
                  <a:pt x="408996" y="1998633"/>
                </a:lnTo>
                <a:close/>
              </a:path>
              <a:path w="1003300" h="2286000">
                <a:moveTo>
                  <a:pt x="412829" y="2006600"/>
                </a:moveTo>
                <a:lnTo>
                  <a:pt x="411368" y="2006600"/>
                </a:lnTo>
                <a:lnTo>
                  <a:pt x="409190" y="1993900"/>
                </a:lnTo>
                <a:lnTo>
                  <a:pt x="409872" y="1993900"/>
                </a:lnTo>
                <a:lnTo>
                  <a:pt x="412829" y="2006600"/>
                </a:lnTo>
                <a:close/>
              </a:path>
              <a:path w="1003300" h="2286000">
                <a:moveTo>
                  <a:pt x="414318" y="2006600"/>
                </a:moveTo>
                <a:lnTo>
                  <a:pt x="413729" y="2006600"/>
                </a:lnTo>
                <a:lnTo>
                  <a:pt x="413332" y="1993900"/>
                </a:lnTo>
                <a:lnTo>
                  <a:pt x="414301" y="1993900"/>
                </a:lnTo>
                <a:lnTo>
                  <a:pt x="414318" y="2006600"/>
                </a:lnTo>
                <a:close/>
              </a:path>
              <a:path w="1003300" h="2286000">
                <a:moveTo>
                  <a:pt x="418015" y="2006600"/>
                </a:moveTo>
                <a:lnTo>
                  <a:pt x="416617" y="2006600"/>
                </a:lnTo>
                <a:lnTo>
                  <a:pt x="415825" y="1993900"/>
                </a:lnTo>
                <a:lnTo>
                  <a:pt x="417023" y="1993900"/>
                </a:lnTo>
                <a:lnTo>
                  <a:pt x="418015" y="2006600"/>
                </a:lnTo>
                <a:close/>
              </a:path>
              <a:path w="1003300" h="2286000">
                <a:moveTo>
                  <a:pt x="422015" y="2006600"/>
                </a:moveTo>
                <a:lnTo>
                  <a:pt x="420170" y="2006600"/>
                </a:lnTo>
                <a:lnTo>
                  <a:pt x="418109" y="1993900"/>
                </a:lnTo>
                <a:lnTo>
                  <a:pt x="424087" y="1993900"/>
                </a:lnTo>
                <a:lnTo>
                  <a:pt x="422015" y="2006600"/>
                </a:lnTo>
                <a:close/>
              </a:path>
              <a:path w="1003300" h="2286000">
                <a:moveTo>
                  <a:pt x="426050" y="2006600"/>
                </a:moveTo>
                <a:lnTo>
                  <a:pt x="425108" y="2006600"/>
                </a:lnTo>
                <a:lnTo>
                  <a:pt x="424899" y="1993900"/>
                </a:lnTo>
                <a:lnTo>
                  <a:pt x="426050" y="1993900"/>
                </a:lnTo>
                <a:lnTo>
                  <a:pt x="426050" y="2006600"/>
                </a:lnTo>
                <a:close/>
              </a:path>
              <a:path w="1003300" h="2286000">
                <a:moveTo>
                  <a:pt x="558690" y="2006600"/>
                </a:moveTo>
                <a:lnTo>
                  <a:pt x="553953" y="2006600"/>
                </a:lnTo>
                <a:lnTo>
                  <a:pt x="553953" y="1993900"/>
                </a:lnTo>
                <a:lnTo>
                  <a:pt x="558690" y="1993900"/>
                </a:lnTo>
                <a:lnTo>
                  <a:pt x="558690" y="2006600"/>
                </a:lnTo>
                <a:close/>
              </a:path>
              <a:path w="1003300" h="2286000">
                <a:moveTo>
                  <a:pt x="572157" y="2006600"/>
                </a:moveTo>
                <a:lnTo>
                  <a:pt x="558690" y="2006600"/>
                </a:lnTo>
                <a:lnTo>
                  <a:pt x="559540" y="1993900"/>
                </a:lnTo>
                <a:lnTo>
                  <a:pt x="570392" y="1993900"/>
                </a:lnTo>
                <a:lnTo>
                  <a:pt x="572157" y="2006600"/>
                </a:lnTo>
                <a:close/>
              </a:path>
              <a:path w="1003300" h="2286000">
                <a:moveTo>
                  <a:pt x="573446" y="2006600"/>
                </a:moveTo>
                <a:lnTo>
                  <a:pt x="572157" y="2006600"/>
                </a:lnTo>
                <a:lnTo>
                  <a:pt x="573652" y="1993900"/>
                </a:lnTo>
                <a:lnTo>
                  <a:pt x="574818" y="1993900"/>
                </a:lnTo>
                <a:lnTo>
                  <a:pt x="573446" y="2006600"/>
                </a:lnTo>
                <a:close/>
              </a:path>
              <a:path w="1003300" h="2286000">
                <a:moveTo>
                  <a:pt x="582739" y="2006600"/>
                </a:moveTo>
                <a:lnTo>
                  <a:pt x="581777" y="2006600"/>
                </a:lnTo>
                <a:lnTo>
                  <a:pt x="581787" y="1993900"/>
                </a:lnTo>
                <a:lnTo>
                  <a:pt x="585218" y="1993900"/>
                </a:lnTo>
                <a:lnTo>
                  <a:pt x="582739" y="2006600"/>
                </a:lnTo>
                <a:close/>
              </a:path>
              <a:path w="1003300" h="2286000">
                <a:moveTo>
                  <a:pt x="585594" y="2006600"/>
                </a:moveTo>
                <a:lnTo>
                  <a:pt x="585102" y="2006600"/>
                </a:lnTo>
                <a:lnTo>
                  <a:pt x="586196" y="1993900"/>
                </a:lnTo>
                <a:lnTo>
                  <a:pt x="585594" y="2006600"/>
                </a:lnTo>
                <a:close/>
              </a:path>
              <a:path w="1003300" h="2286000">
                <a:moveTo>
                  <a:pt x="609254" y="2006600"/>
                </a:moveTo>
                <a:lnTo>
                  <a:pt x="608905" y="2006600"/>
                </a:lnTo>
                <a:lnTo>
                  <a:pt x="608905" y="1993900"/>
                </a:lnTo>
                <a:lnTo>
                  <a:pt x="611807" y="1993900"/>
                </a:lnTo>
                <a:lnTo>
                  <a:pt x="609254" y="2006600"/>
                </a:lnTo>
                <a:close/>
              </a:path>
              <a:path w="1003300" h="2286000">
                <a:moveTo>
                  <a:pt x="616006" y="2006600"/>
                </a:moveTo>
                <a:lnTo>
                  <a:pt x="611336" y="2006600"/>
                </a:lnTo>
                <a:lnTo>
                  <a:pt x="611807" y="1993900"/>
                </a:lnTo>
                <a:lnTo>
                  <a:pt x="616766" y="1993900"/>
                </a:lnTo>
                <a:lnTo>
                  <a:pt x="616006" y="2006600"/>
                </a:lnTo>
                <a:close/>
              </a:path>
              <a:path w="1003300" h="2286000">
                <a:moveTo>
                  <a:pt x="620273" y="2006600"/>
                </a:moveTo>
                <a:lnTo>
                  <a:pt x="618271" y="2006600"/>
                </a:lnTo>
                <a:lnTo>
                  <a:pt x="617612" y="1993900"/>
                </a:lnTo>
                <a:lnTo>
                  <a:pt x="620273" y="1993900"/>
                </a:lnTo>
                <a:lnTo>
                  <a:pt x="620273" y="2006600"/>
                </a:lnTo>
                <a:close/>
              </a:path>
              <a:path w="1003300" h="2286000">
                <a:moveTo>
                  <a:pt x="623551" y="2006600"/>
                </a:moveTo>
                <a:lnTo>
                  <a:pt x="620273" y="2006600"/>
                </a:lnTo>
                <a:lnTo>
                  <a:pt x="621713" y="1993900"/>
                </a:lnTo>
                <a:lnTo>
                  <a:pt x="623368" y="1993900"/>
                </a:lnTo>
                <a:lnTo>
                  <a:pt x="623551" y="2006600"/>
                </a:lnTo>
                <a:close/>
              </a:path>
              <a:path w="1003300" h="2286000">
                <a:moveTo>
                  <a:pt x="409432" y="2006600"/>
                </a:moveTo>
                <a:lnTo>
                  <a:pt x="408996" y="2003089"/>
                </a:lnTo>
                <a:lnTo>
                  <a:pt x="408996" y="1998633"/>
                </a:lnTo>
                <a:lnTo>
                  <a:pt x="409432" y="2006600"/>
                </a:lnTo>
                <a:close/>
              </a:path>
              <a:path w="1003300" h="2286000">
                <a:moveTo>
                  <a:pt x="365275" y="2006600"/>
                </a:moveTo>
                <a:lnTo>
                  <a:pt x="363170" y="2006600"/>
                </a:lnTo>
                <a:lnTo>
                  <a:pt x="362577" y="1998797"/>
                </a:lnTo>
                <a:lnTo>
                  <a:pt x="365275" y="2006600"/>
                </a:lnTo>
                <a:close/>
              </a:path>
              <a:path w="1003300" h="2286000">
                <a:moveTo>
                  <a:pt x="361874" y="2019300"/>
                </a:moveTo>
                <a:lnTo>
                  <a:pt x="359992" y="2019300"/>
                </a:lnTo>
                <a:lnTo>
                  <a:pt x="359383" y="2006600"/>
                </a:lnTo>
                <a:lnTo>
                  <a:pt x="360880" y="2006600"/>
                </a:lnTo>
                <a:lnTo>
                  <a:pt x="361874" y="2019300"/>
                </a:lnTo>
                <a:close/>
              </a:path>
              <a:path w="1003300" h="2286000">
                <a:moveTo>
                  <a:pt x="369026" y="2019300"/>
                </a:moveTo>
                <a:lnTo>
                  <a:pt x="366814" y="2019300"/>
                </a:lnTo>
                <a:lnTo>
                  <a:pt x="364538" y="2006600"/>
                </a:lnTo>
                <a:lnTo>
                  <a:pt x="366802" y="2006600"/>
                </a:lnTo>
                <a:lnTo>
                  <a:pt x="369026" y="2019300"/>
                </a:lnTo>
                <a:close/>
              </a:path>
              <a:path w="1003300" h="2286000">
                <a:moveTo>
                  <a:pt x="373185" y="2032000"/>
                </a:moveTo>
                <a:lnTo>
                  <a:pt x="372104" y="2032000"/>
                </a:lnTo>
                <a:lnTo>
                  <a:pt x="370982" y="2019300"/>
                </a:lnTo>
                <a:lnTo>
                  <a:pt x="369543" y="2019300"/>
                </a:lnTo>
                <a:lnTo>
                  <a:pt x="370564" y="2006600"/>
                </a:lnTo>
                <a:lnTo>
                  <a:pt x="372078" y="2006600"/>
                </a:lnTo>
                <a:lnTo>
                  <a:pt x="372578" y="2019300"/>
                </a:lnTo>
                <a:lnTo>
                  <a:pt x="373185" y="2032000"/>
                </a:lnTo>
                <a:close/>
              </a:path>
              <a:path w="1003300" h="2286000">
                <a:moveTo>
                  <a:pt x="400722" y="2019300"/>
                </a:moveTo>
                <a:lnTo>
                  <a:pt x="393316" y="2019300"/>
                </a:lnTo>
                <a:lnTo>
                  <a:pt x="391930" y="2006600"/>
                </a:lnTo>
                <a:lnTo>
                  <a:pt x="400187" y="2006600"/>
                </a:lnTo>
                <a:lnTo>
                  <a:pt x="400722" y="2019300"/>
                </a:lnTo>
                <a:close/>
              </a:path>
              <a:path w="1003300" h="2286000">
                <a:moveTo>
                  <a:pt x="411840" y="2019300"/>
                </a:moveTo>
                <a:lnTo>
                  <a:pt x="410590" y="2019300"/>
                </a:lnTo>
                <a:lnTo>
                  <a:pt x="409854" y="2006600"/>
                </a:lnTo>
                <a:lnTo>
                  <a:pt x="410420" y="2006600"/>
                </a:lnTo>
                <a:lnTo>
                  <a:pt x="411840" y="2019300"/>
                </a:lnTo>
                <a:close/>
              </a:path>
              <a:path w="1003300" h="2286000">
                <a:moveTo>
                  <a:pt x="415029" y="2019300"/>
                </a:moveTo>
                <a:lnTo>
                  <a:pt x="411840" y="2019300"/>
                </a:lnTo>
                <a:lnTo>
                  <a:pt x="412251" y="2006600"/>
                </a:lnTo>
                <a:lnTo>
                  <a:pt x="414159" y="2006600"/>
                </a:lnTo>
                <a:lnTo>
                  <a:pt x="415029" y="2019300"/>
                </a:lnTo>
                <a:close/>
              </a:path>
              <a:path w="1003300" h="2286000">
                <a:moveTo>
                  <a:pt x="420353" y="2019300"/>
                </a:moveTo>
                <a:lnTo>
                  <a:pt x="418484" y="2019300"/>
                </a:lnTo>
                <a:lnTo>
                  <a:pt x="417834" y="2006600"/>
                </a:lnTo>
                <a:lnTo>
                  <a:pt x="419582" y="2006600"/>
                </a:lnTo>
                <a:lnTo>
                  <a:pt x="420353" y="2019300"/>
                </a:lnTo>
                <a:close/>
              </a:path>
              <a:path w="1003300" h="2286000">
                <a:moveTo>
                  <a:pt x="427426" y="2019300"/>
                </a:moveTo>
                <a:lnTo>
                  <a:pt x="420475" y="2019300"/>
                </a:lnTo>
                <a:lnTo>
                  <a:pt x="422031" y="2006600"/>
                </a:lnTo>
                <a:lnTo>
                  <a:pt x="427159" y="2006600"/>
                </a:lnTo>
                <a:lnTo>
                  <a:pt x="427426" y="2019300"/>
                </a:lnTo>
                <a:close/>
              </a:path>
              <a:path w="1003300" h="2286000">
                <a:moveTo>
                  <a:pt x="429691" y="2019300"/>
                </a:moveTo>
                <a:lnTo>
                  <a:pt x="428547" y="2019300"/>
                </a:lnTo>
                <a:lnTo>
                  <a:pt x="428564" y="2006600"/>
                </a:lnTo>
                <a:lnTo>
                  <a:pt x="429997" y="2006600"/>
                </a:lnTo>
                <a:lnTo>
                  <a:pt x="429691" y="2019300"/>
                </a:lnTo>
                <a:close/>
              </a:path>
              <a:path w="1003300" h="2286000">
                <a:moveTo>
                  <a:pt x="562481" y="2019300"/>
                </a:moveTo>
                <a:lnTo>
                  <a:pt x="561867" y="2019300"/>
                </a:lnTo>
                <a:lnTo>
                  <a:pt x="561487" y="2006600"/>
                </a:lnTo>
                <a:lnTo>
                  <a:pt x="563091" y="2006600"/>
                </a:lnTo>
                <a:lnTo>
                  <a:pt x="562481" y="2019300"/>
                </a:lnTo>
                <a:close/>
              </a:path>
              <a:path w="1003300" h="2286000">
                <a:moveTo>
                  <a:pt x="568235" y="2019300"/>
                </a:moveTo>
                <a:lnTo>
                  <a:pt x="566742" y="2019300"/>
                </a:lnTo>
                <a:lnTo>
                  <a:pt x="563100" y="2006600"/>
                </a:lnTo>
                <a:lnTo>
                  <a:pt x="564870" y="2006600"/>
                </a:lnTo>
                <a:lnTo>
                  <a:pt x="568283" y="2018103"/>
                </a:lnTo>
                <a:lnTo>
                  <a:pt x="568235" y="2019300"/>
                </a:lnTo>
                <a:close/>
              </a:path>
              <a:path w="1003300" h="2286000">
                <a:moveTo>
                  <a:pt x="568304" y="2017562"/>
                </a:moveTo>
                <a:lnTo>
                  <a:pt x="566202" y="2006600"/>
                </a:lnTo>
                <a:lnTo>
                  <a:pt x="568742" y="2006600"/>
                </a:lnTo>
                <a:lnTo>
                  <a:pt x="568304" y="2017562"/>
                </a:lnTo>
                <a:close/>
              </a:path>
              <a:path w="1003300" h="2286000">
                <a:moveTo>
                  <a:pt x="573658" y="2019300"/>
                </a:moveTo>
                <a:lnTo>
                  <a:pt x="570207" y="2019300"/>
                </a:lnTo>
                <a:lnTo>
                  <a:pt x="570143" y="2006600"/>
                </a:lnTo>
                <a:lnTo>
                  <a:pt x="571716" y="2006600"/>
                </a:lnTo>
                <a:lnTo>
                  <a:pt x="573658" y="2019300"/>
                </a:lnTo>
                <a:close/>
              </a:path>
              <a:path w="1003300" h="2286000">
                <a:moveTo>
                  <a:pt x="582481" y="2019300"/>
                </a:moveTo>
                <a:lnTo>
                  <a:pt x="580585" y="2019300"/>
                </a:lnTo>
                <a:lnTo>
                  <a:pt x="581526" y="2006600"/>
                </a:lnTo>
                <a:lnTo>
                  <a:pt x="582731" y="2006600"/>
                </a:lnTo>
                <a:lnTo>
                  <a:pt x="582481" y="2019300"/>
                </a:lnTo>
                <a:close/>
              </a:path>
              <a:path w="1003300" h="2286000">
                <a:moveTo>
                  <a:pt x="591839" y="2019300"/>
                </a:moveTo>
                <a:lnTo>
                  <a:pt x="584745" y="2019300"/>
                </a:lnTo>
                <a:lnTo>
                  <a:pt x="586132" y="2006600"/>
                </a:lnTo>
                <a:lnTo>
                  <a:pt x="592529" y="2006600"/>
                </a:lnTo>
                <a:lnTo>
                  <a:pt x="591839" y="2019300"/>
                </a:lnTo>
                <a:close/>
              </a:path>
              <a:path w="1003300" h="2286000">
                <a:moveTo>
                  <a:pt x="592415" y="2019172"/>
                </a:moveTo>
                <a:lnTo>
                  <a:pt x="599720" y="2006600"/>
                </a:lnTo>
                <a:lnTo>
                  <a:pt x="601556" y="2006600"/>
                </a:lnTo>
                <a:lnTo>
                  <a:pt x="592415" y="2019172"/>
                </a:lnTo>
                <a:close/>
              </a:path>
              <a:path w="1003300" h="2286000">
                <a:moveTo>
                  <a:pt x="614345" y="2019300"/>
                </a:moveTo>
                <a:lnTo>
                  <a:pt x="603215" y="2019300"/>
                </a:lnTo>
                <a:lnTo>
                  <a:pt x="606526" y="2006600"/>
                </a:lnTo>
                <a:lnTo>
                  <a:pt x="614533" y="2006600"/>
                </a:lnTo>
                <a:lnTo>
                  <a:pt x="614345" y="2019300"/>
                </a:lnTo>
                <a:close/>
              </a:path>
              <a:path w="1003300" h="2286000">
                <a:moveTo>
                  <a:pt x="618240" y="2019300"/>
                </a:moveTo>
                <a:lnTo>
                  <a:pt x="615883" y="2019300"/>
                </a:lnTo>
                <a:lnTo>
                  <a:pt x="617408" y="2006600"/>
                </a:lnTo>
                <a:lnTo>
                  <a:pt x="618679" y="2006600"/>
                </a:lnTo>
                <a:lnTo>
                  <a:pt x="618240" y="2019300"/>
                </a:lnTo>
                <a:close/>
              </a:path>
              <a:path w="1003300" h="2286000">
                <a:moveTo>
                  <a:pt x="568637" y="2019300"/>
                </a:moveTo>
                <a:lnTo>
                  <a:pt x="568283" y="2018103"/>
                </a:lnTo>
                <a:lnTo>
                  <a:pt x="568304" y="2017562"/>
                </a:lnTo>
                <a:lnTo>
                  <a:pt x="568637" y="2019300"/>
                </a:lnTo>
                <a:close/>
              </a:path>
              <a:path w="1003300" h="2286000">
                <a:moveTo>
                  <a:pt x="592341" y="2019300"/>
                </a:moveTo>
                <a:lnTo>
                  <a:pt x="592415" y="2019172"/>
                </a:lnTo>
                <a:lnTo>
                  <a:pt x="592341" y="2019300"/>
                </a:lnTo>
                <a:close/>
              </a:path>
              <a:path w="1003300" h="2286000">
                <a:moveTo>
                  <a:pt x="364906" y="2021877"/>
                </a:moveTo>
                <a:lnTo>
                  <a:pt x="364095" y="2019300"/>
                </a:lnTo>
                <a:lnTo>
                  <a:pt x="364906" y="2019300"/>
                </a:lnTo>
                <a:lnTo>
                  <a:pt x="364906" y="2021877"/>
                </a:lnTo>
                <a:close/>
              </a:path>
              <a:path w="1003300" h="2286000">
                <a:moveTo>
                  <a:pt x="368626" y="2032000"/>
                </a:moveTo>
                <a:lnTo>
                  <a:pt x="368094" y="2032000"/>
                </a:lnTo>
                <a:lnTo>
                  <a:pt x="364906" y="2021877"/>
                </a:lnTo>
                <a:lnTo>
                  <a:pt x="364906" y="2019300"/>
                </a:lnTo>
                <a:lnTo>
                  <a:pt x="368626" y="2032000"/>
                </a:lnTo>
                <a:close/>
              </a:path>
              <a:path w="1003300" h="2286000">
                <a:moveTo>
                  <a:pt x="370184" y="2032000"/>
                </a:moveTo>
                <a:lnTo>
                  <a:pt x="368626" y="2032000"/>
                </a:lnTo>
                <a:lnTo>
                  <a:pt x="364906" y="2019300"/>
                </a:lnTo>
                <a:lnTo>
                  <a:pt x="370275" y="2019300"/>
                </a:lnTo>
                <a:lnTo>
                  <a:pt x="370184" y="2032000"/>
                </a:lnTo>
                <a:close/>
              </a:path>
              <a:path w="1003300" h="2286000">
                <a:moveTo>
                  <a:pt x="376350" y="2032000"/>
                </a:moveTo>
                <a:lnTo>
                  <a:pt x="374353" y="2032000"/>
                </a:lnTo>
                <a:lnTo>
                  <a:pt x="374334" y="2019300"/>
                </a:lnTo>
                <a:lnTo>
                  <a:pt x="375539" y="2019300"/>
                </a:lnTo>
                <a:lnTo>
                  <a:pt x="376350" y="2032000"/>
                </a:lnTo>
                <a:close/>
              </a:path>
              <a:path w="1003300" h="2286000">
                <a:moveTo>
                  <a:pt x="379095" y="2032000"/>
                </a:moveTo>
                <a:lnTo>
                  <a:pt x="377860" y="2032000"/>
                </a:lnTo>
                <a:lnTo>
                  <a:pt x="377728" y="2019300"/>
                </a:lnTo>
                <a:lnTo>
                  <a:pt x="379126" y="2019300"/>
                </a:lnTo>
                <a:lnTo>
                  <a:pt x="379095" y="2032000"/>
                </a:lnTo>
                <a:close/>
              </a:path>
              <a:path w="1003300" h="2286000">
                <a:moveTo>
                  <a:pt x="395049" y="2032000"/>
                </a:moveTo>
                <a:lnTo>
                  <a:pt x="394310" y="2032000"/>
                </a:lnTo>
                <a:lnTo>
                  <a:pt x="394310" y="2019300"/>
                </a:lnTo>
                <a:lnTo>
                  <a:pt x="395148" y="2019300"/>
                </a:lnTo>
                <a:lnTo>
                  <a:pt x="395049" y="2032000"/>
                </a:lnTo>
                <a:close/>
              </a:path>
              <a:path w="1003300" h="2286000">
                <a:moveTo>
                  <a:pt x="399931" y="2032000"/>
                </a:moveTo>
                <a:lnTo>
                  <a:pt x="397735" y="2032000"/>
                </a:lnTo>
                <a:lnTo>
                  <a:pt x="397414" y="2019300"/>
                </a:lnTo>
                <a:lnTo>
                  <a:pt x="399845" y="2019300"/>
                </a:lnTo>
                <a:lnTo>
                  <a:pt x="399931" y="2032000"/>
                </a:lnTo>
                <a:close/>
              </a:path>
              <a:path w="1003300" h="2286000">
                <a:moveTo>
                  <a:pt x="403855" y="2032000"/>
                </a:moveTo>
                <a:lnTo>
                  <a:pt x="401750" y="2032000"/>
                </a:lnTo>
                <a:lnTo>
                  <a:pt x="400934" y="2019300"/>
                </a:lnTo>
                <a:lnTo>
                  <a:pt x="401357" y="2019300"/>
                </a:lnTo>
                <a:lnTo>
                  <a:pt x="403855" y="2032000"/>
                </a:lnTo>
                <a:close/>
              </a:path>
              <a:path w="1003300" h="2286000">
                <a:moveTo>
                  <a:pt x="417966" y="2032000"/>
                </a:moveTo>
                <a:lnTo>
                  <a:pt x="412861" y="2032000"/>
                </a:lnTo>
                <a:lnTo>
                  <a:pt x="414957" y="2019300"/>
                </a:lnTo>
                <a:lnTo>
                  <a:pt x="418691" y="2019300"/>
                </a:lnTo>
                <a:lnTo>
                  <a:pt x="417966" y="2032000"/>
                </a:lnTo>
                <a:close/>
              </a:path>
              <a:path w="1003300" h="2286000">
                <a:moveTo>
                  <a:pt x="421737" y="2032000"/>
                </a:moveTo>
                <a:lnTo>
                  <a:pt x="421218" y="2032000"/>
                </a:lnTo>
                <a:lnTo>
                  <a:pt x="418691" y="2019300"/>
                </a:lnTo>
                <a:lnTo>
                  <a:pt x="421359" y="2019300"/>
                </a:lnTo>
                <a:lnTo>
                  <a:pt x="421737" y="2032000"/>
                </a:lnTo>
                <a:close/>
              </a:path>
              <a:path w="1003300" h="2286000">
                <a:moveTo>
                  <a:pt x="424597" y="2032000"/>
                </a:moveTo>
                <a:lnTo>
                  <a:pt x="423489" y="2032000"/>
                </a:lnTo>
                <a:lnTo>
                  <a:pt x="421881" y="2019300"/>
                </a:lnTo>
                <a:lnTo>
                  <a:pt x="423883" y="2019300"/>
                </a:lnTo>
                <a:lnTo>
                  <a:pt x="424597" y="2032000"/>
                </a:lnTo>
                <a:close/>
              </a:path>
              <a:path w="1003300" h="2286000">
                <a:moveTo>
                  <a:pt x="431986" y="2032000"/>
                </a:moveTo>
                <a:lnTo>
                  <a:pt x="426353" y="2032000"/>
                </a:lnTo>
                <a:lnTo>
                  <a:pt x="425338" y="2019300"/>
                </a:lnTo>
                <a:lnTo>
                  <a:pt x="431621" y="2019300"/>
                </a:lnTo>
                <a:lnTo>
                  <a:pt x="431986" y="2032000"/>
                </a:lnTo>
                <a:close/>
              </a:path>
              <a:path w="1003300" h="2286000">
                <a:moveTo>
                  <a:pt x="549099" y="2032000"/>
                </a:moveTo>
                <a:lnTo>
                  <a:pt x="548122" y="2032000"/>
                </a:lnTo>
                <a:lnTo>
                  <a:pt x="548421" y="2019300"/>
                </a:lnTo>
                <a:lnTo>
                  <a:pt x="549139" y="2019300"/>
                </a:lnTo>
                <a:lnTo>
                  <a:pt x="549099" y="2032000"/>
                </a:lnTo>
                <a:close/>
              </a:path>
              <a:path w="1003300" h="2286000">
                <a:moveTo>
                  <a:pt x="559105" y="2032000"/>
                </a:moveTo>
                <a:lnTo>
                  <a:pt x="557013" y="2019300"/>
                </a:lnTo>
                <a:lnTo>
                  <a:pt x="558268" y="2019300"/>
                </a:lnTo>
                <a:lnTo>
                  <a:pt x="559105" y="2032000"/>
                </a:lnTo>
                <a:close/>
              </a:path>
              <a:path w="1003300" h="2286000">
                <a:moveTo>
                  <a:pt x="563058" y="2032000"/>
                </a:moveTo>
                <a:lnTo>
                  <a:pt x="559931" y="2032000"/>
                </a:lnTo>
                <a:lnTo>
                  <a:pt x="558268" y="2019300"/>
                </a:lnTo>
                <a:lnTo>
                  <a:pt x="561413" y="2019300"/>
                </a:lnTo>
                <a:lnTo>
                  <a:pt x="563058" y="2032000"/>
                </a:lnTo>
                <a:close/>
              </a:path>
              <a:path w="1003300" h="2286000">
                <a:moveTo>
                  <a:pt x="566972" y="2032000"/>
                </a:moveTo>
                <a:lnTo>
                  <a:pt x="564845" y="2032000"/>
                </a:lnTo>
                <a:lnTo>
                  <a:pt x="564854" y="2019300"/>
                </a:lnTo>
                <a:lnTo>
                  <a:pt x="567199" y="2019300"/>
                </a:lnTo>
                <a:lnTo>
                  <a:pt x="566972" y="2032000"/>
                </a:lnTo>
                <a:close/>
              </a:path>
              <a:path w="1003300" h="2286000">
                <a:moveTo>
                  <a:pt x="589782" y="2032000"/>
                </a:moveTo>
                <a:lnTo>
                  <a:pt x="577941" y="2032000"/>
                </a:lnTo>
                <a:lnTo>
                  <a:pt x="582568" y="2019300"/>
                </a:lnTo>
                <a:lnTo>
                  <a:pt x="590163" y="2019300"/>
                </a:lnTo>
                <a:lnTo>
                  <a:pt x="589782" y="2032000"/>
                </a:lnTo>
                <a:close/>
              </a:path>
              <a:path w="1003300" h="2286000">
                <a:moveTo>
                  <a:pt x="599368" y="2032000"/>
                </a:moveTo>
                <a:lnTo>
                  <a:pt x="591799" y="2032000"/>
                </a:lnTo>
                <a:lnTo>
                  <a:pt x="594693" y="2019300"/>
                </a:lnTo>
                <a:lnTo>
                  <a:pt x="598866" y="2019300"/>
                </a:lnTo>
                <a:lnTo>
                  <a:pt x="599368" y="2032000"/>
                </a:lnTo>
                <a:close/>
              </a:path>
              <a:path w="1003300" h="2286000">
                <a:moveTo>
                  <a:pt x="612659" y="2032000"/>
                </a:moveTo>
                <a:lnTo>
                  <a:pt x="606424" y="2032000"/>
                </a:lnTo>
                <a:lnTo>
                  <a:pt x="605445" y="2019300"/>
                </a:lnTo>
                <a:lnTo>
                  <a:pt x="614327" y="2019300"/>
                </a:lnTo>
                <a:lnTo>
                  <a:pt x="612659" y="2032000"/>
                </a:lnTo>
                <a:close/>
              </a:path>
              <a:path w="1003300" h="2286000">
                <a:moveTo>
                  <a:pt x="368094" y="2032000"/>
                </a:moveTo>
                <a:lnTo>
                  <a:pt x="364906" y="2032000"/>
                </a:lnTo>
                <a:lnTo>
                  <a:pt x="364906" y="2021877"/>
                </a:lnTo>
                <a:lnTo>
                  <a:pt x="368094" y="2032000"/>
                </a:lnTo>
                <a:close/>
              </a:path>
              <a:path w="1003300" h="2286000">
                <a:moveTo>
                  <a:pt x="368250" y="2044700"/>
                </a:moveTo>
                <a:lnTo>
                  <a:pt x="366772" y="2044700"/>
                </a:lnTo>
                <a:lnTo>
                  <a:pt x="366851" y="2032000"/>
                </a:lnTo>
                <a:lnTo>
                  <a:pt x="368250" y="2044700"/>
                </a:lnTo>
                <a:close/>
              </a:path>
              <a:path w="1003300" h="2286000">
                <a:moveTo>
                  <a:pt x="371284" y="2044700"/>
                </a:moveTo>
                <a:lnTo>
                  <a:pt x="369343" y="2044700"/>
                </a:lnTo>
                <a:lnTo>
                  <a:pt x="368880" y="2032000"/>
                </a:lnTo>
                <a:lnTo>
                  <a:pt x="370809" y="2032000"/>
                </a:lnTo>
                <a:lnTo>
                  <a:pt x="371152" y="2034421"/>
                </a:lnTo>
                <a:lnTo>
                  <a:pt x="371284" y="2044700"/>
                </a:lnTo>
                <a:close/>
              </a:path>
              <a:path w="1003300" h="2286000">
                <a:moveTo>
                  <a:pt x="371152" y="2034421"/>
                </a:moveTo>
                <a:lnTo>
                  <a:pt x="370809" y="2032000"/>
                </a:lnTo>
                <a:lnTo>
                  <a:pt x="371121" y="2032000"/>
                </a:lnTo>
                <a:lnTo>
                  <a:pt x="371152" y="2034421"/>
                </a:lnTo>
                <a:close/>
              </a:path>
              <a:path w="1003300" h="2286000">
                <a:moveTo>
                  <a:pt x="378495" y="2044700"/>
                </a:moveTo>
                <a:lnTo>
                  <a:pt x="372607" y="2044700"/>
                </a:lnTo>
                <a:lnTo>
                  <a:pt x="371152" y="2034421"/>
                </a:lnTo>
                <a:lnTo>
                  <a:pt x="371121" y="2032000"/>
                </a:lnTo>
                <a:lnTo>
                  <a:pt x="378495" y="2032000"/>
                </a:lnTo>
                <a:lnTo>
                  <a:pt x="378495" y="2044700"/>
                </a:lnTo>
                <a:close/>
              </a:path>
              <a:path w="1003300" h="2286000">
                <a:moveTo>
                  <a:pt x="379742" y="2037387"/>
                </a:moveTo>
                <a:lnTo>
                  <a:pt x="379741" y="2032000"/>
                </a:lnTo>
                <a:lnTo>
                  <a:pt x="380193" y="2032000"/>
                </a:lnTo>
                <a:lnTo>
                  <a:pt x="380215" y="2033052"/>
                </a:lnTo>
                <a:lnTo>
                  <a:pt x="379742" y="2037387"/>
                </a:lnTo>
                <a:close/>
              </a:path>
              <a:path w="1003300" h="2286000">
                <a:moveTo>
                  <a:pt x="397066" y="2044700"/>
                </a:moveTo>
                <a:lnTo>
                  <a:pt x="395721" y="2044700"/>
                </a:lnTo>
                <a:lnTo>
                  <a:pt x="395419" y="2032000"/>
                </a:lnTo>
                <a:lnTo>
                  <a:pt x="396205" y="2032000"/>
                </a:lnTo>
                <a:lnTo>
                  <a:pt x="397066" y="2044700"/>
                </a:lnTo>
                <a:close/>
              </a:path>
              <a:path w="1003300" h="2286000">
                <a:moveTo>
                  <a:pt x="401913" y="2044700"/>
                </a:moveTo>
                <a:lnTo>
                  <a:pt x="398309" y="2044700"/>
                </a:lnTo>
                <a:lnTo>
                  <a:pt x="398574" y="2032000"/>
                </a:lnTo>
                <a:lnTo>
                  <a:pt x="402204" y="2032000"/>
                </a:lnTo>
                <a:lnTo>
                  <a:pt x="401913" y="2044700"/>
                </a:lnTo>
                <a:close/>
              </a:path>
              <a:path w="1003300" h="2286000">
                <a:moveTo>
                  <a:pt x="416977" y="2044700"/>
                </a:moveTo>
                <a:lnTo>
                  <a:pt x="415018" y="2044700"/>
                </a:lnTo>
                <a:lnTo>
                  <a:pt x="415184" y="2032000"/>
                </a:lnTo>
                <a:lnTo>
                  <a:pt x="416102" y="2032000"/>
                </a:lnTo>
                <a:lnTo>
                  <a:pt x="416977" y="2044700"/>
                </a:lnTo>
                <a:close/>
              </a:path>
              <a:path w="1003300" h="2286000">
                <a:moveTo>
                  <a:pt x="421787" y="2044700"/>
                </a:moveTo>
                <a:lnTo>
                  <a:pt x="417425" y="2044700"/>
                </a:lnTo>
                <a:lnTo>
                  <a:pt x="417403" y="2032000"/>
                </a:lnTo>
                <a:lnTo>
                  <a:pt x="420665" y="2032000"/>
                </a:lnTo>
                <a:lnTo>
                  <a:pt x="421787" y="2044700"/>
                </a:lnTo>
                <a:close/>
              </a:path>
              <a:path w="1003300" h="2286000">
                <a:moveTo>
                  <a:pt x="431673" y="2044700"/>
                </a:moveTo>
                <a:lnTo>
                  <a:pt x="425895" y="2044700"/>
                </a:lnTo>
                <a:lnTo>
                  <a:pt x="427581" y="2032000"/>
                </a:lnTo>
                <a:lnTo>
                  <a:pt x="431537" y="2032000"/>
                </a:lnTo>
                <a:lnTo>
                  <a:pt x="431673" y="2044700"/>
                </a:lnTo>
                <a:close/>
              </a:path>
              <a:path w="1003300" h="2286000">
                <a:moveTo>
                  <a:pt x="554586" y="2057400"/>
                </a:moveTo>
                <a:lnTo>
                  <a:pt x="546476" y="2057400"/>
                </a:lnTo>
                <a:lnTo>
                  <a:pt x="547082" y="2044700"/>
                </a:lnTo>
                <a:lnTo>
                  <a:pt x="547616" y="2032000"/>
                </a:lnTo>
                <a:lnTo>
                  <a:pt x="556047" y="2032000"/>
                </a:lnTo>
                <a:lnTo>
                  <a:pt x="554182" y="2044700"/>
                </a:lnTo>
                <a:lnTo>
                  <a:pt x="552927" y="2044700"/>
                </a:lnTo>
                <a:lnTo>
                  <a:pt x="554586" y="2057400"/>
                </a:lnTo>
                <a:close/>
              </a:path>
              <a:path w="1003300" h="2286000">
                <a:moveTo>
                  <a:pt x="561374" y="2044700"/>
                </a:moveTo>
                <a:lnTo>
                  <a:pt x="557499" y="2044700"/>
                </a:lnTo>
                <a:lnTo>
                  <a:pt x="556047" y="2032000"/>
                </a:lnTo>
                <a:lnTo>
                  <a:pt x="559193" y="2032000"/>
                </a:lnTo>
                <a:lnTo>
                  <a:pt x="561374" y="2044700"/>
                </a:lnTo>
                <a:close/>
              </a:path>
              <a:path w="1003300" h="2286000">
                <a:moveTo>
                  <a:pt x="566150" y="2044700"/>
                </a:moveTo>
                <a:lnTo>
                  <a:pt x="563140" y="2044700"/>
                </a:lnTo>
                <a:lnTo>
                  <a:pt x="564057" y="2032000"/>
                </a:lnTo>
                <a:lnTo>
                  <a:pt x="565660" y="2032000"/>
                </a:lnTo>
                <a:lnTo>
                  <a:pt x="566150" y="2044700"/>
                </a:lnTo>
                <a:close/>
              </a:path>
              <a:path w="1003300" h="2286000">
                <a:moveTo>
                  <a:pt x="567964" y="2044700"/>
                </a:moveTo>
                <a:lnTo>
                  <a:pt x="566150" y="2044700"/>
                </a:lnTo>
                <a:lnTo>
                  <a:pt x="567915" y="2032000"/>
                </a:lnTo>
                <a:lnTo>
                  <a:pt x="568724" y="2032000"/>
                </a:lnTo>
                <a:lnTo>
                  <a:pt x="567964" y="2044700"/>
                </a:lnTo>
                <a:close/>
              </a:path>
              <a:path w="1003300" h="2286000">
                <a:moveTo>
                  <a:pt x="572778" y="2044700"/>
                </a:moveTo>
                <a:lnTo>
                  <a:pt x="571005" y="2044700"/>
                </a:lnTo>
                <a:lnTo>
                  <a:pt x="572745" y="2032000"/>
                </a:lnTo>
                <a:lnTo>
                  <a:pt x="573185" y="2032000"/>
                </a:lnTo>
                <a:lnTo>
                  <a:pt x="572778" y="2044700"/>
                </a:lnTo>
                <a:close/>
              </a:path>
              <a:path w="1003300" h="2286000">
                <a:moveTo>
                  <a:pt x="584767" y="2044700"/>
                </a:moveTo>
                <a:lnTo>
                  <a:pt x="577189" y="2044700"/>
                </a:lnTo>
                <a:lnTo>
                  <a:pt x="577757" y="2032000"/>
                </a:lnTo>
                <a:lnTo>
                  <a:pt x="584906" y="2032000"/>
                </a:lnTo>
                <a:lnTo>
                  <a:pt x="584767" y="2044700"/>
                </a:lnTo>
                <a:close/>
              </a:path>
              <a:path w="1003300" h="2286000">
                <a:moveTo>
                  <a:pt x="588361" y="2044700"/>
                </a:moveTo>
                <a:lnTo>
                  <a:pt x="586740" y="2044700"/>
                </a:lnTo>
                <a:lnTo>
                  <a:pt x="587089" y="2032000"/>
                </a:lnTo>
                <a:lnTo>
                  <a:pt x="587546" y="2032000"/>
                </a:lnTo>
                <a:lnTo>
                  <a:pt x="588361" y="2044700"/>
                </a:lnTo>
                <a:close/>
              </a:path>
              <a:path w="1003300" h="2286000">
                <a:moveTo>
                  <a:pt x="588534" y="2044700"/>
                </a:moveTo>
                <a:lnTo>
                  <a:pt x="587546" y="2032000"/>
                </a:lnTo>
                <a:lnTo>
                  <a:pt x="588534" y="2032000"/>
                </a:lnTo>
                <a:lnTo>
                  <a:pt x="588534" y="2044700"/>
                </a:lnTo>
                <a:close/>
              </a:path>
              <a:path w="1003300" h="2286000">
                <a:moveTo>
                  <a:pt x="610268" y="2044700"/>
                </a:moveTo>
                <a:lnTo>
                  <a:pt x="595155" y="2044700"/>
                </a:lnTo>
                <a:lnTo>
                  <a:pt x="601232" y="2032000"/>
                </a:lnTo>
                <a:lnTo>
                  <a:pt x="610624" y="2032000"/>
                </a:lnTo>
                <a:lnTo>
                  <a:pt x="610268" y="2044700"/>
                </a:lnTo>
                <a:close/>
              </a:path>
              <a:path w="1003300" h="2286000">
                <a:moveTo>
                  <a:pt x="383111" y="2057400"/>
                </a:moveTo>
                <a:lnTo>
                  <a:pt x="380350" y="2057400"/>
                </a:lnTo>
                <a:lnTo>
                  <a:pt x="380331" y="2033052"/>
                </a:lnTo>
                <a:lnTo>
                  <a:pt x="381855" y="2044700"/>
                </a:lnTo>
                <a:lnTo>
                  <a:pt x="381423" y="2044700"/>
                </a:lnTo>
                <a:lnTo>
                  <a:pt x="383111" y="2057400"/>
                </a:lnTo>
                <a:close/>
              </a:path>
              <a:path w="1003300" h="2286000">
                <a:moveTo>
                  <a:pt x="379742" y="2044700"/>
                </a:moveTo>
                <a:lnTo>
                  <a:pt x="378943" y="2044700"/>
                </a:lnTo>
                <a:lnTo>
                  <a:pt x="379742" y="2037387"/>
                </a:lnTo>
                <a:lnTo>
                  <a:pt x="379742" y="2044700"/>
                </a:lnTo>
                <a:close/>
              </a:path>
              <a:path w="1003300" h="2286000">
                <a:moveTo>
                  <a:pt x="376621" y="2057400"/>
                </a:moveTo>
                <a:lnTo>
                  <a:pt x="373176" y="2057400"/>
                </a:lnTo>
                <a:lnTo>
                  <a:pt x="372184" y="2044700"/>
                </a:lnTo>
                <a:lnTo>
                  <a:pt x="373852" y="2044700"/>
                </a:lnTo>
                <a:lnTo>
                  <a:pt x="376621" y="2057400"/>
                </a:lnTo>
                <a:close/>
              </a:path>
              <a:path w="1003300" h="2286000">
                <a:moveTo>
                  <a:pt x="378429" y="2057400"/>
                </a:moveTo>
                <a:lnTo>
                  <a:pt x="376621" y="2057400"/>
                </a:lnTo>
                <a:lnTo>
                  <a:pt x="376863" y="2044700"/>
                </a:lnTo>
                <a:lnTo>
                  <a:pt x="378703" y="2044700"/>
                </a:lnTo>
                <a:lnTo>
                  <a:pt x="378429" y="2057400"/>
                </a:lnTo>
                <a:close/>
              </a:path>
              <a:path w="1003300" h="2286000">
                <a:moveTo>
                  <a:pt x="393179" y="2095500"/>
                </a:moveTo>
                <a:lnTo>
                  <a:pt x="390709" y="2095500"/>
                </a:lnTo>
                <a:lnTo>
                  <a:pt x="390542" y="2082800"/>
                </a:lnTo>
                <a:lnTo>
                  <a:pt x="390040" y="2082800"/>
                </a:lnTo>
                <a:lnTo>
                  <a:pt x="389821" y="2070100"/>
                </a:lnTo>
                <a:lnTo>
                  <a:pt x="391715" y="2057400"/>
                </a:lnTo>
                <a:lnTo>
                  <a:pt x="392178" y="2057400"/>
                </a:lnTo>
                <a:lnTo>
                  <a:pt x="390995" y="2044700"/>
                </a:lnTo>
                <a:lnTo>
                  <a:pt x="393545" y="2044700"/>
                </a:lnTo>
                <a:lnTo>
                  <a:pt x="392974" y="2057400"/>
                </a:lnTo>
                <a:lnTo>
                  <a:pt x="391244" y="2070145"/>
                </a:lnTo>
                <a:lnTo>
                  <a:pt x="391512" y="2082800"/>
                </a:lnTo>
                <a:lnTo>
                  <a:pt x="393179" y="2095500"/>
                </a:lnTo>
                <a:close/>
              </a:path>
              <a:path w="1003300" h="2286000">
                <a:moveTo>
                  <a:pt x="403247" y="2057400"/>
                </a:moveTo>
                <a:lnTo>
                  <a:pt x="399416" y="2057400"/>
                </a:lnTo>
                <a:lnTo>
                  <a:pt x="400583" y="2044700"/>
                </a:lnTo>
                <a:lnTo>
                  <a:pt x="403099" y="2044700"/>
                </a:lnTo>
                <a:lnTo>
                  <a:pt x="403247" y="2057400"/>
                </a:lnTo>
                <a:close/>
              </a:path>
              <a:path w="1003300" h="2286000">
                <a:moveTo>
                  <a:pt x="407525" y="2057400"/>
                </a:moveTo>
                <a:lnTo>
                  <a:pt x="406276" y="2057400"/>
                </a:lnTo>
                <a:lnTo>
                  <a:pt x="405931" y="2044700"/>
                </a:lnTo>
                <a:lnTo>
                  <a:pt x="407064" y="2044700"/>
                </a:lnTo>
                <a:lnTo>
                  <a:pt x="407525" y="2057400"/>
                </a:lnTo>
                <a:close/>
              </a:path>
              <a:path w="1003300" h="2286000">
                <a:moveTo>
                  <a:pt x="418919" y="2057400"/>
                </a:moveTo>
                <a:lnTo>
                  <a:pt x="417452" y="2057400"/>
                </a:lnTo>
                <a:lnTo>
                  <a:pt x="416922" y="2044700"/>
                </a:lnTo>
                <a:lnTo>
                  <a:pt x="418003" y="2044700"/>
                </a:lnTo>
                <a:lnTo>
                  <a:pt x="418919" y="2057400"/>
                </a:lnTo>
                <a:close/>
              </a:path>
              <a:path w="1003300" h="2286000">
                <a:moveTo>
                  <a:pt x="423319" y="2057400"/>
                </a:moveTo>
                <a:lnTo>
                  <a:pt x="420883" y="2057400"/>
                </a:lnTo>
                <a:lnTo>
                  <a:pt x="419868" y="2044700"/>
                </a:lnTo>
                <a:lnTo>
                  <a:pt x="424797" y="2044700"/>
                </a:lnTo>
                <a:lnTo>
                  <a:pt x="423319" y="2057400"/>
                </a:lnTo>
                <a:close/>
              </a:path>
              <a:path w="1003300" h="2286000">
                <a:moveTo>
                  <a:pt x="428377" y="2057400"/>
                </a:moveTo>
                <a:lnTo>
                  <a:pt x="425056" y="2057400"/>
                </a:lnTo>
                <a:lnTo>
                  <a:pt x="424797" y="2044700"/>
                </a:lnTo>
                <a:lnTo>
                  <a:pt x="426190" y="2044700"/>
                </a:lnTo>
                <a:lnTo>
                  <a:pt x="428377" y="2057400"/>
                </a:lnTo>
                <a:close/>
              </a:path>
              <a:path w="1003300" h="2286000">
                <a:moveTo>
                  <a:pt x="431965" y="2057400"/>
                </a:moveTo>
                <a:lnTo>
                  <a:pt x="428639" y="2057400"/>
                </a:lnTo>
                <a:lnTo>
                  <a:pt x="431662" y="2044700"/>
                </a:lnTo>
                <a:lnTo>
                  <a:pt x="431965" y="2057400"/>
                </a:lnTo>
                <a:close/>
              </a:path>
              <a:path w="1003300" h="2286000">
                <a:moveTo>
                  <a:pt x="557083" y="2057400"/>
                </a:moveTo>
                <a:lnTo>
                  <a:pt x="555866" y="2057400"/>
                </a:lnTo>
                <a:lnTo>
                  <a:pt x="556039" y="2044700"/>
                </a:lnTo>
                <a:lnTo>
                  <a:pt x="557877" y="2044700"/>
                </a:lnTo>
                <a:lnTo>
                  <a:pt x="557083" y="2057400"/>
                </a:lnTo>
                <a:close/>
              </a:path>
              <a:path w="1003300" h="2286000">
                <a:moveTo>
                  <a:pt x="565010" y="2057400"/>
                </a:moveTo>
                <a:lnTo>
                  <a:pt x="558442" y="2057400"/>
                </a:lnTo>
                <a:lnTo>
                  <a:pt x="559890" y="2044700"/>
                </a:lnTo>
                <a:lnTo>
                  <a:pt x="567052" y="2044700"/>
                </a:lnTo>
                <a:lnTo>
                  <a:pt x="565010" y="2057400"/>
                </a:lnTo>
                <a:close/>
              </a:path>
              <a:path w="1003300" h="2286000">
                <a:moveTo>
                  <a:pt x="582292" y="2057400"/>
                </a:moveTo>
                <a:lnTo>
                  <a:pt x="574086" y="2057400"/>
                </a:lnTo>
                <a:lnTo>
                  <a:pt x="574720" y="2044700"/>
                </a:lnTo>
                <a:lnTo>
                  <a:pt x="585590" y="2044700"/>
                </a:lnTo>
                <a:lnTo>
                  <a:pt x="582292" y="2057400"/>
                </a:lnTo>
                <a:close/>
              </a:path>
              <a:path w="1003300" h="2286000">
                <a:moveTo>
                  <a:pt x="592632" y="2057400"/>
                </a:moveTo>
                <a:lnTo>
                  <a:pt x="592091" y="2057400"/>
                </a:lnTo>
                <a:lnTo>
                  <a:pt x="591936" y="2044700"/>
                </a:lnTo>
                <a:lnTo>
                  <a:pt x="593901" y="2044700"/>
                </a:lnTo>
                <a:lnTo>
                  <a:pt x="592632" y="2057400"/>
                </a:lnTo>
                <a:close/>
              </a:path>
              <a:path w="1003300" h="2286000">
                <a:moveTo>
                  <a:pt x="606402" y="2070100"/>
                </a:moveTo>
                <a:lnTo>
                  <a:pt x="601814" y="2070100"/>
                </a:lnTo>
                <a:lnTo>
                  <a:pt x="603463" y="2057400"/>
                </a:lnTo>
                <a:lnTo>
                  <a:pt x="599430" y="2057400"/>
                </a:lnTo>
                <a:lnTo>
                  <a:pt x="599430" y="2044700"/>
                </a:lnTo>
                <a:lnTo>
                  <a:pt x="607049" y="2044700"/>
                </a:lnTo>
                <a:lnTo>
                  <a:pt x="606402" y="2070100"/>
                </a:lnTo>
                <a:close/>
              </a:path>
              <a:path w="1003300" h="2286000">
                <a:moveTo>
                  <a:pt x="382434" y="2070100"/>
                </a:moveTo>
                <a:lnTo>
                  <a:pt x="374959" y="2070100"/>
                </a:lnTo>
                <a:lnTo>
                  <a:pt x="375126" y="2057400"/>
                </a:lnTo>
                <a:lnTo>
                  <a:pt x="382434" y="2057400"/>
                </a:lnTo>
                <a:lnTo>
                  <a:pt x="382434" y="2070100"/>
                </a:lnTo>
                <a:close/>
              </a:path>
              <a:path w="1003300" h="2286000">
                <a:moveTo>
                  <a:pt x="405500" y="2070100"/>
                </a:moveTo>
                <a:lnTo>
                  <a:pt x="401472" y="2070100"/>
                </a:lnTo>
                <a:lnTo>
                  <a:pt x="402771" y="2057400"/>
                </a:lnTo>
                <a:lnTo>
                  <a:pt x="408166" y="2057400"/>
                </a:lnTo>
                <a:lnTo>
                  <a:pt x="405500" y="2070100"/>
                </a:lnTo>
                <a:close/>
              </a:path>
              <a:path w="1003300" h="2286000">
                <a:moveTo>
                  <a:pt x="410589" y="2070100"/>
                </a:moveTo>
                <a:lnTo>
                  <a:pt x="409561" y="2070100"/>
                </a:lnTo>
                <a:lnTo>
                  <a:pt x="408464" y="2057400"/>
                </a:lnTo>
                <a:lnTo>
                  <a:pt x="408806" y="2057400"/>
                </a:lnTo>
                <a:lnTo>
                  <a:pt x="410589" y="2070100"/>
                </a:lnTo>
                <a:close/>
              </a:path>
              <a:path w="1003300" h="2286000">
                <a:moveTo>
                  <a:pt x="418064" y="2070100"/>
                </a:moveTo>
                <a:lnTo>
                  <a:pt x="417729" y="2070100"/>
                </a:lnTo>
                <a:lnTo>
                  <a:pt x="417235" y="2057400"/>
                </a:lnTo>
                <a:lnTo>
                  <a:pt x="419083" y="2057400"/>
                </a:lnTo>
                <a:lnTo>
                  <a:pt x="418064" y="2070100"/>
                </a:lnTo>
                <a:close/>
              </a:path>
              <a:path w="1003300" h="2286000">
                <a:moveTo>
                  <a:pt x="420680" y="2070100"/>
                </a:moveTo>
                <a:lnTo>
                  <a:pt x="420336" y="2070100"/>
                </a:lnTo>
                <a:lnTo>
                  <a:pt x="419482" y="2057400"/>
                </a:lnTo>
                <a:lnTo>
                  <a:pt x="420891" y="2057400"/>
                </a:lnTo>
                <a:lnTo>
                  <a:pt x="420680" y="2070100"/>
                </a:lnTo>
                <a:close/>
              </a:path>
              <a:path w="1003300" h="2286000">
                <a:moveTo>
                  <a:pt x="425280" y="2070100"/>
                </a:moveTo>
                <a:lnTo>
                  <a:pt x="423500" y="2070100"/>
                </a:lnTo>
                <a:lnTo>
                  <a:pt x="422682" y="2057400"/>
                </a:lnTo>
                <a:lnTo>
                  <a:pt x="424674" y="2057400"/>
                </a:lnTo>
                <a:lnTo>
                  <a:pt x="425280" y="2070100"/>
                </a:lnTo>
                <a:close/>
              </a:path>
              <a:path w="1003300" h="2286000">
                <a:moveTo>
                  <a:pt x="428805" y="2070100"/>
                </a:moveTo>
                <a:lnTo>
                  <a:pt x="425454" y="2070100"/>
                </a:lnTo>
                <a:lnTo>
                  <a:pt x="426942" y="2057400"/>
                </a:lnTo>
                <a:lnTo>
                  <a:pt x="429469" y="2057400"/>
                </a:lnTo>
                <a:lnTo>
                  <a:pt x="428805" y="2070100"/>
                </a:lnTo>
                <a:close/>
              </a:path>
              <a:path w="1003300" h="2286000">
                <a:moveTo>
                  <a:pt x="435215" y="2070100"/>
                </a:moveTo>
                <a:lnTo>
                  <a:pt x="431023" y="2070100"/>
                </a:lnTo>
                <a:lnTo>
                  <a:pt x="430127" y="2057400"/>
                </a:lnTo>
                <a:lnTo>
                  <a:pt x="434727" y="2057400"/>
                </a:lnTo>
                <a:lnTo>
                  <a:pt x="435215" y="2070100"/>
                </a:lnTo>
                <a:close/>
              </a:path>
              <a:path w="1003300" h="2286000">
                <a:moveTo>
                  <a:pt x="552440" y="2070100"/>
                </a:moveTo>
                <a:lnTo>
                  <a:pt x="544823" y="2070100"/>
                </a:lnTo>
                <a:lnTo>
                  <a:pt x="545119" y="2057400"/>
                </a:lnTo>
                <a:lnTo>
                  <a:pt x="550043" y="2057400"/>
                </a:lnTo>
                <a:lnTo>
                  <a:pt x="552440" y="2070100"/>
                </a:lnTo>
                <a:close/>
              </a:path>
              <a:path w="1003300" h="2286000">
                <a:moveTo>
                  <a:pt x="553974" y="2070100"/>
                </a:moveTo>
                <a:lnTo>
                  <a:pt x="553563" y="2070100"/>
                </a:lnTo>
                <a:lnTo>
                  <a:pt x="553441" y="2057400"/>
                </a:lnTo>
                <a:lnTo>
                  <a:pt x="554859" y="2057400"/>
                </a:lnTo>
                <a:lnTo>
                  <a:pt x="553974" y="2070100"/>
                </a:lnTo>
                <a:close/>
              </a:path>
              <a:path w="1003300" h="2286000">
                <a:moveTo>
                  <a:pt x="555951" y="2062360"/>
                </a:moveTo>
                <a:lnTo>
                  <a:pt x="554859" y="2057400"/>
                </a:lnTo>
                <a:lnTo>
                  <a:pt x="555049" y="2057400"/>
                </a:lnTo>
                <a:lnTo>
                  <a:pt x="555951" y="2062360"/>
                </a:lnTo>
                <a:close/>
              </a:path>
              <a:path w="1003300" h="2286000">
                <a:moveTo>
                  <a:pt x="559638" y="2070100"/>
                </a:moveTo>
                <a:lnTo>
                  <a:pt x="557654" y="2070100"/>
                </a:lnTo>
                <a:lnTo>
                  <a:pt x="557557" y="2069662"/>
                </a:lnTo>
                <a:lnTo>
                  <a:pt x="558241" y="2057400"/>
                </a:lnTo>
                <a:lnTo>
                  <a:pt x="559938" y="2057400"/>
                </a:lnTo>
                <a:lnTo>
                  <a:pt x="559638" y="2070100"/>
                </a:lnTo>
                <a:close/>
              </a:path>
              <a:path w="1003300" h="2286000">
                <a:moveTo>
                  <a:pt x="564280" y="2070100"/>
                </a:moveTo>
                <a:lnTo>
                  <a:pt x="562246" y="2070100"/>
                </a:lnTo>
                <a:lnTo>
                  <a:pt x="562877" y="2057400"/>
                </a:lnTo>
                <a:lnTo>
                  <a:pt x="564288" y="2057400"/>
                </a:lnTo>
                <a:lnTo>
                  <a:pt x="564280" y="2070100"/>
                </a:lnTo>
                <a:close/>
              </a:path>
              <a:path w="1003300" h="2286000">
                <a:moveTo>
                  <a:pt x="576218" y="2070100"/>
                </a:moveTo>
                <a:lnTo>
                  <a:pt x="571342" y="2070100"/>
                </a:lnTo>
                <a:lnTo>
                  <a:pt x="571915" y="2057400"/>
                </a:lnTo>
                <a:lnTo>
                  <a:pt x="577187" y="2057400"/>
                </a:lnTo>
                <a:lnTo>
                  <a:pt x="576218" y="2070100"/>
                </a:lnTo>
                <a:close/>
              </a:path>
              <a:path w="1003300" h="2286000">
                <a:moveTo>
                  <a:pt x="581343" y="2070100"/>
                </a:moveTo>
                <a:lnTo>
                  <a:pt x="579437" y="2070100"/>
                </a:lnTo>
                <a:lnTo>
                  <a:pt x="580368" y="2057400"/>
                </a:lnTo>
                <a:lnTo>
                  <a:pt x="582208" y="2057400"/>
                </a:lnTo>
                <a:lnTo>
                  <a:pt x="581343" y="2070100"/>
                </a:lnTo>
                <a:close/>
              </a:path>
              <a:path w="1003300" h="2286000">
                <a:moveTo>
                  <a:pt x="590688" y="2070100"/>
                </a:moveTo>
                <a:lnTo>
                  <a:pt x="585737" y="2070100"/>
                </a:lnTo>
                <a:lnTo>
                  <a:pt x="589929" y="2057400"/>
                </a:lnTo>
                <a:lnTo>
                  <a:pt x="592680" y="2057400"/>
                </a:lnTo>
                <a:lnTo>
                  <a:pt x="590688" y="2070100"/>
                </a:lnTo>
                <a:close/>
              </a:path>
              <a:path w="1003300" h="2286000">
                <a:moveTo>
                  <a:pt x="593890" y="2070100"/>
                </a:moveTo>
                <a:lnTo>
                  <a:pt x="593745" y="2070100"/>
                </a:lnTo>
                <a:lnTo>
                  <a:pt x="593745" y="2057400"/>
                </a:lnTo>
                <a:lnTo>
                  <a:pt x="597741" y="2057400"/>
                </a:lnTo>
                <a:lnTo>
                  <a:pt x="593890" y="2070100"/>
                </a:lnTo>
                <a:close/>
              </a:path>
              <a:path w="1003300" h="2286000">
                <a:moveTo>
                  <a:pt x="601799" y="2070100"/>
                </a:moveTo>
                <a:lnTo>
                  <a:pt x="597781" y="2070100"/>
                </a:lnTo>
                <a:lnTo>
                  <a:pt x="598668" y="2057400"/>
                </a:lnTo>
                <a:lnTo>
                  <a:pt x="601816" y="2057400"/>
                </a:lnTo>
                <a:lnTo>
                  <a:pt x="601799" y="2070100"/>
                </a:lnTo>
                <a:close/>
              </a:path>
              <a:path w="1003300" h="2286000">
                <a:moveTo>
                  <a:pt x="557533" y="2070100"/>
                </a:moveTo>
                <a:lnTo>
                  <a:pt x="557356" y="2070100"/>
                </a:lnTo>
                <a:lnTo>
                  <a:pt x="555951" y="2062360"/>
                </a:lnTo>
                <a:lnTo>
                  <a:pt x="557557" y="2069662"/>
                </a:lnTo>
                <a:lnTo>
                  <a:pt x="557533" y="2070100"/>
                </a:lnTo>
                <a:close/>
              </a:path>
              <a:path w="1003300" h="2286000">
                <a:moveTo>
                  <a:pt x="375396" y="2082800"/>
                </a:moveTo>
                <a:lnTo>
                  <a:pt x="374816" y="2082800"/>
                </a:lnTo>
                <a:lnTo>
                  <a:pt x="374621" y="2070100"/>
                </a:lnTo>
                <a:lnTo>
                  <a:pt x="375513" y="2070100"/>
                </a:lnTo>
                <a:lnTo>
                  <a:pt x="375396" y="2082800"/>
                </a:lnTo>
                <a:close/>
              </a:path>
              <a:path w="1003300" h="2286000">
                <a:moveTo>
                  <a:pt x="384269" y="2082800"/>
                </a:moveTo>
                <a:lnTo>
                  <a:pt x="380109" y="2082800"/>
                </a:lnTo>
                <a:lnTo>
                  <a:pt x="379161" y="2070100"/>
                </a:lnTo>
                <a:lnTo>
                  <a:pt x="381613" y="2070100"/>
                </a:lnTo>
                <a:lnTo>
                  <a:pt x="384269" y="2082800"/>
                </a:lnTo>
                <a:close/>
              </a:path>
              <a:path w="1003300" h="2286000">
                <a:moveTo>
                  <a:pt x="401018" y="2082800"/>
                </a:moveTo>
                <a:lnTo>
                  <a:pt x="400071" y="2082800"/>
                </a:lnTo>
                <a:lnTo>
                  <a:pt x="399947" y="2070100"/>
                </a:lnTo>
                <a:lnTo>
                  <a:pt x="401084" y="2070100"/>
                </a:lnTo>
                <a:lnTo>
                  <a:pt x="401018" y="2082800"/>
                </a:lnTo>
                <a:close/>
              </a:path>
              <a:path w="1003300" h="2286000">
                <a:moveTo>
                  <a:pt x="406153" y="2082800"/>
                </a:moveTo>
                <a:lnTo>
                  <a:pt x="403219" y="2082800"/>
                </a:lnTo>
                <a:lnTo>
                  <a:pt x="403290" y="2070100"/>
                </a:lnTo>
                <a:lnTo>
                  <a:pt x="406153" y="2070100"/>
                </a:lnTo>
                <a:lnTo>
                  <a:pt x="406153" y="2082800"/>
                </a:lnTo>
                <a:close/>
              </a:path>
              <a:path w="1003300" h="2286000">
                <a:moveTo>
                  <a:pt x="426124" y="2082800"/>
                </a:moveTo>
                <a:lnTo>
                  <a:pt x="420470" y="2082800"/>
                </a:lnTo>
                <a:lnTo>
                  <a:pt x="424125" y="2070100"/>
                </a:lnTo>
                <a:lnTo>
                  <a:pt x="426545" y="2070100"/>
                </a:lnTo>
                <a:lnTo>
                  <a:pt x="426124" y="2082800"/>
                </a:lnTo>
                <a:close/>
              </a:path>
              <a:path w="1003300" h="2286000">
                <a:moveTo>
                  <a:pt x="431913" y="2082800"/>
                </a:moveTo>
                <a:lnTo>
                  <a:pt x="430047" y="2082800"/>
                </a:lnTo>
                <a:lnTo>
                  <a:pt x="429927" y="2070100"/>
                </a:lnTo>
                <a:lnTo>
                  <a:pt x="433500" y="2070100"/>
                </a:lnTo>
                <a:lnTo>
                  <a:pt x="431913" y="2082800"/>
                </a:lnTo>
                <a:close/>
              </a:path>
              <a:path w="1003300" h="2286000">
                <a:moveTo>
                  <a:pt x="435603" y="2082800"/>
                </a:moveTo>
                <a:lnTo>
                  <a:pt x="434719" y="2082800"/>
                </a:lnTo>
                <a:lnTo>
                  <a:pt x="433500" y="2070100"/>
                </a:lnTo>
                <a:lnTo>
                  <a:pt x="434877" y="2070100"/>
                </a:lnTo>
                <a:lnTo>
                  <a:pt x="435603" y="2082800"/>
                </a:lnTo>
                <a:close/>
              </a:path>
              <a:path w="1003300" h="2286000">
                <a:moveTo>
                  <a:pt x="441259" y="2082800"/>
                </a:moveTo>
                <a:lnTo>
                  <a:pt x="437449" y="2082800"/>
                </a:lnTo>
                <a:lnTo>
                  <a:pt x="436751" y="2070100"/>
                </a:lnTo>
                <a:lnTo>
                  <a:pt x="440737" y="2070100"/>
                </a:lnTo>
                <a:lnTo>
                  <a:pt x="441259" y="2082800"/>
                </a:lnTo>
                <a:close/>
              </a:path>
              <a:path w="1003300" h="2286000">
                <a:moveTo>
                  <a:pt x="543058" y="2082800"/>
                </a:moveTo>
                <a:lnTo>
                  <a:pt x="540875" y="2082800"/>
                </a:lnTo>
                <a:lnTo>
                  <a:pt x="541455" y="2070100"/>
                </a:lnTo>
                <a:lnTo>
                  <a:pt x="543058" y="2070100"/>
                </a:lnTo>
                <a:lnTo>
                  <a:pt x="543058" y="2082800"/>
                </a:lnTo>
                <a:close/>
              </a:path>
              <a:path w="1003300" h="2286000">
                <a:moveTo>
                  <a:pt x="549690" y="2082800"/>
                </a:moveTo>
                <a:lnTo>
                  <a:pt x="545243" y="2082800"/>
                </a:lnTo>
                <a:lnTo>
                  <a:pt x="546634" y="2070100"/>
                </a:lnTo>
                <a:lnTo>
                  <a:pt x="549690" y="2070100"/>
                </a:lnTo>
                <a:lnTo>
                  <a:pt x="549690" y="2082800"/>
                </a:lnTo>
                <a:close/>
              </a:path>
              <a:path w="1003300" h="2286000">
                <a:moveTo>
                  <a:pt x="551989" y="2082800"/>
                </a:moveTo>
                <a:lnTo>
                  <a:pt x="550886" y="2082800"/>
                </a:lnTo>
                <a:lnTo>
                  <a:pt x="551540" y="2070100"/>
                </a:lnTo>
                <a:lnTo>
                  <a:pt x="553569" y="2070100"/>
                </a:lnTo>
                <a:lnTo>
                  <a:pt x="551989" y="2082800"/>
                </a:lnTo>
                <a:close/>
              </a:path>
              <a:path w="1003300" h="2286000">
                <a:moveTo>
                  <a:pt x="554846" y="2082800"/>
                </a:moveTo>
                <a:lnTo>
                  <a:pt x="552824" y="2082800"/>
                </a:lnTo>
                <a:lnTo>
                  <a:pt x="554833" y="2070100"/>
                </a:lnTo>
                <a:lnTo>
                  <a:pt x="556433" y="2070100"/>
                </a:lnTo>
                <a:lnTo>
                  <a:pt x="554846" y="2082800"/>
                </a:lnTo>
                <a:close/>
              </a:path>
              <a:path w="1003300" h="2286000">
                <a:moveTo>
                  <a:pt x="574974" y="2082800"/>
                </a:moveTo>
                <a:lnTo>
                  <a:pt x="569586" y="2082800"/>
                </a:lnTo>
                <a:lnTo>
                  <a:pt x="569606" y="2070100"/>
                </a:lnTo>
                <a:lnTo>
                  <a:pt x="575497" y="2070100"/>
                </a:lnTo>
                <a:lnTo>
                  <a:pt x="574974" y="2082800"/>
                </a:lnTo>
                <a:close/>
              </a:path>
              <a:path w="1003300" h="2286000">
                <a:moveTo>
                  <a:pt x="580663" y="2082800"/>
                </a:moveTo>
                <a:lnTo>
                  <a:pt x="577935" y="2082800"/>
                </a:lnTo>
                <a:lnTo>
                  <a:pt x="578242" y="2070100"/>
                </a:lnTo>
                <a:lnTo>
                  <a:pt x="581164" y="2070100"/>
                </a:lnTo>
                <a:lnTo>
                  <a:pt x="580663" y="2082800"/>
                </a:lnTo>
                <a:close/>
              </a:path>
              <a:path w="1003300" h="2286000">
                <a:moveTo>
                  <a:pt x="585798" y="2070145"/>
                </a:moveTo>
                <a:close/>
              </a:path>
              <a:path w="1003300" h="2286000">
                <a:moveTo>
                  <a:pt x="591315" y="2082800"/>
                </a:moveTo>
                <a:lnTo>
                  <a:pt x="588375" y="2082800"/>
                </a:lnTo>
                <a:lnTo>
                  <a:pt x="588487" y="2070100"/>
                </a:lnTo>
                <a:lnTo>
                  <a:pt x="590820" y="2070100"/>
                </a:lnTo>
                <a:lnTo>
                  <a:pt x="591315" y="2082800"/>
                </a:lnTo>
                <a:close/>
              </a:path>
              <a:path w="1003300" h="2286000">
                <a:moveTo>
                  <a:pt x="601742" y="2082800"/>
                </a:moveTo>
                <a:lnTo>
                  <a:pt x="593739" y="2082800"/>
                </a:lnTo>
                <a:lnTo>
                  <a:pt x="595053" y="2070100"/>
                </a:lnTo>
                <a:lnTo>
                  <a:pt x="602736" y="2070100"/>
                </a:lnTo>
                <a:lnTo>
                  <a:pt x="601742" y="2082800"/>
                </a:lnTo>
                <a:close/>
              </a:path>
              <a:path w="1003300" h="2286000">
                <a:moveTo>
                  <a:pt x="608180" y="2082800"/>
                </a:moveTo>
                <a:lnTo>
                  <a:pt x="603825" y="2082800"/>
                </a:lnTo>
                <a:lnTo>
                  <a:pt x="604712" y="2070100"/>
                </a:lnTo>
                <a:lnTo>
                  <a:pt x="607199" y="2070100"/>
                </a:lnTo>
                <a:lnTo>
                  <a:pt x="608180" y="2082800"/>
                </a:lnTo>
                <a:close/>
              </a:path>
              <a:path w="1003300" h="2286000">
                <a:moveTo>
                  <a:pt x="585089" y="2082800"/>
                </a:moveTo>
                <a:lnTo>
                  <a:pt x="581372" y="2082800"/>
                </a:lnTo>
                <a:lnTo>
                  <a:pt x="585798" y="2070145"/>
                </a:lnTo>
                <a:lnTo>
                  <a:pt x="585089" y="2082800"/>
                </a:lnTo>
                <a:close/>
              </a:path>
              <a:path w="1003300" h="2286000">
                <a:moveTo>
                  <a:pt x="374121" y="2083052"/>
                </a:moveTo>
                <a:lnTo>
                  <a:pt x="374107" y="2082800"/>
                </a:lnTo>
                <a:lnTo>
                  <a:pt x="374121" y="2083052"/>
                </a:lnTo>
                <a:close/>
              </a:path>
              <a:path w="1003300" h="2286000">
                <a:moveTo>
                  <a:pt x="377028" y="2095500"/>
                </a:moveTo>
                <a:lnTo>
                  <a:pt x="376885" y="2095500"/>
                </a:lnTo>
                <a:lnTo>
                  <a:pt x="375530" y="2082800"/>
                </a:lnTo>
                <a:lnTo>
                  <a:pt x="376793" y="2082800"/>
                </a:lnTo>
                <a:lnTo>
                  <a:pt x="377028" y="2095500"/>
                </a:lnTo>
                <a:close/>
              </a:path>
              <a:path w="1003300" h="2286000">
                <a:moveTo>
                  <a:pt x="382166" y="2095500"/>
                </a:moveTo>
                <a:lnTo>
                  <a:pt x="380894" y="2095500"/>
                </a:lnTo>
                <a:lnTo>
                  <a:pt x="379893" y="2082800"/>
                </a:lnTo>
                <a:lnTo>
                  <a:pt x="381972" y="2082800"/>
                </a:lnTo>
                <a:lnTo>
                  <a:pt x="382166" y="2095500"/>
                </a:lnTo>
                <a:close/>
              </a:path>
              <a:path w="1003300" h="2286000">
                <a:moveTo>
                  <a:pt x="408413" y="2095500"/>
                </a:moveTo>
                <a:lnTo>
                  <a:pt x="401617" y="2095500"/>
                </a:lnTo>
                <a:lnTo>
                  <a:pt x="403668" y="2082800"/>
                </a:lnTo>
                <a:lnTo>
                  <a:pt x="410301" y="2082800"/>
                </a:lnTo>
                <a:lnTo>
                  <a:pt x="408413" y="2095500"/>
                </a:lnTo>
                <a:close/>
              </a:path>
              <a:path w="1003300" h="2286000">
                <a:moveTo>
                  <a:pt x="414659" y="2095500"/>
                </a:moveTo>
                <a:lnTo>
                  <a:pt x="412412" y="2095500"/>
                </a:lnTo>
                <a:lnTo>
                  <a:pt x="410399" y="2082800"/>
                </a:lnTo>
                <a:lnTo>
                  <a:pt x="413621" y="2082800"/>
                </a:lnTo>
                <a:lnTo>
                  <a:pt x="414659" y="2095500"/>
                </a:lnTo>
                <a:close/>
              </a:path>
              <a:path w="1003300" h="2286000">
                <a:moveTo>
                  <a:pt x="428144" y="2095500"/>
                </a:moveTo>
                <a:lnTo>
                  <a:pt x="423640" y="2095500"/>
                </a:lnTo>
                <a:lnTo>
                  <a:pt x="424598" y="2082800"/>
                </a:lnTo>
                <a:lnTo>
                  <a:pt x="430552" y="2082800"/>
                </a:lnTo>
                <a:lnTo>
                  <a:pt x="428144" y="2095500"/>
                </a:lnTo>
                <a:close/>
              </a:path>
              <a:path w="1003300" h="2286000">
                <a:moveTo>
                  <a:pt x="434692" y="2095500"/>
                </a:moveTo>
                <a:lnTo>
                  <a:pt x="434577" y="2082800"/>
                </a:lnTo>
                <a:lnTo>
                  <a:pt x="436208" y="2082800"/>
                </a:lnTo>
                <a:lnTo>
                  <a:pt x="434692" y="2095500"/>
                </a:lnTo>
                <a:close/>
              </a:path>
              <a:path w="1003300" h="2286000">
                <a:moveTo>
                  <a:pt x="437850" y="2095457"/>
                </a:moveTo>
                <a:lnTo>
                  <a:pt x="436324" y="2082800"/>
                </a:lnTo>
                <a:lnTo>
                  <a:pt x="437313" y="2082800"/>
                </a:lnTo>
                <a:lnTo>
                  <a:pt x="437850" y="2095457"/>
                </a:lnTo>
                <a:close/>
              </a:path>
              <a:path w="1003300" h="2286000">
                <a:moveTo>
                  <a:pt x="446803" y="2095500"/>
                </a:moveTo>
                <a:lnTo>
                  <a:pt x="440735" y="2095500"/>
                </a:lnTo>
                <a:lnTo>
                  <a:pt x="441810" y="2082800"/>
                </a:lnTo>
                <a:lnTo>
                  <a:pt x="446513" y="2082800"/>
                </a:lnTo>
                <a:lnTo>
                  <a:pt x="446803" y="2095500"/>
                </a:lnTo>
                <a:close/>
              </a:path>
              <a:path w="1003300" h="2286000">
                <a:moveTo>
                  <a:pt x="537225" y="2095500"/>
                </a:moveTo>
                <a:lnTo>
                  <a:pt x="536930" y="2095500"/>
                </a:lnTo>
                <a:lnTo>
                  <a:pt x="537634" y="2082800"/>
                </a:lnTo>
                <a:lnTo>
                  <a:pt x="538015" y="2082800"/>
                </a:lnTo>
                <a:lnTo>
                  <a:pt x="537225" y="2095500"/>
                </a:lnTo>
                <a:close/>
              </a:path>
              <a:path w="1003300" h="2286000">
                <a:moveTo>
                  <a:pt x="542076" y="2095500"/>
                </a:moveTo>
                <a:lnTo>
                  <a:pt x="540665" y="2095500"/>
                </a:lnTo>
                <a:lnTo>
                  <a:pt x="538913" y="2082800"/>
                </a:lnTo>
                <a:lnTo>
                  <a:pt x="542076" y="2082800"/>
                </a:lnTo>
                <a:lnTo>
                  <a:pt x="542076" y="2095500"/>
                </a:lnTo>
                <a:close/>
              </a:path>
              <a:path w="1003300" h="2286000">
                <a:moveTo>
                  <a:pt x="549343" y="2095500"/>
                </a:moveTo>
                <a:lnTo>
                  <a:pt x="543791" y="2095500"/>
                </a:lnTo>
                <a:lnTo>
                  <a:pt x="544095" y="2082800"/>
                </a:lnTo>
                <a:lnTo>
                  <a:pt x="547463" y="2082800"/>
                </a:lnTo>
                <a:lnTo>
                  <a:pt x="549343" y="2095500"/>
                </a:lnTo>
                <a:close/>
              </a:path>
              <a:path w="1003300" h="2286000">
                <a:moveTo>
                  <a:pt x="549832" y="2095500"/>
                </a:moveTo>
                <a:lnTo>
                  <a:pt x="549343" y="2095500"/>
                </a:lnTo>
                <a:lnTo>
                  <a:pt x="549761" y="2082800"/>
                </a:lnTo>
                <a:lnTo>
                  <a:pt x="550648" y="2082800"/>
                </a:lnTo>
                <a:lnTo>
                  <a:pt x="549832" y="2095500"/>
                </a:lnTo>
                <a:close/>
              </a:path>
              <a:path w="1003300" h="2286000">
                <a:moveTo>
                  <a:pt x="552847" y="2095500"/>
                </a:moveTo>
                <a:lnTo>
                  <a:pt x="552553" y="2095500"/>
                </a:lnTo>
                <a:lnTo>
                  <a:pt x="552337" y="2082800"/>
                </a:lnTo>
                <a:lnTo>
                  <a:pt x="554779" y="2082800"/>
                </a:lnTo>
                <a:lnTo>
                  <a:pt x="552847" y="2095500"/>
                </a:lnTo>
                <a:close/>
              </a:path>
              <a:path w="1003300" h="2286000">
                <a:moveTo>
                  <a:pt x="572428" y="2108200"/>
                </a:moveTo>
                <a:lnTo>
                  <a:pt x="565512" y="2108200"/>
                </a:lnTo>
                <a:lnTo>
                  <a:pt x="566416" y="2095457"/>
                </a:lnTo>
                <a:lnTo>
                  <a:pt x="567885" y="2082800"/>
                </a:lnTo>
                <a:lnTo>
                  <a:pt x="573504" y="2082800"/>
                </a:lnTo>
                <a:lnTo>
                  <a:pt x="573164" y="2095500"/>
                </a:lnTo>
                <a:lnTo>
                  <a:pt x="572428" y="2095500"/>
                </a:lnTo>
                <a:lnTo>
                  <a:pt x="572428" y="2108200"/>
                </a:lnTo>
                <a:close/>
              </a:path>
              <a:path w="1003300" h="2286000">
                <a:moveTo>
                  <a:pt x="579238" y="2095500"/>
                </a:moveTo>
                <a:lnTo>
                  <a:pt x="576425" y="2095500"/>
                </a:lnTo>
                <a:lnTo>
                  <a:pt x="574970" y="2082800"/>
                </a:lnTo>
                <a:lnTo>
                  <a:pt x="579508" y="2082800"/>
                </a:lnTo>
                <a:lnTo>
                  <a:pt x="579238" y="2095500"/>
                </a:lnTo>
                <a:close/>
              </a:path>
              <a:path w="1003300" h="2286000">
                <a:moveTo>
                  <a:pt x="581435" y="2095500"/>
                </a:moveTo>
                <a:lnTo>
                  <a:pt x="579654" y="2095500"/>
                </a:lnTo>
                <a:lnTo>
                  <a:pt x="580309" y="2082800"/>
                </a:lnTo>
                <a:lnTo>
                  <a:pt x="581415" y="2082800"/>
                </a:lnTo>
                <a:lnTo>
                  <a:pt x="581435" y="2095500"/>
                </a:lnTo>
                <a:close/>
              </a:path>
              <a:path w="1003300" h="2286000">
                <a:moveTo>
                  <a:pt x="591614" y="2095500"/>
                </a:moveTo>
                <a:lnTo>
                  <a:pt x="587130" y="2095500"/>
                </a:lnTo>
                <a:lnTo>
                  <a:pt x="587542" y="2082800"/>
                </a:lnTo>
                <a:lnTo>
                  <a:pt x="591614" y="2082800"/>
                </a:lnTo>
                <a:lnTo>
                  <a:pt x="591614" y="2095500"/>
                </a:lnTo>
                <a:close/>
              </a:path>
              <a:path w="1003300" h="2286000">
                <a:moveTo>
                  <a:pt x="602272" y="2095500"/>
                </a:moveTo>
                <a:lnTo>
                  <a:pt x="594851" y="2095500"/>
                </a:lnTo>
                <a:lnTo>
                  <a:pt x="596848" y="2082800"/>
                </a:lnTo>
                <a:lnTo>
                  <a:pt x="602272" y="2082800"/>
                </a:lnTo>
                <a:lnTo>
                  <a:pt x="602272" y="2095500"/>
                </a:lnTo>
                <a:close/>
              </a:path>
              <a:path w="1003300" h="2286000">
                <a:moveTo>
                  <a:pt x="604641" y="2095500"/>
                </a:moveTo>
                <a:lnTo>
                  <a:pt x="603315" y="2095500"/>
                </a:lnTo>
                <a:lnTo>
                  <a:pt x="602272" y="2082800"/>
                </a:lnTo>
                <a:lnTo>
                  <a:pt x="604641" y="2082800"/>
                </a:lnTo>
                <a:lnTo>
                  <a:pt x="604641" y="2095500"/>
                </a:lnTo>
                <a:close/>
              </a:path>
              <a:path w="1003300" h="2286000">
                <a:moveTo>
                  <a:pt x="610578" y="2095500"/>
                </a:moveTo>
                <a:lnTo>
                  <a:pt x="605828" y="2095500"/>
                </a:lnTo>
                <a:lnTo>
                  <a:pt x="606350" y="2082800"/>
                </a:lnTo>
                <a:lnTo>
                  <a:pt x="610173" y="2082800"/>
                </a:lnTo>
                <a:lnTo>
                  <a:pt x="610578" y="2095500"/>
                </a:lnTo>
                <a:close/>
              </a:path>
              <a:path w="1003300" h="2286000">
                <a:moveTo>
                  <a:pt x="374825" y="2095500"/>
                </a:moveTo>
                <a:lnTo>
                  <a:pt x="372746" y="2095500"/>
                </a:lnTo>
                <a:lnTo>
                  <a:pt x="374121" y="2083052"/>
                </a:lnTo>
                <a:lnTo>
                  <a:pt x="374825" y="2095500"/>
                </a:lnTo>
                <a:close/>
              </a:path>
              <a:path w="1003300" h="2286000">
                <a:moveTo>
                  <a:pt x="374172" y="2120900"/>
                </a:moveTo>
                <a:lnTo>
                  <a:pt x="370163" y="2120900"/>
                </a:lnTo>
                <a:lnTo>
                  <a:pt x="369494" y="2108200"/>
                </a:lnTo>
                <a:lnTo>
                  <a:pt x="368608" y="2095500"/>
                </a:lnTo>
                <a:lnTo>
                  <a:pt x="369416" y="2095500"/>
                </a:lnTo>
                <a:lnTo>
                  <a:pt x="370212" y="2108200"/>
                </a:lnTo>
                <a:lnTo>
                  <a:pt x="374038" y="2108200"/>
                </a:lnTo>
                <a:lnTo>
                  <a:pt x="374172" y="2120900"/>
                </a:lnTo>
                <a:close/>
              </a:path>
              <a:path w="1003300" h="2286000">
                <a:moveTo>
                  <a:pt x="373965" y="2108200"/>
                </a:moveTo>
                <a:lnTo>
                  <a:pt x="370973" y="2108200"/>
                </a:lnTo>
                <a:lnTo>
                  <a:pt x="370660" y="2095500"/>
                </a:lnTo>
                <a:lnTo>
                  <a:pt x="372670" y="2095500"/>
                </a:lnTo>
                <a:lnTo>
                  <a:pt x="373965" y="2108200"/>
                </a:lnTo>
                <a:close/>
              </a:path>
              <a:path w="1003300" h="2286000">
                <a:moveTo>
                  <a:pt x="384617" y="2108200"/>
                </a:moveTo>
                <a:lnTo>
                  <a:pt x="382044" y="2108200"/>
                </a:lnTo>
                <a:lnTo>
                  <a:pt x="379431" y="2095500"/>
                </a:lnTo>
                <a:lnTo>
                  <a:pt x="384291" y="2095500"/>
                </a:lnTo>
                <a:lnTo>
                  <a:pt x="384617" y="2108200"/>
                </a:lnTo>
                <a:close/>
              </a:path>
              <a:path w="1003300" h="2286000">
                <a:moveTo>
                  <a:pt x="395366" y="2108200"/>
                </a:moveTo>
                <a:lnTo>
                  <a:pt x="392359" y="2108200"/>
                </a:lnTo>
                <a:lnTo>
                  <a:pt x="391640" y="2095500"/>
                </a:lnTo>
                <a:lnTo>
                  <a:pt x="394284" y="2095500"/>
                </a:lnTo>
                <a:lnTo>
                  <a:pt x="395366" y="2108200"/>
                </a:lnTo>
                <a:close/>
              </a:path>
              <a:path w="1003300" h="2286000">
                <a:moveTo>
                  <a:pt x="415065" y="2108200"/>
                </a:moveTo>
                <a:lnTo>
                  <a:pt x="404806" y="2108200"/>
                </a:lnTo>
                <a:lnTo>
                  <a:pt x="404402" y="2095500"/>
                </a:lnTo>
                <a:lnTo>
                  <a:pt x="415546" y="2095500"/>
                </a:lnTo>
                <a:lnTo>
                  <a:pt x="415065" y="2108200"/>
                </a:lnTo>
                <a:close/>
              </a:path>
              <a:path w="1003300" h="2286000">
                <a:moveTo>
                  <a:pt x="429361" y="2108200"/>
                </a:moveTo>
                <a:lnTo>
                  <a:pt x="424454" y="2108200"/>
                </a:lnTo>
                <a:lnTo>
                  <a:pt x="426868" y="2095500"/>
                </a:lnTo>
                <a:lnTo>
                  <a:pt x="429712" y="2095500"/>
                </a:lnTo>
                <a:lnTo>
                  <a:pt x="429361" y="2108200"/>
                </a:lnTo>
                <a:close/>
              </a:path>
              <a:path w="1003300" h="2286000">
                <a:moveTo>
                  <a:pt x="435512" y="2108200"/>
                </a:moveTo>
                <a:lnTo>
                  <a:pt x="432722" y="2108200"/>
                </a:lnTo>
                <a:lnTo>
                  <a:pt x="433411" y="2095500"/>
                </a:lnTo>
                <a:lnTo>
                  <a:pt x="435709" y="2095500"/>
                </a:lnTo>
                <a:lnTo>
                  <a:pt x="435512" y="2108200"/>
                </a:lnTo>
                <a:close/>
              </a:path>
              <a:path w="1003300" h="2286000">
                <a:moveTo>
                  <a:pt x="439314" y="2108200"/>
                </a:moveTo>
                <a:lnTo>
                  <a:pt x="438461" y="2108200"/>
                </a:lnTo>
                <a:lnTo>
                  <a:pt x="438174" y="2095500"/>
                </a:lnTo>
                <a:lnTo>
                  <a:pt x="439314" y="2095500"/>
                </a:lnTo>
                <a:lnTo>
                  <a:pt x="439314" y="2108200"/>
                </a:lnTo>
                <a:close/>
              </a:path>
              <a:path w="1003300" h="2286000">
                <a:moveTo>
                  <a:pt x="444262" y="2108200"/>
                </a:moveTo>
                <a:lnTo>
                  <a:pt x="439748" y="2108200"/>
                </a:lnTo>
                <a:lnTo>
                  <a:pt x="441603" y="2095500"/>
                </a:lnTo>
                <a:lnTo>
                  <a:pt x="444427" y="2095500"/>
                </a:lnTo>
                <a:lnTo>
                  <a:pt x="444262" y="2108200"/>
                </a:lnTo>
                <a:close/>
              </a:path>
              <a:path w="1003300" h="2286000">
                <a:moveTo>
                  <a:pt x="446944" y="2120900"/>
                </a:moveTo>
                <a:lnTo>
                  <a:pt x="440599" y="2120900"/>
                </a:lnTo>
                <a:lnTo>
                  <a:pt x="443635" y="2108200"/>
                </a:lnTo>
                <a:lnTo>
                  <a:pt x="445449" y="2108200"/>
                </a:lnTo>
                <a:lnTo>
                  <a:pt x="445748" y="2095500"/>
                </a:lnTo>
                <a:lnTo>
                  <a:pt x="447926" y="2095500"/>
                </a:lnTo>
                <a:lnTo>
                  <a:pt x="448051" y="2108200"/>
                </a:lnTo>
                <a:lnTo>
                  <a:pt x="446944" y="2120900"/>
                </a:lnTo>
                <a:close/>
              </a:path>
              <a:path w="1003300" h="2286000">
                <a:moveTo>
                  <a:pt x="539234" y="2108200"/>
                </a:moveTo>
                <a:lnTo>
                  <a:pt x="534607" y="2108200"/>
                </a:lnTo>
                <a:lnTo>
                  <a:pt x="535147" y="2095500"/>
                </a:lnTo>
                <a:lnTo>
                  <a:pt x="536736" y="2095500"/>
                </a:lnTo>
                <a:lnTo>
                  <a:pt x="539234" y="2108200"/>
                </a:lnTo>
                <a:close/>
              </a:path>
              <a:path w="1003300" h="2286000">
                <a:moveTo>
                  <a:pt x="548246" y="2108200"/>
                </a:moveTo>
                <a:lnTo>
                  <a:pt x="544115" y="2108200"/>
                </a:lnTo>
                <a:lnTo>
                  <a:pt x="543012" y="2095500"/>
                </a:lnTo>
                <a:lnTo>
                  <a:pt x="547677" y="2095500"/>
                </a:lnTo>
                <a:lnTo>
                  <a:pt x="548246" y="2108200"/>
                </a:lnTo>
                <a:close/>
              </a:path>
              <a:path w="1003300" h="2286000">
                <a:moveTo>
                  <a:pt x="552268" y="2108200"/>
                </a:moveTo>
                <a:lnTo>
                  <a:pt x="550003" y="2108200"/>
                </a:lnTo>
                <a:lnTo>
                  <a:pt x="551185" y="2095500"/>
                </a:lnTo>
                <a:lnTo>
                  <a:pt x="552534" y="2095500"/>
                </a:lnTo>
                <a:lnTo>
                  <a:pt x="552268" y="2108200"/>
                </a:lnTo>
                <a:close/>
              </a:path>
              <a:path w="1003300" h="2286000">
                <a:moveTo>
                  <a:pt x="565512" y="2108200"/>
                </a:moveTo>
                <a:lnTo>
                  <a:pt x="565104" y="2108200"/>
                </a:lnTo>
                <a:lnTo>
                  <a:pt x="565081" y="2095500"/>
                </a:lnTo>
                <a:lnTo>
                  <a:pt x="565512" y="2108200"/>
                </a:lnTo>
                <a:close/>
              </a:path>
              <a:path w="1003300" h="2286000">
                <a:moveTo>
                  <a:pt x="578098" y="2096617"/>
                </a:moveTo>
                <a:lnTo>
                  <a:pt x="578118" y="2095500"/>
                </a:lnTo>
                <a:lnTo>
                  <a:pt x="578645" y="2095500"/>
                </a:lnTo>
                <a:lnTo>
                  <a:pt x="578098" y="2096617"/>
                </a:lnTo>
                <a:close/>
              </a:path>
              <a:path w="1003300" h="2286000">
                <a:moveTo>
                  <a:pt x="586990" y="2108200"/>
                </a:moveTo>
                <a:lnTo>
                  <a:pt x="585787" y="2108200"/>
                </a:lnTo>
                <a:lnTo>
                  <a:pt x="587272" y="2095500"/>
                </a:lnTo>
                <a:lnTo>
                  <a:pt x="593480" y="2095500"/>
                </a:lnTo>
                <a:lnTo>
                  <a:pt x="586990" y="2108200"/>
                </a:lnTo>
                <a:close/>
              </a:path>
              <a:path w="1003300" h="2286000">
                <a:moveTo>
                  <a:pt x="609985" y="2108200"/>
                </a:moveTo>
                <a:lnTo>
                  <a:pt x="595169" y="2108200"/>
                </a:lnTo>
                <a:lnTo>
                  <a:pt x="595615" y="2095500"/>
                </a:lnTo>
                <a:lnTo>
                  <a:pt x="610459" y="2095500"/>
                </a:lnTo>
                <a:lnTo>
                  <a:pt x="609985" y="2108200"/>
                </a:lnTo>
                <a:close/>
              </a:path>
              <a:path w="1003300" h="2286000">
                <a:moveTo>
                  <a:pt x="577887" y="2108200"/>
                </a:moveTo>
                <a:lnTo>
                  <a:pt x="572428" y="2108200"/>
                </a:lnTo>
                <a:lnTo>
                  <a:pt x="578098" y="2096617"/>
                </a:lnTo>
                <a:lnTo>
                  <a:pt x="577887" y="2108200"/>
                </a:lnTo>
                <a:close/>
              </a:path>
              <a:path w="1003300" h="2286000">
                <a:moveTo>
                  <a:pt x="385512" y="2120900"/>
                </a:moveTo>
                <a:lnTo>
                  <a:pt x="383767" y="2120900"/>
                </a:lnTo>
                <a:lnTo>
                  <a:pt x="383381" y="2108200"/>
                </a:lnTo>
                <a:lnTo>
                  <a:pt x="386546" y="2108200"/>
                </a:lnTo>
                <a:lnTo>
                  <a:pt x="385512" y="2120900"/>
                </a:lnTo>
                <a:close/>
              </a:path>
              <a:path w="1003300" h="2286000">
                <a:moveTo>
                  <a:pt x="385632" y="2120900"/>
                </a:moveTo>
                <a:lnTo>
                  <a:pt x="387846" y="2108200"/>
                </a:lnTo>
                <a:lnTo>
                  <a:pt x="385632" y="2120900"/>
                </a:lnTo>
                <a:close/>
              </a:path>
              <a:path w="1003300" h="2286000">
                <a:moveTo>
                  <a:pt x="397342" y="2120900"/>
                </a:moveTo>
                <a:lnTo>
                  <a:pt x="395247" y="2120900"/>
                </a:lnTo>
                <a:lnTo>
                  <a:pt x="393968" y="2108200"/>
                </a:lnTo>
                <a:lnTo>
                  <a:pt x="396101" y="2108200"/>
                </a:lnTo>
                <a:lnTo>
                  <a:pt x="397342" y="2120900"/>
                </a:lnTo>
                <a:close/>
              </a:path>
              <a:path w="1003300" h="2286000">
                <a:moveTo>
                  <a:pt x="410184" y="2120900"/>
                </a:moveTo>
                <a:lnTo>
                  <a:pt x="407101" y="2120900"/>
                </a:lnTo>
                <a:lnTo>
                  <a:pt x="407101" y="2108200"/>
                </a:lnTo>
                <a:lnTo>
                  <a:pt x="408963" y="2108200"/>
                </a:lnTo>
                <a:lnTo>
                  <a:pt x="410184" y="2120900"/>
                </a:lnTo>
                <a:close/>
              </a:path>
              <a:path w="1003300" h="2286000">
                <a:moveTo>
                  <a:pt x="418901" y="2120900"/>
                </a:moveTo>
                <a:lnTo>
                  <a:pt x="413642" y="2120900"/>
                </a:lnTo>
                <a:lnTo>
                  <a:pt x="414662" y="2108200"/>
                </a:lnTo>
                <a:lnTo>
                  <a:pt x="416917" y="2108200"/>
                </a:lnTo>
                <a:lnTo>
                  <a:pt x="418901" y="2120900"/>
                </a:lnTo>
                <a:close/>
              </a:path>
              <a:path w="1003300" h="2286000">
                <a:moveTo>
                  <a:pt x="436082" y="2120900"/>
                </a:moveTo>
                <a:lnTo>
                  <a:pt x="426350" y="2120900"/>
                </a:lnTo>
                <a:lnTo>
                  <a:pt x="426124" y="2108200"/>
                </a:lnTo>
                <a:lnTo>
                  <a:pt x="435406" y="2108200"/>
                </a:lnTo>
                <a:lnTo>
                  <a:pt x="436082" y="2120900"/>
                </a:lnTo>
                <a:close/>
              </a:path>
              <a:path w="1003300" h="2286000">
                <a:moveTo>
                  <a:pt x="440261" y="2120900"/>
                </a:moveTo>
                <a:lnTo>
                  <a:pt x="438340" y="2120900"/>
                </a:lnTo>
                <a:lnTo>
                  <a:pt x="438014" y="2108200"/>
                </a:lnTo>
                <a:lnTo>
                  <a:pt x="440261" y="2108200"/>
                </a:lnTo>
                <a:lnTo>
                  <a:pt x="440261" y="2120900"/>
                </a:lnTo>
                <a:close/>
              </a:path>
              <a:path w="1003300" h="2286000">
                <a:moveTo>
                  <a:pt x="535532" y="2120900"/>
                </a:moveTo>
                <a:lnTo>
                  <a:pt x="534159" y="2120900"/>
                </a:lnTo>
                <a:lnTo>
                  <a:pt x="533938" y="2108200"/>
                </a:lnTo>
                <a:lnTo>
                  <a:pt x="535207" y="2108200"/>
                </a:lnTo>
                <a:lnTo>
                  <a:pt x="535532" y="2120900"/>
                </a:lnTo>
                <a:close/>
              </a:path>
              <a:path w="1003300" h="2286000">
                <a:moveTo>
                  <a:pt x="542141" y="2120444"/>
                </a:moveTo>
                <a:lnTo>
                  <a:pt x="536568" y="2108200"/>
                </a:lnTo>
                <a:lnTo>
                  <a:pt x="542549" y="2108200"/>
                </a:lnTo>
                <a:lnTo>
                  <a:pt x="542141" y="2120444"/>
                </a:lnTo>
                <a:close/>
              </a:path>
              <a:path w="1003300" h="2286000">
                <a:moveTo>
                  <a:pt x="542348" y="2120900"/>
                </a:moveTo>
                <a:lnTo>
                  <a:pt x="542141" y="2120444"/>
                </a:lnTo>
                <a:lnTo>
                  <a:pt x="542549" y="2108200"/>
                </a:lnTo>
                <a:lnTo>
                  <a:pt x="542348" y="2120900"/>
                </a:lnTo>
                <a:close/>
              </a:path>
              <a:path w="1003300" h="2286000">
                <a:moveTo>
                  <a:pt x="543682" y="2120900"/>
                </a:moveTo>
                <a:lnTo>
                  <a:pt x="542348" y="2120900"/>
                </a:lnTo>
                <a:lnTo>
                  <a:pt x="542549" y="2108200"/>
                </a:lnTo>
                <a:lnTo>
                  <a:pt x="544331" y="2108200"/>
                </a:lnTo>
                <a:lnTo>
                  <a:pt x="543682" y="2120900"/>
                </a:lnTo>
                <a:close/>
              </a:path>
              <a:path w="1003300" h="2286000">
                <a:moveTo>
                  <a:pt x="548576" y="2120900"/>
                </a:moveTo>
                <a:lnTo>
                  <a:pt x="544734" y="2120900"/>
                </a:lnTo>
                <a:lnTo>
                  <a:pt x="544331" y="2108200"/>
                </a:lnTo>
                <a:lnTo>
                  <a:pt x="546390" y="2108200"/>
                </a:lnTo>
                <a:lnTo>
                  <a:pt x="548576" y="2120900"/>
                </a:lnTo>
                <a:close/>
              </a:path>
              <a:path w="1003300" h="2286000">
                <a:moveTo>
                  <a:pt x="552369" y="2120900"/>
                </a:moveTo>
                <a:lnTo>
                  <a:pt x="549195" y="2120900"/>
                </a:lnTo>
                <a:lnTo>
                  <a:pt x="549209" y="2108200"/>
                </a:lnTo>
                <a:lnTo>
                  <a:pt x="553034" y="2108200"/>
                </a:lnTo>
                <a:lnTo>
                  <a:pt x="552369" y="2120900"/>
                </a:lnTo>
                <a:close/>
              </a:path>
              <a:path w="1003300" h="2286000">
                <a:moveTo>
                  <a:pt x="566859" y="2120900"/>
                </a:moveTo>
                <a:lnTo>
                  <a:pt x="564154" y="2120900"/>
                </a:lnTo>
                <a:lnTo>
                  <a:pt x="564596" y="2108200"/>
                </a:lnTo>
                <a:lnTo>
                  <a:pt x="568011" y="2108200"/>
                </a:lnTo>
                <a:lnTo>
                  <a:pt x="566859" y="2120900"/>
                </a:lnTo>
                <a:close/>
              </a:path>
              <a:path w="1003300" h="2286000">
                <a:moveTo>
                  <a:pt x="571948" y="2120900"/>
                </a:moveTo>
                <a:lnTo>
                  <a:pt x="568862" y="2120900"/>
                </a:lnTo>
                <a:lnTo>
                  <a:pt x="569185" y="2108200"/>
                </a:lnTo>
                <a:lnTo>
                  <a:pt x="571966" y="2108200"/>
                </a:lnTo>
                <a:lnTo>
                  <a:pt x="571948" y="2120900"/>
                </a:lnTo>
                <a:close/>
              </a:path>
              <a:path w="1003300" h="2286000">
                <a:moveTo>
                  <a:pt x="577663" y="2120900"/>
                </a:moveTo>
                <a:lnTo>
                  <a:pt x="571948" y="2120900"/>
                </a:lnTo>
                <a:lnTo>
                  <a:pt x="575348" y="2108200"/>
                </a:lnTo>
                <a:lnTo>
                  <a:pt x="576917" y="2108200"/>
                </a:lnTo>
                <a:lnTo>
                  <a:pt x="577663" y="2120900"/>
                </a:lnTo>
                <a:close/>
              </a:path>
              <a:path w="1003300" h="2286000">
                <a:moveTo>
                  <a:pt x="585557" y="2120900"/>
                </a:moveTo>
                <a:lnTo>
                  <a:pt x="585546" y="2108200"/>
                </a:lnTo>
                <a:lnTo>
                  <a:pt x="589294" y="2108200"/>
                </a:lnTo>
                <a:lnTo>
                  <a:pt x="585557" y="2120900"/>
                </a:lnTo>
                <a:close/>
              </a:path>
              <a:path w="1003300" h="2286000">
                <a:moveTo>
                  <a:pt x="606598" y="2120900"/>
                </a:moveTo>
                <a:lnTo>
                  <a:pt x="591836" y="2120900"/>
                </a:lnTo>
                <a:lnTo>
                  <a:pt x="593039" y="2108200"/>
                </a:lnTo>
                <a:lnTo>
                  <a:pt x="607958" y="2108200"/>
                </a:lnTo>
                <a:lnTo>
                  <a:pt x="606598" y="2120900"/>
                </a:lnTo>
                <a:close/>
              </a:path>
              <a:path w="1003300" h="2286000">
                <a:moveTo>
                  <a:pt x="542348" y="2120900"/>
                </a:moveTo>
                <a:lnTo>
                  <a:pt x="542125" y="2120900"/>
                </a:lnTo>
                <a:lnTo>
                  <a:pt x="542141" y="2120444"/>
                </a:lnTo>
                <a:lnTo>
                  <a:pt x="542348" y="2120900"/>
                </a:lnTo>
                <a:close/>
              </a:path>
              <a:path w="1003300" h="2286000">
                <a:moveTo>
                  <a:pt x="379298" y="2133424"/>
                </a:moveTo>
                <a:lnTo>
                  <a:pt x="381393" y="2120900"/>
                </a:lnTo>
                <a:lnTo>
                  <a:pt x="382512" y="2120900"/>
                </a:lnTo>
                <a:lnTo>
                  <a:pt x="379298" y="2133424"/>
                </a:lnTo>
                <a:close/>
              </a:path>
              <a:path w="1003300" h="2286000">
                <a:moveTo>
                  <a:pt x="426332" y="2122500"/>
                </a:moveTo>
                <a:lnTo>
                  <a:pt x="425604" y="2120900"/>
                </a:lnTo>
                <a:lnTo>
                  <a:pt x="426332" y="2122500"/>
                </a:lnTo>
                <a:close/>
              </a:path>
              <a:path w="1003300" h="2286000">
                <a:moveTo>
                  <a:pt x="441133" y="2133600"/>
                </a:moveTo>
                <a:lnTo>
                  <a:pt x="436182" y="2133600"/>
                </a:lnTo>
                <a:lnTo>
                  <a:pt x="432184" y="2120900"/>
                </a:lnTo>
                <a:lnTo>
                  <a:pt x="443961" y="2120900"/>
                </a:lnTo>
                <a:lnTo>
                  <a:pt x="441133" y="2133600"/>
                </a:lnTo>
                <a:close/>
              </a:path>
              <a:path w="1003300" h="2286000">
                <a:moveTo>
                  <a:pt x="541486" y="2133600"/>
                </a:moveTo>
                <a:lnTo>
                  <a:pt x="537109" y="2133600"/>
                </a:lnTo>
                <a:lnTo>
                  <a:pt x="535215" y="2120900"/>
                </a:lnTo>
                <a:lnTo>
                  <a:pt x="540215" y="2120900"/>
                </a:lnTo>
                <a:lnTo>
                  <a:pt x="541486" y="2133600"/>
                </a:lnTo>
                <a:close/>
              </a:path>
              <a:path w="1003300" h="2286000">
                <a:moveTo>
                  <a:pt x="545213" y="2133600"/>
                </a:moveTo>
                <a:lnTo>
                  <a:pt x="542070" y="2133600"/>
                </a:lnTo>
                <a:lnTo>
                  <a:pt x="542078" y="2120900"/>
                </a:lnTo>
                <a:lnTo>
                  <a:pt x="545426" y="2120900"/>
                </a:lnTo>
                <a:lnTo>
                  <a:pt x="545213" y="2133600"/>
                </a:lnTo>
                <a:close/>
              </a:path>
              <a:path w="1003300" h="2286000">
                <a:moveTo>
                  <a:pt x="550990" y="2133600"/>
                </a:moveTo>
                <a:lnTo>
                  <a:pt x="545959" y="2133600"/>
                </a:lnTo>
                <a:lnTo>
                  <a:pt x="548030" y="2120900"/>
                </a:lnTo>
                <a:lnTo>
                  <a:pt x="550778" y="2120900"/>
                </a:lnTo>
                <a:lnTo>
                  <a:pt x="550990" y="2133600"/>
                </a:lnTo>
                <a:close/>
              </a:path>
              <a:path w="1003300" h="2286000">
                <a:moveTo>
                  <a:pt x="555897" y="2133600"/>
                </a:moveTo>
                <a:lnTo>
                  <a:pt x="555999" y="2120900"/>
                </a:lnTo>
                <a:lnTo>
                  <a:pt x="558420" y="2120900"/>
                </a:lnTo>
                <a:lnTo>
                  <a:pt x="555897" y="2133600"/>
                </a:lnTo>
                <a:close/>
              </a:path>
              <a:path w="1003300" h="2286000">
                <a:moveTo>
                  <a:pt x="578239" y="2133600"/>
                </a:moveTo>
                <a:lnTo>
                  <a:pt x="576526" y="2133600"/>
                </a:lnTo>
                <a:lnTo>
                  <a:pt x="576192" y="2120900"/>
                </a:lnTo>
                <a:lnTo>
                  <a:pt x="577080" y="2120900"/>
                </a:lnTo>
                <a:lnTo>
                  <a:pt x="578239" y="2133600"/>
                </a:lnTo>
                <a:close/>
              </a:path>
              <a:path w="1003300" h="2286000">
                <a:moveTo>
                  <a:pt x="596210" y="2133600"/>
                </a:moveTo>
                <a:lnTo>
                  <a:pt x="581748" y="2133600"/>
                </a:lnTo>
                <a:lnTo>
                  <a:pt x="584058" y="2120900"/>
                </a:lnTo>
                <a:lnTo>
                  <a:pt x="596508" y="2120900"/>
                </a:lnTo>
                <a:lnTo>
                  <a:pt x="596210" y="2133600"/>
                </a:lnTo>
                <a:close/>
              </a:path>
              <a:path w="1003300" h="2286000">
                <a:moveTo>
                  <a:pt x="601439" y="2133600"/>
                </a:moveTo>
                <a:lnTo>
                  <a:pt x="597535" y="2133600"/>
                </a:lnTo>
                <a:lnTo>
                  <a:pt x="596508" y="2120900"/>
                </a:lnTo>
                <a:lnTo>
                  <a:pt x="602289" y="2120900"/>
                </a:lnTo>
                <a:lnTo>
                  <a:pt x="601439" y="2133600"/>
                </a:lnTo>
                <a:close/>
              </a:path>
              <a:path w="1003300" h="2286000">
                <a:moveTo>
                  <a:pt x="431382" y="2133600"/>
                </a:moveTo>
                <a:lnTo>
                  <a:pt x="430531" y="2133600"/>
                </a:lnTo>
                <a:lnTo>
                  <a:pt x="426332" y="2122500"/>
                </a:lnTo>
                <a:lnTo>
                  <a:pt x="431382" y="2133600"/>
                </a:lnTo>
                <a:close/>
              </a:path>
              <a:path w="1003300" h="2286000">
                <a:moveTo>
                  <a:pt x="379269" y="2133600"/>
                </a:moveTo>
                <a:lnTo>
                  <a:pt x="379298" y="2133424"/>
                </a:lnTo>
                <a:lnTo>
                  <a:pt x="379269" y="2133600"/>
                </a:lnTo>
                <a:close/>
              </a:path>
              <a:path w="1003300" h="2286000">
                <a:moveTo>
                  <a:pt x="380227" y="2146300"/>
                </a:moveTo>
                <a:lnTo>
                  <a:pt x="376385" y="2146300"/>
                </a:lnTo>
                <a:lnTo>
                  <a:pt x="376568" y="2133600"/>
                </a:lnTo>
                <a:lnTo>
                  <a:pt x="383352" y="2133600"/>
                </a:lnTo>
                <a:lnTo>
                  <a:pt x="380227" y="2146300"/>
                </a:lnTo>
                <a:close/>
              </a:path>
              <a:path w="1003300" h="2286000">
                <a:moveTo>
                  <a:pt x="388034" y="2145984"/>
                </a:moveTo>
                <a:lnTo>
                  <a:pt x="389182" y="2133600"/>
                </a:lnTo>
                <a:lnTo>
                  <a:pt x="390983" y="2133600"/>
                </a:lnTo>
                <a:lnTo>
                  <a:pt x="388034" y="2145984"/>
                </a:lnTo>
                <a:close/>
              </a:path>
              <a:path w="1003300" h="2286000">
                <a:moveTo>
                  <a:pt x="397125" y="2146300"/>
                </a:moveTo>
                <a:lnTo>
                  <a:pt x="393256" y="2146300"/>
                </a:lnTo>
                <a:lnTo>
                  <a:pt x="393867" y="2133600"/>
                </a:lnTo>
                <a:lnTo>
                  <a:pt x="397496" y="2133600"/>
                </a:lnTo>
                <a:lnTo>
                  <a:pt x="397125" y="2146300"/>
                </a:lnTo>
                <a:close/>
              </a:path>
              <a:path w="1003300" h="2286000">
                <a:moveTo>
                  <a:pt x="405528" y="2146300"/>
                </a:moveTo>
                <a:lnTo>
                  <a:pt x="404225" y="2146300"/>
                </a:lnTo>
                <a:lnTo>
                  <a:pt x="403943" y="2133600"/>
                </a:lnTo>
                <a:lnTo>
                  <a:pt x="407037" y="2133600"/>
                </a:lnTo>
                <a:lnTo>
                  <a:pt x="405528" y="2146300"/>
                </a:lnTo>
                <a:close/>
              </a:path>
              <a:path w="1003300" h="2286000">
                <a:moveTo>
                  <a:pt x="413160" y="2146300"/>
                </a:moveTo>
                <a:lnTo>
                  <a:pt x="410582" y="2146300"/>
                </a:lnTo>
                <a:lnTo>
                  <a:pt x="410781" y="2133600"/>
                </a:lnTo>
                <a:lnTo>
                  <a:pt x="414267" y="2133600"/>
                </a:lnTo>
                <a:lnTo>
                  <a:pt x="413160" y="2146300"/>
                </a:lnTo>
                <a:close/>
              </a:path>
              <a:path w="1003300" h="2286000">
                <a:moveTo>
                  <a:pt x="418191" y="2146300"/>
                </a:moveTo>
                <a:lnTo>
                  <a:pt x="416314" y="2146300"/>
                </a:lnTo>
                <a:lnTo>
                  <a:pt x="416314" y="2133600"/>
                </a:lnTo>
                <a:lnTo>
                  <a:pt x="418191" y="2133600"/>
                </a:lnTo>
                <a:lnTo>
                  <a:pt x="418191" y="2146300"/>
                </a:lnTo>
                <a:close/>
              </a:path>
              <a:path w="1003300" h="2286000">
                <a:moveTo>
                  <a:pt x="425929" y="2146300"/>
                </a:moveTo>
                <a:lnTo>
                  <a:pt x="425403" y="2146300"/>
                </a:lnTo>
                <a:lnTo>
                  <a:pt x="419345" y="2133600"/>
                </a:lnTo>
                <a:lnTo>
                  <a:pt x="424982" y="2133600"/>
                </a:lnTo>
                <a:lnTo>
                  <a:pt x="425929" y="2146300"/>
                </a:lnTo>
                <a:close/>
              </a:path>
              <a:path w="1003300" h="2286000">
                <a:moveTo>
                  <a:pt x="428672" y="2133945"/>
                </a:moveTo>
                <a:lnTo>
                  <a:pt x="428565" y="2133600"/>
                </a:lnTo>
                <a:lnTo>
                  <a:pt x="428672" y="2133945"/>
                </a:lnTo>
                <a:close/>
              </a:path>
              <a:path w="1003300" h="2286000">
                <a:moveTo>
                  <a:pt x="437393" y="2146300"/>
                </a:moveTo>
                <a:lnTo>
                  <a:pt x="434776" y="2146300"/>
                </a:lnTo>
                <a:lnTo>
                  <a:pt x="436042" y="2133600"/>
                </a:lnTo>
                <a:lnTo>
                  <a:pt x="438252" y="2133600"/>
                </a:lnTo>
                <a:lnTo>
                  <a:pt x="437393" y="2146300"/>
                </a:lnTo>
                <a:close/>
              </a:path>
              <a:path w="1003300" h="2286000">
                <a:moveTo>
                  <a:pt x="539501" y="2146300"/>
                </a:moveTo>
                <a:lnTo>
                  <a:pt x="538370" y="2146300"/>
                </a:lnTo>
                <a:lnTo>
                  <a:pt x="539521" y="2133600"/>
                </a:lnTo>
                <a:lnTo>
                  <a:pt x="539708" y="2133600"/>
                </a:lnTo>
                <a:lnTo>
                  <a:pt x="539501" y="2146300"/>
                </a:lnTo>
                <a:close/>
              </a:path>
              <a:path w="1003300" h="2286000">
                <a:moveTo>
                  <a:pt x="545928" y="2146300"/>
                </a:moveTo>
                <a:lnTo>
                  <a:pt x="543481" y="2146300"/>
                </a:lnTo>
                <a:lnTo>
                  <a:pt x="544087" y="2133600"/>
                </a:lnTo>
                <a:lnTo>
                  <a:pt x="545928" y="2146300"/>
                </a:lnTo>
                <a:close/>
              </a:path>
              <a:path w="1003300" h="2286000">
                <a:moveTo>
                  <a:pt x="547743" y="2146300"/>
                </a:moveTo>
                <a:lnTo>
                  <a:pt x="545928" y="2146300"/>
                </a:lnTo>
                <a:lnTo>
                  <a:pt x="544174" y="2133600"/>
                </a:lnTo>
                <a:lnTo>
                  <a:pt x="546627" y="2133600"/>
                </a:lnTo>
                <a:lnTo>
                  <a:pt x="547743" y="2146300"/>
                </a:lnTo>
                <a:close/>
              </a:path>
              <a:path w="1003300" h="2286000">
                <a:moveTo>
                  <a:pt x="549699" y="2146300"/>
                </a:moveTo>
                <a:lnTo>
                  <a:pt x="547845" y="2146300"/>
                </a:lnTo>
                <a:lnTo>
                  <a:pt x="550098" y="2133600"/>
                </a:lnTo>
                <a:lnTo>
                  <a:pt x="552030" y="2133600"/>
                </a:lnTo>
                <a:lnTo>
                  <a:pt x="551447" y="2138780"/>
                </a:lnTo>
                <a:lnTo>
                  <a:pt x="549699" y="2146300"/>
                </a:lnTo>
                <a:close/>
              </a:path>
              <a:path w="1003300" h="2286000">
                <a:moveTo>
                  <a:pt x="551447" y="2138780"/>
                </a:moveTo>
                <a:lnTo>
                  <a:pt x="552030" y="2133600"/>
                </a:lnTo>
                <a:lnTo>
                  <a:pt x="552632" y="2133600"/>
                </a:lnTo>
                <a:lnTo>
                  <a:pt x="552516" y="2134184"/>
                </a:lnTo>
                <a:lnTo>
                  <a:pt x="551447" y="2138780"/>
                </a:lnTo>
                <a:close/>
              </a:path>
              <a:path w="1003300" h="2286000">
                <a:moveTo>
                  <a:pt x="552639" y="2133653"/>
                </a:moveTo>
                <a:close/>
              </a:path>
              <a:path w="1003300" h="2286000">
                <a:moveTo>
                  <a:pt x="569293" y="2146300"/>
                </a:moveTo>
                <a:lnTo>
                  <a:pt x="558505" y="2146300"/>
                </a:lnTo>
                <a:lnTo>
                  <a:pt x="561848" y="2133600"/>
                </a:lnTo>
                <a:lnTo>
                  <a:pt x="568662" y="2133600"/>
                </a:lnTo>
                <a:lnTo>
                  <a:pt x="569293" y="2146300"/>
                </a:lnTo>
                <a:close/>
              </a:path>
              <a:path w="1003300" h="2286000">
                <a:moveTo>
                  <a:pt x="575479" y="2146300"/>
                </a:moveTo>
                <a:lnTo>
                  <a:pt x="573754" y="2146300"/>
                </a:lnTo>
                <a:lnTo>
                  <a:pt x="571003" y="2133600"/>
                </a:lnTo>
                <a:lnTo>
                  <a:pt x="577621" y="2133600"/>
                </a:lnTo>
                <a:lnTo>
                  <a:pt x="575479" y="2146300"/>
                </a:lnTo>
                <a:close/>
              </a:path>
              <a:path w="1003300" h="2286000">
                <a:moveTo>
                  <a:pt x="585152" y="2136149"/>
                </a:moveTo>
                <a:lnTo>
                  <a:pt x="584532" y="2133600"/>
                </a:lnTo>
                <a:lnTo>
                  <a:pt x="584893" y="2133600"/>
                </a:lnTo>
                <a:lnTo>
                  <a:pt x="585152" y="2136149"/>
                </a:lnTo>
                <a:close/>
              </a:path>
              <a:path w="1003300" h="2286000">
                <a:moveTo>
                  <a:pt x="591131" y="2146300"/>
                </a:moveTo>
                <a:lnTo>
                  <a:pt x="589254" y="2146300"/>
                </a:lnTo>
                <a:lnTo>
                  <a:pt x="589254" y="2133600"/>
                </a:lnTo>
                <a:lnTo>
                  <a:pt x="590928" y="2133600"/>
                </a:lnTo>
                <a:lnTo>
                  <a:pt x="591048" y="2133945"/>
                </a:lnTo>
                <a:lnTo>
                  <a:pt x="591131" y="2146300"/>
                </a:lnTo>
                <a:close/>
              </a:path>
              <a:path w="1003300" h="2286000">
                <a:moveTo>
                  <a:pt x="591131" y="2134184"/>
                </a:moveTo>
                <a:lnTo>
                  <a:pt x="590928" y="2133600"/>
                </a:lnTo>
                <a:lnTo>
                  <a:pt x="591131" y="2133600"/>
                </a:lnTo>
                <a:lnTo>
                  <a:pt x="591131" y="2134184"/>
                </a:lnTo>
                <a:close/>
              </a:path>
              <a:path w="1003300" h="2286000">
                <a:moveTo>
                  <a:pt x="604594" y="2146300"/>
                </a:moveTo>
                <a:lnTo>
                  <a:pt x="595345" y="2146300"/>
                </a:lnTo>
                <a:lnTo>
                  <a:pt x="591131" y="2134184"/>
                </a:lnTo>
                <a:lnTo>
                  <a:pt x="591131" y="2133600"/>
                </a:lnTo>
                <a:lnTo>
                  <a:pt x="603755" y="2133600"/>
                </a:lnTo>
                <a:lnTo>
                  <a:pt x="604594" y="2146300"/>
                </a:lnTo>
                <a:close/>
              </a:path>
              <a:path w="1003300" h="2286000">
                <a:moveTo>
                  <a:pt x="554427" y="2146300"/>
                </a:moveTo>
                <a:lnTo>
                  <a:pt x="550601" y="2146300"/>
                </a:lnTo>
                <a:lnTo>
                  <a:pt x="551447" y="2138780"/>
                </a:lnTo>
                <a:lnTo>
                  <a:pt x="552639" y="2133653"/>
                </a:lnTo>
                <a:lnTo>
                  <a:pt x="554427" y="2146300"/>
                </a:lnTo>
                <a:close/>
              </a:path>
              <a:path w="1003300" h="2286000">
                <a:moveTo>
                  <a:pt x="432468" y="2146300"/>
                </a:moveTo>
                <a:lnTo>
                  <a:pt x="431487" y="2146300"/>
                </a:lnTo>
                <a:lnTo>
                  <a:pt x="428672" y="2133945"/>
                </a:lnTo>
                <a:lnTo>
                  <a:pt x="432468" y="2146300"/>
                </a:lnTo>
                <a:close/>
              </a:path>
              <a:path w="1003300" h="2286000">
                <a:moveTo>
                  <a:pt x="587623" y="2146300"/>
                </a:moveTo>
                <a:lnTo>
                  <a:pt x="586185" y="2146300"/>
                </a:lnTo>
                <a:lnTo>
                  <a:pt x="585152" y="2136149"/>
                </a:lnTo>
                <a:lnTo>
                  <a:pt x="587623" y="2146300"/>
                </a:lnTo>
                <a:close/>
              </a:path>
              <a:path w="1003300" h="2286000">
                <a:moveTo>
                  <a:pt x="388004" y="2146300"/>
                </a:moveTo>
                <a:lnTo>
                  <a:pt x="388034" y="2145984"/>
                </a:lnTo>
                <a:lnTo>
                  <a:pt x="388004" y="2146300"/>
                </a:lnTo>
                <a:close/>
              </a:path>
              <a:path w="1003300" h="2286000">
                <a:moveTo>
                  <a:pt x="368354" y="2154823"/>
                </a:moveTo>
                <a:lnTo>
                  <a:pt x="372165" y="2146300"/>
                </a:lnTo>
                <a:lnTo>
                  <a:pt x="373726" y="2146300"/>
                </a:lnTo>
                <a:lnTo>
                  <a:pt x="368354" y="2154823"/>
                </a:lnTo>
                <a:close/>
              </a:path>
              <a:path w="1003300" h="2286000">
                <a:moveTo>
                  <a:pt x="372955" y="2160050"/>
                </a:moveTo>
                <a:lnTo>
                  <a:pt x="373041" y="2159000"/>
                </a:lnTo>
                <a:lnTo>
                  <a:pt x="374060" y="2159000"/>
                </a:lnTo>
                <a:lnTo>
                  <a:pt x="378389" y="2146300"/>
                </a:lnTo>
                <a:lnTo>
                  <a:pt x="379595" y="2146300"/>
                </a:lnTo>
                <a:lnTo>
                  <a:pt x="374065" y="2159000"/>
                </a:lnTo>
                <a:lnTo>
                  <a:pt x="372955" y="2160050"/>
                </a:lnTo>
                <a:close/>
              </a:path>
              <a:path w="1003300" h="2286000">
                <a:moveTo>
                  <a:pt x="383392" y="2159000"/>
                </a:moveTo>
                <a:lnTo>
                  <a:pt x="382733" y="2159000"/>
                </a:lnTo>
                <a:lnTo>
                  <a:pt x="382942" y="2146300"/>
                </a:lnTo>
                <a:lnTo>
                  <a:pt x="383679" y="2146300"/>
                </a:lnTo>
                <a:lnTo>
                  <a:pt x="383392" y="2159000"/>
                </a:lnTo>
                <a:close/>
              </a:path>
              <a:path w="1003300" h="2286000">
                <a:moveTo>
                  <a:pt x="389574" y="2159000"/>
                </a:moveTo>
                <a:lnTo>
                  <a:pt x="385992" y="2159000"/>
                </a:lnTo>
                <a:lnTo>
                  <a:pt x="386731" y="2146300"/>
                </a:lnTo>
                <a:lnTo>
                  <a:pt x="389574" y="2146300"/>
                </a:lnTo>
                <a:lnTo>
                  <a:pt x="389574" y="2159000"/>
                </a:lnTo>
                <a:close/>
              </a:path>
              <a:path w="1003300" h="2286000">
                <a:moveTo>
                  <a:pt x="399526" y="2159000"/>
                </a:moveTo>
                <a:lnTo>
                  <a:pt x="398122" y="2159000"/>
                </a:lnTo>
                <a:lnTo>
                  <a:pt x="399038" y="2146300"/>
                </a:lnTo>
                <a:lnTo>
                  <a:pt x="400491" y="2146300"/>
                </a:lnTo>
                <a:lnTo>
                  <a:pt x="399526" y="2159000"/>
                </a:lnTo>
                <a:close/>
              </a:path>
              <a:path w="1003300" h="2286000">
                <a:moveTo>
                  <a:pt x="404733" y="2159000"/>
                </a:moveTo>
                <a:lnTo>
                  <a:pt x="404259" y="2159000"/>
                </a:lnTo>
                <a:lnTo>
                  <a:pt x="403866" y="2146300"/>
                </a:lnTo>
                <a:lnTo>
                  <a:pt x="406365" y="2146300"/>
                </a:lnTo>
                <a:lnTo>
                  <a:pt x="404733" y="2159000"/>
                </a:lnTo>
                <a:close/>
              </a:path>
              <a:path w="1003300" h="2286000">
                <a:moveTo>
                  <a:pt x="431735" y="2159000"/>
                </a:moveTo>
                <a:lnTo>
                  <a:pt x="423357" y="2159000"/>
                </a:lnTo>
                <a:lnTo>
                  <a:pt x="423681" y="2146300"/>
                </a:lnTo>
                <a:lnTo>
                  <a:pt x="431735" y="2146300"/>
                </a:lnTo>
                <a:lnTo>
                  <a:pt x="431735" y="2159000"/>
                </a:lnTo>
                <a:close/>
              </a:path>
              <a:path w="1003300" h="2286000">
                <a:moveTo>
                  <a:pt x="540010" y="2159000"/>
                </a:moveTo>
                <a:lnTo>
                  <a:pt x="538643" y="2159000"/>
                </a:lnTo>
                <a:lnTo>
                  <a:pt x="537867" y="2146300"/>
                </a:lnTo>
                <a:lnTo>
                  <a:pt x="539868" y="2146300"/>
                </a:lnTo>
                <a:lnTo>
                  <a:pt x="540010" y="2159000"/>
                </a:lnTo>
                <a:close/>
              </a:path>
              <a:path w="1003300" h="2286000">
                <a:moveTo>
                  <a:pt x="543992" y="2166074"/>
                </a:moveTo>
                <a:lnTo>
                  <a:pt x="542894" y="2163135"/>
                </a:lnTo>
                <a:lnTo>
                  <a:pt x="542905" y="2159000"/>
                </a:lnTo>
                <a:lnTo>
                  <a:pt x="541092" y="2146300"/>
                </a:lnTo>
                <a:lnTo>
                  <a:pt x="543907" y="2146300"/>
                </a:lnTo>
                <a:lnTo>
                  <a:pt x="545401" y="2159000"/>
                </a:lnTo>
                <a:lnTo>
                  <a:pt x="543992" y="2166074"/>
                </a:lnTo>
                <a:close/>
              </a:path>
              <a:path w="1003300" h="2286000">
                <a:moveTo>
                  <a:pt x="550217" y="2159000"/>
                </a:moveTo>
                <a:lnTo>
                  <a:pt x="547838" y="2159000"/>
                </a:lnTo>
                <a:lnTo>
                  <a:pt x="549944" y="2146300"/>
                </a:lnTo>
                <a:lnTo>
                  <a:pt x="550989" y="2146300"/>
                </a:lnTo>
                <a:lnTo>
                  <a:pt x="550553" y="2157761"/>
                </a:lnTo>
                <a:lnTo>
                  <a:pt x="550217" y="2159000"/>
                </a:lnTo>
                <a:close/>
              </a:path>
              <a:path w="1003300" h="2286000">
                <a:moveTo>
                  <a:pt x="557556" y="2159000"/>
                </a:moveTo>
                <a:lnTo>
                  <a:pt x="550505" y="2159000"/>
                </a:lnTo>
                <a:lnTo>
                  <a:pt x="550553" y="2157761"/>
                </a:lnTo>
                <a:lnTo>
                  <a:pt x="553660" y="2146300"/>
                </a:lnTo>
                <a:lnTo>
                  <a:pt x="555070" y="2146300"/>
                </a:lnTo>
                <a:lnTo>
                  <a:pt x="557556" y="2159000"/>
                </a:lnTo>
                <a:close/>
              </a:path>
              <a:path w="1003300" h="2286000">
                <a:moveTo>
                  <a:pt x="565248" y="2159000"/>
                </a:moveTo>
                <a:lnTo>
                  <a:pt x="562664" y="2159000"/>
                </a:lnTo>
                <a:lnTo>
                  <a:pt x="561069" y="2146300"/>
                </a:lnTo>
                <a:lnTo>
                  <a:pt x="562740" y="2146300"/>
                </a:lnTo>
                <a:lnTo>
                  <a:pt x="565248" y="2159000"/>
                </a:lnTo>
                <a:close/>
              </a:path>
              <a:path w="1003300" h="2286000">
                <a:moveTo>
                  <a:pt x="568028" y="2159000"/>
                </a:moveTo>
                <a:lnTo>
                  <a:pt x="567319" y="2159000"/>
                </a:lnTo>
                <a:lnTo>
                  <a:pt x="564491" y="2146300"/>
                </a:lnTo>
                <a:lnTo>
                  <a:pt x="567603" y="2146300"/>
                </a:lnTo>
                <a:lnTo>
                  <a:pt x="568028" y="2159000"/>
                </a:lnTo>
                <a:close/>
              </a:path>
              <a:path w="1003300" h="2286000">
                <a:moveTo>
                  <a:pt x="573540" y="2146960"/>
                </a:moveTo>
                <a:lnTo>
                  <a:pt x="573163" y="2146300"/>
                </a:lnTo>
                <a:lnTo>
                  <a:pt x="573347" y="2146300"/>
                </a:lnTo>
                <a:lnTo>
                  <a:pt x="573540" y="2146960"/>
                </a:lnTo>
                <a:close/>
              </a:path>
              <a:path w="1003300" h="2286000">
                <a:moveTo>
                  <a:pt x="584425" y="2159000"/>
                </a:moveTo>
                <a:lnTo>
                  <a:pt x="581743" y="2159000"/>
                </a:lnTo>
                <a:lnTo>
                  <a:pt x="579005" y="2146300"/>
                </a:lnTo>
                <a:lnTo>
                  <a:pt x="581423" y="2146300"/>
                </a:lnTo>
                <a:lnTo>
                  <a:pt x="584425" y="2159000"/>
                </a:lnTo>
                <a:close/>
              </a:path>
              <a:path w="1003300" h="2286000">
                <a:moveTo>
                  <a:pt x="586047" y="2159000"/>
                </a:moveTo>
                <a:lnTo>
                  <a:pt x="584990" y="2159000"/>
                </a:lnTo>
                <a:lnTo>
                  <a:pt x="584896" y="2146300"/>
                </a:lnTo>
                <a:lnTo>
                  <a:pt x="586047" y="2159000"/>
                </a:lnTo>
                <a:close/>
              </a:path>
              <a:path w="1003300" h="2286000">
                <a:moveTo>
                  <a:pt x="594768" y="2159000"/>
                </a:moveTo>
                <a:lnTo>
                  <a:pt x="590007" y="2159000"/>
                </a:lnTo>
                <a:lnTo>
                  <a:pt x="592356" y="2146300"/>
                </a:lnTo>
                <a:lnTo>
                  <a:pt x="594326" y="2146300"/>
                </a:lnTo>
                <a:lnTo>
                  <a:pt x="594768" y="2159000"/>
                </a:lnTo>
                <a:close/>
              </a:path>
              <a:path w="1003300" h="2286000">
                <a:moveTo>
                  <a:pt x="601164" y="2159000"/>
                </a:moveTo>
                <a:lnTo>
                  <a:pt x="598780" y="2159000"/>
                </a:lnTo>
                <a:lnTo>
                  <a:pt x="598193" y="2146300"/>
                </a:lnTo>
                <a:lnTo>
                  <a:pt x="602230" y="2146300"/>
                </a:lnTo>
                <a:lnTo>
                  <a:pt x="601164" y="2159000"/>
                </a:lnTo>
                <a:close/>
              </a:path>
              <a:path w="1003300" h="2286000">
                <a:moveTo>
                  <a:pt x="609541" y="2159000"/>
                </a:moveTo>
                <a:lnTo>
                  <a:pt x="605097" y="2159000"/>
                </a:lnTo>
                <a:lnTo>
                  <a:pt x="602230" y="2146300"/>
                </a:lnTo>
                <a:lnTo>
                  <a:pt x="605043" y="2146300"/>
                </a:lnTo>
                <a:lnTo>
                  <a:pt x="609541" y="2159000"/>
                </a:lnTo>
                <a:close/>
              </a:path>
              <a:path w="1003300" h="2286000">
                <a:moveTo>
                  <a:pt x="617432" y="2159000"/>
                </a:moveTo>
                <a:lnTo>
                  <a:pt x="609541" y="2159000"/>
                </a:lnTo>
                <a:lnTo>
                  <a:pt x="605715" y="2146300"/>
                </a:lnTo>
                <a:lnTo>
                  <a:pt x="613311" y="2146300"/>
                </a:lnTo>
                <a:lnTo>
                  <a:pt x="617432" y="2159000"/>
                </a:lnTo>
                <a:close/>
              </a:path>
              <a:path w="1003300" h="2286000">
                <a:moveTo>
                  <a:pt x="580404" y="2159000"/>
                </a:moveTo>
                <a:lnTo>
                  <a:pt x="577059" y="2159000"/>
                </a:lnTo>
                <a:lnTo>
                  <a:pt x="573540" y="2146960"/>
                </a:lnTo>
                <a:lnTo>
                  <a:pt x="580404" y="2159000"/>
                </a:lnTo>
                <a:close/>
              </a:path>
              <a:path w="1003300" h="2286000">
                <a:moveTo>
                  <a:pt x="366486" y="2159000"/>
                </a:moveTo>
                <a:lnTo>
                  <a:pt x="365721" y="2159000"/>
                </a:lnTo>
                <a:lnTo>
                  <a:pt x="368354" y="2154823"/>
                </a:lnTo>
                <a:lnTo>
                  <a:pt x="366486" y="2159000"/>
                </a:lnTo>
                <a:close/>
              </a:path>
              <a:path w="1003300" h="2286000">
                <a:moveTo>
                  <a:pt x="550505" y="2159000"/>
                </a:moveTo>
                <a:lnTo>
                  <a:pt x="550217" y="2159000"/>
                </a:lnTo>
                <a:lnTo>
                  <a:pt x="550553" y="2157761"/>
                </a:lnTo>
                <a:lnTo>
                  <a:pt x="550505" y="2159000"/>
                </a:lnTo>
                <a:close/>
              </a:path>
              <a:path w="1003300" h="2286000">
                <a:moveTo>
                  <a:pt x="356070" y="2171700"/>
                </a:moveTo>
                <a:lnTo>
                  <a:pt x="353573" y="2171700"/>
                </a:lnTo>
                <a:lnTo>
                  <a:pt x="356724" y="2159000"/>
                </a:lnTo>
                <a:lnTo>
                  <a:pt x="361021" y="2159000"/>
                </a:lnTo>
                <a:lnTo>
                  <a:pt x="356070" y="2171700"/>
                </a:lnTo>
                <a:close/>
              </a:path>
              <a:path w="1003300" h="2286000">
                <a:moveTo>
                  <a:pt x="360642" y="2171700"/>
                </a:moveTo>
                <a:lnTo>
                  <a:pt x="357597" y="2171700"/>
                </a:lnTo>
                <a:lnTo>
                  <a:pt x="362829" y="2159000"/>
                </a:lnTo>
                <a:lnTo>
                  <a:pt x="373041" y="2159000"/>
                </a:lnTo>
                <a:lnTo>
                  <a:pt x="372955" y="2160050"/>
                </a:lnTo>
                <a:lnTo>
                  <a:pt x="360642" y="2171700"/>
                </a:lnTo>
                <a:close/>
              </a:path>
              <a:path w="1003300" h="2286000">
                <a:moveTo>
                  <a:pt x="374415" y="2171700"/>
                </a:moveTo>
                <a:lnTo>
                  <a:pt x="371999" y="2171700"/>
                </a:lnTo>
                <a:lnTo>
                  <a:pt x="372955" y="2160050"/>
                </a:lnTo>
                <a:lnTo>
                  <a:pt x="374065" y="2159000"/>
                </a:lnTo>
                <a:lnTo>
                  <a:pt x="374415" y="2159000"/>
                </a:lnTo>
                <a:lnTo>
                  <a:pt x="374415" y="2171700"/>
                </a:lnTo>
                <a:close/>
              </a:path>
              <a:path w="1003300" h="2286000">
                <a:moveTo>
                  <a:pt x="377647" y="2171700"/>
                </a:moveTo>
                <a:lnTo>
                  <a:pt x="376310" y="2171700"/>
                </a:lnTo>
                <a:lnTo>
                  <a:pt x="376986" y="2159000"/>
                </a:lnTo>
                <a:lnTo>
                  <a:pt x="378835" y="2159000"/>
                </a:lnTo>
                <a:lnTo>
                  <a:pt x="377647" y="2171700"/>
                </a:lnTo>
                <a:close/>
              </a:path>
              <a:path w="1003300" h="2286000">
                <a:moveTo>
                  <a:pt x="388345" y="2171700"/>
                </a:moveTo>
                <a:lnTo>
                  <a:pt x="384916" y="2171700"/>
                </a:lnTo>
                <a:lnTo>
                  <a:pt x="389850" y="2159000"/>
                </a:lnTo>
                <a:lnTo>
                  <a:pt x="388345" y="2171700"/>
                </a:lnTo>
                <a:close/>
              </a:path>
              <a:path w="1003300" h="2286000">
                <a:moveTo>
                  <a:pt x="389967" y="2167605"/>
                </a:moveTo>
                <a:lnTo>
                  <a:pt x="390762" y="2159000"/>
                </a:lnTo>
                <a:lnTo>
                  <a:pt x="391070" y="2164823"/>
                </a:lnTo>
                <a:lnTo>
                  <a:pt x="389967" y="2167605"/>
                </a:lnTo>
                <a:close/>
              </a:path>
              <a:path w="1003300" h="2286000">
                <a:moveTo>
                  <a:pt x="391435" y="2163904"/>
                </a:moveTo>
                <a:lnTo>
                  <a:pt x="391435" y="2159000"/>
                </a:lnTo>
                <a:lnTo>
                  <a:pt x="393379" y="2159000"/>
                </a:lnTo>
                <a:lnTo>
                  <a:pt x="391435" y="2163904"/>
                </a:lnTo>
                <a:close/>
              </a:path>
              <a:path w="1003300" h="2286000">
                <a:moveTo>
                  <a:pt x="400147" y="2171700"/>
                </a:moveTo>
                <a:lnTo>
                  <a:pt x="394428" y="2171700"/>
                </a:lnTo>
                <a:lnTo>
                  <a:pt x="395960" y="2159000"/>
                </a:lnTo>
                <a:lnTo>
                  <a:pt x="398490" y="2159000"/>
                </a:lnTo>
                <a:lnTo>
                  <a:pt x="400147" y="2171700"/>
                </a:lnTo>
                <a:close/>
              </a:path>
              <a:path w="1003300" h="2286000">
                <a:moveTo>
                  <a:pt x="417511" y="2171700"/>
                </a:moveTo>
                <a:lnTo>
                  <a:pt x="415741" y="2171700"/>
                </a:lnTo>
                <a:lnTo>
                  <a:pt x="416296" y="2159000"/>
                </a:lnTo>
                <a:lnTo>
                  <a:pt x="419531" y="2159000"/>
                </a:lnTo>
                <a:lnTo>
                  <a:pt x="417511" y="2171700"/>
                </a:lnTo>
                <a:close/>
              </a:path>
              <a:path w="1003300" h="2286000">
                <a:moveTo>
                  <a:pt x="425724" y="2171700"/>
                </a:moveTo>
                <a:lnTo>
                  <a:pt x="421175" y="2171700"/>
                </a:lnTo>
                <a:lnTo>
                  <a:pt x="419531" y="2159000"/>
                </a:lnTo>
                <a:lnTo>
                  <a:pt x="422459" y="2159000"/>
                </a:lnTo>
                <a:lnTo>
                  <a:pt x="425724" y="2171700"/>
                </a:lnTo>
                <a:close/>
              </a:path>
              <a:path w="1003300" h="2286000">
                <a:moveTo>
                  <a:pt x="432359" y="2171700"/>
                </a:moveTo>
                <a:lnTo>
                  <a:pt x="427972" y="2171700"/>
                </a:lnTo>
                <a:lnTo>
                  <a:pt x="427012" y="2159000"/>
                </a:lnTo>
                <a:lnTo>
                  <a:pt x="430798" y="2159000"/>
                </a:lnTo>
                <a:lnTo>
                  <a:pt x="432359" y="2171700"/>
                </a:lnTo>
                <a:close/>
              </a:path>
              <a:path w="1003300" h="2286000">
                <a:moveTo>
                  <a:pt x="437451" y="2171700"/>
                </a:moveTo>
                <a:lnTo>
                  <a:pt x="433909" y="2171700"/>
                </a:lnTo>
                <a:lnTo>
                  <a:pt x="433732" y="2159000"/>
                </a:lnTo>
                <a:lnTo>
                  <a:pt x="436529" y="2159000"/>
                </a:lnTo>
                <a:lnTo>
                  <a:pt x="437451" y="2171700"/>
                </a:lnTo>
                <a:close/>
              </a:path>
              <a:path w="1003300" h="2286000">
                <a:moveTo>
                  <a:pt x="542110" y="2161039"/>
                </a:moveTo>
                <a:lnTo>
                  <a:pt x="541348" y="2159000"/>
                </a:lnTo>
                <a:lnTo>
                  <a:pt x="542110" y="2159000"/>
                </a:lnTo>
                <a:lnTo>
                  <a:pt x="542110" y="2161039"/>
                </a:lnTo>
                <a:close/>
              </a:path>
              <a:path w="1003300" h="2286000">
                <a:moveTo>
                  <a:pt x="550109" y="2171700"/>
                </a:moveTo>
                <a:lnTo>
                  <a:pt x="549391" y="2171700"/>
                </a:lnTo>
                <a:lnTo>
                  <a:pt x="547645" y="2159000"/>
                </a:lnTo>
                <a:lnTo>
                  <a:pt x="550456" y="2159000"/>
                </a:lnTo>
                <a:lnTo>
                  <a:pt x="550109" y="2171700"/>
                </a:lnTo>
                <a:close/>
              </a:path>
              <a:path w="1003300" h="2286000">
                <a:moveTo>
                  <a:pt x="555134" y="2171700"/>
                </a:moveTo>
                <a:lnTo>
                  <a:pt x="553137" y="2171700"/>
                </a:lnTo>
                <a:lnTo>
                  <a:pt x="553132" y="2159000"/>
                </a:lnTo>
                <a:lnTo>
                  <a:pt x="554970" y="2159000"/>
                </a:lnTo>
                <a:lnTo>
                  <a:pt x="555134" y="2171700"/>
                </a:lnTo>
                <a:close/>
              </a:path>
              <a:path w="1003300" h="2286000">
                <a:moveTo>
                  <a:pt x="565796" y="2171700"/>
                </a:moveTo>
                <a:lnTo>
                  <a:pt x="565323" y="2171700"/>
                </a:lnTo>
                <a:lnTo>
                  <a:pt x="559638" y="2159000"/>
                </a:lnTo>
                <a:lnTo>
                  <a:pt x="562954" y="2159000"/>
                </a:lnTo>
                <a:lnTo>
                  <a:pt x="565796" y="2171700"/>
                </a:lnTo>
                <a:close/>
              </a:path>
              <a:path w="1003300" h="2286000">
                <a:moveTo>
                  <a:pt x="571010" y="2171700"/>
                </a:moveTo>
                <a:lnTo>
                  <a:pt x="567817" y="2171700"/>
                </a:lnTo>
                <a:lnTo>
                  <a:pt x="565323" y="2159000"/>
                </a:lnTo>
                <a:lnTo>
                  <a:pt x="569588" y="2159000"/>
                </a:lnTo>
                <a:lnTo>
                  <a:pt x="571010" y="2171700"/>
                </a:lnTo>
                <a:close/>
              </a:path>
              <a:path w="1003300" h="2286000">
                <a:moveTo>
                  <a:pt x="581111" y="2171700"/>
                </a:moveTo>
                <a:lnTo>
                  <a:pt x="580733" y="2159000"/>
                </a:lnTo>
                <a:lnTo>
                  <a:pt x="581529" y="2159000"/>
                </a:lnTo>
                <a:lnTo>
                  <a:pt x="581111" y="2171700"/>
                </a:lnTo>
                <a:close/>
              </a:path>
              <a:path w="1003300" h="2286000">
                <a:moveTo>
                  <a:pt x="591035" y="2171700"/>
                </a:moveTo>
                <a:lnTo>
                  <a:pt x="588054" y="2171700"/>
                </a:lnTo>
                <a:lnTo>
                  <a:pt x="585955" y="2159000"/>
                </a:lnTo>
                <a:lnTo>
                  <a:pt x="589186" y="2159000"/>
                </a:lnTo>
                <a:lnTo>
                  <a:pt x="591035" y="2171700"/>
                </a:lnTo>
                <a:close/>
              </a:path>
              <a:path w="1003300" h="2286000">
                <a:moveTo>
                  <a:pt x="593118" y="2171700"/>
                </a:moveTo>
                <a:lnTo>
                  <a:pt x="592997" y="2159000"/>
                </a:lnTo>
                <a:lnTo>
                  <a:pt x="594713" y="2159000"/>
                </a:lnTo>
                <a:lnTo>
                  <a:pt x="593118" y="2171700"/>
                </a:lnTo>
                <a:close/>
              </a:path>
              <a:path w="1003300" h="2286000">
                <a:moveTo>
                  <a:pt x="597910" y="2171700"/>
                </a:moveTo>
                <a:lnTo>
                  <a:pt x="595887" y="2171700"/>
                </a:lnTo>
                <a:lnTo>
                  <a:pt x="596001" y="2159000"/>
                </a:lnTo>
                <a:lnTo>
                  <a:pt x="597366" y="2159000"/>
                </a:lnTo>
                <a:lnTo>
                  <a:pt x="598324" y="2162101"/>
                </a:lnTo>
                <a:lnTo>
                  <a:pt x="597910" y="2171700"/>
                </a:lnTo>
                <a:close/>
              </a:path>
              <a:path w="1003300" h="2286000">
                <a:moveTo>
                  <a:pt x="598324" y="2162101"/>
                </a:moveTo>
                <a:lnTo>
                  <a:pt x="597366" y="2159000"/>
                </a:lnTo>
                <a:lnTo>
                  <a:pt x="598458" y="2159000"/>
                </a:lnTo>
                <a:lnTo>
                  <a:pt x="598324" y="2162101"/>
                </a:lnTo>
                <a:close/>
              </a:path>
              <a:path w="1003300" h="2286000">
                <a:moveTo>
                  <a:pt x="603487" y="2171700"/>
                </a:moveTo>
                <a:lnTo>
                  <a:pt x="601289" y="2171700"/>
                </a:lnTo>
                <a:lnTo>
                  <a:pt x="598324" y="2162101"/>
                </a:lnTo>
                <a:lnTo>
                  <a:pt x="598458" y="2159000"/>
                </a:lnTo>
                <a:lnTo>
                  <a:pt x="603817" y="2159000"/>
                </a:lnTo>
                <a:lnTo>
                  <a:pt x="603487" y="2171700"/>
                </a:lnTo>
                <a:close/>
              </a:path>
              <a:path w="1003300" h="2286000">
                <a:moveTo>
                  <a:pt x="610559" y="2171700"/>
                </a:moveTo>
                <a:lnTo>
                  <a:pt x="605114" y="2171700"/>
                </a:lnTo>
                <a:lnTo>
                  <a:pt x="605114" y="2159000"/>
                </a:lnTo>
                <a:lnTo>
                  <a:pt x="607938" y="2159000"/>
                </a:lnTo>
                <a:lnTo>
                  <a:pt x="610559" y="2171700"/>
                </a:lnTo>
                <a:close/>
              </a:path>
              <a:path w="1003300" h="2286000">
                <a:moveTo>
                  <a:pt x="613676" y="2171700"/>
                </a:moveTo>
                <a:lnTo>
                  <a:pt x="610559" y="2171700"/>
                </a:lnTo>
                <a:lnTo>
                  <a:pt x="609880" y="2159000"/>
                </a:lnTo>
                <a:lnTo>
                  <a:pt x="611467" y="2159000"/>
                </a:lnTo>
                <a:lnTo>
                  <a:pt x="613586" y="2169776"/>
                </a:lnTo>
                <a:lnTo>
                  <a:pt x="613676" y="2171700"/>
                </a:lnTo>
                <a:close/>
              </a:path>
              <a:path w="1003300" h="2286000">
                <a:moveTo>
                  <a:pt x="613784" y="2170780"/>
                </a:moveTo>
                <a:lnTo>
                  <a:pt x="613586" y="2169776"/>
                </a:lnTo>
                <a:lnTo>
                  <a:pt x="613083" y="2159000"/>
                </a:lnTo>
                <a:lnTo>
                  <a:pt x="615165" y="2159000"/>
                </a:lnTo>
                <a:lnTo>
                  <a:pt x="613784" y="2170780"/>
                </a:lnTo>
                <a:close/>
              </a:path>
              <a:path w="1003300" h="2286000">
                <a:moveTo>
                  <a:pt x="620525" y="2171700"/>
                </a:moveTo>
                <a:lnTo>
                  <a:pt x="616467" y="2171700"/>
                </a:lnTo>
                <a:lnTo>
                  <a:pt x="616176" y="2159000"/>
                </a:lnTo>
                <a:lnTo>
                  <a:pt x="619822" y="2159000"/>
                </a:lnTo>
                <a:lnTo>
                  <a:pt x="620525" y="2171700"/>
                </a:lnTo>
                <a:close/>
              </a:path>
              <a:path w="1003300" h="2286000">
                <a:moveTo>
                  <a:pt x="625527" y="2171700"/>
                </a:moveTo>
                <a:lnTo>
                  <a:pt x="620903" y="2171700"/>
                </a:lnTo>
                <a:lnTo>
                  <a:pt x="621543" y="2159000"/>
                </a:lnTo>
                <a:lnTo>
                  <a:pt x="622064" y="2159000"/>
                </a:lnTo>
                <a:lnTo>
                  <a:pt x="625527" y="2171700"/>
                </a:lnTo>
                <a:close/>
              </a:path>
              <a:path w="1003300" h="2286000">
                <a:moveTo>
                  <a:pt x="542871" y="2171700"/>
                </a:moveTo>
                <a:lnTo>
                  <a:pt x="542110" y="2171700"/>
                </a:lnTo>
                <a:lnTo>
                  <a:pt x="542110" y="2161039"/>
                </a:lnTo>
                <a:lnTo>
                  <a:pt x="542894" y="2163135"/>
                </a:lnTo>
                <a:lnTo>
                  <a:pt x="542871" y="2171700"/>
                </a:lnTo>
                <a:close/>
              </a:path>
              <a:path w="1003300" h="2286000">
                <a:moveTo>
                  <a:pt x="542871" y="2171700"/>
                </a:moveTo>
                <a:lnTo>
                  <a:pt x="542894" y="2163135"/>
                </a:lnTo>
                <a:lnTo>
                  <a:pt x="543992" y="2166074"/>
                </a:lnTo>
                <a:lnTo>
                  <a:pt x="542871" y="2171700"/>
                </a:lnTo>
                <a:close/>
              </a:path>
              <a:path w="1003300" h="2286000">
                <a:moveTo>
                  <a:pt x="391435" y="2171700"/>
                </a:moveTo>
                <a:lnTo>
                  <a:pt x="391070" y="2164823"/>
                </a:lnTo>
                <a:lnTo>
                  <a:pt x="391435" y="2163904"/>
                </a:lnTo>
                <a:lnTo>
                  <a:pt x="391435" y="2171700"/>
                </a:lnTo>
                <a:close/>
              </a:path>
              <a:path w="1003300" h="2286000">
                <a:moveTo>
                  <a:pt x="546094" y="2171700"/>
                </a:moveTo>
                <a:lnTo>
                  <a:pt x="542871" y="2171700"/>
                </a:lnTo>
                <a:lnTo>
                  <a:pt x="543992" y="2166074"/>
                </a:lnTo>
                <a:lnTo>
                  <a:pt x="546094" y="2171700"/>
                </a:lnTo>
                <a:close/>
              </a:path>
              <a:path w="1003300" h="2286000">
                <a:moveTo>
                  <a:pt x="389589" y="2171700"/>
                </a:moveTo>
                <a:lnTo>
                  <a:pt x="388345" y="2171700"/>
                </a:lnTo>
                <a:lnTo>
                  <a:pt x="389967" y="2167605"/>
                </a:lnTo>
                <a:lnTo>
                  <a:pt x="389589" y="2171700"/>
                </a:lnTo>
                <a:close/>
              </a:path>
              <a:path w="1003300" h="2286000">
                <a:moveTo>
                  <a:pt x="613965" y="2171700"/>
                </a:moveTo>
                <a:lnTo>
                  <a:pt x="613676" y="2171700"/>
                </a:lnTo>
                <a:lnTo>
                  <a:pt x="613784" y="2170780"/>
                </a:lnTo>
                <a:lnTo>
                  <a:pt x="613965" y="2171700"/>
                </a:lnTo>
                <a:close/>
              </a:path>
              <a:path w="1003300" h="2286000">
                <a:moveTo>
                  <a:pt x="345495" y="2184400"/>
                </a:moveTo>
                <a:lnTo>
                  <a:pt x="343371" y="2184400"/>
                </a:lnTo>
                <a:lnTo>
                  <a:pt x="346040" y="2171700"/>
                </a:lnTo>
                <a:lnTo>
                  <a:pt x="348617" y="2171700"/>
                </a:lnTo>
                <a:lnTo>
                  <a:pt x="345495" y="2184400"/>
                </a:lnTo>
                <a:close/>
              </a:path>
              <a:path w="1003300" h="2286000">
                <a:moveTo>
                  <a:pt x="353135" y="2184400"/>
                </a:moveTo>
                <a:lnTo>
                  <a:pt x="352050" y="2184400"/>
                </a:lnTo>
                <a:lnTo>
                  <a:pt x="353062" y="2171700"/>
                </a:lnTo>
                <a:lnTo>
                  <a:pt x="355948" y="2171700"/>
                </a:lnTo>
                <a:lnTo>
                  <a:pt x="353135" y="2184400"/>
                </a:lnTo>
                <a:close/>
              </a:path>
              <a:path w="1003300" h="2286000">
                <a:moveTo>
                  <a:pt x="362885" y="2184400"/>
                </a:moveTo>
                <a:lnTo>
                  <a:pt x="361984" y="2184400"/>
                </a:lnTo>
                <a:lnTo>
                  <a:pt x="362217" y="2171700"/>
                </a:lnTo>
                <a:lnTo>
                  <a:pt x="364523" y="2171700"/>
                </a:lnTo>
                <a:lnTo>
                  <a:pt x="362885" y="2184400"/>
                </a:lnTo>
                <a:close/>
              </a:path>
              <a:path w="1003300" h="2286000">
                <a:moveTo>
                  <a:pt x="369827" y="2184400"/>
                </a:moveTo>
                <a:lnTo>
                  <a:pt x="363847" y="2184400"/>
                </a:lnTo>
                <a:lnTo>
                  <a:pt x="369393" y="2171700"/>
                </a:lnTo>
                <a:lnTo>
                  <a:pt x="371223" y="2171700"/>
                </a:lnTo>
                <a:lnTo>
                  <a:pt x="369827" y="2184400"/>
                </a:lnTo>
                <a:close/>
              </a:path>
              <a:path w="1003300" h="2286000">
                <a:moveTo>
                  <a:pt x="376617" y="2184400"/>
                </a:moveTo>
                <a:lnTo>
                  <a:pt x="372700" y="2184400"/>
                </a:lnTo>
                <a:lnTo>
                  <a:pt x="372395" y="2171700"/>
                </a:lnTo>
                <a:lnTo>
                  <a:pt x="375531" y="2171700"/>
                </a:lnTo>
                <a:lnTo>
                  <a:pt x="376617" y="2184400"/>
                </a:lnTo>
                <a:close/>
              </a:path>
              <a:path w="1003300" h="2286000">
                <a:moveTo>
                  <a:pt x="381378" y="2184400"/>
                </a:moveTo>
                <a:lnTo>
                  <a:pt x="379333" y="2184400"/>
                </a:lnTo>
                <a:lnTo>
                  <a:pt x="378056" y="2171700"/>
                </a:lnTo>
                <a:lnTo>
                  <a:pt x="380035" y="2171700"/>
                </a:lnTo>
                <a:lnTo>
                  <a:pt x="381378" y="2184400"/>
                </a:lnTo>
                <a:close/>
              </a:path>
              <a:path w="1003300" h="2286000">
                <a:moveTo>
                  <a:pt x="383151" y="2184400"/>
                </a:moveTo>
                <a:lnTo>
                  <a:pt x="381475" y="2184400"/>
                </a:lnTo>
                <a:lnTo>
                  <a:pt x="383248" y="2171700"/>
                </a:lnTo>
                <a:lnTo>
                  <a:pt x="384194" y="2171700"/>
                </a:lnTo>
                <a:lnTo>
                  <a:pt x="383151" y="2184400"/>
                </a:lnTo>
                <a:close/>
              </a:path>
              <a:path w="1003300" h="2286000">
                <a:moveTo>
                  <a:pt x="390521" y="2184400"/>
                </a:moveTo>
                <a:lnTo>
                  <a:pt x="389100" y="2184400"/>
                </a:lnTo>
                <a:lnTo>
                  <a:pt x="389100" y="2171700"/>
                </a:lnTo>
                <a:lnTo>
                  <a:pt x="391875" y="2171700"/>
                </a:lnTo>
                <a:lnTo>
                  <a:pt x="390521" y="2184400"/>
                </a:lnTo>
                <a:close/>
              </a:path>
              <a:path w="1003300" h="2286000">
                <a:moveTo>
                  <a:pt x="394131" y="2184400"/>
                </a:moveTo>
                <a:lnTo>
                  <a:pt x="392193" y="2184400"/>
                </a:lnTo>
                <a:lnTo>
                  <a:pt x="391875" y="2171700"/>
                </a:lnTo>
                <a:lnTo>
                  <a:pt x="392821" y="2171700"/>
                </a:lnTo>
                <a:lnTo>
                  <a:pt x="394131" y="2184400"/>
                </a:lnTo>
                <a:close/>
              </a:path>
              <a:path w="1003300" h="2286000">
                <a:moveTo>
                  <a:pt x="401715" y="2184400"/>
                </a:moveTo>
                <a:lnTo>
                  <a:pt x="400687" y="2184400"/>
                </a:lnTo>
                <a:lnTo>
                  <a:pt x="402055" y="2171700"/>
                </a:lnTo>
                <a:lnTo>
                  <a:pt x="403526" y="2171700"/>
                </a:lnTo>
                <a:lnTo>
                  <a:pt x="401715" y="2184400"/>
                </a:lnTo>
                <a:close/>
              </a:path>
              <a:path w="1003300" h="2286000">
                <a:moveTo>
                  <a:pt x="416843" y="2184400"/>
                </a:moveTo>
                <a:lnTo>
                  <a:pt x="409943" y="2184400"/>
                </a:lnTo>
                <a:lnTo>
                  <a:pt x="407625" y="2171700"/>
                </a:lnTo>
                <a:lnTo>
                  <a:pt x="411585" y="2171700"/>
                </a:lnTo>
                <a:lnTo>
                  <a:pt x="416843" y="2184400"/>
                </a:lnTo>
                <a:close/>
              </a:path>
              <a:path w="1003300" h="2286000">
                <a:moveTo>
                  <a:pt x="421363" y="2184400"/>
                </a:moveTo>
                <a:lnTo>
                  <a:pt x="420721" y="2184400"/>
                </a:lnTo>
                <a:lnTo>
                  <a:pt x="414616" y="2171700"/>
                </a:lnTo>
                <a:lnTo>
                  <a:pt x="417929" y="2171700"/>
                </a:lnTo>
                <a:lnTo>
                  <a:pt x="421363" y="2184400"/>
                </a:lnTo>
                <a:close/>
              </a:path>
              <a:path w="1003300" h="2286000">
                <a:moveTo>
                  <a:pt x="424155" y="2184400"/>
                </a:moveTo>
                <a:lnTo>
                  <a:pt x="423554" y="2184400"/>
                </a:lnTo>
                <a:lnTo>
                  <a:pt x="421756" y="2171700"/>
                </a:lnTo>
                <a:lnTo>
                  <a:pt x="424155" y="2171700"/>
                </a:lnTo>
                <a:lnTo>
                  <a:pt x="424155" y="2184400"/>
                </a:lnTo>
                <a:close/>
              </a:path>
              <a:path w="1003300" h="2286000">
                <a:moveTo>
                  <a:pt x="436934" y="2184400"/>
                </a:moveTo>
                <a:lnTo>
                  <a:pt x="426905" y="2184400"/>
                </a:lnTo>
                <a:lnTo>
                  <a:pt x="426985" y="2171700"/>
                </a:lnTo>
                <a:lnTo>
                  <a:pt x="436688" y="2171700"/>
                </a:lnTo>
                <a:lnTo>
                  <a:pt x="436934" y="2184400"/>
                </a:lnTo>
                <a:close/>
              </a:path>
              <a:path w="1003300" h="2286000">
                <a:moveTo>
                  <a:pt x="551474" y="2184400"/>
                </a:moveTo>
                <a:lnTo>
                  <a:pt x="548789" y="2184400"/>
                </a:lnTo>
                <a:lnTo>
                  <a:pt x="544824" y="2171700"/>
                </a:lnTo>
                <a:lnTo>
                  <a:pt x="547804" y="2171700"/>
                </a:lnTo>
                <a:lnTo>
                  <a:pt x="551474" y="2184400"/>
                </a:lnTo>
                <a:close/>
              </a:path>
              <a:path w="1003300" h="2286000">
                <a:moveTo>
                  <a:pt x="556322" y="2184400"/>
                </a:moveTo>
                <a:lnTo>
                  <a:pt x="552079" y="2184400"/>
                </a:lnTo>
                <a:lnTo>
                  <a:pt x="551944" y="2171700"/>
                </a:lnTo>
                <a:lnTo>
                  <a:pt x="553729" y="2171700"/>
                </a:lnTo>
                <a:lnTo>
                  <a:pt x="556322" y="2184400"/>
                </a:lnTo>
                <a:close/>
              </a:path>
              <a:path w="1003300" h="2286000">
                <a:moveTo>
                  <a:pt x="560667" y="2184400"/>
                </a:moveTo>
                <a:lnTo>
                  <a:pt x="558981" y="2184400"/>
                </a:lnTo>
                <a:lnTo>
                  <a:pt x="557882" y="2171700"/>
                </a:lnTo>
                <a:lnTo>
                  <a:pt x="560198" y="2171700"/>
                </a:lnTo>
                <a:lnTo>
                  <a:pt x="560667" y="2184400"/>
                </a:lnTo>
                <a:close/>
              </a:path>
              <a:path w="1003300" h="2286000">
                <a:moveTo>
                  <a:pt x="566296" y="2172784"/>
                </a:moveTo>
                <a:lnTo>
                  <a:pt x="565796" y="2171700"/>
                </a:lnTo>
                <a:lnTo>
                  <a:pt x="566270" y="2171700"/>
                </a:lnTo>
                <a:lnTo>
                  <a:pt x="566296" y="2172784"/>
                </a:lnTo>
                <a:close/>
              </a:path>
              <a:path w="1003300" h="2286000">
                <a:moveTo>
                  <a:pt x="577319" y="2184400"/>
                </a:moveTo>
                <a:lnTo>
                  <a:pt x="576259" y="2184400"/>
                </a:lnTo>
                <a:lnTo>
                  <a:pt x="572912" y="2171700"/>
                </a:lnTo>
                <a:lnTo>
                  <a:pt x="575894" y="2171700"/>
                </a:lnTo>
                <a:lnTo>
                  <a:pt x="577319" y="2184400"/>
                </a:lnTo>
                <a:close/>
              </a:path>
              <a:path w="1003300" h="2286000">
                <a:moveTo>
                  <a:pt x="584033" y="2184400"/>
                </a:moveTo>
                <a:lnTo>
                  <a:pt x="577387" y="2184400"/>
                </a:lnTo>
                <a:lnTo>
                  <a:pt x="577977" y="2171700"/>
                </a:lnTo>
                <a:lnTo>
                  <a:pt x="584033" y="2184400"/>
                </a:lnTo>
                <a:close/>
              </a:path>
              <a:path w="1003300" h="2286000">
                <a:moveTo>
                  <a:pt x="589610" y="2175573"/>
                </a:moveTo>
                <a:lnTo>
                  <a:pt x="587587" y="2171700"/>
                </a:lnTo>
                <a:lnTo>
                  <a:pt x="589558" y="2171700"/>
                </a:lnTo>
                <a:lnTo>
                  <a:pt x="589610" y="2175573"/>
                </a:lnTo>
                <a:close/>
              </a:path>
              <a:path w="1003300" h="2286000">
                <a:moveTo>
                  <a:pt x="596717" y="2184400"/>
                </a:moveTo>
                <a:lnTo>
                  <a:pt x="595139" y="2184400"/>
                </a:lnTo>
                <a:lnTo>
                  <a:pt x="594566" y="2171700"/>
                </a:lnTo>
                <a:lnTo>
                  <a:pt x="596442" y="2171700"/>
                </a:lnTo>
                <a:lnTo>
                  <a:pt x="596717" y="2184400"/>
                </a:lnTo>
                <a:close/>
              </a:path>
              <a:path w="1003300" h="2286000">
                <a:moveTo>
                  <a:pt x="601458" y="2184400"/>
                </a:moveTo>
                <a:lnTo>
                  <a:pt x="599521" y="2184400"/>
                </a:lnTo>
                <a:lnTo>
                  <a:pt x="599817" y="2171700"/>
                </a:lnTo>
                <a:lnTo>
                  <a:pt x="603057" y="2171700"/>
                </a:lnTo>
                <a:lnTo>
                  <a:pt x="601458" y="2184400"/>
                </a:lnTo>
                <a:close/>
              </a:path>
              <a:path w="1003300" h="2286000">
                <a:moveTo>
                  <a:pt x="610091" y="2184400"/>
                </a:moveTo>
                <a:lnTo>
                  <a:pt x="608372" y="2184400"/>
                </a:lnTo>
                <a:lnTo>
                  <a:pt x="608292" y="2171700"/>
                </a:lnTo>
                <a:lnTo>
                  <a:pt x="608855" y="2171700"/>
                </a:lnTo>
                <a:lnTo>
                  <a:pt x="610519" y="2174255"/>
                </a:lnTo>
                <a:lnTo>
                  <a:pt x="610091" y="2184400"/>
                </a:lnTo>
                <a:close/>
              </a:path>
              <a:path w="1003300" h="2286000">
                <a:moveTo>
                  <a:pt x="615079" y="2181257"/>
                </a:moveTo>
                <a:lnTo>
                  <a:pt x="610519" y="2174255"/>
                </a:lnTo>
                <a:lnTo>
                  <a:pt x="610627" y="2171700"/>
                </a:lnTo>
                <a:lnTo>
                  <a:pt x="613688" y="2171700"/>
                </a:lnTo>
                <a:lnTo>
                  <a:pt x="615079" y="2181257"/>
                </a:lnTo>
                <a:close/>
              </a:path>
              <a:path w="1003300" h="2286000">
                <a:moveTo>
                  <a:pt x="625408" y="2184400"/>
                </a:moveTo>
                <a:lnTo>
                  <a:pt x="617126" y="2184400"/>
                </a:lnTo>
                <a:lnTo>
                  <a:pt x="616406" y="2183295"/>
                </a:lnTo>
                <a:lnTo>
                  <a:pt x="618082" y="2171700"/>
                </a:lnTo>
                <a:lnTo>
                  <a:pt x="620587" y="2171700"/>
                </a:lnTo>
                <a:lnTo>
                  <a:pt x="625408" y="2184400"/>
                </a:lnTo>
                <a:close/>
              </a:path>
              <a:path w="1003300" h="2286000">
                <a:moveTo>
                  <a:pt x="628854" y="2184400"/>
                </a:moveTo>
                <a:lnTo>
                  <a:pt x="625408" y="2184400"/>
                </a:lnTo>
                <a:lnTo>
                  <a:pt x="627361" y="2171700"/>
                </a:lnTo>
                <a:lnTo>
                  <a:pt x="628187" y="2171700"/>
                </a:lnTo>
                <a:lnTo>
                  <a:pt x="628854" y="2184400"/>
                </a:lnTo>
                <a:close/>
              </a:path>
              <a:path w="1003300" h="2286000">
                <a:moveTo>
                  <a:pt x="636148" y="2184400"/>
                </a:moveTo>
                <a:lnTo>
                  <a:pt x="630916" y="2184400"/>
                </a:lnTo>
                <a:lnTo>
                  <a:pt x="631309" y="2171700"/>
                </a:lnTo>
                <a:lnTo>
                  <a:pt x="631933" y="2171700"/>
                </a:lnTo>
                <a:lnTo>
                  <a:pt x="636148" y="2184400"/>
                </a:lnTo>
                <a:close/>
              </a:path>
              <a:path w="1003300" h="2286000">
                <a:moveTo>
                  <a:pt x="571644" y="2184400"/>
                </a:moveTo>
                <a:lnTo>
                  <a:pt x="566572" y="2184400"/>
                </a:lnTo>
                <a:lnTo>
                  <a:pt x="566296" y="2172784"/>
                </a:lnTo>
                <a:lnTo>
                  <a:pt x="571644" y="2184400"/>
                </a:lnTo>
                <a:close/>
              </a:path>
              <a:path w="1003300" h="2286000">
                <a:moveTo>
                  <a:pt x="615536" y="2184400"/>
                </a:moveTo>
                <a:lnTo>
                  <a:pt x="610091" y="2184400"/>
                </a:lnTo>
                <a:lnTo>
                  <a:pt x="610519" y="2174255"/>
                </a:lnTo>
                <a:lnTo>
                  <a:pt x="615079" y="2181257"/>
                </a:lnTo>
                <a:lnTo>
                  <a:pt x="615536" y="2184400"/>
                </a:lnTo>
                <a:close/>
              </a:path>
              <a:path w="1003300" h="2286000">
                <a:moveTo>
                  <a:pt x="594219" y="2184400"/>
                </a:moveTo>
                <a:lnTo>
                  <a:pt x="589730" y="2184400"/>
                </a:lnTo>
                <a:lnTo>
                  <a:pt x="589610" y="2175573"/>
                </a:lnTo>
                <a:lnTo>
                  <a:pt x="594219" y="2184400"/>
                </a:lnTo>
                <a:close/>
              </a:path>
              <a:path w="1003300" h="2286000">
                <a:moveTo>
                  <a:pt x="616247" y="2184400"/>
                </a:moveTo>
                <a:lnTo>
                  <a:pt x="615536" y="2184400"/>
                </a:lnTo>
                <a:lnTo>
                  <a:pt x="615079" y="2181257"/>
                </a:lnTo>
                <a:lnTo>
                  <a:pt x="616406" y="2183295"/>
                </a:lnTo>
                <a:lnTo>
                  <a:pt x="616247" y="2184400"/>
                </a:lnTo>
                <a:close/>
              </a:path>
              <a:path w="1003300" h="2286000">
                <a:moveTo>
                  <a:pt x="617126" y="2184400"/>
                </a:moveTo>
                <a:lnTo>
                  <a:pt x="616247" y="2184400"/>
                </a:lnTo>
                <a:lnTo>
                  <a:pt x="616406" y="2183295"/>
                </a:lnTo>
                <a:lnTo>
                  <a:pt x="617126" y="2184400"/>
                </a:lnTo>
                <a:close/>
              </a:path>
              <a:path w="1003300" h="2286000">
                <a:moveTo>
                  <a:pt x="325404" y="2197100"/>
                </a:moveTo>
                <a:lnTo>
                  <a:pt x="320360" y="2197100"/>
                </a:lnTo>
                <a:lnTo>
                  <a:pt x="324403" y="2184400"/>
                </a:lnTo>
                <a:lnTo>
                  <a:pt x="327536" y="2184400"/>
                </a:lnTo>
                <a:lnTo>
                  <a:pt x="325404" y="2197100"/>
                </a:lnTo>
                <a:close/>
              </a:path>
              <a:path w="1003300" h="2286000">
                <a:moveTo>
                  <a:pt x="331502" y="2197100"/>
                </a:moveTo>
                <a:lnTo>
                  <a:pt x="329974" y="2197100"/>
                </a:lnTo>
                <a:lnTo>
                  <a:pt x="332007" y="2184400"/>
                </a:lnTo>
                <a:lnTo>
                  <a:pt x="334187" y="2184400"/>
                </a:lnTo>
                <a:lnTo>
                  <a:pt x="331502" y="2197100"/>
                </a:lnTo>
                <a:close/>
              </a:path>
              <a:path w="1003300" h="2286000">
                <a:moveTo>
                  <a:pt x="335475" y="2197100"/>
                </a:moveTo>
                <a:lnTo>
                  <a:pt x="334266" y="2184400"/>
                </a:lnTo>
                <a:lnTo>
                  <a:pt x="336640" y="2184400"/>
                </a:lnTo>
                <a:lnTo>
                  <a:pt x="335475" y="2197100"/>
                </a:lnTo>
                <a:close/>
              </a:path>
              <a:path w="1003300" h="2286000">
                <a:moveTo>
                  <a:pt x="344166" y="2185226"/>
                </a:moveTo>
                <a:lnTo>
                  <a:pt x="344205" y="2184400"/>
                </a:lnTo>
                <a:lnTo>
                  <a:pt x="344535" y="2184400"/>
                </a:lnTo>
                <a:lnTo>
                  <a:pt x="344166" y="2185226"/>
                </a:lnTo>
                <a:close/>
              </a:path>
              <a:path w="1003300" h="2286000">
                <a:moveTo>
                  <a:pt x="348745" y="2197100"/>
                </a:moveTo>
                <a:lnTo>
                  <a:pt x="348326" y="2197100"/>
                </a:lnTo>
                <a:lnTo>
                  <a:pt x="348009" y="2184400"/>
                </a:lnTo>
                <a:lnTo>
                  <a:pt x="348224" y="2184400"/>
                </a:lnTo>
                <a:lnTo>
                  <a:pt x="348745" y="2197100"/>
                </a:lnTo>
                <a:close/>
              </a:path>
              <a:path w="1003300" h="2286000">
                <a:moveTo>
                  <a:pt x="355246" y="2197100"/>
                </a:moveTo>
                <a:lnTo>
                  <a:pt x="352077" y="2197100"/>
                </a:lnTo>
                <a:lnTo>
                  <a:pt x="354511" y="2184400"/>
                </a:lnTo>
                <a:lnTo>
                  <a:pt x="361388" y="2184400"/>
                </a:lnTo>
                <a:lnTo>
                  <a:pt x="355246" y="2197100"/>
                </a:lnTo>
                <a:close/>
              </a:path>
              <a:path w="1003300" h="2286000">
                <a:moveTo>
                  <a:pt x="355558" y="2197100"/>
                </a:moveTo>
                <a:lnTo>
                  <a:pt x="355246" y="2197100"/>
                </a:lnTo>
                <a:lnTo>
                  <a:pt x="361388" y="2184400"/>
                </a:lnTo>
                <a:lnTo>
                  <a:pt x="361533" y="2184400"/>
                </a:lnTo>
                <a:lnTo>
                  <a:pt x="355558" y="2197100"/>
                </a:lnTo>
                <a:close/>
              </a:path>
              <a:path w="1003300" h="2286000">
                <a:moveTo>
                  <a:pt x="360786" y="2197100"/>
                </a:moveTo>
                <a:lnTo>
                  <a:pt x="355558" y="2197100"/>
                </a:lnTo>
                <a:lnTo>
                  <a:pt x="361533" y="2184400"/>
                </a:lnTo>
                <a:lnTo>
                  <a:pt x="362974" y="2184400"/>
                </a:lnTo>
                <a:lnTo>
                  <a:pt x="360786" y="2197100"/>
                </a:lnTo>
                <a:close/>
              </a:path>
              <a:path w="1003300" h="2286000">
                <a:moveTo>
                  <a:pt x="370309" y="2197100"/>
                </a:moveTo>
                <a:lnTo>
                  <a:pt x="366623" y="2197100"/>
                </a:lnTo>
                <a:lnTo>
                  <a:pt x="362974" y="2184400"/>
                </a:lnTo>
                <a:lnTo>
                  <a:pt x="364916" y="2184400"/>
                </a:lnTo>
                <a:lnTo>
                  <a:pt x="370309" y="2197100"/>
                </a:lnTo>
                <a:close/>
              </a:path>
              <a:path w="1003300" h="2286000">
                <a:moveTo>
                  <a:pt x="375329" y="2197100"/>
                </a:moveTo>
                <a:lnTo>
                  <a:pt x="371539" y="2197100"/>
                </a:lnTo>
                <a:lnTo>
                  <a:pt x="374407" y="2184400"/>
                </a:lnTo>
                <a:lnTo>
                  <a:pt x="375718" y="2184400"/>
                </a:lnTo>
                <a:lnTo>
                  <a:pt x="375329" y="2197100"/>
                </a:lnTo>
                <a:close/>
              </a:path>
              <a:path w="1003300" h="2286000">
                <a:moveTo>
                  <a:pt x="386089" y="2197100"/>
                </a:moveTo>
                <a:lnTo>
                  <a:pt x="381804" y="2197100"/>
                </a:lnTo>
                <a:lnTo>
                  <a:pt x="383030" y="2184400"/>
                </a:lnTo>
                <a:lnTo>
                  <a:pt x="387073" y="2184400"/>
                </a:lnTo>
                <a:lnTo>
                  <a:pt x="386089" y="2197100"/>
                </a:lnTo>
                <a:close/>
              </a:path>
              <a:path w="1003300" h="2286000">
                <a:moveTo>
                  <a:pt x="391908" y="2197100"/>
                </a:moveTo>
                <a:lnTo>
                  <a:pt x="388501" y="2197100"/>
                </a:lnTo>
                <a:lnTo>
                  <a:pt x="388224" y="2184400"/>
                </a:lnTo>
                <a:lnTo>
                  <a:pt x="390147" y="2184400"/>
                </a:lnTo>
                <a:lnTo>
                  <a:pt x="391908" y="2197100"/>
                </a:lnTo>
                <a:close/>
              </a:path>
              <a:path w="1003300" h="2286000">
                <a:moveTo>
                  <a:pt x="403034" y="2197100"/>
                </a:moveTo>
                <a:lnTo>
                  <a:pt x="401687" y="2197100"/>
                </a:lnTo>
                <a:lnTo>
                  <a:pt x="401908" y="2184400"/>
                </a:lnTo>
                <a:lnTo>
                  <a:pt x="402900" y="2184400"/>
                </a:lnTo>
                <a:lnTo>
                  <a:pt x="403034" y="2197100"/>
                </a:lnTo>
                <a:close/>
              </a:path>
              <a:path w="1003300" h="2286000">
                <a:moveTo>
                  <a:pt x="410700" y="2197100"/>
                </a:moveTo>
                <a:lnTo>
                  <a:pt x="405830" y="2197100"/>
                </a:lnTo>
                <a:lnTo>
                  <a:pt x="403633" y="2184400"/>
                </a:lnTo>
                <a:lnTo>
                  <a:pt x="404733" y="2184400"/>
                </a:lnTo>
                <a:lnTo>
                  <a:pt x="410700" y="2197100"/>
                </a:lnTo>
                <a:close/>
              </a:path>
              <a:path w="1003300" h="2286000">
                <a:moveTo>
                  <a:pt x="416505" y="2197100"/>
                </a:moveTo>
                <a:lnTo>
                  <a:pt x="412880" y="2197100"/>
                </a:lnTo>
                <a:lnTo>
                  <a:pt x="408585" y="2184400"/>
                </a:lnTo>
                <a:lnTo>
                  <a:pt x="417009" y="2184400"/>
                </a:lnTo>
                <a:lnTo>
                  <a:pt x="416505" y="2197100"/>
                </a:lnTo>
                <a:close/>
              </a:path>
              <a:path w="1003300" h="2286000">
                <a:moveTo>
                  <a:pt x="432432" y="2197100"/>
                </a:moveTo>
                <a:lnTo>
                  <a:pt x="419272" y="2197100"/>
                </a:lnTo>
                <a:lnTo>
                  <a:pt x="417009" y="2184400"/>
                </a:lnTo>
                <a:lnTo>
                  <a:pt x="431577" y="2184400"/>
                </a:lnTo>
                <a:lnTo>
                  <a:pt x="432432" y="2197100"/>
                </a:lnTo>
                <a:close/>
              </a:path>
              <a:path w="1003300" h="2286000">
                <a:moveTo>
                  <a:pt x="432530" y="2197100"/>
                </a:moveTo>
                <a:lnTo>
                  <a:pt x="433578" y="2184400"/>
                </a:lnTo>
                <a:lnTo>
                  <a:pt x="436751" y="2184400"/>
                </a:lnTo>
                <a:lnTo>
                  <a:pt x="432530" y="2197100"/>
                </a:lnTo>
                <a:close/>
              </a:path>
              <a:path w="1003300" h="2286000">
                <a:moveTo>
                  <a:pt x="554594" y="2197100"/>
                </a:moveTo>
                <a:lnTo>
                  <a:pt x="550838" y="2197100"/>
                </a:lnTo>
                <a:lnTo>
                  <a:pt x="550010" y="2184400"/>
                </a:lnTo>
                <a:lnTo>
                  <a:pt x="553537" y="2184400"/>
                </a:lnTo>
                <a:lnTo>
                  <a:pt x="554594" y="2197100"/>
                </a:lnTo>
                <a:close/>
              </a:path>
              <a:path w="1003300" h="2286000">
                <a:moveTo>
                  <a:pt x="557289" y="2195554"/>
                </a:moveTo>
                <a:lnTo>
                  <a:pt x="553776" y="2184400"/>
                </a:lnTo>
                <a:lnTo>
                  <a:pt x="558458" y="2184400"/>
                </a:lnTo>
                <a:lnTo>
                  <a:pt x="557289" y="2195554"/>
                </a:lnTo>
                <a:close/>
              </a:path>
              <a:path w="1003300" h="2286000">
                <a:moveTo>
                  <a:pt x="557775" y="2197100"/>
                </a:moveTo>
                <a:lnTo>
                  <a:pt x="557289" y="2195554"/>
                </a:lnTo>
                <a:lnTo>
                  <a:pt x="558458" y="2184400"/>
                </a:lnTo>
                <a:lnTo>
                  <a:pt x="557775" y="2197100"/>
                </a:lnTo>
                <a:close/>
              </a:path>
              <a:path w="1003300" h="2286000">
                <a:moveTo>
                  <a:pt x="558440" y="2197100"/>
                </a:moveTo>
                <a:lnTo>
                  <a:pt x="557775" y="2197100"/>
                </a:lnTo>
                <a:lnTo>
                  <a:pt x="558458" y="2184400"/>
                </a:lnTo>
                <a:lnTo>
                  <a:pt x="560682" y="2184400"/>
                </a:lnTo>
                <a:lnTo>
                  <a:pt x="558440" y="2197100"/>
                </a:lnTo>
                <a:close/>
              </a:path>
              <a:path w="1003300" h="2286000">
                <a:moveTo>
                  <a:pt x="562527" y="2197100"/>
                </a:moveTo>
                <a:lnTo>
                  <a:pt x="562026" y="2197100"/>
                </a:lnTo>
                <a:lnTo>
                  <a:pt x="563899" y="2184400"/>
                </a:lnTo>
                <a:lnTo>
                  <a:pt x="562527" y="2197100"/>
                </a:lnTo>
                <a:close/>
              </a:path>
              <a:path w="1003300" h="2286000">
                <a:moveTo>
                  <a:pt x="578097" y="2197100"/>
                </a:moveTo>
                <a:lnTo>
                  <a:pt x="577639" y="2197100"/>
                </a:lnTo>
                <a:lnTo>
                  <a:pt x="574663" y="2184400"/>
                </a:lnTo>
                <a:lnTo>
                  <a:pt x="575490" y="2184400"/>
                </a:lnTo>
                <a:lnTo>
                  <a:pt x="578097" y="2197100"/>
                </a:lnTo>
                <a:close/>
              </a:path>
              <a:path w="1003300" h="2286000">
                <a:moveTo>
                  <a:pt x="586261" y="2197100"/>
                </a:moveTo>
                <a:lnTo>
                  <a:pt x="585487" y="2197100"/>
                </a:lnTo>
                <a:lnTo>
                  <a:pt x="580008" y="2184400"/>
                </a:lnTo>
                <a:lnTo>
                  <a:pt x="585573" y="2184400"/>
                </a:lnTo>
                <a:lnTo>
                  <a:pt x="586261" y="2197100"/>
                </a:lnTo>
                <a:close/>
              </a:path>
              <a:path w="1003300" h="2286000">
                <a:moveTo>
                  <a:pt x="600175" y="2197100"/>
                </a:moveTo>
                <a:lnTo>
                  <a:pt x="596114" y="2197100"/>
                </a:lnTo>
                <a:lnTo>
                  <a:pt x="594219" y="2184400"/>
                </a:lnTo>
                <a:lnTo>
                  <a:pt x="596114" y="2184400"/>
                </a:lnTo>
                <a:lnTo>
                  <a:pt x="600175" y="2197100"/>
                </a:lnTo>
                <a:close/>
              </a:path>
              <a:path w="1003300" h="2286000">
                <a:moveTo>
                  <a:pt x="606016" y="2191998"/>
                </a:moveTo>
                <a:lnTo>
                  <a:pt x="599729" y="2184400"/>
                </a:lnTo>
                <a:lnTo>
                  <a:pt x="607075" y="2184400"/>
                </a:lnTo>
                <a:lnTo>
                  <a:pt x="606016" y="2191998"/>
                </a:lnTo>
                <a:close/>
              </a:path>
              <a:path w="1003300" h="2286000">
                <a:moveTo>
                  <a:pt x="614139" y="2197100"/>
                </a:moveTo>
                <a:lnTo>
                  <a:pt x="610237" y="2197100"/>
                </a:lnTo>
                <a:lnTo>
                  <a:pt x="607313" y="2193565"/>
                </a:lnTo>
                <a:lnTo>
                  <a:pt x="608531" y="2184400"/>
                </a:lnTo>
                <a:lnTo>
                  <a:pt x="615722" y="2184400"/>
                </a:lnTo>
                <a:lnTo>
                  <a:pt x="614139" y="2197100"/>
                </a:lnTo>
                <a:close/>
              </a:path>
              <a:path w="1003300" h="2286000">
                <a:moveTo>
                  <a:pt x="619185" y="2197100"/>
                </a:moveTo>
                <a:lnTo>
                  <a:pt x="616492" y="2197100"/>
                </a:lnTo>
                <a:lnTo>
                  <a:pt x="617258" y="2184400"/>
                </a:lnTo>
                <a:lnTo>
                  <a:pt x="617905" y="2184400"/>
                </a:lnTo>
                <a:lnTo>
                  <a:pt x="619068" y="2187571"/>
                </a:lnTo>
                <a:lnTo>
                  <a:pt x="619185" y="2197100"/>
                </a:lnTo>
                <a:close/>
              </a:path>
              <a:path w="1003300" h="2286000">
                <a:moveTo>
                  <a:pt x="619038" y="2185077"/>
                </a:moveTo>
                <a:lnTo>
                  <a:pt x="618879" y="2184400"/>
                </a:lnTo>
                <a:lnTo>
                  <a:pt x="619029" y="2184400"/>
                </a:lnTo>
                <a:lnTo>
                  <a:pt x="619038" y="2185077"/>
                </a:lnTo>
                <a:close/>
              </a:path>
              <a:path w="1003300" h="2286000">
                <a:moveTo>
                  <a:pt x="634847" y="2197100"/>
                </a:moveTo>
                <a:lnTo>
                  <a:pt x="630012" y="2197100"/>
                </a:lnTo>
                <a:lnTo>
                  <a:pt x="630219" y="2184400"/>
                </a:lnTo>
                <a:lnTo>
                  <a:pt x="633471" y="2184400"/>
                </a:lnTo>
                <a:lnTo>
                  <a:pt x="634847" y="2197100"/>
                </a:lnTo>
                <a:close/>
              </a:path>
              <a:path w="1003300" h="2286000">
                <a:moveTo>
                  <a:pt x="644837" y="2197100"/>
                </a:moveTo>
                <a:lnTo>
                  <a:pt x="641135" y="2197100"/>
                </a:lnTo>
                <a:lnTo>
                  <a:pt x="639696" y="2184400"/>
                </a:lnTo>
                <a:lnTo>
                  <a:pt x="643516" y="2190456"/>
                </a:lnTo>
                <a:lnTo>
                  <a:pt x="644837" y="2197100"/>
                </a:lnTo>
                <a:close/>
              </a:path>
              <a:path w="1003300" h="2286000">
                <a:moveTo>
                  <a:pt x="650995" y="2197100"/>
                </a:moveTo>
                <a:lnTo>
                  <a:pt x="647624" y="2197100"/>
                </a:lnTo>
                <a:lnTo>
                  <a:pt x="643516" y="2190456"/>
                </a:lnTo>
                <a:lnTo>
                  <a:pt x="642312" y="2184400"/>
                </a:lnTo>
                <a:lnTo>
                  <a:pt x="648898" y="2184400"/>
                </a:lnTo>
                <a:lnTo>
                  <a:pt x="650995" y="2197100"/>
                </a:lnTo>
                <a:close/>
              </a:path>
              <a:path w="1003300" h="2286000">
                <a:moveTo>
                  <a:pt x="667668" y="2197100"/>
                </a:moveTo>
                <a:lnTo>
                  <a:pt x="658132" y="2197100"/>
                </a:lnTo>
                <a:lnTo>
                  <a:pt x="656868" y="2184400"/>
                </a:lnTo>
                <a:lnTo>
                  <a:pt x="662471" y="2184400"/>
                </a:lnTo>
                <a:lnTo>
                  <a:pt x="667668" y="2197100"/>
                </a:lnTo>
                <a:close/>
              </a:path>
              <a:path w="1003300" h="2286000">
                <a:moveTo>
                  <a:pt x="620608" y="2191767"/>
                </a:moveTo>
                <a:lnTo>
                  <a:pt x="619068" y="2187571"/>
                </a:lnTo>
                <a:lnTo>
                  <a:pt x="619038" y="2185077"/>
                </a:lnTo>
                <a:lnTo>
                  <a:pt x="620608" y="2191767"/>
                </a:lnTo>
                <a:close/>
              </a:path>
              <a:path w="1003300" h="2286000">
                <a:moveTo>
                  <a:pt x="343611" y="2197100"/>
                </a:moveTo>
                <a:lnTo>
                  <a:pt x="338863" y="2197100"/>
                </a:lnTo>
                <a:lnTo>
                  <a:pt x="344166" y="2185226"/>
                </a:lnTo>
                <a:lnTo>
                  <a:pt x="343611" y="2197100"/>
                </a:lnTo>
                <a:close/>
              </a:path>
              <a:path w="1003300" h="2286000">
                <a:moveTo>
                  <a:pt x="647624" y="2197100"/>
                </a:moveTo>
                <a:lnTo>
                  <a:pt x="644837" y="2197100"/>
                </a:lnTo>
                <a:lnTo>
                  <a:pt x="643516" y="2190456"/>
                </a:lnTo>
                <a:lnTo>
                  <a:pt x="647624" y="2197100"/>
                </a:lnTo>
                <a:close/>
              </a:path>
              <a:path w="1003300" h="2286000">
                <a:moveTo>
                  <a:pt x="622564" y="2197100"/>
                </a:moveTo>
                <a:lnTo>
                  <a:pt x="621859" y="2197100"/>
                </a:lnTo>
                <a:lnTo>
                  <a:pt x="620608" y="2191767"/>
                </a:lnTo>
                <a:lnTo>
                  <a:pt x="622564" y="2197100"/>
                </a:lnTo>
                <a:close/>
              </a:path>
              <a:path w="1003300" h="2286000">
                <a:moveTo>
                  <a:pt x="606843" y="2197100"/>
                </a:moveTo>
                <a:lnTo>
                  <a:pt x="605305" y="2197100"/>
                </a:lnTo>
                <a:lnTo>
                  <a:pt x="606016" y="2191998"/>
                </a:lnTo>
                <a:lnTo>
                  <a:pt x="607313" y="2193565"/>
                </a:lnTo>
                <a:lnTo>
                  <a:pt x="606843" y="2197100"/>
                </a:lnTo>
                <a:close/>
              </a:path>
              <a:path w="1003300" h="2286000">
                <a:moveTo>
                  <a:pt x="557775" y="2197100"/>
                </a:moveTo>
                <a:lnTo>
                  <a:pt x="557127" y="2197100"/>
                </a:lnTo>
                <a:lnTo>
                  <a:pt x="557289" y="2195554"/>
                </a:lnTo>
                <a:lnTo>
                  <a:pt x="557775" y="2197100"/>
                </a:lnTo>
                <a:close/>
              </a:path>
              <a:path w="1003300" h="2286000">
                <a:moveTo>
                  <a:pt x="304608" y="2209800"/>
                </a:moveTo>
                <a:lnTo>
                  <a:pt x="301432" y="2209800"/>
                </a:lnTo>
                <a:lnTo>
                  <a:pt x="301952" y="2197100"/>
                </a:lnTo>
                <a:lnTo>
                  <a:pt x="307203" y="2197100"/>
                </a:lnTo>
                <a:lnTo>
                  <a:pt x="304608" y="2209800"/>
                </a:lnTo>
                <a:close/>
              </a:path>
              <a:path w="1003300" h="2286000">
                <a:moveTo>
                  <a:pt x="328110" y="2198935"/>
                </a:moveTo>
                <a:lnTo>
                  <a:pt x="328543" y="2197100"/>
                </a:lnTo>
                <a:lnTo>
                  <a:pt x="328696" y="2197100"/>
                </a:lnTo>
                <a:lnTo>
                  <a:pt x="328110" y="2198935"/>
                </a:lnTo>
                <a:close/>
              </a:path>
              <a:path w="1003300" h="2286000">
                <a:moveTo>
                  <a:pt x="333976" y="2209800"/>
                </a:moveTo>
                <a:lnTo>
                  <a:pt x="331869" y="2209800"/>
                </a:lnTo>
                <a:lnTo>
                  <a:pt x="332723" y="2197100"/>
                </a:lnTo>
                <a:lnTo>
                  <a:pt x="334167" y="2197100"/>
                </a:lnTo>
                <a:lnTo>
                  <a:pt x="333976" y="2209800"/>
                </a:lnTo>
                <a:close/>
              </a:path>
              <a:path w="1003300" h="2286000">
                <a:moveTo>
                  <a:pt x="344895" y="2209800"/>
                </a:moveTo>
                <a:lnTo>
                  <a:pt x="342946" y="2209800"/>
                </a:lnTo>
                <a:lnTo>
                  <a:pt x="347841" y="2197100"/>
                </a:lnTo>
                <a:lnTo>
                  <a:pt x="349272" y="2197100"/>
                </a:lnTo>
                <a:lnTo>
                  <a:pt x="344895" y="2209800"/>
                </a:lnTo>
                <a:close/>
              </a:path>
              <a:path w="1003300" h="2286000">
                <a:moveTo>
                  <a:pt x="353532" y="2209800"/>
                </a:moveTo>
                <a:lnTo>
                  <a:pt x="353064" y="2209800"/>
                </a:lnTo>
                <a:lnTo>
                  <a:pt x="353064" y="2197100"/>
                </a:lnTo>
                <a:lnTo>
                  <a:pt x="355547" y="2197100"/>
                </a:lnTo>
                <a:lnTo>
                  <a:pt x="353532" y="2209800"/>
                </a:lnTo>
                <a:close/>
              </a:path>
              <a:path w="1003300" h="2286000">
                <a:moveTo>
                  <a:pt x="368688" y="2209800"/>
                </a:moveTo>
                <a:lnTo>
                  <a:pt x="364376" y="2209800"/>
                </a:lnTo>
                <a:lnTo>
                  <a:pt x="366373" y="2197100"/>
                </a:lnTo>
                <a:lnTo>
                  <a:pt x="368389" y="2197100"/>
                </a:lnTo>
                <a:lnTo>
                  <a:pt x="368688" y="2209800"/>
                </a:lnTo>
                <a:close/>
              </a:path>
              <a:path w="1003300" h="2286000">
                <a:moveTo>
                  <a:pt x="377768" y="2209800"/>
                </a:moveTo>
                <a:lnTo>
                  <a:pt x="374198" y="2209800"/>
                </a:lnTo>
                <a:lnTo>
                  <a:pt x="375991" y="2197100"/>
                </a:lnTo>
                <a:lnTo>
                  <a:pt x="377334" y="2197100"/>
                </a:lnTo>
                <a:lnTo>
                  <a:pt x="377768" y="2209800"/>
                </a:lnTo>
                <a:close/>
              </a:path>
              <a:path w="1003300" h="2286000">
                <a:moveTo>
                  <a:pt x="395258" y="2209800"/>
                </a:moveTo>
                <a:lnTo>
                  <a:pt x="393917" y="2209800"/>
                </a:lnTo>
                <a:lnTo>
                  <a:pt x="395515" y="2197100"/>
                </a:lnTo>
                <a:lnTo>
                  <a:pt x="395767" y="2197100"/>
                </a:lnTo>
                <a:lnTo>
                  <a:pt x="395258" y="2209800"/>
                </a:lnTo>
                <a:close/>
              </a:path>
              <a:path w="1003300" h="2286000">
                <a:moveTo>
                  <a:pt x="401806" y="2209800"/>
                </a:moveTo>
                <a:lnTo>
                  <a:pt x="398709" y="2209800"/>
                </a:lnTo>
                <a:lnTo>
                  <a:pt x="398457" y="2197100"/>
                </a:lnTo>
                <a:lnTo>
                  <a:pt x="399993" y="2197100"/>
                </a:lnTo>
                <a:lnTo>
                  <a:pt x="401806" y="2209800"/>
                </a:lnTo>
                <a:close/>
              </a:path>
              <a:path w="1003300" h="2286000">
                <a:moveTo>
                  <a:pt x="408394" y="2209800"/>
                </a:moveTo>
                <a:lnTo>
                  <a:pt x="404070" y="2209800"/>
                </a:lnTo>
                <a:lnTo>
                  <a:pt x="405087" y="2197100"/>
                </a:lnTo>
                <a:lnTo>
                  <a:pt x="409274" y="2197100"/>
                </a:lnTo>
                <a:lnTo>
                  <a:pt x="408394" y="2209800"/>
                </a:lnTo>
                <a:close/>
              </a:path>
              <a:path w="1003300" h="2286000">
                <a:moveTo>
                  <a:pt x="416099" y="2209800"/>
                </a:moveTo>
                <a:lnTo>
                  <a:pt x="409507" y="2209800"/>
                </a:lnTo>
                <a:lnTo>
                  <a:pt x="409373" y="2197100"/>
                </a:lnTo>
                <a:lnTo>
                  <a:pt x="426026" y="2197100"/>
                </a:lnTo>
                <a:lnTo>
                  <a:pt x="416099" y="2209800"/>
                </a:lnTo>
                <a:close/>
              </a:path>
              <a:path w="1003300" h="2286000">
                <a:moveTo>
                  <a:pt x="561920" y="2209800"/>
                </a:moveTo>
                <a:lnTo>
                  <a:pt x="554717" y="2209800"/>
                </a:lnTo>
                <a:lnTo>
                  <a:pt x="554447" y="2197100"/>
                </a:lnTo>
                <a:lnTo>
                  <a:pt x="559744" y="2197100"/>
                </a:lnTo>
                <a:lnTo>
                  <a:pt x="561920" y="2209800"/>
                </a:lnTo>
                <a:close/>
              </a:path>
              <a:path w="1003300" h="2286000">
                <a:moveTo>
                  <a:pt x="566800" y="2209800"/>
                </a:moveTo>
                <a:lnTo>
                  <a:pt x="566050" y="2209800"/>
                </a:lnTo>
                <a:lnTo>
                  <a:pt x="564230" y="2197100"/>
                </a:lnTo>
                <a:lnTo>
                  <a:pt x="567175" y="2197100"/>
                </a:lnTo>
                <a:lnTo>
                  <a:pt x="566800" y="2209800"/>
                </a:lnTo>
                <a:close/>
              </a:path>
              <a:path w="1003300" h="2286000">
                <a:moveTo>
                  <a:pt x="571049" y="2209800"/>
                </a:moveTo>
                <a:lnTo>
                  <a:pt x="569832" y="2209800"/>
                </a:lnTo>
                <a:lnTo>
                  <a:pt x="570170" y="2197100"/>
                </a:lnTo>
                <a:lnTo>
                  <a:pt x="571727" y="2197100"/>
                </a:lnTo>
                <a:lnTo>
                  <a:pt x="571049" y="2209800"/>
                </a:lnTo>
                <a:close/>
              </a:path>
              <a:path w="1003300" h="2286000">
                <a:moveTo>
                  <a:pt x="576913" y="2209800"/>
                </a:moveTo>
                <a:lnTo>
                  <a:pt x="575460" y="2209800"/>
                </a:lnTo>
                <a:lnTo>
                  <a:pt x="576444" y="2197100"/>
                </a:lnTo>
                <a:lnTo>
                  <a:pt x="577679" y="2197100"/>
                </a:lnTo>
                <a:lnTo>
                  <a:pt x="576913" y="2209800"/>
                </a:lnTo>
                <a:close/>
              </a:path>
              <a:path w="1003300" h="2286000">
                <a:moveTo>
                  <a:pt x="586377" y="2209800"/>
                </a:moveTo>
                <a:lnTo>
                  <a:pt x="583463" y="2209800"/>
                </a:lnTo>
                <a:lnTo>
                  <a:pt x="580690" y="2197100"/>
                </a:lnTo>
                <a:lnTo>
                  <a:pt x="583170" y="2197100"/>
                </a:lnTo>
                <a:lnTo>
                  <a:pt x="586377" y="2209800"/>
                </a:lnTo>
                <a:close/>
              </a:path>
              <a:path w="1003300" h="2286000">
                <a:moveTo>
                  <a:pt x="596588" y="2209800"/>
                </a:moveTo>
                <a:lnTo>
                  <a:pt x="592325" y="2209800"/>
                </a:lnTo>
                <a:lnTo>
                  <a:pt x="590618" y="2197100"/>
                </a:lnTo>
                <a:lnTo>
                  <a:pt x="596588" y="2197100"/>
                </a:lnTo>
                <a:lnTo>
                  <a:pt x="596588" y="2209800"/>
                </a:lnTo>
                <a:close/>
              </a:path>
              <a:path w="1003300" h="2286000">
                <a:moveTo>
                  <a:pt x="604241" y="2209800"/>
                </a:moveTo>
                <a:lnTo>
                  <a:pt x="600944" y="2209800"/>
                </a:lnTo>
                <a:lnTo>
                  <a:pt x="601698" y="2197100"/>
                </a:lnTo>
                <a:lnTo>
                  <a:pt x="603279" y="2197100"/>
                </a:lnTo>
                <a:lnTo>
                  <a:pt x="604241" y="2209800"/>
                </a:lnTo>
                <a:close/>
              </a:path>
              <a:path w="1003300" h="2286000">
                <a:moveTo>
                  <a:pt x="613168" y="2209800"/>
                </a:moveTo>
                <a:lnTo>
                  <a:pt x="610901" y="2209800"/>
                </a:lnTo>
                <a:lnTo>
                  <a:pt x="611014" y="2197100"/>
                </a:lnTo>
                <a:lnTo>
                  <a:pt x="613168" y="2197100"/>
                </a:lnTo>
                <a:lnTo>
                  <a:pt x="613168" y="2209800"/>
                </a:lnTo>
                <a:close/>
              </a:path>
              <a:path w="1003300" h="2286000">
                <a:moveTo>
                  <a:pt x="615099" y="2209800"/>
                </a:moveTo>
                <a:lnTo>
                  <a:pt x="617611" y="2197100"/>
                </a:lnTo>
                <a:lnTo>
                  <a:pt x="619336" y="2197100"/>
                </a:lnTo>
                <a:lnTo>
                  <a:pt x="615099" y="2209800"/>
                </a:lnTo>
                <a:close/>
              </a:path>
              <a:path w="1003300" h="2286000">
                <a:moveTo>
                  <a:pt x="654809" y="2209800"/>
                </a:moveTo>
                <a:lnTo>
                  <a:pt x="653041" y="2209800"/>
                </a:lnTo>
                <a:lnTo>
                  <a:pt x="649330" y="2197100"/>
                </a:lnTo>
                <a:lnTo>
                  <a:pt x="650242" y="2197100"/>
                </a:lnTo>
                <a:lnTo>
                  <a:pt x="654809" y="2209800"/>
                </a:lnTo>
                <a:close/>
              </a:path>
              <a:path w="1003300" h="2286000">
                <a:moveTo>
                  <a:pt x="673871" y="2209800"/>
                </a:moveTo>
                <a:lnTo>
                  <a:pt x="668188" y="2209800"/>
                </a:lnTo>
                <a:lnTo>
                  <a:pt x="666177" y="2197100"/>
                </a:lnTo>
                <a:lnTo>
                  <a:pt x="672207" y="2197100"/>
                </a:lnTo>
                <a:lnTo>
                  <a:pt x="673871" y="2209800"/>
                </a:lnTo>
                <a:close/>
              </a:path>
              <a:path w="1003300" h="2286000">
                <a:moveTo>
                  <a:pt x="325546" y="2209800"/>
                </a:moveTo>
                <a:lnTo>
                  <a:pt x="324641" y="2209800"/>
                </a:lnTo>
                <a:lnTo>
                  <a:pt x="328110" y="2198935"/>
                </a:lnTo>
                <a:lnTo>
                  <a:pt x="325546" y="2209800"/>
                </a:lnTo>
                <a:close/>
              </a:path>
              <a:path w="1003300" h="2286000">
                <a:moveTo>
                  <a:pt x="298940" y="2222500"/>
                </a:moveTo>
                <a:lnTo>
                  <a:pt x="297039" y="2222500"/>
                </a:lnTo>
                <a:lnTo>
                  <a:pt x="297871" y="2209800"/>
                </a:lnTo>
                <a:lnTo>
                  <a:pt x="299722" y="2209800"/>
                </a:lnTo>
                <a:lnTo>
                  <a:pt x="298940" y="2222500"/>
                </a:lnTo>
                <a:close/>
              </a:path>
              <a:path w="1003300" h="2286000">
                <a:moveTo>
                  <a:pt x="305888" y="2222500"/>
                </a:moveTo>
                <a:lnTo>
                  <a:pt x="301199" y="2222500"/>
                </a:lnTo>
                <a:lnTo>
                  <a:pt x="304563" y="2209800"/>
                </a:lnTo>
                <a:lnTo>
                  <a:pt x="307766" y="2209800"/>
                </a:lnTo>
                <a:lnTo>
                  <a:pt x="305888" y="2222500"/>
                </a:lnTo>
                <a:close/>
              </a:path>
              <a:path w="1003300" h="2286000">
                <a:moveTo>
                  <a:pt x="335760" y="2222500"/>
                </a:moveTo>
                <a:lnTo>
                  <a:pt x="335036" y="2209800"/>
                </a:lnTo>
                <a:lnTo>
                  <a:pt x="337386" y="2209800"/>
                </a:lnTo>
                <a:lnTo>
                  <a:pt x="335760" y="2222500"/>
                </a:lnTo>
                <a:close/>
              </a:path>
              <a:path w="1003300" h="2286000">
                <a:moveTo>
                  <a:pt x="367926" y="2222500"/>
                </a:moveTo>
                <a:lnTo>
                  <a:pt x="367520" y="2222500"/>
                </a:lnTo>
                <a:lnTo>
                  <a:pt x="367873" y="2209800"/>
                </a:lnTo>
                <a:lnTo>
                  <a:pt x="371052" y="2209800"/>
                </a:lnTo>
                <a:lnTo>
                  <a:pt x="367926" y="2222500"/>
                </a:lnTo>
                <a:close/>
              </a:path>
              <a:path w="1003300" h="2286000">
                <a:moveTo>
                  <a:pt x="380748" y="2222500"/>
                </a:moveTo>
                <a:lnTo>
                  <a:pt x="377167" y="2222500"/>
                </a:lnTo>
                <a:lnTo>
                  <a:pt x="372774" y="2209800"/>
                </a:lnTo>
                <a:lnTo>
                  <a:pt x="381047" y="2209800"/>
                </a:lnTo>
                <a:lnTo>
                  <a:pt x="380748" y="2222500"/>
                </a:lnTo>
                <a:close/>
              </a:path>
              <a:path w="1003300" h="2286000">
                <a:moveTo>
                  <a:pt x="393578" y="2222500"/>
                </a:moveTo>
                <a:lnTo>
                  <a:pt x="388353" y="2222500"/>
                </a:lnTo>
                <a:lnTo>
                  <a:pt x="388457" y="2209800"/>
                </a:lnTo>
                <a:lnTo>
                  <a:pt x="391215" y="2209800"/>
                </a:lnTo>
                <a:lnTo>
                  <a:pt x="393578" y="2222500"/>
                </a:lnTo>
                <a:close/>
              </a:path>
              <a:path w="1003300" h="2286000">
                <a:moveTo>
                  <a:pt x="402957" y="2222500"/>
                </a:moveTo>
                <a:lnTo>
                  <a:pt x="399041" y="2222500"/>
                </a:lnTo>
                <a:lnTo>
                  <a:pt x="398031" y="2209800"/>
                </a:lnTo>
                <a:lnTo>
                  <a:pt x="403471" y="2209800"/>
                </a:lnTo>
                <a:lnTo>
                  <a:pt x="402957" y="2222500"/>
                </a:lnTo>
                <a:close/>
              </a:path>
              <a:path w="1003300" h="2286000">
                <a:moveTo>
                  <a:pt x="568110" y="2222500"/>
                </a:moveTo>
                <a:lnTo>
                  <a:pt x="562551" y="2222500"/>
                </a:lnTo>
                <a:lnTo>
                  <a:pt x="560220" y="2209800"/>
                </a:lnTo>
                <a:lnTo>
                  <a:pt x="565990" y="2209800"/>
                </a:lnTo>
                <a:lnTo>
                  <a:pt x="568110" y="2222500"/>
                </a:lnTo>
                <a:close/>
              </a:path>
              <a:path w="1003300" h="2286000">
                <a:moveTo>
                  <a:pt x="572169" y="2222043"/>
                </a:moveTo>
                <a:lnTo>
                  <a:pt x="571957" y="2209800"/>
                </a:lnTo>
                <a:lnTo>
                  <a:pt x="575221" y="2209800"/>
                </a:lnTo>
                <a:lnTo>
                  <a:pt x="572169" y="2222043"/>
                </a:lnTo>
                <a:close/>
              </a:path>
              <a:path w="1003300" h="2286000">
                <a:moveTo>
                  <a:pt x="581339" y="2222500"/>
                </a:moveTo>
                <a:lnTo>
                  <a:pt x="579458" y="2222500"/>
                </a:lnTo>
                <a:lnTo>
                  <a:pt x="579756" y="2209800"/>
                </a:lnTo>
                <a:lnTo>
                  <a:pt x="581910" y="2209800"/>
                </a:lnTo>
                <a:lnTo>
                  <a:pt x="581339" y="2222500"/>
                </a:lnTo>
                <a:close/>
              </a:path>
              <a:path w="1003300" h="2286000">
                <a:moveTo>
                  <a:pt x="605689" y="2222500"/>
                </a:moveTo>
                <a:lnTo>
                  <a:pt x="600496" y="2222500"/>
                </a:lnTo>
                <a:lnTo>
                  <a:pt x="601523" y="2209800"/>
                </a:lnTo>
                <a:lnTo>
                  <a:pt x="602481" y="2209800"/>
                </a:lnTo>
                <a:lnTo>
                  <a:pt x="605689" y="2222500"/>
                </a:lnTo>
                <a:close/>
              </a:path>
              <a:path w="1003300" h="2286000">
                <a:moveTo>
                  <a:pt x="609167" y="2222500"/>
                </a:moveTo>
                <a:lnTo>
                  <a:pt x="607209" y="2222500"/>
                </a:lnTo>
                <a:lnTo>
                  <a:pt x="607988" y="2209800"/>
                </a:lnTo>
                <a:lnTo>
                  <a:pt x="608997" y="2209800"/>
                </a:lnTo>
                <a:lnTo>
                  <a:pt x="609167" y="2222500"/>
                </a:lnTo>
                <a:close/>
              </a:path>
              <a:path w="1003300" h="2286000">
                <a:moveTo>
                  <a:pt x="613286" y="2222500"/>
                </a:moveTo>
                <a:lnTo>
                  <a:pt x="611842" y="2222500"/>
                </a:lnTo>
                <a:lnTo>
                  <a:pt x="609492" y="2209800"/>
                </a:lnTo>
                <a:lnTo>
                  <a:pt x="610681" y="2209800"/>
                </a:lnTo>
                <a:lnTo>
                  <a:pt x="613286" y="2222500"/>
                </a:lnTo>
                <a:close/>
              </a:path>
              <a:path w="1003300" h="2286000">
                <a:moveTo>
                  <a:pt x="626210" y="2222500"/>
                </a:moveTo>
                <a:lnTo>
                  <a:pt x="621699" y="2209800"/>
                </a:lnTo>
                <a:lnTo>
                  <a:pt x="627439" y="2209800"/>
                </a:lnTo>
                <a:lnTo>
                  <a:pt x="626210" y="2222500"/>
                </a:lnTo>
                <a:close/>
              </a:path>
              <a:path w="1003300" h="2286000">
                <a:moveTo>
                  <a:pt x="649609" y="2210932"/>
                </a:moveTo>
                <a:lnTo>
                  <a:pt x="649461" y="2209800"/>
                </a:lnTo>
                <a:lnTo>
                  <a:pt x="649629" y="2209800"/>
                </a:lnTo>
                <a:lnTo>
                  <a:pt x="649609" y="2210932"/>
                </a:lnTo>
                <a:close/>
              </a:path>
              <a:path w="1003300" h="2286000">
                <a:moveTo>
                  <a:pt x="664716" y="2222500"/>
                </a:moveTo>
                <a:lnTo>
                  <a:pt x="661961" y="2222500"/>
                </a:lnTo>
                <a:lnTo>
                  <a:pt x="661943" y="2209800"/>
                </a:lnTo>
                <a:lnTo>
                  <a:pt x="663937" y="2209800"/>
                </a:lnTo>
                <a:lnTo>
                  <a:pt x="664716" y="2222500"/>
                </a:lnTo>
                <a:close/>
              </a:path>
              <a:path w="1003300" h="2286000">
                <a:moveTo>
                  <a:pt x="683220" y="2222500"/>
                </a:moveTo>
                <a:lnTo>
                  <a:pt x="678418" y="2222500"/>
                </a:lnTo>
                <a:lnTo>
                  <a:pt x="675824" y="2209800"/>
                </a:lnTo>
                <a:lnTo>
                  <a:pt x="681917" y="2209800"/>
                </a:lnTo>
                <a:lnTo>
                  <a:pt x="683220" y="2222500"/>
                </a:lnTo>
                <a:close/>
              </a:path>
              <a:path w="1003300" h="2286000">
                <a:moveTo>
                  <a:pt x="651120" y="2222500"/>
                </a:moveTo>
                <a:lnTo>
                  <a:pt x="649397" y="2222500"/>
                </a:lnTo>
                <a:lnTo>
                  <a:pt x="649609" y="2210932"/>
                </a:lnTo>
                <a:lnTo>
                  <a:pt x="651120" y="2222500"/>
                </a:lnTo>
                <a:close/>
              </a:path>
              <a:path w="1003300" h="2286000">
                <a:moveTo>
                  <a:pt x="572177" y="2222500"/>
                </a:moveTo>
                <a:lnTo>
                  <a:pt x="572169" y="2222043"/>
                </a:lnTo>
                <a:lnTo>
                  <a:pt x="572177" y="2222500"/>
                </a:lnTo>
                <a:close/>
              </a:path>
              <a:path w="1003300" h="2286000">
                <a:moveTo>
                  <a:pt x="295371" y="2235200"/>
                </a:moveTo>
                <a:lnTo>
                  <a:pt x="293623" y="2235200"/>
                </a:lnTo>
                <a:lnTo>
                  <a:pt x="294121" y="2222500"/>
                </a:lnTo>
                <a:lnTo>
                  <a:pt x="297782" y="2222500"/>
                </a:lnTo>
                <a:lnTo>
                  <a:pt x="295371" y="2235200"/>
                </a:lnTo>
                <a:close/>
              </a:path>
              <a:path w="1003300" h="2286000">
                <a:moveTo>
                  <a:pt x="309982" y="2235200"/>
                </a:moveTo>
                <a:lnTo>
                  <a:pt x="308032" y="2235200"/>
                </a:lnTo>
                <a:lnTo>
                  <a:pt x="313856" y="2222500"/>
                </a:lnTo>
                <a:lnTo>
                  <a:pt x="316793" y="2222500"/>
                </a:lnTo>
                <a:lnTo>
                  <a:pt x="309982" y="2235200"/>
                </a:lnTo>
                <a:close/>
              </a:path>
              <a:path w="1003300" h="2286000">
                <a:moveTo>
                  <a:pt x="329362" y="2235200"/>
                </a:moveTo>
                <a:lnTo>
                  <a:pt x="327476" y="2235200"/>
                </a:lnTo>
                <a:lnTo>
                  <a:pt x="329080" y="2222500"/>
                </a:lnTo>
                <a:lnTo>
                  <a:pt x="329830" y="2222500"/>
                </a:lnTo>
                <a:lnTo>
                  <a:pt x="329362" y="2235200"/>
                </a:lnTo>
                <a:close/>
              </a:path>
              <a:path w="1003300" h="2286000">
                <a:moveTo>
                  <a:pt x="380579" y="2235200"/>
                </a:moveTo>
                <a:lnTo>
                  <a:pt x="377697" y="2235200"/>
                </a:lnTo>
                <a:lnTo>
                  <a:pt x="379814" y="2222500"/>
                </a:lnTo>
                <a:lnTo>
                  <a:pt x="380726" y="2222500"/>
                </a:lnTo>
                <a:lnTo>
                  <a:pt x="380579" y="2235200"/>
                </a:lnTo>
                <a:close/>
              </a:path>
              <a:path w="1003300" h="2286000">
                <a:moveTo>
                  <a:pt x="397627" y="2235200"/>
                </a:moveTo>
                <a:lnTo>
                  <a:pt x="394312" y="2235200"/>
                </a:lnTo>
                <a:lnTo>
                  <a:pt x="392429" y="2222500"/>
                </a:lnTo>
                <a:lnTo>
                  <a:pt x="398534" y="2222500"/>
                </a:lnTo>
                <a:lnTo>
                  <a:pt x="397627" y="2235200"/>
                </a:lnTo>
                <a:close/>
              </a:path>
              <a:path w="1003300" h="2286000">
                <a:moveTo>
                  <a:pt x="574818" y="2235200"/>
                </a:moveTo>
                <a:lnTo>
                  <a:pt x="569103" y="2235200"/>
                </a:lnTo>
                <a:lnTo>
                  <a:pt x="567111" y="2222500"/>
                </a:lnTo>
                <a:lnTo>
                  <a:pt x="571441" y="2222500"/>
                </a:lnTo>
                <a:lnTo>
                  <a:pt x="574818" y="2235200"/>
                </a:lnTo>
                <a:close/>
              </a:path>
              <a:path w="1003300" h="2286000">
                <a:moveTo>
                  <a:pt x="581405" y="2235200"/>
                </a:moveTo>
                <a:lnTo>
                  <a:pt x="579449" y="2235200"/>
                </a:lnTo>
                <a:lnTo>
                  <a:pt x="578767" y="2222500"/>
                </a:lnTo>
                <a:lnTo>
                  <a:pt x="581356" y="2222500"/>
                </a:lnTo>
                <a:lnTo>
                  <a:pt x="581405" y="2235200"/>
                </a:lnTo>
                <a:close/>
              </a:path>
              <a:path w="1003300" h="2286000">
                <a:moveTo>
                  <a:pt x="625660" y="2235200"/>
                </a:moveTo>
                <a:lnTo>
                  <a:pt x="623124" y="2235200"/>
                </a:lnTo>
                <a:lnTo>
                  <a:pt x="620930" y="2222500"/>
                </a:lnTo>
                <a:lnTo>
                  <a:pt x="621845" y="2222500"/>
                </a:lnTo>
                <a:lnTo>
                  <a:pt x="625660" y="2235200"/>
                </a:lnTo>
                <a:close/>
              </a:path>
              <a:path w="1003300" h="2286000">
                <a:moveTo>
                  <a:pt x="636164" y="2235200"/>
                </a:moveTo>
                <a:lnTo>
                  <a:pt x="635230" y="2235200"/>
                </a:lnTo>
                <a:lnTo>
                  <a:pt x="634611" y="2222500"/>
                </a:lnTo>
                <a:lnTo>
                  <a:pt x="636519" y="2222500"/>
                </a:lnTo>
                <a:lnTo>
                  <a:pt x="636164" y="2235200"/>
                </a:lnTo>
                <a:close/>
              </a:path>
              <a:path w="1003300" h="2286000">
                <a:moveTo>
                  <a:pt x="638704" y="2235200"/>
                </a:moveTo>
                <a:lnTo>
                  <a:pt x="637850" y="2235200"/>
                </a:lnTo>
                <a:lnTo>
                  <a:pt x="637113" y="2222500"/>
                </a:lnTo>
                <a:lnTo>
                  <a:pt x="638966" y="2222500"/>
                </a:lnTo>
                <a:lnTo>
                  <a:pt x="638704" y="2235200"/>
                </a:lnTo>
                <a:close/>
              </a:path>
              <a:path w="1003300" h="2286000">
                <a:moveTo>
                  <a:pt x="657223" y="2235200"/>
                </a:moveTo>
                <a:lnTo>
                  <a:pt x="657223" y="2222500"/>
                </a:lnTo>
                <a:lnTo>
                  <a:pt x="657908" y="2224909"/>
                </a:lnTo>
                <a:lnTo>
                  <a:pt x="657223" y="2235200"/>
                </a:lnTo>
                <a:close/>
              </a:path>
              <a:path w="1003300" h="2286000">
                <a:moveTo>
                  <a:pt x="658563" y="2227210"/>
                </a:moveTo>
                <a:lnTo>
                  <a:pt x="657908" y="2224909"/>
                </a:lnTo>
                <a:lnTo>
                  <a:pt x="658069" y="2222500"/>
                </a:lnTo>
                <a:lnTo>
                  <a:pt x="658563" y="2227210"/>
                </a:lnTo>
                <a:close/>
              </a:path>
              <a:path w="1003300" h="2286000">
                <a:moveTo>
                  <a:pt x="674277" y="2235200"/>
                </a:moveTo>
                <a:lnTo>
                  <a:pt x="671435" y="2235200"/>
                </a:lnTo>
                <a:lnTo>
                  <a:pt x="671435" y="2222500"/>
                </a:lnTo>
                <a:lnTo>
                  <a:pt x="674277" y="2235200"/>
                </a:lnTo>
                <a:close/>
              </a:path>
              <a:path w="1003300" h="2286000">
                <a:moveTo>
                  <a:pt x="680394" y="2235200"/>
                </a:moveTo>
                <a:lnTo>
                  <a:pt x="678067" y="2235200"/>
                </a:lnTo>
                <a:lnTo>
                  <a:pt x="676226" y="2222500"/>
                </a:lnTo>
                <a:lnTo>
                  <a:pt x="679526" y="2222500"/>
                </a:lnTo>
                <a:lnTo>
                  <a:pt x="680394" y="2235200"/>
                </a:lnTo>
                <a:close/>
              </a:path>
              <a:path w="1003300" h="2286000">
                <a:moveTo>
                  <a:pt x="686787" y="2235200"/>
                </a:moveTo>
                <a:lnTo>
                  <a:pt x="684378" y="2235200"/>
                </a:lnTo>
                <a:lnTo>
                  <a:pt x="682621" y="2222500"/>
                </a:lnTo>
                <a:lnTo>
                  <a:pt x="685586" y="2222500"/>
                </a:lnTo>
                <a:lnTo>
                  <a:pt x="686787" y="2235200"/>
                </a:lnTo>
                <a:close/>
              </a:path>
              <a:path w="1003300" h="2286000">
                <a:moveTo>
                  <a:pt x="688207" y="2235200"/>
                </a:moveTo>
                <a:lnTo>
                  <a:pt x="686787" y="2235200"/>
                </a:lnTo>
                <a:lnTo>
                  <a:pt x="687169" y="2222500"/>
                </a:lnTo>
                <a:lnTo>
                  <a:pt x="688252" y="2222500"/>
                </a:lnTo>
                <a:lnTo>
                  <a:pt x="688207" y="2235200"/>
                </a:lnTo>
                <a:close/>
              </a:path>
              <a:path w="1003300" h="2286000">
                <a:moveTo>
                  <a:pt x="660834" y="2235200"/>
                </a:moveTo>
                <a:lnTo>
                  <a:pt x="659400" y="2235200"/>
                </a:lnTo>
                <a:lnTo>
                  <a:pt x="658563" y="2227210"/>
                </a:lnTo>
                <a:lnTo>
                  <a:pt x="660834" y="2235200"/>
                </a:lnTo>
                <a:close/>
              </a:path>
              <a:path w="1003300" h="2286000">
                <a:moveTo>
                  <a:pt x="292115" y="2247900"/>
                </a:moveTo>
                <a:lnTo>
                  <a:pt x="290231" y="2247900"/>
                </a:lnTo>
                <a:lnTo>
                  <a:pt x="291827" y="2235200"/>
                </a:lnTo>
                <a:lnTo>
                  <a:pt x="293699" y="2235200"/>
                </a:lnTo>
                <a:lnTo>
                  <a:pt x="292115" y="2247900"/>
                </a:lnTo>
                <a:close/>
              </a:path>
              <a:path w="1003300" h="2286000">
                <a:moveTo>
                  <a:pt x="302007" y="2247900"/>
                </a:moveTo>
                <a:lnTo>
                  <a:pt x="299069" y="2247900"/>
                </a:lnTo>
                <a:lnTo>
                  <a:pt x="302565" y="2235200"/>
                </a:lnTo>
                <a:lnTo>
                  <a:pt x="302849" y="2235200"/>
                </a:lnTo>
                <a:lnTo>
                  <a:pt x="302007" y="2247900"/>
                </a:lnTo>
                <a:close/>
              </a:path>
              <a:path w="1003300" h="2286000">
                <a:moveTo>
                  <a:pt x="306396" y="2247900"/>
                </a:moveTo>
                <a:lnTo>
                  <a:pt x="303892" y="2247900"/>
                </a:lnTo>
                <a:lnTo>
                  <a:pt x="306133" y="2235200"/>
                </a:lnTo>
                <a:lnTo>
                  <a:pt x="306396" y="2247900"/>
                </a:lnTo>
                <a:close/>
              </a:path>
              <a:path w="1003300" h="2286000">
                <a:moveTo>
                  <a:pt x="318824" y="2247900"/>
                </a:moveTo>
                <a:lnTo>
                  <a:pt x="315166" y="2247900"/>
                </a:lnTo>
                <a:lnTo>
                  <a:pt x="318172" y="2235200"/>
                </a:lnTo>
                <a:lnTo>
                  <a:pt x="320381" y="2235200"/>
                </a:lnTo>
                <a:lnTo>
                  <a:pt x="319642" y="2245421"/>
                </a:lnTo>
                <a:lnTo>
                  <a:pt x="318824" y="2247900"/>
                </a:lnTo>
                <a:close/>
              </a:path>
              <a:path w="1003300" h="2286000">
                <a:moveTo>
                  <a:pt x="321776" y="2238952"/>
                </a:moveTo>
                <a:lnTo>
                  <a:pt x="322746" y="2235200"/>
                </a:lnTo>
                <a:lnTo>
                  <a:pt x="323013" y="2235200"/>
                </a:lnTo>
                <a:lnTo>
                  <a:pt x="321776" y="2238952"/>
                </a:lnTo>
                <a:close/>
              </a:path>
              <a:path w="1003300" h="2286000">
                <a:moveTo>
                  <a:pt x="342183" y="2247900"/>
                </a:moveTo>
                <a:lnTo>
                  <a:pt x="341836" y="2247900"/>
                </a:lnTo>
                <a:lnTo>
                  <a:pt x="341695" y="2235200"/>
                </a:lnTo>
                <a:lnTo>
                  <a:pt x="343354" y="2235200"/>
                </a:lnTo>
                <a:lnTo>
                  <a:pt x="342183" y="2247900"/>
                </a:lnTo>
                <a:close/>
              </a:path>
              <a:path w="1003300" h="2286000">
                <a:moveTo>
                  <a:pt x="347926" y="2247900"/>
                </a:moveTo>
                <a:lnTo>
                  <a:pt x="345727" y="2247900"/>
                </a:lnTo>
                <a:lnTo>
                  <a:pt x="346041" y="2235200"/>
                </a:lnTo>
                <a:lnTo>
                  <a:pt x="348052" y="2235200"/>
                </a:lnTo>
                <a:lnTo>
                  <a:pt x="347926" y="2247900"/>
                </a:lnTo>
                <a:close/>
              </a:path>
              <a:path w="1003300" h="2286000">
                <a:moveTo>
                  <a:pt x="386654" y="2247900"/>
                </a:moveTo>
                <a:lnTo>
                  <a:pt x="385769" y="2247900"/>
                </a:lnTo>
                <a:lnTo>
                  <a:pt x="385645" y="2235200"/>
                </a:lnTo>
                <a:lnTo>
                  <a:pt x="386923" y="2235200"/>
                </a:lnTo>
                <a:lnTo>
                  <a:pt x="386654" y="2247900"/>
                </a:lnTo>
                <a:close/>
              </a:path>
              <a:path w="1003300" h="2286000">
                <a:moveTo>
                  <a:pt x="388662" y="2247900"/>
                </a:moveTo>
                <a:lnTo>
                  <a:pt x="386923" y="2235200"/>
                </a:lnTo>
                <a:lnTo>
                  <a:pt x="388887" y="2235200"/>
                </a:lnTo>
                <a:lnTo>
                  <a:pt x="388662" y="2247900"/>
                </a:lnTo>
                <a:close/>
              </a:path>
              <a:path w="1003300" h="2286000">
                <a:moveTo>
                  <a:pt x="393729" y="2247900"/>
                </a:moveTo>
                <a:lnTo>
                  <a:pt x="391469" y="2247900"/>
                </a:lnTo>
                <a:lnTo>
                  <a:pt x="391469" y="2235200"/>
                </a:lnTo>
                <a:lnTo>
                  <a:pt x="395165" y="2235200"/>
                </a:lnTo>
                <a:lnTo>
                  <a:pt x="393729" y="2247900"/>
                </a:lnTo>
                <a:close/>
              </a:path>
              <a:path w="1003300" h="2286000">
                <a:moveTo>
                  <a:pt x="582329" y="2247900"/>
                </a:moveTo>
                <a:lnTo>
                  <a:pt x="576359" y="2247900"/>
                </a:lnTo>
                <a:lnTo>
                  <a:pt x="573465" y="2235200"/>
                </a:lnTo>
                <a:lnTo>
                  <a:pt x="580553" y="2235200"/>
                </a:lnTo>
                <a:lnTo>
                  <a:pt x="582329" y="2247900"/>
                </a:lnTo>
                <a:close/>
              </a:path>
              <a:path w="1003300" h="2286000">
                <a:moveTo>
                  <a:pt x="611499" y="2247900"/>
                </a:moveTo>
                <a:lnTo>
                  <a:pt x="607664" y="2247900"/>
                </a:lnTo>
                <a:lnTo>
                  <a:pt x="607373" y="2235200"/>
                </a:lnTo>
                <a:lnTo>
                  <a:pt x="611499" y="2247900"/>
                </a:lnTo>
                <a:close/>
              </a:path>
              <a:path w="1003300" h="2286000">
                <a:moveTo>
                  <a:pt x="626054" y="2247900"/>
                </a:moveTo>
                <a:lnTo>
                  <a:pt x="619344" y="2247900"/>
                </a:lnTo>
                <a:lnTo>
                  <a:pt x="617348" y="2235200"/>
                </a:lnTo>
                <a:lnTo>
                  <a:pt x="625492" y="2235200"/>
                </a:lnTo>
                <a:lnTo>
                  <a:pt x="626054" y="2247900"/>
                </a:lnTo>
                <a:close/>
              </a:path>
              <a:path w="1003300" h="2286000">
                <a:moveTo>
                  <a:pt x="645975" y="2240930"/>
                </a:moveTo>
                <a:lnTo>
                  <a:pt x="642180" y="2235200"/>
                </a:lnTo>
                <a:lnTo>
                  <a:pt x="645463" y="2235200"/>
                </a:lnTo>
                <a:lnTo>
                  <a:pt x="645975" y="2240930"/>
                </a:lnTo>
                <a:close/>
              </a:path>
              <a:path w="1003300" h="2286000">
                <a:moveTo>
                  <a:pt x="673720" y="2247900"/>
                </a:moveTo>
                <a:lnTo>
                  <a:pt x="670338" y="2247900"/>
                </a:lnTo>
                <a:lnTo>
                  <a:pt x="666224" y="2235200"/>
                </a:lnTo>
                <a:lnTo>
                  <a:pt x="670955" y="2235200"/>
                </a:lnTo>
                <a:lnTo>
                  <a:pt x="673720" y="2247900"/>
                </a:lnTo>
                <a:close/>
              </a:path>
              <a:path w="1003300" h="2286000">
                <a:moveTo>
                  <a:pt x="688101" y="2247900"/>
                </a:moveTo>
                <a:lnTo>
                  <a:pt x="684263" y="2247900"/>
                </a:lnTo>
                <a:lnTo>
                  <a:pt x="681973" y="2235200"/>
                </a:lnTo>
                <a:lnTo>
                  <a:pt x="686759" y="2235200"/>
                </a:lnTo>
                <a:lnTo>
                  <a:pt x="688101" y="2247900"/>
                </a:lnTo>
                <a:close/>
              </a:path>
              <a:path w="1003300" h="2286000">
                <a:moveTo>
                  <a:pt x="319462" y="2247900"/>
                </a:moveTo>
                <a:lnTo>
                  <a:pt x="319642" y="2245421"/>
                </a:lnTo>
                <a:lnTo>
                  <a:pt x="321776" y="2238952"/>
                </a:lnTo>
                <a:lnTo>
                  <a:pt x="319462" y="2247900"/>
                </a:lnTo>
                <a:close/>
              </a:path>
              <a:path w="1003300" h="2286000">
                <a:moveTo>
                  <a:pt x="650591" y="2247900"/>
                </a:moveTo>
                <a:lnTo>
                  <a:pt x="646598" y="2247900"/>
                </a:lnTo>
                <a:lnTo>
                  <a:pt x="645975" y="2240930"/>
                </a:lnTo>
                <a:lnTo>
                  <a:pt x="650591" y="2247900"/>
                </a:lnTo>
                <a:close/>
              </a:path>
              <a:path w="1003300" h="2286000">
                <a:moveTo>
                  <a:pt x="290732" y="2260600"/>
                </a:moveTo>
                <a:lnTo>
                  <a:pt x="289278" y="2260600"/>
                </a:lnTo>
                <a:lnTo>
                  <a:pt x="289598" y="2247900"/>
                </a:lnTo>
                <a:lnTo>
                  <a:pt x="291145" y="2247900"/>
                </a:lnTo>
                <a:lnTo>
                  <a:pt x="290732" y="2260600"/>
                </a:lnTo>
                <a:close/>
              </a:path>
              <a:path w="1003300" h="2286000">
                <a:moveTo>
                  <a:pt x="294190" y="2260600"/>
                </a:moveTo>
                <a:lnTo>
                  <a:pt x="293464" y="2260600"/>
                </a:lnTo>
                <a:lnTo>
                  <a:pt x="293169" y="2247900"/>
                </a:lnTo>
                <a:lnTo>
                  <a:pt x="296702" y="2247900"/>
                </a:lnTo>
                <a:lnTo>
                  <a:pt x="294190" y="2260600"/>
                </a:lnTo>
                <a:close/>
              </a:path>
              <a:path w="1003300" h="2286000">
                <a:moveTo>
                  <a:pt x="298755" y="2260600"/>
                </a:moveTo>
                <a:lnTo>
                  <a:pt x="298338" y="2260600"/>
                </a:lnTo>
                <a:lnTo>
                  <a:pt x="296773" y="2247900"/>
                </a:lnTo>
                <a:lnTo>
                  <a:pt x="299890" y="2247900"/>
                </a:lnTo>
                <a:lnTo>
                  <a:pt x="298755" y="2260600"/>
                </a:lnTo>
                <a:close/>
              </a:path>
              <a:path w="1003300" h="2286000">
                <a:moveTo>
                  <a:pt x="311539" y="2260600"/>
                </a:moveTo>
                <a:lnTo>
                  <a:pt x="310966" y="2260600"/>
                </a:lnTo>
                <a:lnTo>
                  <a:pt x="310229" y="2247900"/>
                </a:lnTo>
                <a:lnTo>
                  <a:pt x="313686" y="2247900"/>
                </a:lnTo>
                <a:lnTo>
                  <a:pt x="311539" y="2260600"/>
                </a:lnTo>
                <a:close/>
              </a:path>
              <a:path w="1003300" h="2286000">
                <a:moveTo>
                  <a:pt x="337465" y="2260600"/>
                </a:moveTo>
                <a:lnTo>
                  <a:pt x="333968" y="2260600"/>
                </a:lnTo>
                <a:lnTo>
                  <a:pt x="334707" y="2247900"/>
                </a:lnTo>
                <a:lnTo>
                  <a:pt x="337465" y="2247900"/>
                </a:lnTo>
                <a:lnTo>
                  <a:pt x="337465" y="2260600"/>
                </a:lnTo>
                <a:close/>
              </a:path>
              <a:path w="1003300" h="2286000">
                <a:moveTo>
                  <a:pt x="361886" y="2260600"/>
                </a:moveTo>
                <a:lnTo>
                  <a:pt x="357952" y="2260600"/>
                </a:lnTo>
                <a:lnTo>
                  <a:pt x="359335" y="2247900"/>
                </a:lnTo>
                <a:lnTo>
                  <a:pt x="362444" y="2247900"/>
                </a:lnTo>
                <a:lnTo>
                  <a:pt x="361886" y="2260600"/>
                </a:lnTo>
                <a:close/>
              </a:path>
              <a:path w="1003300" h="2286000">
                <a:moveTo>
                  <a:pt x="374111" y="2260600"/>
                </a:moveTo>
                <a:lnTo>
                  <a:pt x="371608" y="2260600"/>
                </a:lnTo>
                <a:lnTo>
                  <a:pt x="372318" y="2247900"/>
                </a:lnTo>
                <a:lnTo>
                  <a:pt x="372878" y="2247900"/>
                </a:lnTo>
                <a:lnTo>
                  <a:pt x="374111" y="2260600"/>
                </a:lnTo>
                <a:close/>
              </a:path>
              <a:path w="1003300" h="2286000">
                <a:moveTo>
                  <a:pt x="389080" y="2260600"/>
                </a:moveTo>
                <a:lnTo>
                  <a:pt x="385310" y="2260600"/>
                </a:lnTo>
                <a:lnTo>
                  <a:pt x="385751" y="2247900"/>
                </a:lnTo>
                <a:lnTo>
                  <a:pt x="391276" y="2247900"/>
                </a:lnTo>
                <a:lnTo>
                  <a:pt x="389080" y="2260600"/>
                </a:lnTo>
                <a:close/>
              </a:path>
              <a:path w="1003300" h="2286000">
                <a:moveTo>
                  <a:pt x="588250" y="2260600"/>
                </a:moveTo>
                <a:lnTo>
                  <a:pt x="583283" y="2260600"/>
                </a:lnTo>
                <a:lnTo>
                  <a:pt x="582421" y="2247900"/>
                </a:lnTo>
                <a:lnTo>
                  <a:pt x="585719" y="2247900"/>
                </a:lnTo>
                <a:lnTo>
                  <a:pt x="588250" y="2260600"/>
                </a:lnTo>
                <a:close/>
              </a:path>
              <a:path w="1003300" h="2286000">
                <a:moveTo>
                  <a:pt x="622884" y="2260600"/>
                </a:moveTo>
                <a:lnTo>
                  <a:pt x="621925" y="2260600"/>
                </a:lnTo>
                <a:lnTo>
                  <a:pt x="618614" y="2247900"/>
                </a:lnTo>
                <a:lnTo>
                  <a:pt x="618821" y="2247900"/>
                </a:lnTo>
                <a:lnTo>
                  <a:pt x="622884" y="2260600"/>
                </a:lnTo>
                <a:close/>
              </a:path>
              <a:path w="1003300" h="2286000">
                <a:moveTo>
                  <a:pt x="625745" y="2260600"/>
                </a:moveTo>
                <a:lnTo>
                  <a:pt x="623169" y="2260600"/>
                </a:lnTo>
                <a:lnTo>
                  <a:pt x="621118" y="2247900"/>
                </a:lnTo>
                <a:lnTo>
                  <a:pt x="623796" y="2247900"/>
                </a:lnTo>
                <a:lnTo>
                  <a:pt x="625014" y="2252154"/>
                </a:lnTo>
                <a:lnTo>
                  <a:pt x="625745" y="2260600"/>
                </a:lnTo>
                <a:close/>
              </a:path>
              <a:path w="1003300" h="2286000">
                <a:moveTo>
                  <a:pt x="625014" y="2252154"/>
                </a:moveTo>
                <a:lnTo>
                  <a:pt x="623796" y="2247900"/>
                </a:lnTo>
                <a:lnTo>
                  <a:pt x="624646" y="2247900"/>
                </a:lnTo>
                <a:lnTo>
                  <a:pt x="625014" y="2252154"/>
                </a:lnTo>
                <a:close/>
              </a:path>
              <a:path w="1003300" h="2286000">
                <a:moveTo>
                  <a:pt x="628422" y="2260600"/>
                </a:moveTo>
                <a:lnTo>
                  <a:pt x="627432" y="2260600"/>
                </a:lnTo>
                <a:lnTo>
                  <a:pt x="625014" y="2252154"/>
                </a:lnTo>
                <a:lnTo>
                  <a:pt x="624646" y="2247900"/>
                </a:lnTo>
                <a:lnTo>
                  <a:pt x="629687" y="2247900"/>
                </a:lnTo>
                <a:lnTo>
                  <a:pt x="628422" y="2260600"/>
                </a:lnTo>
                <a:close/>
              </a:path>
              <a:path w="1003300" h="2286000">
                <a:moveTo>
                  <a:pt x="653869" y="2252632"/>
                </a:moveTo>
                <a:lnTo>
                  <a:pt x="652486" y="2247900"/>
                </a:lnTo>
                <a:lnTo>
                  <a:pt x="653284" y="2247900"/>
                </a:lnTo>
                <a:lnTo>
                  <a:pt x="653869" y="2252632"/>
                </a:lnTo>
                <a:close/>
              </a:path>
              <a:path w="1003300" h="2286000">
                <a:moveTo>
                  <a:pt x="660102" y="2260600"/>
                </a:moveTo>
                <a:lnTo>
                  <a:pt x="658169" y="2260600"/>
                </a:lnTo>
                <a:lnTo>
                  <a:pt x="656181" y="2247900"/>
                </a:lnTo>
                <a:lnTo>
                  <a:pt x="660701" y="2247900"/>
                </a:lnTo>
                <a:lnTo>
                  <a:pt x="660102" y="2260600"/>
                </a:lnTo>
                <a:close/>
              </a:path>
              <a:path w="1003300" h="2286000">
                <a:moveTo>
                  <a:pt x="669333" y="2260600"/>
                </a:moveTo>
                <a:lnTo>
                  <a:pt x="667671" y="2260600"/>
                </a:lnTo>
                <a:lnTo>
                  <a:pt x="666659" y="2247900"/>
                </a:lnTo>
                <a:lnTo>
                  <a:pt x="667671" y="2247900"/>
                </a:lnTo>
                <a:lnTo>
                  <a:pt x="669333" y="2260600"/>
                </a:lnTo>
                <a:close/>
              </a:path>
              <a:path w="1003300" h="2286000">
                <a:moveTo>
                  <a:pt x="672382" y="2260600"/>
                </a:moveTo>
                <a:lnTo>
                  <a:pt x="670018" y="2260600"/>
                </a:lnTo>
                <a:lnTo>
                  <a:pt x="668851" y="2247900"/>
                </a:lnTo>
                <a:lnTo>
                  <a:pt x="672172" y="2247900"/>
                </a:lnTo>
                <a:lnTo>
                  <a:pt x="672275" y="2252632"/>
                </a:lnTo>
                <a:lnTo>
                  <a:pt x="672382" y="2260600"/>
                </a:lnTo>
                <a:close/>
              </a:path>
              <a:path w="1003300" h="2286000">
                <a:moveTo>
                  <a:pt x="672213" y="2248011"/>
                </a:moveTo>
                <a:close/>
              </a:path>
              <a:path w="1003300" h="2286000">
                <a:moveTo>
                  <a:pt x="679758" y="2260600"/>
                </a:moveTo>
                <a:lnTo>
                  <a:pt x="676810" y="2260600"/>
                </a:lnTo>
                <a:lnTo>
                  <a:pt x="672213" y="2248011"/>
                </a:lnTo>
                <a:lnTo>
                  <a:pt x="679014" y="2247900"/>
                </a:lnTo>
                <a:lnTo>
                  <a:pt x="679758" y="2260600"/>
                </a:lnTo>
                <a:close/>
              </a:path>
              <a:path w="1003300" h="2286000">
                <a:moveTo>
                  <a:pt x="691168" y="2260600"/>
                </a:moveTo>
                <a:lnTo>
                  <a:pt x="686049" y="2260600"/>
                </a:lnTo>
                <a:lnTo>
                  <a:pt x="688008" y="2247900"/>
                </a:lnTo>
                <a:lnTo>
                  <a:pt x="690058" y="2247900"/>
                </a:lnTo>
                <a:lnTo>
                  <a:pt x="691168" y="2260600"/>
                </a:lnTo>
                <a:close/>
              </a:path>
              <a:path w="1003300" h="2286000">
                <a:moveTo>
                  <a:pt x="658992" y="2269132"/>
                </a:moveTo>
                <a:lnTo>
                  <a:pt x="654855" y="2260600"/>
                </a:lnTo>
                <a:lnTo>
                  <a:pt x="653869" y="2252632"/>
                </a:lnTo>
                <a:lnTo>
                  <a:pt x="656199" y="2260600"/>
                </a:lnTo>
                <a:lnTo>
                  <a:pt x="656549" y="2260600"/>
                </a:lnTo>
                <a:lnTo>
                  <a:pt x="658992" y="2269132"/>
                </a:lnTo>
                <a:close/>
              </a:path>
              <a:path w="1003300" h="2286000">
                <a:moveTo>
                  <a:pt x="293298" y="2273300"/>
                </a:moveTo>
                <a:lnTo>
                  <a:pt x="289649" y="2273300"/>
                </a:lnTo>
                <a:lnTo>
                  <a:pt x="288025" y="2260600"/>
                </a:lnTo>
                <a:lnTo>
                  <a:pt x="291349" y="2260600"/>
                </a:lnTo>
                <a:lnTo>
                  <a:pt x="293298" y="2273300"/>
                </a:lnTo>
                <a:close/>
              </a:path>
              <a:path w="1003300" h="2286000">
                <a:moveTo>
                  <a:pt x="296798" y="2273300"/>
                </a:moveTo>
                <a:lnTo>
                  <a:pt x="294728" y="2273300"/>
                </a:lnTo>
                <a:lnTo>
                  <a:pt x="300613" y="2260600"/>
                </a:lnTo>
                <a:lnTo>
                  <a:pt x="301581" y="2260600"/>
                </a:lnTo>
                <a:lnTo>
                  <a:pt x="296798" y="2273300"/>
                </a:lnTo>
                <a:close/>
              </a:path>
              <a:path w="1003300" h="2286000">
                <a:moveTo>
                  <a:pt x="326284" y="2273300"/>
                </a:moveTo>
                <a:lnTo>
                  <a:pt x="324354" y="2273300"/>
                </a:lnTo>
                <a:lnTo>
                  <a:pt x="326031" y="2260600"/>
                </a:lnTo>
                <a:lnTo>
                  <a:pt x="327159" y="2260600"/>
                </a:lnTo>
                <a:lnTo>
                  <a:pt x="326284" y="2273300"/>
                </a:lnTo>
                <a:close/>
              </a:path>
              <a:path w="1003300" h="2286000">
                <a:moveTo>
                  <a:pt x="343664" y="2273300"/>
                </a:moveTo>
                <a:lnTo>
                  <a:pt x="342744" y="2273300"/>
                </a:lnTo>
                <a:lnTo>
                  <a:pt x="341720" y="2260600"/>
                </a:lnTo>
                <a:lnTo>
                  <a:pt x="346942" y="2260600"/>
                </a:lnTo>
                <a:lnTo>
                  <a:pt x="343664" y="2273300"/>
                </a:lnTo>
                <a:close/>
              </a:path>
              <a:path w="1003300" h="2286000">
                <a:moveTo>
                  <a:pt x="354722" y="2273300"/>
                </a:moveTo>
                <a:lnTo>
                  <a:pt x="352624" y="2273300"/>
                </a:lnTo>
                <a:lnTo>
                  <a:pt x="352997" y="2260600"/>
                </a:lnTo>
                <a:lnTo>
                  <a:pt x="354266" y="2260600"/>
                </a:lnTo>
                <a:lnTo>
                  <a:pt x="354722" y="2273300"/>
                </a:lnTo>
                <a:close/>
              </a:path>
              <a:path w="1003300" h="2286000">
                <a:moveTo>
                  <a:pt x="364128" y="2273300"/>
                </a:moveTo>
                <a:lnTo>
                  <a:pt x="358782" y="2273300"/>
                </a:lnTo>
                <a:lnTo>
                  <a:pt x="359201" y="2260600"/>
                </a:lnTo>
                <a:lnTo>
                  <a:pt x="365970" y="2260600"/>
                </a:lnTo>
                <a:lnTo>
                  <a:pt x="364128" y="2273300"/>
                </a:lnTo>
                <a:close/>
              </a:path>
              <a:path w="1003300" h="2286000">
                <a:moveTo>
                  <a:pt x="598485" y="2273300"/>
                </a:moveTo>
                <a:lnTo>
                  <a:pt x="593468" y="2273300"/>
                </a:lnTo>
                <a:lnTo>
                  <a:pt x="589399" y="2260600"/>
                </a:lnTo>
                <a:lnTo>
                  <a:pt x="598485" y="2260600"/>
                </a:lnTo>
                <a:lnTo>
                  <a:pt x="598485" y="2273300"/>
                </a:lnTo>
                <a:close/>
              </a:path>
              <a:path w="1003300" h="2286000">
                <a:moveTo>
                  <a:pt x="608271" y="2273300"/>
                </a:moveTo>
                <a:lnTo>
                  <a:pt x="605461" y="2273300"/>
                </a:lnTo>
                <a:lnTo>
                  <a:pt x="604925" y="2260600"/>
                </a:lnTo>
                <a:lnTo>
                  <a:pt x="607509" y="2260600"/>
                </a:lnTo>
                <a:lnTo>
                  <a:pt x="608271" y="2273300"/>
                </a:lnTo>
                <a:close/>
              </a:path>
              <a:path w="1003300" h="2286000">
                <a:moveTo>
                  <a:pt x="609203" y="2273300"/>
                </a:moveTo>
                <a:lnTo>
                  <a:pt x="608773" y="2273300"/>
                </a:lnTo>
                <a:lnTo>
                  <a:pt x="608167" y="2260600"/>
                </a:lnTo>
                <a:lnTo>
                  <a:pt x="610385" y="2260600"/>
                </a:lnTo>
                <a:lnTo>
                  <a:pt x="609203" y="2273300"/>
                </a:lnTo>
                <a:close/>
              </a:path>
              <a:path w="1003300" h="2286000">
                <a:moveTo>
                  <a:pt x="624605" y="2273300"/>
                </a:moveTo>
                <a:lnTo>
                  <a:pt x="621307" y="2260600"/>
                </a:lnTo>
                <a:lnTo>
                  <a:pt x="626127" y="2260600"/>
                </a:lnTo>
                <a:lnTo>
                  <a:pt x="624605" y="2273300"/>
                </a:lnTo>
                <a:close/>
              </a:path>
              <a:path w="1003300" h="2286000">
                <a:moveTo>
                  <a:pt x="628327" y="2273300"/>
                </a:moveTo>
                <a:lnTo>
                  <a:pt x="626839" y="2273300"/>
                </a:lnTo>
                <a:lnTo>
                  <a:pt x="628129" y="2260600"/>
                </a:lnTo>
                <a:lnTo>
                  <a:pt x="628327" y="2260600"/>
                </a:lnTo>
                <a:lnTo>
                  <a:pt x="628327" y="2273300"/>
                </a:lnTo>
                <a:close/>
              </a:path>
              <a:path w="1003300" h="2286000">
                <a:moveTo>
                  <a:pt x="647070" y="2273300"/>
                </a:moveTo>
                <a:lnTo>
                  <a:pt x="643944" y="2273300"/>
                </a:lnTo>
                <a:lnTo>
                  <a:pt x="641939" y="2260600"/>
                </a:lnTo>
                <a:lnTo>
                  <a:pt x="646279" y="2260600"/>
                </a:lnTo>
                <a:lnTo>
                  <a:pt x="647070" y="2273300"/>
                </a:lnTo>
                <a:close/>
              </a:path>
              <a:path w="1003300" h="2286000">
                <a:moveTo>
                  <a:pt x="660185" y="2273300"/>
                </a:moveTo>
                <a:lnTo>
                  <a:pt x="654224" y="2273300"/>
                </a:lnTo>
                <a:lnTo>
                  <a:pt x="652760" y="2260600"/>
                </a:lnTo>
                <a:lnTo>
                  <a:pt x="654855" y="2260600"/>
                </a:lnTo>
                <a:lnTo>
                  <a:pt x="658992" y="2269132"/>
                </a:lnTo>
                <a:lnTo>
                  <a:pt x="660185" y="2273300"/>
                </a:lnTo>
                <a:close/>
              </a:path>
              <a:path w="1003300" h="2286000">
                <a:moveTo>
                  <a:pt x="661013" y="2273300"/>
                </a:moveTo>
                <a:lnTo>
                  <a:pt x="658992" y="2269132"/>
                </a:lnTo>
                <a:lnTo>
                  <a:pt x="656549" y="2260600"/>
                </a:lnTo>
                <a:lnTo>
                  <a:pt x="661013" y="2260600"/>
                </a:lnTo>
                <a:lnTo>
                  <a:pt x="661013" y="2273300"/>
                </a:lnTo>
                <a:close/>
              </a:path>
              <a:path w="1003300" h="2286000">
                <a:moveTo>
                  <a:pt x="665562" y="2273300"/>
                </a:moveTo>
                <a:lnTo>
                  <a:pt x="664487" y="2260600"/>
                </a:lnTo>
                <a:lnTo>
                  <a:pt x="665258" y="2260600"/>
                </a:lnTo>
                <a:lnTo>
                  <a:pt x="665562" y="2273300"/>
                </a:lnTo>
                <a:close/>
              </a:path>
              <a:path w="1003300" h="2286000">
                <a:moveTo>
                  <a:pt x="672283" y="2273300"/>
                </a:moveTo>
                <a:lnTo>
                  <a:pt x="665675" y="2273300"/>
                </a:lnTo>
                <a:lnTo>
                  <a:pt x="667911" y="2260600"/>
                </a:lnTo>
                <a:lnTo>
                  <a:pt x="669137" y="2260600"/>
                </a:lnTo>
                <a:lnTo>
                  <a:pt x="672283" y="2273300"/>
                </a:lnTo>
                <a:close/>
              </a:path>
              <a:path w="1003300" h="2286000">
                <a:moveTo>
                  <a:pt x="684595" y="2273300"/>
                </a:moveTo>
                <a:lnTo>
                  <a:pt x="682139" y="2273300"/>
                </a:lnTo>
                <a:lnTo>
                  <a:pt x="683027" y="2260600"/>
                </a:lnTo>
                <a:lnTo>
                  <a:pt x="683719" y="2260600"/>
                </a:lnTo>
                <a:lnTo>
                  <a:pt x="684595" y="2273300"/>
                </a:lnTo>
                <a:close/>
              </a:path>
              <a:path w="1003300" h="2286000">
                <a:moveTo>
                  <a:pt x="688088" y="2273300"/>
                </a:moveTo>
                <a:lnTo>
                  <a:pt x="684595" y="2273300"/>
                </a:lnTo>
                <a:lnTo>
                  <a:pt x="685430" y="2260600"/>
                </a:lnTo>
                <a:lnTo>
                  <a:pt x="687829" y="2260600"/>
                </a:lnTo>
                <a:lnTo>
                  <a:pt x="688088" y="2273300"/>
                </a:lnTo>
                <a:close/>
              </a:path>
              <a:path w="1003300" h="2286000">
                <a:moveTo>
                  <a:pt x="303186" y="2286000"/>
                </a:moveTo>
                <a:lnTo>
                  <a:pt x="301020" y="2286000"/>
                </a:lnTo>
                <a:lnTo>
                  <a:pt x="297200" y="2273300"/>
                </a:lnTo>
                <a:lnTo>
                  <a:pt x="298513" y="2273300"/>
                </a:lnTo>
                <a:lnTo>
                  <a:pt x="303186" y="2286000"/>
                </a:lnTo>
                <a:close/>
              </a:path>
              <a:path w="1003300" h="2286000">
                <a:moveTo>
                  <a:pt x="313385" y="2286000"/>
                </a:moveTo>
                <a:lnTo>
                  <a:pt x="311127" y="2286000"/>
                </a:lnTo>
                <a:lnTo>
                  <a:pt x="310094" y="2273300"/>
                </a:lnTo>
                <a:lnTo>
                  <a:pt x="310970" y="2273300"/>
                </a:lnTo>
                <a:lnTo>
                  <a:pt x="313385" y="2286000"/>
                </a:lnTo>
                <a:close/>
              </a:path>
              <a:path w="1003300" h="2286000">
                <a:moveTo>
                  <a:pt x="317791" y="2286000"/>
                </a:moveTo>
                <a:lnTo>
                  <a:pt x="313385" y="2286000"/>
                </a:lnTo>
                <a:lnTo>
                  <a:pt x="314882" y="2273300"/>
                </a:lnTo>
                <a:lnTo>
                  <a:pt x="321684" y="2273300"/>
                </a:lnTo>
                <a:lnTo>
                  <a:pt x="317791" y="2286000"/>
                </a:lnTo>
                <a:close/>
              </a:path>
              <a:path w="1003300" h="2286000">
                <a:moveTo>
                  <a:pt x="332568" y="2286000"/>
                </a:moveTo>
                <a:lnTo>
                  <a:pt x="329678" y="2273300"/>
                </a:lnTo>
                <a:lnTo>
                  <a:pt x="334413" y="2273300"/>
                </a:lnTo>
                <a:lnTo>
                  <a:pt x="332568" y="2286000"/>
                </a:lnTo>
                <a:close/>
              </a:path>
              <a:path w="1003300" h="2286000">
                <a:moveTo>
                  <a:pt x="338905" y="2286000"/>
                </a:moveTo>
                <a:lnTo>
                  <a:pt x="337343" y="2286000"/>
                </a:lnTo>
                <a:lnTo>
                  <a:pt x="334413" y="2273300"/>
                </a:lnTo>
                <a:lnTo>
                  <a:pt x="350018" y="2273300"/>
                </a:lnTo>
                <a:lnTo>
                  <a:pt x="338905" y="2286000"/>
                </a:lnTo>
                <a:close/>
              </a:path>
              <a:path w="1003300" h="2286000">
                <a:moveTo>
                  <a:pt x="619239" y="2286000"/>
                </a:moveTo>
                <a:lnTo>
                  <a:pt x="612720" y="2286000"/>
                </a:lnTo>
                <a:lnTo>
                  <a:pt x="611761" y="2273300"/>
                </a:lnTo>
                <a:lnTo>
                  <a:pt x="615725" y="2273300"/>
                </a:lnTo>
                <a:lnTo>
                  <a:pt x="619239" y="2286000"/>
                </a:lnTo>
                <a:close/>
              </a:path>
              <a:path w="1003300" h="2286000">
                <a:moveTo>
                  <a:pt x="631181" y="2286000"/>
                </a:moveTo>
                <a:lnTo>
                  <a:pt x="619239" y="2286000"/>
                </a:lnTo>
                <a:lnTo>
                  <a:pt x="620326" y="2273300"/>
                </a:lnTo>
                <a:lnTo>
                  <a:pt x="620866" y="2273300"/>
                </a:lnTo>
                <a:lnTo>
                  <a:pt x="631181" y="2286000"/>
                </a:lnTo>
                <a:close/>
              </a:path>
              <a:path w="1003300" h="2286000">
                <a:moveTo>
                  <a:pt x="653044" y="2286000"/>
                </a:moveTo>
                <a:lnTo>
                  <a:pt x="641890" y="2286000"/>
                </a:lnTo>
                <a:lnTo>
                  <a:pt x="640643" y="2273300"/>
                </a:lnTo>
                <a:lnTo>
                  <a:pt x="650562" y="2273300"/>
                </a:lnTo>
                <a:lnTo>
                  <a:pt x="653044" y="2286000"/>
                </a:lnTo>
                <a:close/>
              </a:path>
              <a:path w="1003300" h="2286000">
                <a:moveTo>
                  <a:pt x="656276" y="2286000"/>
                </a:moveTo>
                <a:lnTo>
                  <a:pt x="654644" y="2286000"/>
                </a:lnTo>
                <a:lnTo>
                  <a:pt x="654235" y="2273300"/>
                </a:lnTo>
                <a:lnTo>
                  <a:pt x="656276" y="2273300"/>
                </a:lnTo>
                <a:lnTo>
                  <a:pt x="656276" y="2286000"/>
                </a:lnTo>
                <a:close/>
              </a:path>
              <a:path w="1003300" h="2286000">
                <a:moveTo>
                  <a:pt x="663256" y="2286000"/>
                </a:moveTo>
                <a:lnTo>
                  <a:pt x="661312" y="2286000"/>
                </a:lnTo>
                <a:lnTo>
                  <a:pt x="660093" y="2273300"/>
                </a:lnTo>
                <a:lnTo>
                  <a:pt x="661406" y="2273300"/>
                </a:lnTo>
                <a:lnTo>
                  <a:pt x="663256" y="2286000"/>
                </a:lnTo>
                <a:close/>
              </a:path>
              <a:path w="1003300" h="2286000">
                <a:moveTo>
                  <a:pt x="672441" y="2286000"/>
                </a:moveTo>
                <a:lnTo>
                  <a:pt x="667011" y="2286000"/>
                </a:lnTo>
                <a:lnTo>
                  <a:pt x="671780" y="2273300"/>
                </a:lnTo>
                <a:lnTo>
                  <a:pt x="673081" y="2273300"/>
                </a:lnTo>
                <a:lnTo>
                  <a:pt x="672441" y="2286000"/>
                </a:lnTo>
                <a:close/>
              </a:path>
              <a:path w="1003300" h="2286000">
                <a:moveTo>
                  <a:pt x="676595" y="2286000"/>
                </a:moveTo>
                <a:lnTo>
                  <a:pt x="674135" y="2286000"/>
                </a:lnTo>
                <a:lnTo>
                  <a:pt x="675772" y="2273300"/>
                </a:lnTo>
                <a:lnTo>
                  <a:pt x="678554" y="2273300"/>
                </a:lnTo>
                <a:lnTo>
                  <a:pt x="676595" y="2286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algn="r" rtl="1"/>
            <a:endParaRPr>
              <a:cs typeface="B Nazanin" panose="00000400000000000000" pitchFamily="2" charset="-78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28519" y="4549742"/>
            <a:ext cx="2245105" cy="67183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438639" y="3120719"/>
            <a:ext cx="1421569" cy="11315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11444" y="5557310"/>
            <a:ext cx="1771837" cy="16510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52140" y="5557416"/>
            <a:ext cx="832486" cy="160020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344855" y="5557766"/>
            <a:ext cx="1350099" cy="165099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9948960" y="3181142"/>
            <a:ext cx="7952105" cy="4217670"/>
            <a:chOff x="9948960" y="3181142"/>
            <a:chExt cx="7952105" cy="4217670"/>
          </a:xfrm>
        </p:grpSpPr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485527" y="3452822"/>
              <a:ext cx="2247770" cy="14350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48960" y="3196711"/>
              <a:ext cx="1300111" cy="19049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922142" y="3181142"/>
              <a:ext cx="1978743" cy="227329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20097" y="4318626"/>
              <a:ext cx="7072360" cy="3080042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329300" y="7545458"/>
            <a:ext cx="5087718" cy="20447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3732394" y="7803336"/>
            <a:ext cx="1874318" cy="15258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539219" y="7785617"/>
            <a:ext cx="1966481" cy="149360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5867209" y="7750043"/>
            <a:ext cx="1960082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00538"/>
            <a:ext cx="5445387" cy="808637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08161" y="3103783"/>
            <a:ext cx="11479836" cy="718312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72922" y="1363391"/>
            <a:ext cx="8942070" cy="2326278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689610" marR="5080" indent="-677545" rtl="1">
              <a:lnSpc>
                <a:spcPts val="7950"/>
              </a:lnSpc>
              <a:spcBef>
                <a:spcPts val="1740"/>
              </a:spcBef>
            </a:pPr>
            <a:r>
              <a:rPr lang="fa-IR" sz="8000" spc="-10" dirty="0">
                <a:cs typeface="B Nazanin" panose="00000400000000000000" pitchFamily="2" charset="-78"/>
              </a:rPr>
              <a:t>نحوه استفاده از</a:t>
            </a:r>
            <a:br>
              <a:rPr lang="fa-IR" sz="8000" spc="-10" dirty="0">
                <a:cs typeface="B Nazanin" panose="00000400000000000000" pitchFamily="2" charset="-78"/>
              </a:rPr>
            </a:br>
            <a:r>
              <a:rPr lang="fa-IR" sz="8000" spc="-10" dirty="0">
                <a:cs typeface="B Nazanin" panose="00000400000000000000" pitchFamily="2" charset="-78"/>
              </a:rPr>
              <a:t> این ارائه</a:t>
            </a:r>
            <a:endParaRPr sz="8000" dirty="0">
              <a:cs typeface="B Nazanin" panose="00000400000000000000" pitchFamily="2" charset="-78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83314" y="5918"/>
            <a:ext cx="4895850" cy="2345055"/>
          </a:xfrm>
          <a:custGeom>
            <a:avLst/>
            <a:gdLst/>
            <a:ahLst/>
            <a:cxnLst/>
            <a:rect l="l" t="t" r="r" b="b"/>
            <a:pathLst>
              <a:path w="4895850" h="2345055">
                <a:moveTo>
                  <a:pt x="2447694" y="0"/>
                </a:moveTo>
                <a:lnTo>
                  <a:pt x="4881365" y="8"/>
                </a:lnTo>
                <a:lnTo>
                  <a:pt x="4891702" y="2886"/>
                </a:lnTo>
                <a:lnTo>
                  <a:pt x="4894619" y="13267"/>
                </a:lnTo>
                <a:lnTo>
                  <a:pt x="4895237" y="1863539"/>
                </a:lnTo>
                <a:lnTo>
                  <a:pt x="4893964" y="1878763"/>
                </a:lnTo>
                <a:lnTo>
                  <a:pt x="4889425" y="1889658"/>
                </a:lnTo>
                <a:lnTo>
                  <a:pt x="4880546" y="1896584"/>
                </a:lnTo>
                <a:lnTo>
                  <a:pt x="4866249" y="1899903"/>
                </a:lnTo>
                <a:lnTo>
                  <a:pt x="4812920" y="1907068"/>
                </a:lnTo>
                <a:lnTo>
                  <a:pt x="4760794" y="1918052"/>
                </a:lnTo>
                <a:lnTo>
                  <a:pt x="4709685" y="1932246"/>
                </a:lnTo>
                <a:lnTo>
                  <a:pt x="4659409" y="1949038"/>
                </a:lnTo>
                <a:lnTo>
                  <a:pt x="4609779" y="1967817"/>
                </a:lnTo>
                <a:lnTo>
                  <a:pt x="4560609" y="1987972"/>
                </a:lnTo>
                <a:lnTo>
                  <a:pt x="4511715" y="2008893"/>
                </a:lnTo>
                <a:lnTo>
                  <a:pt x="4462910" y="2029967"/>
                </a:lnTo>
                <a:lnTo>
                  <a:pt x="4418034" y="2048377"/>
                </a:lnTo>
                <a:lnTo>
                  <a:pt x="4372752" y="2065678"/>
                </a:lnTo>
                <a:lnTo>
                  <a:pt x="4281782" y="2099094"/>
                </a:lnTo>
                <a:lnTo>
                  <a:pt x="4236500" y="2116282"/>
                </a:lnTo>
                <a:lnTo>
                  <a:pt x="4191624" y="2134505"/>
                </a:lnTo>
                <a:lnTo>
                  <a:pt x="4141035" y="2155882"/>
                </a:lnTo>
                <a:lnTo>
                  <a:pt x="4090328" y="2176955"/>
                </a:lnTo>
                <a:lnTo>
                  <a:pt x="4039386" y="2197397"/>
                </a:lnTo>
                <a:lnTo>
                  <a:pt x="3988091" y="2216882"/>
                </a:lnTo>
                <a:lnTo>
                  <a:pt x="3936326" y="2235084"/>
                </a:lnTo>
                <a:lnTo>
                  <a:pt x="3883973" y="2251678"/>
                </a:lnTo>
                <a:lnTo>
                  <a:pt x="3832255" y="2266519"/>
                </a:lnTo>
                <a:lnTo>
                  <a:pt x="3780280" y="2280272"/>
                </a:lnTo>
                <a:lnTo>
                  <a:pt x="3728039" y="2292880"/>
                </a:lnTo>
                <a:lnTo>
                  <a:pt x="3675527" y="2304284"/>
                </a:lnTo>
                <a:lnTo>
                  <a:pt x="3622736" y="2314426"/>
                </a:lnTo>
                <a:lnTo>
                  <a:pt x="3569661" y="2323248"/>
                </a:lnTo>
                <a:lnTo>
                  <a:pt x="3516293" y="2330691"/>
                </a:lnTo>
                <a:lnTo>
                  <a:pt x="3474630" y="2336217"/>
                </a:lnTo>
                <a:lnTo>
                  <a:pt x="3432919" y="2341369"/>
                </a:lnTo>
                <a:lnTo>
                  <a:pt x="3391112" y="2344742"/>
                </a:lnTo>
                <a:lnTo>
                  <a:pt x="3349160" y="2344929"/>
                </a:lnTo>
                <a:lnTo>
                  <a:pt x="3293966" y="2341767"/>
                </a:lnTo>
                <a:lnTo>
                  <a:pt x="3238922" y="2336904"/>
                </a:lnTo>
                <a:lnTo>
                  <a:pt x="3184035" y="2330057"/>
                </a:lnTo>
                <a:lnTo>
                  <a:pt x="3129309" y="2320943"/>
                </a:lnTo>
                <a:lnTo>
                  <a:pt x="3077710" y="2310668"/>
                </a:lnTo>
                <a:lnTo>
                  <a:pt x="3026545" y="2298943"/>
                </a:lnTo>
                <a:lnTo>
                  <a:pt x="2976110" y="2284981"/>
                </a:lnTo>
                <a:lnTo>
                  <a:pt x="2926699" y="2267992"/>
                </a:lnTo>
                <a:lnTo>
                  <a:pt x="2878610" y="2247189"/>
                </a:lnTo>
                <a:lnTo>
                  <a:pt x="2837050" y="2226005"/>
                </a:lnTo>
                <a:lnTo>
                  <a:pt x="2796316" y="2203354"/>
                </a:lnTo>
                <a:lnTo>
                  <a:pt x="2756306" y="2179407"/>
                </a:lnTo>
                <a:lnTo>
                  <a:pt x="2716916" y="2154332"/>
                </a:lnTo>
                <a:lnTo>
                  <a:pt x="2678043" y="2128299"/>
                </a:lnTo>
                <a:lnTo>
                  <a:pt x="2639583" y="2101476"/>
                </a:lnTo>
                <a:lnTo>
                  <a:pt x="2602516" y="2074016"/>
                </a:lnTo>
                <a:lnTo>
                  <a:pt x="2566788" y="2045302"/>
                </a:lnTo>
                <a:lnTo>
                  <a:pt x="2532245" y="2015376"/>
                </a:lnTo>
                <a:lnTo>
                  <a:pt x="2498734" y="1984277"/>
                </a:lnTo>
                <a:lnTo>
                  <a:pt x="2444779" y="1930979"/>
                </a:lnTo>
                <a:lnTo>
                  <a:pt x="2422994" y="1910365"/>
                </a:lnTo>
                <a:lnTo>
                  <a:pt x="2378878" y="1869696"/>
                </a:lnTo>
                <a:lnTo>
                  <a:pt x="2347536" y="1837847"/>
                </a:lnTo>
                <a:lnTo>
                  <a:pt x="2318280" y="1804127"/>
                </a:lnTo>
                <a:lnTo>
                  <a:pt x="2289420" y="1770083"/>
                </a:lnTo>
                <a:lnTo>
                  <a:pt x="2259268" y="1737260"/>
                </a:lnTo>
                <a:lnTo>
                  <a:pt x="2231673" y="1708881"/>
                </a:lnTo>
                <a:lnTo>
                  <a:pt x="2204738" y="1679972"/>
                </a:lnTo>
                <a:lnTo>
                  <a:pt x="2178694" y="1650318"/>
                </a:lnTo>
                <a:lnTo>
                  <a:pt x="2153768" y="1619702"/>
                </a:lnTo>
                <a:lnTo>
                  <a:pt x="2118996" y="1577699"/>
                </a:lnTo>
                <a:lnTo>
                  <a:pt x="2082299" y="1537556"/>
                </a:lnTo>
                <a:lnTo>
                  <a:pt x="2044283" y="1498690"/>
                </a:lnTo>
                <a:lnTo>
                  <a:pt x="2005557" y="1460513"/>
                </a:lnTo>
                <a:lnTo>
                  <a:pt x="1966727" y="1422439"/>
                </a:lnTo>
                <a:lnTo>
                  <a:pt x="1928401" y="1383882"/>
                </a:lnTo>
                <a:lnTo>
                  <a:pt x="1893638" y="1353107"/>
                </a:lnTo>
                <a:lnTo>
                  <a:pt x="1855785" y="1326186"/>
                </a:lnTo>
                <a:lnTo>
                  <a:pt x="1816802" y="1300647"/>
                </a:lnTo>
                <a:lnTo>
                  <a:pt x="1738256" y="1245789"/>
                </a:lnTo>
                <a:lnTo>
                  <a:pt x="1696245" y="1220451"/>
                </a:lnTo>
                <a:lnTo>
                  <a:pt x="1652919" y="1197575"/>
                </a:lnTo>
                <a:lnTo>
                  <a:pt x="1608584" y="1176732"/>
                </a:lnTo>
                <a:lnTo>
                  <a:pt x="1563543" y="1157489"/>
                </a:lnTo>
                <a:lnTo>
                  <a:pt x="1511259" y="1137347"/>
                </a:lnTo>
                <a:lnTo>
                  <a:pt x="1458211" y="1119057"/>
                </a:lnTo>
                <a:lnTo>
                  <a:pt x="1404695" y="1102041"/>
                </a:lnTo>
                <a:lnTo>
                  <a:pt x="1351003" y="1085723"/>
                </a:lnTo>
                <a:lnTo>
                  <a:pt x="1304217" y="1071888"/>
                </a:lnTo>
                <a:lnTo>
                  <a:pt x="1257320" y="1058419"/>
                </a:lnTo>
                <a:lnTo>
                  <a:pt x="1210342" y="1045231"/>
                </a:lnTo>
                <a:lnTo>
                  <a:pt x="1024518" y="994220"/>
                </a:lnTo>
                <a:lnTo>
                  <a:pt x="979987" y="981402"/>
                </a:lnTo>
                <a:lnTo>
                  <a:pt x="935850" y="967467"/>
                </a:lnTo>
                <a:lnTo>
                  <a:pt x="892351" y="951816"/>
                </a:lnTo>
                <a:lnTo>
                  <a:pt x="849732" y="933854"/>
                </a:lnTo>
                <a:lnTo>
                  <a:pt x="802194" y="911563"/>
                </a:lnTo>
                <a:lnTo>
                  <a:pt x="755240" y="888161"/>
                </a:lnTo>
                <a:lnTo>
                  <a:pt x="709102" y="863167"/>
                </a:lnTo>
                <a:lnTo>
                  <a:pt x="664011" y="836102"/>
                </a:lnTo>
                <a:lnTo>
                  <a:pt x="580674" y="779703"/>
                </a:lnTo>
                <a:lnTo>
                  <a:pt x="540471" y="753758"/>
                </a:lnTo>
                <a:lnTo>
                  <a:pt x="501121" y="726695"/>
                </a:lnTo>
                <a:lnTo>
                  <a:pt x="464159" y="696559"/>
                </a:lnTo>
                <a:lnTo>
                  <a:pt x="428974" y="665474"/>
                </a:lnTo>
                <a:lnTo>
                  <a:pt x="393121" y="635098"/>
                </a:lnTo>
                <a:lnTo>
                  <a:pt x="357487" y="604506"/>
                </a:lnTo>
                <a:lnTo>
                  <a:pt x="322958" y="572775"/>
                </a:lnTo>
                <a:lnTo>
                  <a:pt x="290420" y="538981"/>
                </a:lnTo>
                <a:lnTo>
                  <a:pt x="257662" y="501266"/>
                </a:lnTo>
                <a:lnTo>
                  <a:pt x="225944" y="462781"/>
                </a:lnTo>
                <a:lnTo>
                  <a:pt x="195486" y="423381"/>
                </a:lnTo>
                <a:lnTo>
                  <a:pt x="166511" y="382915"/>
                </a:lnTo>
                <a:lnTo>
                  <a:pt x="139242" y="341237"/>
                </a:lnTo>
                <a:lnTo>
                  <a:pt x="113899" y="298198"/>
                </a:lnTo>
                <a:lnTo>
                  <a:pt x="90707" y="253650"/>
                </a:lnTo>
                <a:lnTo>
                  <a:pt x="70193" y="208205"/>
                </a:lnTo>
                <a:lnTo>
                  <a:pt x="51855" y="161951"/>
                </a:lnTo>
                <a:lnTo>
                  <a:pt x="34930" y="115171"/>
                </a:lnTo>
                <a:lnTo>
                  <a:pt x="2266" y="21164"/>
                </a:lnTo>
                <a:lnTo>
                  <a:pt x="0" y="10850"/>
                </a:lnTo>
                <a:lnTo>
                  <a:pt x="1881" y="4072"/>
                </a:lnTo>
                <a:lnTo>
                  <a:pt x="7948" y="565"/>
                </a:lnTo>
                <a:lnTo>
                  <a:pt x="18236" y="64"/>
                </a:lnTo>
                <a:lnTo>
                  <a:pt x="25034" y="577"/>
                </a:lnTo>
                <a:lnTo>
                  <a:pt x="31896" y="128"/>
                </a:lnTo>
                <a:lnTo>
                  <a:pt x="2447694" y="0"/>
                </a:lnTo>
                <a:close/>
              </a:path>
            </a:pathLst>
          </a:custGeom>
          <a:solidFill>
            <a:srgbClr val="BEFFC2"/>
          </a:solidFill>
        </p:spPr>
        <p:txBody>
          <a:bodyPr wrap="square" lIns="0" tIns="0" rIns="0" bIns="0" rtlCol="0"/>
          <a:lstStyle/>
          <a:p>
            <a:pPr algn="r" rtl="1"/>
            <a:endParaRPr>
              <a:cs typeface="B Nazanin" panose="00000400000000000000" pitchFamily="2" charset="-78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8090" y="0"/>
            <a:ext cx="3565405" cy="257184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10925" y="6575143"/>
            <a:ext cx="3913504" cy="338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 marR="201295" algn="ctr" rtl="1">
              <a:lnSpc>
                <a:spcPct val="116100"/>
              </a:lnSpc>
              <a:spcBef>
                <a:spcPts val="100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دانلود رایگان قالب پاورپوینت حیوانات و جانوران (تم: حیوانات جنگل) با 23 اسلاید تهیه کردم. این قالب پاورپوینت شامل 20 اسلاید ابتدایی حرفه ای و متحرک است که به صورت رایگان در اختیار شما قرار می گیرد. همچنین، 3 اسلاید دیگر که به عنوان اسلایدهای کمکی مانند اشکال و جداول بوده، کاملا قابل ویرایش هستند.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1197" y="5466146"/>
            <a:ext cx="3333115" cy="621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3900" b="1" spc="-36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اسلایدهای </a:t>
            </a:r>
            <a:r>
              <a:rPr lang="en-US" sz="3900" b="1" spc="-36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GOOGLE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0537" y="6788232"/>
            <a:ext cx="3867150" cy="3011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 rtl="1">
              <a:lnSpc>
                <a:spcPct val="116100"/>
              </a:lnSpc>
              <a:spcBef>
                <a:spcPts val="100"/>
              </a:spcBef>
              <a:tabLst>
                <a:tab pos="1212850" algn="l"/>
              </a:tabLst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دانلود رایگان قالب پاورپوینت حیوانات و جانوران (تم: حیوانات جنگل) با 23 اسلاید تهیه کردم. این قالب پاورپوینت شامل 20 اسلاید ابتدایی حرفه ای و متحرک است که به صورت رایگان در اختیار شما قرار می گیرد. همچنین، 3 اسلاید دیگر که به عنوان اسلایدهای کمکی مانند اشکال و جداول بوده، کاملا قابل ویرایش هستند.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06638" y="5466146"/>
            <a:ext cx="2675255" cy="621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fa-IR" sz="3900" b="1" spc="-34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پاورپوینت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484648" y="6575143"/>
            <a:ext cx="3468370" cy="338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 rtl="1">
              <a:lnSpc>
                <a:spcPct val="116100"/>
              </a:lnSpc>
              <a:spcBef>
                <a:spcPts val="100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دانلود رایگان قالب پاورپوینت حیوانات و جانوران (تم: حیوانات جنگل) با 23 اسلاید تهیه کردم. این قالب پاورپوینت شامل 20 اسلاید ابتدایی حرفه ای و متحرک است که به صورت رایگان در اختیار شما قرار می گیرد. همچنین، 3 اسلاید دیگر که به عنوان اسلایدهای کمکی مانند اشکال و جداول بوده، کاملا قابل ویرایش هستند.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518523" y="5466146"/>
            <a:ext cx="1400810" cy="621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 rtl="1">
              <a:lnSpc>
                <a:spcPct val="100000"/>
              </a:lnSpc>
              <a:spcBef>
                <a:spcPts val="110"/>
              </a:spcBef>
            </a:pPr>
            <a:r>
              <a:rPr lang="en-US" sz="3900" b="1" cap="small" spc="235" dirty="0" err="1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c</a:t>
            </a:r>
            <a:r>
              <a:rPr lang="en-US" sz="3900" b="1" spc="-380" dirty="0" err="1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A</a:t>
            </a:r>
            <a:r>
              <a:rPr lang="en-US" sz="3900" b="1" spc="-235" dirty="0" err="1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N</a:t>
            </a:r>
            <a:r>
              <a:rPr lang="en-US" sz="3900" b="1" cap="small" spc="190" dirty="0" err="1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v</a:t>
            </a:r>
            <a:r>
              <a:rPr lang="en-US" sz="3900" b="1" spc="-375" dirty="0" err="1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A</a:t>
            </a:r>
            <a:endParaRPr lang="en-US" sz="3900" dirty="0">
              <a:latin typeface="Trebuchet M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02380" y="487491"/>
            <a:ext cx="5480544" cy="41020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7937501"/>
            <a:ext cx="4724663" cy="23494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-87513" y="3888522"/>
            <a:ext cx="14132560" cy="1300356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marR="5080" indent="760730" rtl="1">
              <a:lnSpc>
                <a:spcPts val="7950"/>
              </a:lnSpc>
              <a:spcBef>
                <a:spcPts val="1740"/>
              </a:spcBef>
            </a:pPr>
            <a:r>
              <a:rPr lang="fa-IR" sz="8000" spc="-869" dirty="0">
                <a:cs typeface="B Nazanin" panose="00000400000000000000" pitchFamily="2" charset="-78"/>
              </a:rPr>
              <a:t>قالب های رایگان برای همه نیازهای ارائه شما</a:t>
            </a:r>
            <a:endParaRPr sz="8000" dirty="0">
              <a:cs typeface="B Nazanin" panose="00000400000000000000" pitchFamily="2" charset="-78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0209" y="6755107"/>
            <a:ext cx="2995930" cy="1512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780" marR="5080" indent="-386715" algn="r" rtl="1">
              <a:lnSpc>
                <a:spcPct val="115999"/>
              </a:lnSpc>
              <a:spcBef>
                <a:spcPts val="100"/>
              </a:spcBef>
            </a:pPr>
            <a:r>
              <a:rPr lang="fa-IR" sz="2100" b="1" spc="-6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می خواهیم تا به شما به عنوان کاربر توصیه کنیم که این قالب پاورپوینت را دانلود و استفاده کنید.</a:t>
            </a:r>
            <a:endParaRPr sz="2100" dirty="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471999" y="6755107"/>
            <a:ext cx="3829050" cy="1512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9790" marR="5080" indent="-847725" algn="r" rtl="1">
              <a:lnSpc>
                <a:spcPct val="115999"/>
              </a:lnSpc>
              <a:spcBef>
                <a:spcPts val="100"/>
              </a:spcBef>
            </a:pPr>
            <a:r>
              <a:rPr lang="fa-IR" sz="2100" b="1" spc="2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می خواهیم تا به شما به عنوان کاربر توصیه کنیم که این قالب پاورپوینت را دانلود و استفاده کنید.</a:t>
            </a:r>
            <a:endParaRPr sz="2100" dirty="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63645" y="6755107"/>
            <a:ext cx="3230245" cy="1512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3415" marR="5080" indent="-641350" algn="r" rtl="1">
              <a:lnSpc>
                <a:spcPct val="115999"/>
              </a:lnSpc>
              <a:spcBef>
                <a:spcPts val="100"/>
              </a:spcBef>
            </a:pPr>
            <a:r>
              <a:rPr lang="fa-IR" sz="2100" b="1" spc="9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می خواهیم تا به شما به عنوان کاربر توصیه کنیم که این قالب پاورپوینت را دانلود و استفاده کنید.</a:t>
            </a:r>
            <a:endParaRPr sz="2100" dirty="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91946" y="6755107"/>
            <a:ext cx="3361690" cy="1512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8170" marR="5080" indent="-586105" algn="r" rtl="1">
              <a:lnSpc>
                <a:spcPct val="115999"/>
              </a:lnSpc>
              <a:spcBef>
                <a:spcPts val="100"/>
              </a:spcBef>
            </a:pPr>
            <a:r>
              <a:rPr lang="fa-IR" sz="2100" b="1" spc="-50" dirty="0">
                <a:solidFill>
                  <a:srgbClr val="1B233F"/>
                </a:solidFill>
                <a:latin typeface="Arial"/>
                <a:cs typeface="B Nazanin" panose="00000400000000000000" pitchFamily="2" charset="-78"/>
              </a:rPr>
              <a:t>می خواهیم تا به شما به عنوان کاربر توصیه کنیم که این قالب پاورپوینت را دانلود و استفاده کنید.</a:t>
            </a:r>
            <a:endParaRPr sz="2100" dirty="0">
              <a:latin typeface="Arial"/>
              <a:cs typeface="B Nazanin" panose="00000400000000000000" pitchFamily="2" charset="-78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6336" y="8179715"/>
            <a:ext cx="4314824" cy="210728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12613" y="4355008"/>
            <a:ext cx="1975385" cy="233163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0" y="0"/>
            <a:ext cx="3789679" cy="2809240"/>
          </a:xfrm>
          <a:custGeom>
            <a:avLst/>
            <a:gdLst/>
            <a:ahLst/>
            <a:cxnLst/>
            <a:rect l="l" t="t" r="r" b="b"/>
            <a:pathLst>
              <a:path w="3789679" h="2809240">
                <a:moveTo>
                  <a:pt x="0" y="0"/>
                </a:moveTo>
                <a:lnTo>
                  <a:pt x="3789454" y="0"/>
                </a:lnTo>
                <a:lnTo>
                  <a:pt x="3787675" y="8204"/>
                </a:lnTo>
                <a:lnTo>
                  <a:pt x="3737829" y="264730"/>
                </a:lnTo>
                <a:lnTo>
                  <a:pt x="3727024" y="316054"/>
                </a:lnTo>
                <a:lnTo>
                  <a:pt x="3715650" y="367243"/>
                </a:lnTo>
                <a:lnTo>
                  <a:pt x="3703592" y="418268"/>
                </a:lnTo>
                <a:lnTo>
                  <a:pt x="3690733" y="469102"/>
                </a:lnTo>
                <a:lnTo>
                  <a:pt x="3676957" y="519716"/>
                </a:lnTo>
                <a:lnTo>
                  <a:pt x="3662150" y="570082"/>
                </a:lnTo>
                <a:lnTo>
                  <a:pt x="3647260" y="617811"/>
                </a:lnTo>
                <a:lnTo>
                  <a:pt x="3631814" y="665336"/>
                </a:lnTo>
                <a:lnTo>
                  <a:pt x="3615794" y="712649"/>
                </a:lnTo>
                <a:lnTo>
                  <a:pt x="3599186" y="759742"/>
                </a:lnTo>
                <a:lnTo>
                  <a:pt x="3581971" y="806607"/>
                </a:lnTo>
                <a:lnTo>
                  <a:pt x="3564134" y="853234"/>
                </a:lnTo>
                <a:lnTo>
                  <a:pt x="3545657" y="899616"/>
                </a:lnTo>
                <a:lnTo>
                  <a:pt x="3526525" y="945744"/>
                </a:lnTo>
                <a:lnTo>
                  <a:pt x="3506721" y="991610"/>
                </a:lnTo>
                <a:lnTo>
                  <a:pt x="3486229" y="1037205"/>
                </a:lnTo>
                <a:lnTo>
                  <a:pt x="3465031" y="1082521"/>
                </a:lnTo>
                <a:lnTo>
                  <a:pt x="3395986" y="1223736"/>
                </a:lnTo>
                <a:lnTo>
                  <a:pt x="3371297" y="1271199"/>
                </a:lnTo>
                <a:lnTo>
                  <a:pt x="3344554" y="1317440"/>
                </a:lnTo>
                <a:lnTo>
                  <a:pt x="3314779" y="1361856"/>
                </a:lnTo>
                <a:lnTo>
                  <a:pt x="3284839" y="1402307"/>
                </a:lnTo>
                <a:lnTo>
                  <a:pt x="3254255" y="1442239"/>
                </a:lnTo>
                <a:lnTo>
                  <a:pt x="3222961" y="1481605"/>
                </a:lnTo>
                <a:lnTo>
                  <a:pt x="3190886" y="1520356"/>
                </a:lnTo>
                <a:lnTo>
                  <a:pt x="3157963" y="1558445"/>
                </a:lnTo>
                <a:lnTo>
                  <a:pt x="3124121" y="1595823"/>
                </a:lnTo>
                <a:lnTo>
                  <a:pt x="3089292" y="1632443"/>
                </a:lnTo>
                <a:lnTo>
                  <a:pt x="3052502" y="1669736"/>
                </a:lnTo>
                <a:lnTo>
                  <a:pt x="3015224" y="1706465"/>
                </a:lnTo>
                <a:lnTo>
                  <a:pt x="2977268" y="1742363"/>
                </a:lnTo>
                <a:lnTo>
                  <a:pt x="2938442" y="1777166"/>
                </a:lnTo>
                <a:lnTo>
                  <a:pt x="2898553" y="1810609"/>
                </a:lnTo>
                <a:lnTo>
                  <a:pt x="2857410" y="1842426"/>
                </a:lnTo>
                <a:lnTo>
                  <a:pt x="2814821" y="1872353"/>
                </a:lnTo>
                <a:lnTo>
                  <a:pt x="2770594" y="1900123"/>
                </a:lnTo>
                <a:lnTo>
                  <a:pt x="2727591" y="1924725"/>
                </a:lnTo>
                <a:lnTo>
                  <a:pt x="2684027" y="1948224"/>
                </a:lnTo>
                <a:lnTo>
                  <a:pt x="2639941" y="1970703"/>
                </a:lnTo>
                <a:lnTo>
                  <a:pt x="2595374" y="1992249"/>
                </a:lnTo>
                <a:lnTo>
                  <a:pt x="2550365" y="2012944"/>
                </a:lnTo>
                <a:lnTo>
                  <a:pt x="2504953" y="2032875"/>
                </a:lnTo>
                <a:lnTo>
                  <a:pt x="2459179" y="2052127"/>
                </a:lnTo>
                <a:lnTo>
                  <a:pt x="2413081" y="2070783"/>
                </a:lnTo>
                <a:lnTo>
                  <a:pt x="2366699" y="2088928"/>
                </a:lnTo>
                <a:lnTo>
                  <a:pt x="2317396" y="2107086"/>
                </a:lnTo>
                <a:lnTo>
                  <a:pt x="2267859" y="2123738"/>
                </a:lnTo>
                <a:lnTo>
                  <a:pt x="2218057" y="2138973"/>
                </a:lnTo>
                <a:lnTo>
                  <a:pt x="2167961" y="2152879"/>
                </a:lnTo>
                <a:lnTo>
                  <a:pt x="2117540" y="2165541"/>
                </a:lnTo>
                <a:lnTo>
                  <a:pt x="2066765" y="2177048"/>
                </a:lnTo>
                <a:lnTo>
                  <a:pt x="1968873" y="2197223"/>
                </a:lnTo>
                <a:lnTo>
                  <a:pt x="1922331" y="2207970"/>
                </a:lnTo>
                <a:lnTo>
                  <a:pt x="1829507" y="2230682"/>
                </a:lnTo>
                <a:lnTo>
                  <a:pt x="1783027" y="2240372"/>
                </a:lnTo>
                <a:lnTo>
                  <a:pt x="1736178" y="2247566"/>
                </a:lnTo>
                <a:lnTo>
                  <a:pt x="1689126" y="2253331"/>
                </a:lnTo>
                <a:lnTo>
                  <a:pt x="1642037" y="2258735"/>
                </a:lnTo>
                <a:lnTo>
                  <a:pt x="1595080" y="2264846"/>
                </a:lnTo>
                <a:lnTo>
                  <a:pt x="1548419" y="2272730"/>
                </a:lnTo>
                <a:lnTo>
                  <a:pt x="1498855" y="2282116"/>
                </a:lnTo>
                <a:lnTo>
                  <a:pt x="1449225" y="2290705"/>
                </a:lnTo>
                <a:lnTo>
                  <a:pt x="1399485" y="2298244"/>
                </a:lnTo>
                <a:lnTo>
                  <a:pt x="1349592" y="2304481"/>
                </a:lnTo>
                <a:lnTo>
                  <a:pt x="1247577" y="2314068"/>
                </a:lnTo>
                <a:lnTo>
                  <a:pt x="1195966" y="2320674"/>
                </a:lnTo>
                <a:lnTo>
                  <a:pt x="1144617" y="2328695"/>
                </a:lnTo>
                <a:lnTo>
                  <a:pt x="1093475" y="2337845"/>
                </a:lnTo>
                <a:lnTo>
                  <a:pt x="1042491" y="2347839"/>
                </a:lnTo>
                <a:lnTo>
                  <a:pt x="991610" y="2358391"/>
                </a:lnTo>
                <a:lnTo>
                  <a:pt x="889950" y="2380028"/>
                </a:lnTo>
                <a:lnTo>
                  <a:pt x="839066" y="2390540"/>
                </a:lnTo>
                <a:lnTo>
                  <a:pt x="788077" y="2400469"/>
                </a:lnTo>
                <a:lnTo>
                  <a:pt x="740097" y="2412078"/>
                </a:lnTo>
                <a:lnTo>
                  <a:pt x="693410" y="2427726"/>
                </a:lnTo>
                <a:lnTo>
                  <a:pt x="647556" y="2445998"/>
                </a:lnTo>
                <a:lnTo>
                  <a:pt x="556506" y="2484750"/>
                </a:lnTo>
                <a:lnTo>
                  <a:pt x="464442" y="2519760"/>
                </a:lnTo>
                <a:lnTo>
                  <a:pt x="419480" y="2539071"/>
                </a:lnTo>
                <a:lnTo>
                  <a:pt x="375430" y="2560141"/>
                </a:lnTo>
                <a:lnTo>
                  <a:pt x="332220" y="2582778"/>
                </a:lnTo>
                <a:lnTo>
                  <a:pt x="289775" y="2606791"/>
                </a:lnTo>
                <a:lnTo>
                  <a:pt x="248020" y="2631987"/>
                </a:lnTo>
                <a:lnTo>
                  <a:pt x="206883" y="2658176"/>
                </a:lnTo>
                <a:lnTo>
                  <a:pt x="166288" y="2685167"/>
                </a:lnTo>
                <a:lnTo>
                  <a:pt x="124450" y="2714295"/>
                </a:lnTo>
                <a:lnTo>
                  <a:pt x="83266" y="2744412"/>
                </a:lnTo>
                <a:lnTo>
                  <a:pt x="42641" y="2775351"/>
                </a:lnTo>
                <a:lnTo>
                  <a:pt x="2481" y="2806943"/>
                </a:lnTo>
                <a:lnTo>
                  <a:pt x="0" y="2808943"/>
                </a:lnTo>
                <a:lnTo>
                  <a:pt x="0" y="0"/>
                </a:lnTo>
                <a:close/>
              </a:path>
            </a:pathLst>
          </a:custGeom>
          <a:solidFill>
            <a:srgbClr val="BEFFC2"/>
          </a:solidFill>
        </p:spPr>
        <p:txBody>
          <a:bodyPr wrap="square" lIns="0" tIns="0" rIns="0" bIns="0" rtlCol="0"/>
          <a:lstStyle/>
          <a:p>
            <a:pPr algn="r" rtl="1"/>
            <a:endParaRPr>
              <a:cs typeface="B Nazanin" panose="00000400000000000000" pitchFamily="2" charset="-78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56594" y="7285935"/>
            <a:ext cx="4331404" cy="3001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5">
            <a:extLst>
              <a:ext uri="{FF2B5EF4-FFF2-40B4-BE49-F238E27FC236}">
                <a16:creationId xmlns:a16="http://schemas.microsoft.com/office/drawing/2014/main" id="{55F57351-3B26-CCF6-E3AB-255123C25C3D}"/>
              </a:ext>
            </a:extLst>
          </p:cNvPr>
          <p:cNvSpPr/>
          <p:nvPr/>
        </p:nvSpPr>
        <p:spPr>
          <a:xfrm>
            <a:off x="6555533" y="2238233"/>
            <a:ext cx="784718" cy="787042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Isosceles Triangle 51">
            <a:extLst>
              <a:ext uri="{FF2B5EF4-FFF2-40B4-BE49-F238E27FC236}">
                <a16:creationId xmlns:a16="http://schemas.microsoft.com/office/drawing/2014/main" id="{DF3A3782-1244-8D5D-6A3B-7BF6B86B9313}"/>
              </a:ext>
            </a:extLst>
          </p:cNvPr>
          <p:cNvSpPr/>
          <p:nvPr/>
        </p:nvSpPr>
        <p:spPr>
          <a:xfrm>
            <a:off x="5297411" y="2344029"/>
            <a:ext cx="784718" cy="575430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Isosceles Triangle 57">
            <a:extLst>
              <a:ext uri="{FF2B5EF4-FFF2-40B4-BE49-F238E27FC236}">
                <a16:creationId xmlns:a16="http://schemas.microsoft.com/office/drawing/2014/main" id="{1F4EAA07-5970-7C2E-078F-3EDAE0244D69}"/>
              </a:ext>
            </a:extLst>
          </p:cNvPr>
          <p:cNvSpPr/>
          <p:nvPr/>
        </p:nvSpPr>
        <p:spPr>
          <a:xfrm>
            <a:off x="6558658" y="6780312"/>
            <a:ext cx="469708" cy="106185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9B63B84-2D70-28E3-CA42-66F6B6FC572E}"/>
              </a:ext>
            </a:extLst>
          </p:cNvPr>
          <p:cNvSpPr/>
          <p:nvPr/>
        </p:nvSpPr>
        <p:spPr>
          <a:xfrm rot="18900010">
            <a:off x="11766030" y="5481848"/>
            <a:ext cx="338492" cy="754104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Parallelogram 15">
            <a:extLst>
              <a:ext uri="{FF2B5EF4-FFF2-40B4-BE49-F238E27FC236}">
                <a16:creationId xmlns:a16="http://schemas.microsoft.com/office/drawing/2014/main" id="{ED32B1DE-E7DE-0CB0-1135-1AC7140BBFF1}"/>
              </a:ext>
            </a:extLst>
          </p:cNvPr>
          <p:cNvSpPr/>
          <p:nvPr/>
        </p:nvSpPr>
        <p:spPr>
          <a:xfrm flipH="1">
            <a:off x="5287972" y="6962864"/>
            <a:ext cx="696736" cy="696736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D62B169-D92E-0396-03ED-91AC5EAB05BC}"/>
              </a:ext>
            </a:extLst>
          </p:cNvPr>
          <p:cNvSpPr/>
          <p:nvPr/>
        </p:nvSpPr>
        <p:spPr>
          <a:xfrm>
            <a:off x="9005538" y="5463761"/>
            <a:ext cx="691176" cy="680074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6BD246A6-2437-B256-1B8C-03AE0AFF2146}"/>
              </a:ext>
            </a:extLst>
          </p:cNvPr>
          <p:cNvSpPr/>
          <p:nvPr/>
        </p:nvSpPr>
        <p:spPr>
          <a:xfrm>
            <a:off x="13982984" y="5400869"/>
            <a:ext cx="696736" cy="694706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331B0BB-77D1-1D83-FEFF-3A8508D042AF}"/>
              </a:ext>
            </a:extLst>
          </p:cNvPr>
          <p:cNvSpPr/>
          <p:nvPr/>
        </p:nvSpPr>
        <p:spPr>
          <a:xfrm>
            <a:off x="7813675" y="2278083"/>
            <a:ext cx="707342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B6A36CF-1A7C-B675-BAAA-767C446FF8E4}"/>
              </a:ext>
            </a:extLst>
          </p:cNvPr>
          <p:cNvSpPr/>
          <p:nvPr/>
        </p:nvSpPr>
        <p:spPr>
          <a:xfrm rot="5400013">
            <a:off x="8993963" y="2278085"/>
            <a:ext cx="708294" cy="707342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id="{0C2D068E-D476-CC5D-4FBB-314495FBC0A2}"/>
              </a:ext>
            </a:extLst>
          </p:cNvPr>
          <p:cNvSpPr/>
          <p:nvPr/>
        </p:nvSpPr>
        <p:spPr>
          <a:xfrm>
            <a:off x="7602339" y="6928480"/>
            <a:ext cx="769778" cy="765516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D53D9CB7-0D24-E245-A9CF-E41CAE85ABB1}"/>
              </a:ext>
            </a:extLst>
          </p:cNvPr>
          <p:cNvSpPr/>
          <p:nvPr/>
        </p:nvSpPr>
        <p:spPr>
          <a:xfrm rot="16200004">
            <a:off x="10175458" y="2205916"/>
            <a:ext cx="851104" cy="851652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41">
            <a:extLst>
              <a:ext uri="{FF2B5EF4-FFF2-40B4-BE49-F238E27FC236}">
                <a16:creationId xmlns:a16="http://schemas.microsoft.com/office/drawing/2014/main" id="{A6C82479-12E6-BEAA-4304-BA2534F55B33}"/>
              </a:ext>
            </a:extLst>
          </p:cNvPr>
          <p:cNvSpPr/>
          <p:nvPr/>
        </p:nvSpPr>
        <p:spPr>
          <a:xfrm>
            <a:off x="11500261" y="2136461"/>
            <a:ext cx="709958" cy="990586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ight Triangle 17">
            <a:extLst>
              <a:ext uri="{FF2B5EF4-FFF2-40B4-BE49-F238E27FC236}">
                <a16:creationId xmlns:a16="http://schemas.microsoft.com/office/drawing/2014/main" id="{E2F28BDC-4BC6-AC2C-ABF9-D314634D6F2F}"/>
              </a:ext>
            </a:extLst>
          </p:cNvPr>
          <p:cNvSpPr/>
          <p:nvPr/>
        </p:nvSpPr>
        <p:spPr>
          <a:xfrm>
            <a:off x="8946049" y="6901437"/>
            <a:ext cx="578686" cy="819594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66">
            <a:extLst>
              <a:ext uri="{FF2B5EF4-FFF2-40B4-BE49-F238E27FC236}">
                <a16:creationId xmlns:a16="http://schemas.microsoft.com/office/drawing/2014/main" id="{077DBA20-D173-9F13-D3EB-08E88A754D60}"/>
              </a:ext>
            </a:extLst>
          </p:cNvPr>
          <p:cNvSpPr/>
          <p:nvPr/>
        </p:nvSpPr>
        <p:spPr>
          <a:xfrm rot="20700014">
            <a:off x="6593719" y="5451328"/>
            <a:ext cx="823014" cy="704984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B72C610-8019-6128-76F3-C10142368743}"/>
              </a:ext>
            </a:extLst>
          </p:cNvPr>
          <p:cNvSpPr/>
          <p:nvPr/>
        </p:nvSpPr>
        <p:spPr>
          <a:xfrm>
            <a:off x="3989195" y="5317878"/>
            <a:ext cx="791010" cy="7404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Frame 17">
            <a:extLst>
              <a:ext uri="{FF2B5EF4-FFF2-40B4-BE49-F238E27FC236}">
                <a16:creationId xmlns:a16="http://schemas.microsoft.com/office/drawing/2014/main" id="{D3ED1EF4-D9E9-7CB2-5D17-8BB2A419007A}"/>
              </a:ext>
            </a:extLst>
          </p:cNvPr>
          <p:cNvSpPr/>
          <p:nvPr/>
        </p:nvSpPr>
        <p:spPr>
          <a:xfrm>
            <a:off x="3951794" y="6920142"/>
            <a:ext cx="762224" cy="762224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Teardrop 1">
            <a:extLst>
              <a:ext uri="{FF2B5EF4-FFF2-40B4-BE49-F238E27FC236}">
                <a16:creationId xmlns:a16="http://schemas.microsoft.com/office/drawing/2014/main" id="{7347C39D-3D58-8613-2BE5-21E287167271}"/>
              </a:ext>
            </a:extLst>
          </p:cNvPr>
          <p:cNvSpPr/>
          <p:nvPr/>
        </p:nvSpPr>
        <p:spPr>
          <a:xfrm rot="18805987">
            <a:off x="12577482" y="2309036"/>
            <a:ext cx="827768" cy="819136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Rectangle 130">
            <a:extLst>
              <a:ext uri="{FF2B5EF4-FFF2-40B4-BE49-F238E27FC236}">
                <a16:creationId xmlns:a16="http://schemas.microsoft.com/office/drawing/2014/main" id="{3EEF69BB-BD96-8EB4-614C-078CF62EEC69}"/>
              </a:ext>
            </a:extLst>
          </p:cNvPr>
          <p:cNvSpPr/>
          <p:nvPr/>
        </p:nvSpPr>
        <p:spPr>
          <a:xfrm>
            <a:off x="13786661" y="2309137"/>
            <a:ext cx="816870" cy="820582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ight Triangle 17">
            <a:extLst>
              <a:ext uri="{FF2B5EF4-FFF2-40B4-BE49-F238E27FC236}">
                <a16:creationId xmlns:a16="http://schemas.microsoft.com/office/drawing/2014/main" id="{E3E6478A-2C64-8C1C-47CB-AE2DBB2F1B87}"/>
              </a:ext>
            </a:extLst>
          </p:cNvPr>
          <p:cNvSpPr/>
          <p:nvPr/>
        </p:nvSpPr>
        <p:spPr>
          <a:xfrm>
            <a:off x="11432651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ight Triangle 17">
            <a:extLst>
              <a:ext uri="{FF2B5EF4-FFF2-40B4-BE49-F238E27FC236}">
                <a16:creationId xmlns:a16="http://schemas.microsoft.com/office/drawing/2014/main" id="{9AADC55A-9695-8DFF-5F50-FC5639181657}"/>
              </a:ext>
            </a:extLst>
          </p:cNvPr>
          <p:cNvSpPr/>
          <p:nvPr/>
        </p:nvSpPr>
        <p:spPr>
          <a:xfrm>
            <a:off x="1012008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ight Triangle 17">
            <a:extLst>
              <a:ext uri="{FF2B5EF4-FFF2-40B4-BE49-F238E27FC236}">
                <a16:creationId xmlns:a16="http://schemas.microsoft.com/office/drawing/2014/main" id="{4C9CBC82-1B90-AA78-61F3-1E35F7443475}"/>
              </a:ext>
            </a:extLst>
          </p:cNvPr>
          <p:cNvSpPr/>
          <p:nvPr/>
        </p:nvSpPr>
        <p:spPr>
          <a:xfrm>
            <a:off x="12745199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Oval 44">
            <a:extLst>
              <a:ext uri="{FF2B5EF4-FFF2-40B4-BE49-F238E27FC236}">
                <a16:creationId xmlns:a16="http://schemas.microsoft.com/office/drawing/2014/main" id="{AAE9E6D8-824A-DBA3-FB32-C7F054158939}"/>
              </a:ext>
            </a:extLst>
          </p:cNvPr>
          <p:cNvSpPr/>
          <p:nvPr/>
        </p:nvSpPr>
        <p:spPr>
          <a:xfrm>
            <a:off x="14057765" y="6867037"/>
            <a:ext cx="717218" cy="853994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Google Shape;6000;p67">
            <a:extLst>
              <a:ext uri="{FF2B5EF4-FFF2-40B4-BE49-F238E27FC236}">
                <a16:creationId xmlns:a16="http://schemas.microsoft.com/office/drawing/2014/main" id="{356012A9-2939-BA2E-AD72-7C3F8930AAAD}"/>
              </a:ext>
            </a:extLst>
          </p:cNvPr>
          <p:cNvSpPr/>
          <p:nvPr/>
        </p:nvSpPr>
        <p:spPr>
          <a:xfrm>
            <a:off x="3914217" y="2218169"/>
            <a:ext cx="906370" cy="924714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25" name="Google Shape;6029;p67">
            <a:extLst>
              <a:ext uri="{FF2B5EF4-FFF2-40B4-BE49-F238E27FC236}">
                <a16:creationId xmlns:a16="http://schemas.microsoft.com/office/drawing/2014/main" id="{EB7830EF-822E-4248-80D2-7597F4D2DDF2}"/>
              </a:ext>
            </a:extLst>
          </p:cNvPr>
          <p:cNvGrpSpPr/>
          <p:nvPr/>
        </p:nvGrpSpPr>
        <p:grpSpPr>
          <a:xfrm>
            <a:off x="11439140" y="8129859"/>
            <a:ext cx="606228" cy="840350"/>
            <a:chOff x="7025856" y="4064928"/>
            <a:chExt cx="303114" cy="420175"/>
          </a:xfrm>
          <a:solidFill>
            <a:schemeClr val="tx1"/>
          </a:solidFill>
        </p:grpSpPr>
        <p:sp>
          <p:nvSpPr>
            <p:cNvPr id="26" name="Google Shape;6030;p67">
              <a:extLst>
                <a:ext uri="{FF2B5EF4-FFF2-40B4-BE49-F238E27FC236}">
                  <a16:creationId xmlns:a16="http://schemas.microsoft.com/office/drawing/2014/main" id="{B0C98D5D-B9B5-AB86-C8D9-433FAC9F86FE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7" name="Google Shape;6031;p67">
              <a:extLst>
                <a:ext uri="{FF2B5EF4-FFF2-40B4-BE49-F238E27FC236}">
                  <a16:creationId xmlns:a16="http://schemas.microsoft.com/office/drawing/2014/main" id="{C519F471-7C1E-508B-943F-49BC673D7CC5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" name="Google Shape;6032;p67">
              <a:extLst>
                <a:ext uri="{FF2B5EF4-FFF2-40B4-BE49-F238E27FC236}">
                  <a16:creationId xmlns:a16="http://schemas.microsoft.com/office/drawing/2014/main" id="{67839475-547A-52B3-BE29-947CD16FEA6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9" name="Google Shape;6033;p67">
              <a:extLst>
                <a:ext uri="{FF2B5EF4-FFF2-40B4-BE49-F238E27FC236}">
                  <a16:creationId xmlns:a16="http://schemas.microsoft.com/office/drawing/2014/main" id="{2A5E7A4A-4E8F-6F78-4FF3-A05A734EB80A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6066;p67">
            <a:extLst>
              <a:ext uri="{FF2B5EF4-FFF2-40B4-BE49-F238E27FC236}">
                <a16:creationId xmlns:a16="http://schemas.microsoft.com/office/drawing/2014/main" id="{882266A2-2D5C-EEBE-74A2-659212663645}"/>
              </a:ext>
            </a:extLst>
          </p:cNvPr>
          <p:cNvGrpSpPr/>
          <p:nvPr/>
        </p:nvGrpSpPr>
        <p:grpSpPr>
          <a:xfrm>
            <a:off x="3858124" y="3601349"/>
            <a:ext cx="966300" cy="961526"/>
            <a:chOff x="3235348" y="1800673"/>
            <a:chExt cx="483150" cy="480763"/>
          </a:xfrm>
          <a:solidFill>
            <a:schemeClr val="tx1"/>
          </a:solidFill>
        </p:grpSpPr>
        <p:sp>
          <p:nvSpPr>
            <p:cNvPr id="31" name="Google Shape;6067;p67">
              <a:extLst>
                <a:ext uri="{FF2B5EF4-FFF2-40B4-BE49-F238E27FC236}">
                  <a16:creationId xmlns:a16="http://schemas.microsoft.com/office/drawing/2014/main" id="{64264571-B5C8-9038-2AF2-5AD010B3C23F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2" name="Google Shape;6068;p67">
              <a:extLst>
                <a:ext uri="{FF2B5EF4-FFF2-40B4-BE49-F238E27FC236}">
                  <a16:creationId xmlns:a16="http://schemas.microsoft.com/office/drawing/2014/main" id="{8F08C7E6-A63A-50F2-D985-BE4095E79813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3" name="Google Shape;5976;p67">
            <a:extLst>
              <a:ext uri="{FF2B5EF4-FFF2-40B4-BE49-F238E27FC236}">
                <a16:creationId xmlns:a16="http://schemas.microsoft.com/office/drawing/2014/main" id="{67D9E118-4C67-4D24-9B85-58BF1A3E9ADB}"/>
              </a:ext>
            </a:extLst>
          </p:cNvPr>
          <p:cNvGrpSpPr/>
          <p:nvPr/>
        </p:nvGrpSpPr>
        <p:grpSpPr>
          <a:xfrm>
            <a:off x="3987257" y="8428391"/>
            <a:ext cx="743094" cy="663102"/>
            <a:chOff x="3299914" y="4214195"/>
            <a:chExt cx="371547" cy="331551"/>
          </a:xfrm>
          <a:solidFill>
            <a:schemeClr val="tx1"/>
          </a:solidFill>
        </p:grpSpPr>
        <p:sp>
          <p:nvSpPr>
            <p:cNvPr id="34" name="Google Shape;5977;p67">
              <a:extLst>
                <a:ext uri="{FF2B5EF4-FFF2-40B4-BE49-F238E27FC236}">
                  <a16:creationId xmlns:a16="http://schemas.microsoft.com/office/drawing/2014/main" id="{B03D4E62-C78F-700B-5F41-EB3FE93974A6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5" name="Google Shape;5978;p67">
              <a:extLst>
                <a:ext uri="{FF2B5EF4-FFF2-40B4-BE49-F238E27FC236}">
                  <a16:creationId xmlns:a16="http://schemas.microsoft.com/office/drawing/2014/main" id="{4C2E1177-8028-134F-0F16-3C5B51DF8495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6" name="Google Shape;5979;p67">
              <a:extLst>
                <a:ext uri="{FF2B5EF4-FFF2-40B4-BE49-F238E27FC236}">
                  <a16:creationId xmlns:a16="http://schemas.microsoft.com/office/drawing/2014/main" id="{482C768E-9381-0572-0DD4-B8CEC4E31802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5989;p67">
            <a:extLst>
              <a:ext uri="{FF2B5EF4-FFF2-40B4-BE49-F238E27FC236}">
                <a16:creationId xmlns:a16="http://schemas.microsoft.com/office/drawing/2014/main" id="{1102D96B-CF9F-D61F-91BE-54F5127964A2}"/>
              </a:ext>
            </a:extLst>
          </p:cNvPr>
          <p:cNvGrpSpPr/>
          <p:nvPr/>
        </p:nvGrpSpPr>
        <p:grpSpPr>
          <a:xfrm>
            <a:off x="10036486" y="8252954"/>
            <a:ext cx="744816" cy="728740"/>
            <a:chOff x="6324529" y="4126476"/>
            <a:chExt cx="372408" cy="364370"/>
          </a:xfrm>
          <a:solidFill>
            <a:schemeClr val="tx1"/>
          </a:solidFill>
        </p:grpSpPr>
        <p:sp>
          <p:nvSpPr>
            <p:cNvPr id="38" name="Google Shape;5990;p67">
              <a:extLst>
                <a:ext uri="{FF2B5EF4-FFF2-40B4-BE49-F238E27FC236}">
                  <a16:creationId xmlns:a16="http://schemas.microsoft.com/office/drawing/2014/main" id="{6ABB2BFD-5F5E-87A6-3400-35E97B5DEF6F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9" name="Google Shape;5991;p67">
              <a:extLst>
                <a:ext uri="{FF2B5EF4-FFF2-40B4-BE49-F238E27FC236}">
                  <a16:creationId xmlns:a16="http://schemas.microsoft.com/office/drawing/2014/main" id="{569577F2-544C-F06E-92EF-D661037E049A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0" name="Google Shape;5992;p67">
              <a:extLst>
                <a:ext uri="{FF2B5EF4-FFF2-40B4-BE49-F238E27FC236}">
                  <a16:creationId xmlns:a16="http://schemas.microsoft.com/office/drawing/2014/main" id="{9EDB65C1-E2BE-BAEB-95BE-2FB5A0F08676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6007;p67">
            <a:extLst>
              <a:ext uri="{FF2B5EF4-FFF2-40B4-BE49-F238E27FC236}">
                <a16:creationId xmlns:a16="http://schemas.microsoft.com/office/drawing/2014/main" id="{9F8BA5E7-FAA9-A95A-F88E-998D40C45D97}"/>
              </a:ext>
            </a:extLst>
          </p:cNvPr>
          <p:cNvGrpSpPr/>
          <p:nvPr/>
        </p:nvGrpSpPr>
        <p:grpSpPr>
          <a:xfrm>
            <a:off x="5315771" y="8314093"/>
            <a:ext cx="704526" cy="713542"/>
            <a:chOff x="3964170" y="4157045"/>
            <a:chExt cx="352263" cy="356771"/>
          </a:xfrm>
          <a:solidFill>
            <a:schemeClr val="tx1"/>
          </a:solidFill>
        </p:grpSpPr>
        <p:sp>
          <p:nvSpPr>
            <p:cNvPr id="42" name="Google Shape;6008;p67">
              <a:extLst>
                <a:ext uri="{FF2B5EF4-FFF2-40B4-BE49-F238E27FC236}">
                  <a16:creationId xmlns:a16="http://schemas.microsoft.com/office/drawing/2014/main" id="{58322650-754C-07BB-4E2E-157EC08C6F15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3" name="Google Shape;6009;p67">
              <a:extLst>
                <a:ext uri="{FF2B5EF4-FFF2-40B4-BE49-F238E27FC236}">
                  <a16:creationId xmlns:a16="http://schemas.microsoft.com/office/drawing/2014/main" id="{067CBED4-9B13-17A7-0D4E-43A7E46E243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4" name="Google Shape;6018;p67">
            <a:extLst>
              <a:ext uri="{FF2B5EF4-FFF2-40B4-BE49-F238E27FC236}">
                <a16:creationId xmlns:a16="http://schemas.microsoft.com/office/drawing/2014/main" id="{902060B2-FDA1-32CC-62AD-9BEC2B65C72D}"/>
              </a:ext>
            </a:extLst>
          </p:cNvPr>
          <p:cNvGrpSpPr/>
          <p:nvPr/>
        </p:nvGrpSpPr>
        <p:grpSpPr>
          <a:xfrm>
            <a:off x="12719282" y="8347029"/>
            <a:ext cx="730404" cy="665354"/>
            <a:chOff x="7665927" y="4173513"/>
            <a:chExt cx="365202" cy="332677"/>
          </a:xfrm>
          <a:solidFill>
            <a:schemeClr val="tx1"/>
          </a:solidFill>
        </p:grpSpPr>
        <p:sp>
          <p:nvSpPr>
            <p:cNvPr id="45" name="Google Shape;6019;p67">
              <a:extLst>
                <a:ext uri="{FF2B5EF4-FFF2-40B4-BE49-F238E27FC236}">
                  <a16:creationId xmlns:a16="http://schemas.microsoft.com/office/drawing/2014/main" id="{4B358EB5-B5B0-CD5C-1026-061F84FD3A84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6" name="Google Shape;6020;p67">
              <a:extLst>
                <a:ext uri="{FF2B5EF4-FFF2-40B4-BE49-F238E27FC236}">
                  <a16:creationId xmlns:a16="http://schemas.microsoft.com/office/drawing/2014/main" id="{9DED4606-4A3D-BC12-4C29-2991FCFDD12C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7" name="Google Shape;6021;p67">
              <a:extLst>
                <a:ext uri="{FF2B5EF4-FFF2-40B4-BE49-F238E27FC236}">
                  <a16:creationId xmlns:a16="http://schemas.microsoft.com/office/drawing/2014/main" id="{EB5FB3A6-5D70-FC69-35BD-39C0F72E0249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22;p67">
              <a:extLst>
                <a:ext uri="{FF2B5EF4-FFF2-40B4-BE49-F238E27FC236}">
                  <a16:creationId xmlns:a16="http://schemas.microsoft.com/office/drawing/2014/main" id="{7D757EC4-17DB-92F5-E2E3-3BB2A09EFFDB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3;p67">
              <a:extLst>
                <a:ext uri="{FF2B5EF4-FFF2-40B4-BE49-F238E27FC236}">
                  <a16:creationId xmlns:a16="http://schemas.microsoft.com/office/drawing/2014/main" id="{FA249E12-70BF-69AC-07E3-CF0C5721178D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4;p67">
              <a:extLst>
                <a:ext uri="{FF2B5EF4-FFF2-40B4-BE49-F238E27FC236}">
                  <a16:creationId xmlns:a16="http://schemas.microsoft.com/office/drawing/2014/main" id="{C6F0F99F-4827-2579-0AF0-9F98B89265C6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5;p67">
              <a:extLst>
                <a:ext uri="{FF2B5EF4-FFF2-40B4-BE49-F238E27FC236}">
                  <a16:creationId xmlns:a16="http://schemas.microsoft.com/office/drawing/2014/main" id="{F73CB8AF-B4D7-362D-4A5C-12893A445171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52" name="Google Shape;6043;p67">
            <a:extLst>
              <a:ext uri="{FF2B5EF4-FFF2-40B4-BE49-F238E27FC236}">
                <a16:creationId xmlns:a16="http://schemas.microsoft.com/office/drawing/2014/main" id="{607CB2D9-5A50-6D6D-21A4-EB8020C595ED}"/>
              </a:ext>
            </a:extLst>
          </p:cNvPr>
          <p:cNvSpPr/>
          <p:nvPr/>
        </p:nvSpPr>
        <p:spPr>
          <a:xfrm>
            <a:off x="6503633" y="8315406"/>
            <a:ext cx="618334" cy="730404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53" name="Google Shape;6052;p67">
            <a:extLst>
              <a:ext uri="{FF2B5EF4-FFF2-40B4-BE49-F238E27FC236}">
                <a16:creationId xmlns:a16="http://schemas.microsoft.com/office/drawing/2014/main" id="{64FC4CB9-1DE3-4C68-3C93-233E3AC9E456}"/>
              </a:ext>
            </a:extLst>
          </p:cNvPr>
          <p:cNvGrpSpPr/>
          <p:nvPr/>
        </p:nvGrpSpPr>
        <p:grpSpPr>
          <a:xfrm>
            <a:off x="14045328" y="8281631"/>
            <a:ext cx="714164" cy="726802"/>
            <a:chOff x="8328949" y="4140814"/>
            <a:chExt cx="357082" cy="363401"/>
          </a:xfrm>
          <a:solidFill>
            <a:schemeClr val="tx1"/>
          </a:solidFill>
        </p:grpSpPr>
        <p:sp>
          <p:nvSpPr>
            <p:cNvPr id="54" name="Google Shape;6053;p67">
              <a:extLst>
                <a:ext uri="{FF2B5EF4-FFF2-40B4-BE49-F238E27FC236}">
                  <a16:creationId xmlns:a16="http://schemas.microsoft.com/office/drawing/2014/main" id="{838CA5DE-7D7A-83E7-20C1-0B3D47D6C0B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54;p67">
              <a:extLst>
                <a:ext uri="{FF2B5EF4-FFF2-40B4-BE49-F238E27FC236}">
                  <a16:creationId xmlns:a16="http://schemas.microsoft.com/office/drawing/2014/main" id="{7B3E6DF9-D597-ED02-3097-814DDCBB3A4D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6" name="Google Shape;6055;p67">
              <a:extLst>
                <a:ext uri="{FF2B5EF4-FFF2-40B4-BE49-F238E27FC236}">
                  <a16:creationId xmlns:a16="http://schemas.microsoft.com/office/drawing/2014/main" id="{A375B594-31EF-2395-197D-4A08AD49C9B3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6078;p67">
            <a:extLst>
              <a:ext uri="{FF2B5EF4-FFF2-40B4-BE49-F238E27FC236}">
                <a16:creationId xmlns:a16="http://schemas.microsoft.com/office/drawing/2014/main" id="{20CEC4A0-D205-C48A-2A21-AFBBAE3E9C96}"/>
              </a:ext>
            </a:extLst>
          </p:cNvPr>
          <p:cNvGrpSpPr/>
          <p:nvPr/>
        </p:nvGrpSpPr>
        <p:grpSpPr>
          <a:xfrm>
            <a:off x="7639936" y="8317200"/>
            <a:ext cx="730404" cy="726800"/>
            <a:chOff x="5126254" y="4158599"/>
            <a:chExt cx="365202" cy="363400"/>
          </a:xfrm>
          <a:solidFill>
            <a:schemeClr val="tx1"/>
          </a:solidFill>
        </p:grpSpPr>
        <p:sp>
          <p:nvSpPr>
            <p:cNvPr id="58" name="Google Shape;6079;p67">
              <a:extLst>
                <a:ext uri="{FF2B5EF4-FFF2-40B4-BE49-F238E27FC236}">
                  <a16:creationId xmlns:a16="http://schemas.microsoft.com/office/drawing/2014/main" id="{A40751EC-778B-811E-C734-CBDA4CCC0FBA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80;p67">
              <a:extLst>
                <a:ext uri="{FF2B5EF4-FFF2-40B4-BE49-F238E27FC236}">
                  <a16:creationId xmlns:a16="http://schemas.microsoft.com/office/drawing/2014/main" id="{B5C197C1-9D20-4DA3-F75B-2EBE8A76D861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81;p67">
              <a:extLst>
                <a:ext uri="{FF2B5EF4-FFF2-40B4-BE49-F238E27FC236}">
                  <a16:creationId xmlns:a16="http://schemas.microsoft.com/office/drawing/2014/main" id="{04C4EE7C-FD32-41B6-F821-D22CF4A11020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82;p67">
              <a:extLst>
                <a:ext uri="{FF2B5EF4-FFF2-40B4-BE49-F238E27FC236}">
                  <a16:creationId xmlns:a16="http://schemas.microsoft.com/office/drawing/2014/main" id="{58B818AD-CC0C-873E-9D08-281531A5D53E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6110;p67">
            <a:extLst>
              <a:ext uri="{FF2B5EF4-FFF2-40B4-BE49-F238E27FC236}">
                <a16:creationId xmlns:a16="http://schemas.microsoft.com/office/drawing/2014/main" id="{56AF32F7-445A-CAF9-F70E-C430C9DC8230}"/>
              </a:ext>
            </a:extLst>
          </p:cNvPr>
          <p:cNvGrpSpPr/>
          <p:nvPr/>
        </p:nvGrpSpPr>
        <p:grpSpPr>
          <a:xfrm>
            <a:off x="8853512" y="8386986"/>
            <a:ext cx="725008" cy="567732"/>
            <a:chOff x="5733041" y="4193493"/>
            <a:chExt cx="362504" cy="283866"/>
          </a:xfrm>
          <a:solidFill>
            <a:schemeClr val="tx1"/>
          </a:solidFill>
        </p:grpSpPr>
        <p:sp>
          <p:nvSpPr>
            <p:cNvPr id="63" name="Google Shape;6111;p67">
              <a:extLst>
                <a:ext uri="{FF2B5EF4-FFF2-40B4-BE49-F238E27FC236}">
                  <a16:creationId xmlns:a16="http://schemas.microsoft.com/office/drawing/2014/main" id="{85B87855-0BE9-A51D-9419-0D79C03660B7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4" name="Google Shape;6112;p67">
              <a:extLst>
                <a:ext uri="{FF2B5EF4-FFF2-40B4-BE49-F238E27FC236}">
                  <a16:creationId xmlns:a16="http://schemas.microsoft.com/office/drawing/2014/main" id="{8A83FFAC-E866-5758-376E-F6BC2205DE62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5972;p67">
            <a:extLst>
              <a:ext uri="{FF2B5EF4-FFF2-40B4-BE49-F238E27FC236}">
                <a16:creationId xmlns:a16="http://schemas.microsoft.com/office/drawing/2014/main" id="{9AEFB175-98A4-07D8-9681-D47FECC260EE}"/>
              </a:ext>
            </a:extLst>
          </p:cNvPr>
          <p:cNvGrpSpPr/>
          <p:nvPr/>
        </p:nvGrpSpPr>
        <p:grpSpPr>
          <a:xfrm>
            <a:off x="5234664" y="3783494"/>
            <a:ext cx="721004" cy="829432"/>
            <a:chOff x="3923617" y="1891747"/>
            <a:chExt cx="360502" cy="414716"/>
          </a:xfrm>
          <a:solidFill>
            <a:schemeClr val="tx1"/>
          </a:solidFill>
        </p:grpSpPr>
        <p:sp>
          <p:nvSpPr>
            <p:cNvPr id="66" name="Google Shape;5973;p67">
              <a:extLst>
                <a:ext uri="{FF2B5EF4-FFF2-40B4-BE49-F238E27FC236}">
                  <a16:creationId xmlns:a16="http://schemas.microsoft.com/office/drawing/2014/main" id="{6D1DA25C-C692-2B6E-4B2F-C289DC65DC27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7" name="Google Shape;5974;p67">
              <a:extLst>
                <a:ext uri="{FF2B5EF4-FFF2-40B4-BE49-F238E27FC236}">
                  <a16:creationId xmlns:a16="http://schemas.microsoft.com/office/drawing/2014/main" id="{CA013407-CADF-C508-8243-435D4D263846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8" name="Google Shape;5975;p67">
              <a:extLst>
                <a:ext uri="{FF2B5EF4-FFF2-40B4-BE49-F238E27FC236}">
                  <a16:creationId xmlns:a16="http://schemas.microsoft.com/office/drawing/2014/main" id="{FE52AC55-021B-A220-E5F6-07C54566FFC8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5984;p67">
            <a:extLst>
              <a:ext uri="{FF2B5EF4-FFF2-40B4-BE49-F238E27FC236}">
                <a16:creationId xmlns:a16="http://schemas.microsoft.com/office/drawing/2014/main" id="{09B1F157-18C9-B316-B48A-CA1FF7BB18E2}"/>
              </a:ext>
            </a:extLst>
          </p:cNvPr>
          <p:cNvGrpSpPr/>
          <p:nvPr/>
        </p:nvGrpSpPr>
        <p:grpSpPr>
          <a:xfrm>
            <a:off x="11374385" y="3777368"/>
            <a:ext cx="832250" cy="830200"/>
            <a:chOff x="6993477" y="1888684"/>
            <a:chExt cx="416125" cy="415100"/>
          </a:xfrm>
          <a:solidFill>
            <a:schemeClr val="tx1"/>
          </a:solidFill>
        </p:grpSpPr>
        <p:sp>
          <p:nvSpPr>
            <p:cNvPr id="70" name="Google Shape;5985;p67">
              <a:extLst>
                <a:ext uri="{FF2B5EF4-FFF2-40B4-BE49-F238E27FC236}">
                  <a16:creationId xmlns:a16="http://schemas.microsoft.com/office/drawing/2014/main" id="{E9AEC333-88AD-046A-B17D-245C0DA9D1A7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1" name="Google Shape;5986;p67">
              <a:extLst>
                <a:ext uri="{FF2B5EF4-FFF2-40B4-BE49-F238E27FC236}">
                  <a16:creationId xmlns:a16="http://schemas.microsoft.com/office/drawing/2014/main" id="{637AAC04-D12A-CE86-7918-902FA1AE785A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2" name="Google Shape;5987;p67">
              <a:extLst>
                <a:ext uri="{FF2B5EF4-FFF2-40B4-BE49-F238E27FC236}">
                  <a16:creationId xmlns:a16="http://schemas.microsoft.com/office/drawing/2014/main" id="{901AC232-203E-8B71-BD8D-29058C9DFC24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3" name="Google Shape;5988;p67">
              <a:extLst>
                <a:ext uri="{FF2B5EF4-FFF2-40B4-BE49-F238E27FC236}">
                  <a16:creationId xmlns:a16="http://schemas.microsoft.com/office/drawing/2014/main" id="{1424AAA3-4B21-094C-5237-6CB62E0C440A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002;p67">
            <a:extLst>
              <a:ext uri="{FF2B5EF4-FFF2-40B4-BE49-F238E27FC236}">
                <a16:creationId xmlns:a16="http://schemas.microsoft.com/office/drawing/2014/main" id="{035C8960-1E8E-612D-A012-7E09F2EF8CB6}"/>
              </a:ext>
            </a:extLst>
          </p:cNvPr>
          <p:cNvGrpSpPr/>
          <p:nvPr/>
        </p:nvGrpSpPr>
        <p:grpSpPr>
          <a:xfrm>
            <a:off x="6527058" y="3783494"/>
            <a:ext cx="961436" cy="830200"/>
            <a:chOff x="4569814" y="1891747"/>
            <a:chExt cx="480718" cy="415100"/>
          </a:xfrm>
          <a:solidFill>
            <a:schemeClr val="tx1"/>
          </a:solidFill>
        </p:grpSpPr>
        <p:sp>
          <p:nvSpPr>
            <p:cNvPr id="75" name="Google Shape;6003;p67">
              <a:extLst>
                <a:ext uri="{FF2B5EF4-FFF2-40B4-BE49-F238E27FC236}">
                  <a16:creationId xmlns:a16="http://schemas.microsoft.com/office/drawing/2014/main" id="{5E7045FE-8BAB-B7B6-0834-6964627F8D05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04;p67">
              <a:extLst>
                <a:ext uri="{FF2B5EF4-FFF2-40B4-BE49-F238E27FC236}">
                  <a16:creationId xmlns:a16="http://schemas.microsoft.com/office/drawing/2014/main" id="{742AE875-B463-7861-03F5-AA3095B51CE9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7" name="Google Shape;6005;p67">
              <a:extLst>
                <a:ext uri="{FF2B5EF4-FFF2-40B4-BE49-F238E27FC236}">
                  <a16:creationId xmlns:a16="http://schemas.microsoft.com/office/drawing/2014/main" id="{5FC857D0-F868-089C-1731-FA36DB4B79F2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8" name="Google Shape;6006;p67">
              <a:extLst>
                <a:ext uri="{FF2B5EF4-FFF2-40B4-BE49-F238E27FC236}">
                  <a16:creationId xmlns:a16="http://schemas.microsoft.com/office/drawing/2014/main" id="{EDF95D52-E247-3CD4-484E-31E6C9630A3C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9" name="Google Shape;6011;p67">
            <a:extLst>
              <a:ext uri="{FF2B5EF4-FFF2-40B4-BE49-F238E27FC236}">
                <a16:creationId xmlns:a16="http://schemas.microsoft.com/office/drawing/2014/main" id="{361AFF3F-F780-E18D-BD8F-CCB9D3CEA2B4}"/>
              </a:ext>
            </a:extLst>
          </p:cNvPr>
          <p:cNvGrpSpPr/>
          <p:nvPr/>
        </p:nvGrpSpPr>
        <p:grpSpPr>
          <a:xfrm>
            <a:off x="12557729" y="3735033"/>
            <a:ext cx="843734" cy="828978"/>
            <a:chOff x="7585149" y="1867515"/>
            <a:chExt cx="421867" cy="414489"/>
          </a:xfrm>
          <a:solidFill>
            <a:schemeClr val="tx1"/>
          </a:solidFill>
        </p:grpSpPr>
        <p:sp>
          <p:nvSpPr>
            <p:cNvPr id="80" name="Google Shape;6012;p67">
              <a:extLst>
                <a:ext uri="{FF2B5EF4-FFF2-40B4-BE49-F238E27FC236}">
                  <a16:creationId xmlns:a16="http://schemas.microsoft.com/office/drawing/2014/main" id="{584F6D63-8AF3-34FD-1F28-8591E2EEF79F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13;p67">
              <a:extLst>
                <a:ext uri="{FF2B5EF4-FFF2-40B4-BE49-F238E27FC236}">
                  <a16:creationId xmlns:a16="http://schemas.microsoft.com/office/drawing/2014/main" id="{CBFCAE3A-3FC0-DF7E-E905-8DAFB14EE608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6014;p67">
              <a:extLst>
                <a:ext uri="{FF2B5EF4-FFF2-40B4-BE49-F238E27FC236}">
                  <a16:creationId xmlns:a16="http://schemas.microsoft.com/office/drawing/2014/main" id="{E1BF98F1-DEA7-D779-E74C-16FEABD1B016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6015;p67">
              <a:extLst>
                <a:ext uri="{FF2B5EF4-FFF2-40B4-BE49-F238E27FC236}">
                  <a16:creationId xmlns:a16="http://schemas.microsoft.com/office/drawing/2014/main" id="{84CAC8A7-64AD-DF21-0745-E44E542C0E6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6;p67">
              <a:extLst>
                <a:ext uri="{FF2B5EF4-FFF2-40B4-BE49-F238E27FC236}">
                  <a16:creationId xmlns:a16="http://schemas.microsoft.com/office/drawing/2014/main" id="{93DEC3DA-E9F9-E7A5-4FEE-85B82075974E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7;p67">
              <a:extLst>
                <a:ext uri="{FF2B5EF4-FFF2-40B4-BE49-F238E27FC236}">
                  <a16:creationId xmlns:a16="http://schemas.microsoft.com/office/drawing/2014/main" id="{D383588A-7134-3D41-697F-E9D781210458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86" name="Google Shape;6042;p67">
            <a:extLst>
              <a:ext uri="{FF2B5EF4-FFF2-40B4-BE49-F238E27FC236}">
                <a16:creationId xmlns:a16="http://schemas.microsoft.com/office/drawing/2014/main" id="{239D5AC8-559D-7A1D-E9CD-8EEF42F8D1E5}"/>
              </a:ext>
            </a:extLst>
          </p:cNvPr>
          <p:cNvSpPr/>
          <p:nvPr/>
        </p:nvSpPr>
        <p:spPr>
          <a:xfrm>
            <a:off x="7791104" y="3785124"/>
            <a:ext cx="815808" cy="826928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algn="r" defTabSz="1828756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87" name="Google Shape;6047;p67">
            <a:extLst>
              <a:ext uri="{FF2B5EF4-FFF2-40B4-BE49-F238E27FC236}">
                <a16:creationId xmlns:a16="http://schemas.microsoft.com/office/drawing/2014/main" id="{282C4EF2-6406-211C-0B79-901D246EBD55}"/>
              </a:ext>
            </a:extLst>
          </p:cNvPr>
          <p:cNvGrpSpPr/>
          <p:nvPr/>
        </p:nvGrpSpPr>
        <p:grpSpPr>
          <a:xfrm>
            <a:off x="13848257" y="3735470"/>
            <a:ext cx="830202" cy="756060"/>
            <a:chOff x="8230413" y="1867735"/>
            <a:chExt cx="415101" cy="378030"/>
          </a:xfrm>
          <a:solidFill>
            <a:schemeClr val="tx1"/>
          </a:solidFill>
        </p:grpSpPr>
        <p:sp>
          <p:nvSpPr>
            <p:cNvPr id="88" name="Google Shape;6048;p67">
              <a:extLst>
                <a:ext uri="{FF2B5EF4-FFF2-40B4-BE49-F238E27FC236}">
                  <a16:creationId xmlns:a16="http://schemas.microsoft.com/office/drawing/2014/main" id="{D12BDD57-D8ED-1B9F-731D-4846995CCB46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49;p67">
              <a:extLst>
                <a:ext uri="{FF2B5EF4-FFF2-40B4-BE49-F238E27FC236}">
                  <a16:creationId xmlns:a16="http://schemas.microsoft.com/office/drawing/2014/main" id="{21356AEB-60F2-E10E-F3DD-C28E9226B124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50;p67">
              <a:extLst>
                <a:ext uri="{FF2B5EF4-FFF2-40B4-BE49-F238E27FC236}">
                  <a16:creationId xmlns:a16="http://schemas.microsoft.com/office/drawing/2014/main" id="{28A32CFF-FFC1-565B-7D0E-56FEE8188AB3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51;p67">
              <a:extLst>
                <a:ext uri="{FF2B5EF4-FFF2-40B4-BE49-F238E27FC236}">
                  <a16:creationId xmlns:a16="http://schemas.microsoft.com/office/drawing/2014/main" id="{3573B129-0770-21E6-36BF-870E401EFFE3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6072;p67">
            <a:extLst>
              <a:ext uri="{FF2B5EF4-FFF2-40B4-BE49-F238E27FC236}">
                <a16:creationId xmlns:a16="http://schemas.microsoft.com/office/drawing/2014/main" id="{D2036A55-A5B5-B1C3-21B8-62BBA2AE528A}"/>
              </a:ext>
            </a:extLst>
          </p:cNvPr>
          <p:cNvGrpSpPr/>
          <p:nvPr/>
        </p:nvGrpSpPr>
        <p:grpSpPr>
          <a:xfrm>
            <a:off x="8940414" y="3744704"/>
            <a:ext cx="830256" cy="829744"/>
            <a:chOff x="5776493" y="1872352"/>
            <a:chExt cx="415128" cy="414872"/>
          </a:xfrm>
          <a:solidFill>
            <a:schemeClr val="tx1"/>
          </a:solidFill>
        </p:grpSpPr>
        <p:sp>
          <p:nvSpPr>
            <p:cNvPr id="93" name="Google Shape;6073;p67">
              <a:extLst>
                <a:ext uri="{FF2B5EF4-FFF2-40B4-BE49-F238E27FC236}">
                  <a16:creationId xmlns:a16="http://schemas.microsoft.com/office/drawing/2014/main" id="{51F1F318-C36F-AD8A-73BB-236AEF4682BA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74;p67">
              <a:extLst>
                <a:ext uri="{FF2B5EF4-FFF2-40B4-BE49-F238E27FC236}">
                  <a16:creationId xmlns:a16="http://schemas.microsoft.com/office/drawing/2014/main" id="{57EFB7DF-6329-EC0A-5279-FF2052CD28CD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75;p67">
              <a:extLst>
                <a:ext uri="{FF2B5EF4-FFF2-40B4-BE49-F238E27FC236}">
                  <a16:creationId xmlns:a16="http://schemas.microsoft.com/office/drawing/2014/main" id="{ED5EBB07-4C8E-ADFE-3B42-56D145440278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76;p67">
              <a:extLst>
                <a:ext uri="{FF2B5EF4-FFF2-40B4-BE49-F238E27FC236}">
                  <a16:creationId xmlns:a16="http://schemas.microsoft.com/office/drawing/2014/main" id="{42C6E14A-1225-1FEE-AF30-1F80D32CA372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7;p67">
              <a:extLst>
                <a:ext uri="{FF2B5EF4-FFF2-40B4-BE49-F238E27FC236}">
                  <a16:creationId xmlns:a16="http://schemas.microsoft.com/office/drawing/2014/main" id="{0277E235-FAA7-E942-07C1-2EA9D9DF8CDA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6107;p67">
            <a:extLst>
              <a:ext uri="{FF2B5EF4-FFF2-40B4-BE49-F238E27FC236}">
                <a16:creationId xmlns:a16="http://schemas.microsoft.com/office/drawing/2014/main" id="{BCE36155-7041-E7AA-5B98-FFDB37B2444C}"/>
              </a:ext>
            </a:extLst>
          </p:cNvPr>
          <p:cNvGrpSpPr/>
          <p:nvPr/>
        </p:nvGrpSpPr>
        <p:grpSpPr>
          <a:xfrm>
            <a:off x="10181456" y="3712720"/>
            <a:ext cx="836400" cy="826140"/>
            <a:chOff x="6397014" y="1856360"/>
            <a:chExt cx="418200" cy="413070"/>
          </a:xfrm>
          <a:solidFill>
            <a:schemeClr val="tx1"/>
          </a:solidFill>
        </p:grpSpPr>
        <p:sp>
          <p:nvSpPr>
            <p:cNvPr id="99" name="Google Shape;6108;p67">
              <a:extLst>
                <a:ext uri="{FF2B5EF4-FFF2-40B4-BE49-F238E27FC236}">
                  <a16:creationId xmlns:a16="http://schemas.microsoft.com/office/drawing/2014/main" id="{5D87FA34-F598-218E-4AB0-A75022F2E039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109;p67">
              <a:extLst>
                <a:ext uri="{FF2B5EF4-FFF2-40B4-BE49-F238E27FC236}">
                  <a16:creationId xmlns:a16="http://schemas.microsoft.com/office/drawing/2014/main" id="{16DB34A2-99B5-D0AE-E3CC-95769922A47D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5593;p66">
            <a:extLst>
              <a:ext uri="{FF2B5EF4-FFF2-40B4-BE49-F238E27FC236}">
                <a16:creationId xmlns:a16="http://schemas.microsoft.com/office/drawing/2014/main" id="{B2CBAD4F-C369-168B-08A5-E5843709CBC2}"/>
              </a:ext>
            </a:extLst>
          </p:cNvPr>
          <p:cNvGrpSpPr/>
          <p:nvPr/>
        </p:nvGrpSpPr>
        <p:grpSpPr>
          <a:xfrm>
            <a:off x="5158510" y="5199499"/>
            <a:ext cx="1003644" cy="1003646"/>
            <a:chOff x="3885541" y="2599748"/>
            <a:chExt cx="501822" cy="501823"/>
          </a:xfrm>
          <a:solidFill>
            <a:schemeClr val="tx1"/>
          </a:solidFill>
        </p:grpSpPr>
        <p:sp>
          <p:nvSpPr>
            <p:cNvPr id="102" name="Google Shape;5594;p66">
              <a:extLst>
                <a:ext uri="{FF2B5EF4-FFF2-40B4-BE49-F238E27FC236}">
                  <a16:creationId xmlns:a16="http://schemas.microsoft.com/office/drawing/2014/main" id="{31B9DEB0-70FC-093E-8483-E5D6698676C9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3" name="Google Shape;5595;p66">
              <a:extLst>
                <a:ext uri="{FF2B5EF4-FFF2-40B4-BE49-F238E27FC236}">
                  <a16:creationId xmlns:a16="http://schemas.microsoft.com/office/drawing/2014/main" id="{30C219AC-C452-D7AE-5B8E-03E39230C084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5596;p66">
            <a:extLst>
              <a:ext uri="{FF2B5EF4-FFF2-40B4-BE49-F238E27FC236}">
                <a16:creationId xmlns:a16="http://schemas.microsoft.com/office/drawing/2014/main" id="{769B8A4E-F841-1F42-42BD-AA3DF40297CC}"/>
              </a:ext>
            </a:extLst>
          </p:cNvPr>
          <p:cNvGrpSpPr/>
          <p:nvPr/>
        </p:nvGrpSpPr>
        <p:grpSpPr>
          <a:xfrm>
            <a:off x="7748952" y="5341305"/>
            <a:ext cx="790040" cy="790042"/>
            <a:chOff x="5180761" y="2670651"/>
            <a:chExt cx="395020" cy="395021"/>
          </a:xfrm>
          <a:solidFill>
            <a:schemeClr val="tx1"/>
          </a:solidFill>
        </p:grpSpPr>
        <p:sp>
          <p:nvSpPr>
            <p:cNvPr id="105" name="Google Shape;5597;p66">
              <a:extLst>
                <a:ext uri="{FF2B5EF4-FFF2-40B4-BE49-F238E27FC236}">
                  <a16:creationId xmlns:a16="http://schemas.microsoft.com/office/drawing/2014/main" id="{4B88D8D5-6B44-8C34-0FAD-2732AD2E7E2C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6" name="Google Shape;5598;p66">
              <a:extLst>
                <a:ext uri="{FF2B5EF4-FFF2-40B4-BE49-F238E27FC236}">
                  <a16:creationId xmlns:a16="http://schemas.microsoft.com/office/drawing/2014/main" id="{77B59146-8E02-AF18-B907-B351232BB955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5651;p66">
            <a:extLst>
              <a:ext uri="{FF2B5EF4-FFF2-40B4-BE49-F238E27FC236}">
                <a16:creationId xmlns:a16="http://schemas.microsoft.com/office/drawing/2014/main" id="{44C443A1-23D3-6BF8-2439-F7CA4125E49E}"/>
              </a:ext>
            </a:extLst>
          </p:cNvPr>
          <p:cNvGrpSpPr/>
          <p:nvPr/>
        </p:nvGrpSpPr>
        <p:grpSpPr>
          <a:xfrm>
            <a:off x="12573984" y="5453848"/>
            <a:ext cx="882596" cy="568904"/>
            <a:chOff x="7593278" y="2726923"/>
            <a:chExt cx="441298" cy="284452"/>
          </a:xfrm>
          <a:solidFill>
            <a:schemeClr val="tx1"/>
          </a:solidFill>
        </p:grpSpPr>
        <p:sp>
          <p:nvSpPr>
            <p:cNvPr id="108" name="Google Shape;5652;p66">
              <a:extLst>
                <a:ext uri="{FF2B5EF4-FFF2-40B4-BE49-F238E27FC236}">
                  <a16:creationId xmlns:a16="http://schemas.microsoft.com/office/drawing/2014/main" id="{6DF30C2F-FF5F-954D-3176-F682F7D30A08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653;p66">
              <a:extLst>
                <a:ext uri="{FF2B5EF4-FFF2-40B4-BE49-F238E27FC236}">
                  <a16:creationId xmlns:a16="http://schemas.microsoft.com/office/drawing/2014/main" id="{A1950053-E421-39D5-8E34-B8C4AD20DEAA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775;p66">
            <a:extLst>
              <a:ext uri="{FF2B5EF4-FFF2-40B4-BE49-F238E27FC236}">
                <a16:creationId xmlns:a16="http://schemas.microsoft.com/office/drawing/2014/main" id="{D3F7F1B4-38AC-D5D3-22EC-14B0EA8BAA4E}"/>
              </a:ext>
            </a:extLst>
          </p:cNvPr>
          <p:cNvGrpSpPr/>
          <p:nvPr/>
        </p:nvGrpSpPr>
        <p:grpSpPr>
          <a:xfrm>
            <a:off x="10252249" y="5496624"/>
            <a:ext cx="677862" cy="635488"/>
            <a:chOff x="6432410" y="2748311"/>
            <a:chExt cx="338931" cy="317744"/>
          </a:xfrm>
          <a:solidFill>
            <a:schemeClr val="tx1"/>
          </a:solidFill>
        </p:grpSpPr>
        <p:sp>
          <p:nvSpPr>
            <p:cNvPr id="111" name="Google Shape;5776;p66">
              <a:extLst>
                <a:ext uri="{FF2B5EF4-FFF2-40B4-BE49-F238E27FC236}">
                  <a16:creationId xmlns:a16="http://schemas.microsoft.com/office/drawing/2014/main" id="{D8A8C923-F0AB-E741-E1E0-D5F6608373CF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777;p66">
              <a:extLst>
                <a:ext uri="{FF2B5EF4-FFF2-40B4-BE49-F238E27FC236}">
                  <a16:creationId xmlns:a16="http://schemas.microsoft.com/office/drawing/2014/main" id="{2F41D253-D8A9-D296-7877-9CB2167E1940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3" name="Google Shape;5778;p66">
              <a:extLst>
                <a:ext uri="{FF2B5EF4-FFF2-40B4-BE49-F238E27FC236}">
                  <a16:creationId xmlns:a16="http://schemas.microsoft.com/office/drawing/2014/main" id="{F45AE9A9-0DEA-21E7-F56C-C06419BE442C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779;p66">
              <a:extLst>
                <a:ext uri="{FF2B5EF4-FFF2-40B4-BE49-F238E27FC236}">
                  <a16:creationId xmlns:a16="http://schemas.microsoft.com/office/drawing/2014/main" id="{D643D69B-72C5-764D-6044-71B29BD90CD4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80;p66">
              <a:extLst>
                <a:ext uri="{FF2B5EF4-FFF2-40B4-BE49-F238E27FC236}">
                  <a16:creationId xmlns:a16="http://schemas.microsoft.com/office/drawing/2014/main" id="{24998626-4A92-742E-22EA-66888EFD8920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81;p66">
              <a:extLst>
                <a:ext uri="{FF2B5EF4-FFF2-40B4-BE49-F238E27FC236}">
                  <a16:creationId xmlns:a16="http://schemas.microsoft.com/office/drawing/2014/main" id="{29EF2D69-AEF8-C02E-E87A-B80FA847EC8E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algn="r" defTabSz="1828756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17" name="Text Placeholder 1">
            <a:extLst>
              <a:ext uri="{FF2B5EF4-FFF2-40B4-BE49-F238E27FC236}">
                <a16:creationId xmlns:a16="http://schemas.microsoft.com/office/drawing/2014/main" id="{62062AD1-B30D-873A-4EBC-B9FF9F1BB7C8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623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836B9443-019F-D89F-C4BD-6B124052BFFC}"/>
              </a:ext>
            </a:extLst>
          </p:cNvPr>
          <p:cNvSpPr/>
          <p:nvPr/>
        </p:nvSpPr>
        <p:spPr>
          <a:xfrm>
            <a:off x="6318432" y="2746158"/>
            <a:ext cx="830804" cy="978444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5F47057C-0435-DA9E-AEBD-2B7A188D439E}"/>
              </a:ext>
            </a:extLst>
          </p:cNvPr>
          <p:cNvSpPr/>
          <p:nvPr/>
        </p:nvSpPr>
        <p:spPr>
          <a:xfrm>
            <a:off x="7704624" y="2767923"/>
            <a:ext cx="872684" cy="934882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34385B07-1CE1-6016-9A85-A51F82F610FC}"/>
              </a:ext>
            </a:extLst>
          </p:cNvPr>
          <p:cNvGrpSpPr/>
          <p:nvPr/>
        </p:nvGrpSpPr>
        <p:grpSpPr>
          <a:xfrm>
            <a:off x="4931160" y="2746158"/>
            <a:ext cx="830804" cy="978444"/>
            <a:chOff x="3837179" y="1242450"/>
            <a:chExt cx="415402" cy="489222"/>
          </a:xfrm>
          <a:solidFill>
            <a:schemeClr val="tx1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A7BCD304-F9DD-C1A1-477A-0BD93A80B568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DE64B1C0-4574-6328-E787-D40496FE29E7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82880" tIns="91440" rIns="182880" bIns="91440" anchor="ctr" anchorCtr="1" compatLnSpc="1">
              <a:noAutofit/>
            </a:bodyPr>
            <a:lstStyle/>
            <a:p>
              <a:pPr algn="ctr"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100"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259A9D51-FAEF-B5A9-C465-6AAA8F7C6651}"/>
              </a:ext>
            </a:extLst>
          </p:cNvPr>
          <p:cNvSpPr/>
          <p:nvPr/>
        </p:nvSpPr>
        <p:spPr>
          <a:xfrm>
            <a:off x="3572140" y="2799251"/>
            <a:ext cx="744540" cy="872246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F2918B67-1A4B-EB9B-1890-47C78F412AA6}"/>
              </a:ext>
            </a:extLst>
          </p:cNvPr>
          <p:cNvSpPr/>
          <p:nvPr/>
        </p:nvSpPr>
        <p:spPr>
          <a:xfrm>
            <a:off x="14224808" y="2767977"/>
            <a:ext cx="877092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8B5EF66A-D86B-A6D9-2CC3-4D9A8FADAB11}"/>
              </a:ext>
            </a:extLst>
          </p:cNvPr>
          <p:cNvSpPr/>
          <p:nvPr/>
        </p:nvSpPr>
        <p:spPr>
          <a:xfrm>
            <a:off x="491674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0E35854-C7D4-4A04-EB2B-EBF94A2F6BA8}"/>
              </a:ext>
            </a:extLst>
          </p:cNvPr>
          <p:cNvSpPr/>
          <p:nvPr/>
        </p:nvSpPr>
        <p:spPr>
          <a:xfrm>
            <a:off x="3514535" y="8423962"/>
            <a:ext cx="859718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6E64284-35BC-A59E-E106-712296BF028D}"/>
              </a:ext>
            </a:extLst>
          </p:cNvPr>
          <p:cNvSpPr/>
          <p:nvPr/>
        </p:nvSpPr>
        <p:spPr>
          <a:xfrm>
            <a:off x="7711137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50F8782C-971F-0854-AE32-301E80AF82B0}"/>
              </a:ext>
            </a:extLst>
          </p:cNvPr>
          <p:cNvSpPr/>
          <p:nvPr/>
        </p:nvSpPr>
        <p:spPr>
          <a:xfrm>
            <a:off x="6304001" y="8423962"/>
            <a:ext cx="859626" cy="916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9DAD7E32-2D4D-3FD6-FAA9-D16ABC049957}"/>
              </a:ext>
            </a:extLst>
          </p:cNvPr>
          <p:cNvSpPr/>
          <p:nvPr/>
        </p:nvSpPr>
        <p:spPr>
          <a:xfrm>
            <a:off x="9143765" y="8405345"/>
            <a:ext cx="862698" cy="934790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70BEC1F2-A7D8-E2EF-4D29-1FC43D6D0966}"/>
              </a:ext>
            </a:extLst>
          </p:cNvPr>
          <p:cNvSpPr/>
          <p:nvPr/>
        </p:nvSpPr>
        <p:spPr>
          <a:xfrm>
            <a:off x="10478679" y="8469737"/>
            <a:ext cx="808730" cy="87039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C48DA44B-858B-2656-E6BF-7E5598B9F992}"/>
              </a:ext>
            </a:extLst>
          </p:cNvPr>
          <p:cNvGrpSpPr/>
          <p:nvPr/>
        </p:nvGrpSpPr>
        <p:grpSpPr>
          <a:xfrm>
            <a:off x="12959867" y="8387679"/>
            <a:ext cx="821678" cy="875758"/>
            <a:chOff x="7851532" y="4063209"/>
            <a:chExt cx="410839" cy="437879"/>
          </a:xfrm>
          <a:solidFill>
            <a:schemeClr val="tx1"/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59484EE6-ADE1-6FAC-D6B7-7F1E9E5BA065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3B6A164C-90B2-155A-4B8B-6088887F2A4D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B8032A51-F1D9-AA34-DFA3-50A874265D2B}"/>
              </a:ext>
            </a:extLst>
          </p:cNvPr>
          <p:cNvGrpSpPr/>
          <p:nvPr/>
        </p:nvGrpSpPr>
        <p:grpSpPr>
          <a:xfrm>
            <a:off x="5223987" y="5815491"/>
            <a:ext cx="785506" cy="762170"/>
            <a:chOff x="3983592" y="2777115"/>
            <a:chExt cx="392753" cy="381085"/>
          </a:xfrm>
          <a:solidFill>
            <a:schemeClr val="tx1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8F05C175-1EE8-77F9-50B5-D86F2695292B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647FF2AA-B8FA-4C21-24D7-5FB2AB0D380E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7DCD92A4-57C3-6818-7BA5-F6820666516F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8746048F-062C-0E14-773D-6E120065411C}"/>
              </a:ext>
            </a:extLst>
          </p:cNvPr>
          <p:cNvGrpSpPr/>
          <p:nvPr/>
        </p:nvGrpSpPr>
        <p:grpSpPr>
          <a:xfrm>
            <a:off x="6413219" y="5764869"/>
            <a:ext cx="785506" cy="820526"/>
            <a:chOff x="4578208" y="2751804"/>
            <a:chExt cx="392753" cy="410263"/>
          </a:xfrm>
          <a:solidFill>
            <a:schemeClr val="tx1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3F72337F-0525-A6C6-2128-E4A50346CBE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554EBD9B-AB74-4F59-F255-1CCFF877032E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ED87A36C-6B90-4A37-9970-F4EFE02B104B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E859AB94-D93B-B8FC-1858-35517073F654}"/>
              </a:ext>
            </a:extLst>
          </p:cNvPr>
          <p:cNvGrpSpPr/>
          <p:nvPr/>
        </p:nvGrpSpPr>
        <p:grpSpPr>
          <a:xfrm>
            <a:off x="11517050" y="5782898"/>
            <a:ext cx="719320" cy="742072"/>
            <a:chOff x="7130125" y="2760820"/>
            <a:chExt cx="359660" cy="371036"/>
          </a:xfrm>
          <a:solidFill>
            <a:schemeClr val="tx1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AE01F92D-6C29-E5B9-0915-15BCF8F1E7E0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FFE87A48-D603-3E67-5470-09619C555248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8E9C3933-7BAA-5F6C-23A8-470148580293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ECD78056-42DE-76FA-C1F0-1548C63E34CD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86D1AD44-9D18-3A27-53AB-D953F547DFF4}"/>
              </a:ext>
            </a:extLst>
          </p:cNvPr>
          <p:cNvGrpSpPr/>
          <p:nvPr/>
        </p:nvGrpSpPr>
        <p:grpSpPr>
          <a:xfrm>
            <a:off x="10063833" y="2620503"/>
            <a:ext cx="1031022" cy="1087002"/>
            <a:chOff x="6403515" y="1179621"/>
            <a:chExt cx="515511" cy="543501"/>
          </a:xfrm>
          <a:solidFill>
            <a:schemeClr val="tx1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530B9DDF-FEB2-CDFA-A38B-7F6D482D4A68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4D9FFC52-32A6-6D04-5248-02EA0A492164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B4BF1858-D9B8-E3A3-1CE0-03CEFA4826C8}"/>
              </a:ext>
            </a:extLst>
          </p:cNvPr>
          <p:cNvSpPr/>
          <p:nvPr/>
        </p:nvSpPr>
        <p:spPr>
          <a:xfrm>
            <a:off x="7715762" y="5722587"/>
            <a:ext cx="791340" cy="834078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C2416D16-146F-2DF4-61D2-5CD429F60033}"/>
              </a:ext>
            </a:extLst>
          </p:cNvPr>
          <p:cNvGrpSpPr/>
          <p:nvPr/>
        </p:nvGrpSpPr>
        <p:grpSpPr>
          <a:xfrm>
            <a:off x="14205443" y="4407533"/>
            <a:ext cx="701290" cy="758842"/>
            <a:chOff x="8474320" y="2073136"/>
            <a:chExt cx="350645" cy="379421"/>
          </a:xfrm>
          <a:solidFill>
            <a:schemeClr val="tx1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CD067CC7-D517-2939-8AD3-3ACCF5C23B09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AECF3D37-2240-5247-477A-D1E13DC7E235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D0C9415B-A6C4-0B2A-2212-132964B678EC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D001B0E9-9159-BEFE-6316-89AA3E33C163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07831A45-F7B3-D575-0C3B-718559384900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1F97E8A9-2D54-1430-87AE-42499489B837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B338E91E-2F3E-C917-B7BD-16CFADF0DD39}"/>
              </a:ext>
            </a:extLst>
          </p:cNvPr>
          <p:cNvGrpSpPr/>
          <p:nvPr/>
        </p:nvGrpSpPr>
        <p:grpSpPr>
          <a:xfrm>
            <a:off x="8989374" y="2681951"/>
            <a:ext cx="855384" cy="1071090"/>
            <a:chOff x="5866287" y="1210345"/>
            <a:chExt cx="427692" cy="535545"/>
          </a:xfrm>
          <a:solidFill>
            <a:schemeClr val="tx1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7BCB542E-61D9-EAE6-228A-AB6A6395D36C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21C148CD-5808-287E-06D1-C5FB111AE824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637D41CD-C07E-75A6-EF6A-1DE838D00E2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D4CF3B00-11C8-2E99-B606-166815AD5DB0}"/>
              </a:ext>
            </a:extLst>
          </p:cNvPr>
          <p:cNvGrpSpPr/>
          <p:nvPr/>
        </p:nvGrpSpPr>
        <p:grpSpPr>
          <a:xfrm>
            <a:off x="9143764" y="5721946"/>
            <a:ext cx="785504" cy="836912"/>
            <a:chOff x="5943481" y="2730343"/>
            <a:chExt cx="392752" cy="418456"/>
          </a:xfrm>
          <a:solidFill>
            <a:schemeClr val="tx1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C1925259-FFFF-9F5A-5326-452013D4ACC1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51824A9F-6D5D-5C02-2B47-64ADBEEC7D50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D1B1382D-7A2D-4A05-4AA7-28FFB121CB2F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44A10EEB-23FC-1ECC-7FD5-F24A4D7EEC8F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78A22137-FC40-43AE-1057-5C35AE009A03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D015975C-FF0D-286D-6DC5-38B01C779BBB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A0F274F7-49B3-B61F-D344-F21E115FD5A0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43EB732D-0BA4-AC92-89BA-23750BE6B1C5}"/>
              </a:ext>
            </a:extLst>
          </p:cNvPr>
          <p:cNvGrpSpPr/>
          <p:nvPr/>
        </p:nvGrpSpPr>
        <p:grpSpPr>
          <a:xfrm>
            <a:off x="11394267" y="2708962"/>
            <a:ext cx="1025974" cy="1083416"/>
            <a:chOff x="7068732" y="1223851"/>
            <a:chExt cx="512987" cy="541708"/>
          </a:xfrm>
          <a:solidFill>
            <a:schemeClr val="tx1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EAF77951-A658-77F7-2491-622E0CFB2253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6EA5E4FE-CBC5-EA55-E572-C924972D6459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5A6C672F-9326-9D5E-189D-9E4A06AB471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92F3906A-6B41-2C66-A9D7-954718B8E07E}"/>
              </a:ext>
            </a:extLst>
          </p:cNvPr>
          <p:cNvGrpSpPr/>
          <p:nvPr/>
        </p:nvGrpSpPr>
        <p:grpSpPr>
          <a:xfrm>
            <a:off x="3670569" y="5719387"/>
            <a:ext cx="785506" cy="839290"/>
            <a:chOff x="3206883" y="2729063"/>
            <a:chExt cx="392753" cy="419645"/>
          </a:xfrm>
          <a:solidFill>
            <a:schemeClr val="tx1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63B08846-2F4E-564F-F27C-6108C834349F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7EAF4563-4655-ECF7-ADB9-7B33E9B5A7DC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46500FBB-1C7D-1BB1-99D4-1B2E0E59FEDD}"/>
              </a:ext>
            </a:extLst>
          </p:cNvPr>
          <p:cNvSpPr/>
          <p:nvPr/>
        </p:nvSpPr>
        <p:spPr>
          <a:xfrm>
            <a:off x="10378735" y="5837690"/>
            <a:ext cx="789418" cy="656008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722D5E99-2107-0C5C-BDA3-C9DF621AE1D9}"/>
              </a:ext>
            </a:extLst>
          </p:cNvPr>
          <p:cNvGrpSpPr/>
          <p:nvPr/>
        </p:nvGrpSpPr>
        <p:grpSpPr>
          <a:xfrm>
            <a:off x="12981114" y="5746742"/>
            <a:ext cx="719376" cy="757452"/>
            <a:chOff x="7862157" y="2742742"/>
            <a:chExt cx="359688" cy="378726"/>
          </a:xfrm>
          <a:solidFill>
            <a:schemeClr val="tx1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57A738CC-0AE5-E803-B186-A025FA41DD8F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6CA2C5C8-1C4F-FAAC-DC8B-5FA069B73097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174AB19A-EDA7-F8C2-0D63-0EB24777FB43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FDD29104-E06F-4F58-0DB2-1FD76BA9CF2D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728522AD-F781-0F3B-0823-F4C9A32B074E}"/>
              </a:ext>
            </a:extLst>
          </p:cNvPr>
          <p:cNvGrpSpPr/>
          <p:nvPr/>
        </p:nvGrpSpPr>
        <p:grpSpPr>
          <a:xfrm>
            <a:off x="4927741" y="7195155"/>
            <a:ext cx="633934" cy="766814"/>
            <a:chOff x="3835469" y="3466947"/>
            <a:chExt cx="316967" cy="383407"/>
          </a:xfrm>
          <a:solidFill>
            <a:schemeClr val="tx1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936F6FEA-BCF3-F6CF-B382-C79CB88483F3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88DA2AA0-E9D2-FACA-AE7D-465B54034308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D4033E47-D08D-5FD9-817D-1D351A316B7E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21208E7F-3053-F5BD-F122-89BABF2796BC}"/>
              </a:ext>
            </a:extLst>
          </p:cNvPr>
          <p:cNvGrpSpPr/>
          <p:nvPr/>
        </p:nvGrpSpPr>
        <p:grpSpPr>
          <a:xfrm>
            <a:off x="7705103" y="7202489"/>
            <a:ext cx="730038" cy="720730"/>
            <a:chOff x="5224150" y="3470614"/>
            <a:chExt cx="365019" cy="360365"/>
          </a:xfrm>
          <a:solidFill>
            <a:schemeClr val="tx1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4D93CDA7-1E82-2764-EC11-1CFE2DBAFE86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D7308D78-2CAC-F825-CDC7-70FBB137A5BF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C9CF48B2-0CF5-1D80-7083-A90D611933C0}"/>
              </a:ext>
            </a:extLst>
          </p:cNvPr>
          <p:cNvGrpSpPr/>
          <p:nvPr/>
        </p:nvGrpSpPr>
        <p:grpSpPr>
          <a:xfrm>
            <a:off x="9105981" y="7139705"/>
            <a:ext cx="720474" cy="767786"/>
            <a:chOff x="5924589" y="3439222"/>
            <a:chExt cx="360237" cy="383893"/>
          </a:xfrm>
          <a:solidFill>
            <a:schemeClr val="tx1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CD8DDAC7-E595-2097-A0D4-0E710875A876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7C8BF8A4-1A3A-37C1-0F0F-6E496526D9E2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041CD924-075E-EDB5-C3BC-8E1B2B4752BD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11DA4367-8132-3B78-539F-C80AD961C7F2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17A6AB96-7294-9021-35C2-E24626F13B61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F8B245A3-8043-473E-43B4-8A9DA99DE6D9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4F083046-3D24-778C-A0BF-BE7D7CAB23F2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B39F78A2-850D-55EE-0910-6CF37D07DA4E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9B4DF3FF-A246-4CE2-792C-6CA01C9CBE1B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6A6A5D36-FF83-5F95-DB45-29C04B51A8B6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B4DC8560-2856-40AA-4468-B8F8FD494273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996DDD77-E7B6-548F-9CD6-4BB57DF5F5E8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FDF5B913-9655-0FB7-AD30-8F790A6C7193}"/>
              </a:ext>
            </a:extLst>
          </p:cNvPr>
          <p:cNvGrpSpPr/>
          <p:nvPr/>
        </p:nvGrpSpPr>
        <p:grpSpPr>
          <a:xfrm>
            <a:off x="14312206" y="5759308"/>
            <a:ext cx="519012" cy="725192"/>
            <a:chOff x="8527703" y="2749024"/>
            <a:chExt cx="259506" cy="362596"/>
          </a:xfrm>
          <a:solidFill>
            <a:schemeClr val="tx1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4176CEB9-8D20-133A-4FBE-170F8ECF9A0B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312CCCB8-F09E-CB3D-EF22-768A2ABB714B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63628E27-0457-EA5C-2BA4-E14A4D97FCF5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DD9AB43D-12B2-FAA0-FFEA-13DFA76A961D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53820489-CEEF-C62B-3A15-F272ABC086EA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F8BA78A6-583D-CB5D-8D43-6C24A8B9EB43}"/>
              </a:ext>
            </a:extLst>
          </p:cNvPr>
          <p:cNvGrpSpPr/>
          <p:nvPr/>
        </p:nvGrpSpPr>
        <p:grpSpPr>
          <a:xfrm>
            <a:off x="10426301" y="7223900"/>
            <a:ext cx="722358" cy="677716"/>
            <a:chOff x="6584749" y="3481321"/>
            <a:chExt cx="361179" cy="338858"/>
          </a:xfrm>
          <a:solidFill>
            <a:schemeClr val="tx1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7A4ECD5A-BA09-5ED3-1629-1A70C195B856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50A6C390-C7C3-A2B8-AAEB-EAE5E9789B18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360CB8F5-01A6-B1BB-5B33-46D211AFC7EA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7F79C4CE-5664-5821-09B2-E5E29F3C9371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5D5775BE-4E52-D3CF-AC0E-0C001D7EDBD7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0150CB04-90F7-461D-002D-802AE15CAFC2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3DEF76B4-640F-F16D-C320-D3062775222C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154246D4-B605-EECD-33A5-0ED71B723E30}"/>
              </a:ext>
            </a:extLst>
          </p:cNvPr>
          <p:cNvGrpSpPr/>
          <p:nvPr/>
        </p:nvGrpSpPr>
        <p:grpSpPr>
          <a:xfrm>
            <a:off x="3521390" y="7082280"/>
            <a:ext cx="720420" cy="763688"/>
            <a:chOff x="3132295" y="3410510"/>
            <a:chExt cx="360210" cy="381844"/>
          </a:xfrm>
          <a:solidFill>
            <a:schemeClr val="tx1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03DD0D5B-1B62-C274-A196-097D9BAB7C2A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D74E6DF4-52C3-2887-7333-A2D4E6B64D33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BD64F664-A50F-18E7-0692-C093FB09AC29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DEBDE7DA-70A4-A8ED-3498-39CF019A001A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0260EDE9-C858-8346-8FB7-64ACD88398D6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EDDC0B43-C2D1-46C3-0933-F8A2604CE608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F1815EE8-D635-7076-774C-785185E409F4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CDE2743F-F8C8-DAF8-5E54-0AC2134F8AE3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E8656918-96A9-60D5-21EA-AD1474F2E994}"/>
              </a:ext>
            </a:extLst>
          </p:cNvPr>
          <p:cNvGrpSpPr/>
          <p:nvPr/>
        </p:nvGrpSpPr>
        <p:grpSpPr>
          <a:xfrm>
            <a:off x="11529855" y="7099836"/>
            <a:ext cx="724278" cy="773964"/>
            <a:chOff x="7136526" y="3419289"/>
            <a:chExt cx="362139" cy="386982"/>
          </a:xfrm>
          <a:solidFill>
            <a:schemeClr val="tx1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0A8B35B2-A9FC-DD54-D39B-DB33C780EB6F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F8B89D91-727E-D453-680D-DE216BEB7B13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DDA6FB1A-C63E-F213-A159-CA2800D7EFAD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BFB8CB74-0BA0-1B0C-B623-A16EEB151789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0093EC6F-0712-2052-3D63-47B6012AE522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D9955370-4FC2-EF39-4B72-D3679148912B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164F7C37-77AD-9C05-6FFF-A47AD5371CB2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17CDE239-1DC4-11E1-0CBF-C6BB3410EDC1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B48DE82D-60B1-677C-5980-07FA7CF06934}"/>
              </a:ext>
            </a:extLst>
          </p:cNvPr>
          <p:cNvGrpSpPr/>
          <p:nvPr/>
        </p:nvGrpSpPr>
        <p:grpSpPr>
          <a:xfrm>
            <a:off x="11487278" y="8190717"/>
            <a:ext cx="1064452" cy="1051870"/>
            <a:chOff x="7115239" y="3964728"/>
            <a:chExt cx="532226" cy="525935"/>
          </a:xfrm>
          <a:solidFill>
            <a:schemeClr val="tx1"/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763D3148-2181-F381-C125-5938A2C2AC9E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6F6EE766-AF83-2405-2F05-23EC60B96418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7558835E-68F3-0CB3-8825-9E65BC546BC4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DA085E7D-65C5-9681-BCA2-6CFDD77DBFC4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CDDFF099-3CAD-2FAF-C903-D02FA3E029A6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2AE28F31-91BA-B4CF-32E4-8CC136BBCCD2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B15E40FD-8720-4EAF-5BEC-E14C97A86F11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9BC9CA41-4806-DF66-B8E6-48C71D6F9D99}"/>
              </a:ext>
            </a:extLst>
          </p:cNvPr>
          <p:cNvGrpSpPr/>
          <p:nvPr/>
        </p:nvGrpSpPr>
        <p:grpSpPr>
          <a:xfrm>
            <a:off x="14228395" y="6935611"/>
            <a:ext cx="826690" cy="881098"/>
            <a:chOff x="8485796" y="3337175"/>
            <a:chExt cx="413345" cy="440549"/>
          </a:xfrm>
          <a:solidFill>
            <a:schemeClr val="tx1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363CBF1F-0A1C-8E9E-ECD4-58CDC1B83B69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F45F8AB4-FFB1-E85B-297F-ECDB18A024D1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1F074EE7-CD22-2437-235B-DBFC05A14A30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17515B99-0098-7C19-3C9A-3B8DE0117BF8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1ACEB95D-5E69-5DF4-1564-CDD68AF75668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13DD38E3-7EF6-C869-806A-1C05251474E3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4535471B-56DF-41DD-FD16-15F6243B5F02}"/>
              </a:ext>
            </a:extLst>
          </p:cNvPr>
          <p:cNvGrpSpPr/>
          <p:nvPr/>
        </p:nvGrpSpPr>
        <p:grpSpPr>
          <a:xfrm>
            <a:off x="6293832" y="7272001"/>
            <a:ext cx="724296" cy="769870"/>
            <a:chOff x="4518516" y="3505370"/>
            <a:chExt cx="362148" cy="384935"/>
          </a:xfrm>
          <a:solidFill>
            <a:schemeClr val="tx1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4FFF5290-8585-771D-A6FE-B84ABDB22028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1A641D77-F1A1-BBD4-78FB-E5ACB42DA77B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B32B120D-C2EA-6D06-C2D3-1381B6B0C34E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BF949FEA-91C1-D8AA-57A1-6CC3EBB2D139}"/>
              </a:ext>
            </a:extLst>
          </p:cNvPr>
          <p:cNvGrpSpPr/>
          <p:nvPr/>
        </p:nvGrpSpPr>
        <p:grpSpPr>
          <a:xfrm>
            <a:off x="12979818" y="7071818"/>
            <a:ext cx="680092" cy="720748"/>
            <a:chOff x="7861508" y="3405280"/>
            <a:chExt cx="340046" cy="360374"/>
          </a:xfrm>
          <a:solidFill>
            <a:schemeClr val="tx1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A54CA10C-0CBC-3DBB-74F4-235018CF8665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32BECAAD-073E-B19E-72C0-93CA2079CAAE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073CAB64-A26B-3024-689D-5315C3B91F9D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DCEC581C-DB63-5E11-D5C0-AB6458A78132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D3EAB5A0-822E-C73A-B946-257B9487428A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F52ADBB8-D28E-A6AC-88F6-B9DB9CB72F6B}"/>
              </a:ext>
            </a:extLst>
          </p:cNvPr>
          <p:cNvGrpSpPr/>
          <p:nvPr/>
        </p:nvGrpSpPr>
        <p:grpSpPr>
          <a:xfrm>
            <a:off x="12817969" y="4170408"/>
            <a:ext cx="945598" cy="1005108"/>
            <a:chOff x="7780583" y="1954575"/>
            <a:chExt cx="472799" cy="502554"/>
          </a:xfrm>
          <a:solidFill>
            <a:schemeClr val="tx1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E07A5D15-6D7D-4806-3EE4-E9C187EBB32A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5E02CAA3-1B00-C806-140E-23A47146FF39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AD1722B8-1C43-E283-3879-ABB17079C07A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FE8E4CF8-0731-F02B-5530-A84A398EEEBE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CFDB21B6-42E0-E5C1-DC91-B6365D31C762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E1C28A8E-7C79-33D8-985A-ADD0814056FE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6B5C8FF5-7B72-2F26-23AA-902548515FFA}"/>
              </a:ext>
            </a:extLst>
          </p:cNvPr>
          <p:cNvGrpSpPr/>
          <p:nvPr/>
        </p:nvGrpSpPr>
        <p:grpSpPr>
          <a:xfrm>
            <a:off x="4830684" y="4242738"/>
            <a:ext cx="940588" cy="1005108"/>
            <a:chOff x="3786941" y="1990740"/>
            <a:chExt cx="470294" cy="502554"/>
          </a:xfrm>
          <a:solidFill>
            <a:schemeClr val="tx1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9C768376-3B6E-3B45-E401-F5815F385C33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946569FA-07C8-2C57-2B05-95383D72510E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262E49B8-9316-370D-0F43-44F61041EBD2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CD821048-3C5C-1B66-B664-7B251583931B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9ABF6007-B9F8-7D6C-AA14-CB50EAB58C8A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F911CB69-AA9D-63AA-F1E3-11CFFC029DD8}"/>
              </a:ext>
            </a:extLst>
          </p:cNvPr>
          <p:cNvGrpSpPr/>
          <p:nvPr/>
        </p:nvGrpSpPr>
        <p:grpSpPr>
          <a:xfrm>
            <a:off x="11507576" y="4251077"/>
            <a:ext cx="609520" cy="1005090"/>
            <a:chOff x="7125388" y="1994909"/>
            <a:chExt cx="304760" cy="502545"/>
          </a:xfrm>
          <a:solidFill>
            <a:schemeClr val="tx1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3DDDF038-2B3B-F43D-5D19-AC43ADAF7BA3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86B58B38-F591-B934-AD92-8EEF585DFE56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FC1C955B-7B10-B54C-9FCE-F4EE01C7D6C7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9D8F48BB-87BA-8372-2C9A-1459B32E70B5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48860A2B-776E-6530-60ED-03EC93C22FD7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19023008-8D78-5DEF-0238-ADF1808BEC73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E4F1CBD3-A017-584A-1D89-C39C7361BD21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4CA99D1B-D798-7BAF-2B68-9F3F49383E1D}"/>
              </a:ext>
            </a:extLst>
          </p:cNvPr>
          <p:cNvGrpSpPr/>
          <p:nvPr/>
        </p:nvGrpSpPr>
        <p:grpSpPr>
          <a:xfrm>
            <a:off x="6284107" y="4224396"/>
            <a:ext cx="940514" cy="999748"/>
            <a:chOff x="4513652" y="1981568"/>
            <a:chExt cx="470257" cy="499874"/>
          </a:xfrm>
          <a:solidFill>
            <a:schemeClr val="tx1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308EDE43-FF3D-02C7-C557-55A8961425AC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FA3119DB-3454-A3AE-E6A4-94C193432EA3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6F696C0B-CA0A-C92E-5C56-F0E5C73AC9E1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7C2F22D6-356A-694D-E0E8-87E0B67B48E1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8E64E2A3-3A2D-1CC5-F804-53E77A3F65B9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549E87A0-E0EC-DC62-032F-769A0CC04316}"/>
              </a:ext>
            </a:extLst>
          </p:cNvPr>
          <p:cNvGrpSpPr/>
          <p:nvPr/>
        </p:nvGrpSpPr>
        <p:grpSpPr>
          <a:xfrm>
            <a:off x="7623388" y="4241369"/>
            <a:ext cx="943056" cy="1008638"/>
            <a:chOff x="5183294" y="1990054"/>
            <a:chExt cx="471528" cy="504319"/>
          </a:xfrm>
          <a:solidFill>
            <a:schemeClr val="tx1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97598B3E-6DD7-9775-B71E-C067BB4787D7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6824AC52-8A90-AC68-CEA9-EF67171BCE19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4D1808C6-9E0A-DDE7-9BBF-99AAB01652D7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4FCC2C55-F676-C30F-5813-89E0B713A93F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DE44BDBF-6496-1541-1975-1FF689EA09B3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2B7C10AB-2251-2333-2543-CE0B53CD4063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E0BEF481-0BF2-6ED3-83AF-C8E22D3D7684}"/>
              </a:ext>
            </a:extLst>
          </p:cNvPr>
          <p:cNvGrpSpPr/>
          <p:nvPr/>
        </p:nvGrpSpPr>
        <p:grpSpPr>
          <a:xfrm>
            <a:off x="3514553" y="4264646"/>
            <a:ext cx="943058" cy="1005108"/>
            <a:chOff x="3128875" y="2001694"/>
            <a:chExt cx="471529" cy="502554"/>
          </a:xfrm>
          <a:solidFill>
            <a:schemeClr val="tx1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0C8CB84B-800E-4E01-5FF4-5FB49A57C938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B6638EE3-F7EC-1A73-4092-4417DB24462A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3062EB7C-340A-ECFB-5061-B1FF8E0A3CCD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122A78A3-C2CC-5BD0-7291-FFA346F77528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1C85C88F-68D8-A679-8D64-466D6484960D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5E6C24D4-2CD5-F59D-B1A6-773553FFF79A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EC8174E3-E575-8E54-A7AF-693F9CEF6D8D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A15BBB54-8E0C-E208-87BE-4C32EE127434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207C943F-D9BB-97BE-3886-89D7ABAD6E5B}"/>
              </a:ext>
            </a:extLst>
          </p:cNvPr>
          <p:cNvGrpSpPr/>
          <p:nvPr/>
        </p:nvGrpSpPr>
        <p:grpSpPr>
          <a:xfrm>
            <a:off x="9046396" y="4242080"/>
            <a:ext cx="882888" cy="1000920"/>
            <a:chOff x="5894798" y="1990411"/>
            <a:chExt cx="441444" cy="500460"/>
          </a:xfrm>
          <a:solidFill>
            <a:schemeClr val="tx1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9DC986DA-10F9-6AA8-EC02-A1FF987FFC4F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8060AFDD-57F7-FD2E-92E1-307E9BE871EF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A3CD5DC7-B9CA-FA67-6308-EA7C229E1A6E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959FB98B-4142-C1CA-4B07-3CF0B78F85A6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8785E938-9AA3-6F94-F95B-A1D37D2A0BD0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3FD84E38-EAAF-ECE4-9B4B-88FDF05ABF6D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E58CCBF2-BBBE-94C7-4398-5E21209EBAA7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A28E320A-4712-1B60-697E-B124B070A8B3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09F2D4EE-F98A-A0F4-7C60-0A3C2EBAF0DA}"/>
              </a:ext>
            </a:extLst>
          </p:cNvPr>
          <p:cNvGrpSpPr/>
          <p:nvPr/>
        </p:nvGrpSpPr>
        <p:grpSpPr>
          <a:xfrm>
            <a:off x="10160502" y="4241750"/>
            <a:ext cx="958108" cy="1002364"/>
            <a:chOff x="6451850" y="1990246"/>
            <a:chExt cx="479054" cy="501182"/>
          </a:xfrm>
          <a:solidFill>
            <a:schemeClr val="tx1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7E3A64E1-13D9-BDA1-FA52-FEE440608B86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97889578-B73D-BA95-D24F-1255724C28EB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2D6D075D-271F-F463-848D-D979EEE1D4E1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6995B55E-F091-1DC2-CBE3-4DC11A270827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627F389E-0E42-E782-EF16-4E18CBB8B07E}"/>
              </a:ext>
            </a:extLst>
          </p:cNvPr>
          <p:cNvGrpSpPr/>
          <p:nvPr/>
        </p:nvGrpSpPr>
        <p:grpSpPr>
          <a:xfrm>
            <a:off x="14333694" y="8594278"/>
            <a:ext cx="655844" cy="648308"/>
            <a:chOff x="8538447" y="4166509"/>
            <a:chExt cx="327922" cy="324154"/>
          </a:xfrm>
          <a:solidFill>
            <a:schemeClr val="tx1"/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BE0DA942-5DB3-65B3-5E4F-EAE14DF934D0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B202A950-1B61-3665-C645-CEA68582E425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7CD6E7EA-9238-CD4D-652E-F4064AF670A8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23F00AA8-DFA7-2668-1254-F967C2E32EFC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48F9F7A2-58F3-7F5E-40BC-6B4ACD20A442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D0F51A8F-92A6-5496-FD99-604737840213}"/>
              </a:ext>
            </a:extLst>
          </p:cNvPr>
          <p:cNvGrpSpPr/>
          <p:nvPr/>
        </p:nvGrpSpPr>
        <p:grpSpPr>
          <a:xfrm>
            <a:off x="12876874" y="2889539"/>
            <a:ext cx="891008" cy="952034"/>
            <a:chOff x="7810036" y="1314139"/>
            <a:chExt cx="445504" cy="476017"/>
          </a:xfrm>
          <a:solidFill>
            <a:schemeClr val="tx1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F8AD469E-C683-D0A1-15D7-6DE82FA35E7A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288A8D2E-B6F1-87B8-7CEF-F77B1419779C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FFAE6176-975C-7420-B495-FFF7C974496A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53C31407-9C9A-A937-4454-E493557AFA32}"/>
              </a:ext>
            </a:extLst>
          </p:cNvPr>
          <p:cNvSpPr txBox="1">
            <a:spLocks/>
          </p:cNvSpPr>
          <p:nvPr/>
        </p:nvSpPr>
        <p:spPr>
          <a:xfrm>
            <a:off x="2313590" y="822286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517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0AD77B0B-062D-EE53-1F0D-2D38E485C490}"/>
              </a:ext>
            </a:extLst>
          </p:cNvPr>
          <p:cNvSpPr/>
          <p:nvPr/>
        </p:nvSpPr>
        <p:spPr>
          <a:xfrm rot="10799991">
            <a:off x="9956686" y="6739041"/>
            <a:ext cx="374556" cy="1166462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A44671E-3D4B-38A8-0907-C5E94A773301}"/>
              </a:ext>
            </a:extLst>
          </p:cNvPr>
          <p:cNvSpPr/>
          <p:nvPr/>
        </p:nvSpPr>
        <p:spPr>
          <a:xfrm>
            <a:off x="10913188" y="6873710"/>
            <a:ext cx="898580" cy="897116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DC1AB82-AAF1-3A42-9CB0-C7208CE664D0}"/>
              </a:ext>
            </a:extLst>
          </p:cNvPr>
          <p:cNvSpPr/>
          <p:nvPr/>
        </p:nvSpPr>
        <p:spPr>
          <a:xfrm>
            <a:off x="13746403" y="6972101"/>
            <a:ext cx="867782" cy="700374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BAF86FA7-2CBD-3228-582D-32AEE7BE2607}"/>
              </a:ext>
            </a:extLst>
          </p:cNvPr>
          <p:cNvSpPr/>
          <p:nvPr/>
        </p:nvSpPr>
        <p:spPr>
          <a:xfrm>
            <a:off x="13834239" y="8774218"/>
            <a:ext cx="996182" cy="730056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A094268B-5281-9380-38FE-483B81BA1F94}"/>
              </a:ext>
            </a:extLst>
          </p:cNvPr>
          <p:cNvSpPr/>
          <p:nvPr/>
        </p:nvSpPr>
        <p:spPr>
          <a:xfrm>
            <a:off x="3643617" y="6833901"/>
            <a:ext cx="976762" cy="97676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0B3B3668-A732-4EB2-03A8-01FA3E1E385E}"/>
              </a:ext>
            </a:extLst>
          </p:cNvPr>
          <p:cNvSpPr/>
          <p:nvPr/>
        </p:nvSpPr>
        <p:spPr>
          <a:xfrm>
            <a:off x="7372464" y="8454710"/>
            <a:ext cx="822996" cy="1058308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AFDE13BE-937F-8BFC-5937-C8EA92365383}"/>
              </a:ext>
            </a:extLst>
          </p:cNvPr>
          <p:cNvSpPr/>
          <p:nvPr/>
        </p:nvSpPr>
        <p:spPr>
          <a:xfrm>
            <a:off x="8628633" y="8710267"/>
            <a:ext cx="862078" cy="853042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B7C705E0-412F-7C31-9A9F-C071842850AB}"/>
              </a:ext>
            </a:extLst>
          </p:cNvPr>
          <p:cNvSpPr/>
          <p:nvPr/>
        </p:nvSpPr>
        <p:spPr>
          <a:xfrm>
            <a:off x="5060975" y="8551378"/>
            <a:ext cx="593098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B8BC1E63-DD69-D5D5-9185-3570F2DCCD31}"/>
              </a:ext>
            </a:extLst>
          </p:cNvPr>
          <p:cNvSpPr/>
          <p:nvPr/>
        </p:nvSpPr>
        <p:spPr>
          <a:xfrm>
            <a:off x="9897654" y="8614784"/>
            <a:ext cx="773820" cy="856864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ED1E09E2-1F0D-C200-61A9-BDF76C899444}"/>
              </a:ext>
            </a:extLst>
          </p:cNvPr>
          <p:cNvSpPr/>
          <p:nvPr/>
        </p:nvSpPr>
        <p:spPr>
          <a:xfrm>
            <a:off x="12487950" y="8667437"/>
            <a:ext cx="847996" cy="8694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310A98C3-4B5A-3891-4819-D51E0A9F84B6}"/>
              </a:ext>
            </a:extLst>
          </p:cNvPr>
          <p:cNvSpPr/>
          <p:nvPr/>
        </p:nvSpPr>
        <p:spPr>
          <a:xfrm>
            <a:off x="4859018" y="7029670"/>
            <a:ext cx="1042928" cy="706428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4437A8AC-5761-38E3-47F0-91B85EA6CA0C}"/>
              </a:ext>
            </a:extLst>
          </p:cNvPr>
          <p:cNvSpPr/>
          <p:nvPr/>
        </p:nvSpPr>
        <p:spPr>
          <a:xfrm>
            <a:off x="3943410" y="8322415"/>
            <a:ext cx="536568" cy="1314778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18A72741-EF0E-0215-991A-F31891842AC9}"/>
              </a:ext>
            </a:extLst>
          </p:cNvPr>
          <p:cNvSpPr/>
          <p:nvPr/>
        </p:nvSpPr>
        <p:spPr>
          <a:xfrm>
            <a:off x="11006515" y="8667419"/>
            <a:ext cx="983162" cy="77729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82880" tIns="91440" rIns="182880" bIns="9144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044E040A-F6E1-3026-ECDE-4203274DFC50}"/>
              </a:ext>
            </a:extLst>
          </p:cNvPr>
          <p:cNvSpPr/>
          <p:nvPr/>
        </p:nvSpPr>
        <p:spPr>
          <a:xfrm>
            <a:off x="6214324" y="8628557"/>
            <a:ext cx="809408" cy="816174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E12D0035-1C6A-DEE8-8798-ED02EA63D697}"/>
              </a:ext>
            </a:extLst>
          </p:cNvPr>
          <p:cNvSpPr/>
          <p:nvPr/>
        </p:nvSpPr>
        <p:spPr>
          <a:xfrm>
            <a:off x="12393731" y="6858681"/>
            <a:ext cx="770710" cy="927182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60" tIns="68580" rIns="137160" bIns="68580" anchor="ctr" anchorCtr="1" compatLnSpc="1">
            <a:noAutofit/>
          </a:bodyPr>
          <a:lstStyle/>
          <a:p>
            <a:pPr algn="ctr"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36C240F8-B88F-B148-07B9-FFA8AC9562A7}"/>
              </a:ext>
            </a:extLst>
          </p:cNvPr>
          <p:cNvGrpSpPr/>
          <p:nvPr/>
        </p:nvGrpSpPr>
        <p:grpSpPr>
          <a:xfrm>
            <a:off x="13787769" y="1852978"/>
            <a:ext cx="850282" cy="849696"/>
            <a:chOff x="8211055" y="926488"/>
            <a:chExt cx="425141" cy="424848"/>
          </a:xfrm>
          <a:solidFill>
            <a:schemeClr val="tx1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0D97596B-1A23-8DC5-D19F-7891541C9289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43489967-C920-864B-4E1F-37B1A33CCEB9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56B0345B-85C3-566D-7A3E-464B71A8EE46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775F1AF6-BB8A-F93C-81CB-8233D0C2FD6F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13D0E431-D3DC-A3F4-B340-B5B579FD146D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EC805267-ED73-1C95-F4C9-2921232BEF52}"/>
              </a:ext>
            </a:extLst>
          </p:cNvPr>
          <p:cNvGrpSpPr/>
          <p:nvPr/>
        </p:nvGrpSpPr>
        <p:grpSpPr>
          <a:xfrm>
            <a:off x="12356003" y="3457095"/>
            <a:ext cx="828114" cy="825922"/>
            <a:chOff x="7495172" y="1728545"/>
            <a:chExt cx="414057" cy="412961"/>
          </a:xfrm>
          <a:solidFill>
            <a:schemeClr val="tx1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0D27348E-62C0-757A-D713-E80D2D0E2863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362B4927-0E8F-6450-5CE8-7FF62D0008D1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16BE89E1-55D6-BA05-9AC0-2F4080052F9A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89FDEB93-3DE4-F106-0092-0579B9E0F32A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5B6ED26A-474B-1E9C-BAFE-112BBE7E89F1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36900384-EB15-106A-1E25-3F34212B8B7A}"/>
              </a:ext>
            </a:extLst>
          </p:cNvPr>
          <p:cNvGrpSpPr/>
          <p:nvPr/>
        </p:nvGrpSpPr>
        <p:grpSpPr>
          <a:xfrm>
            <a:off x="6236032" y="6966046"/>
            <a:ext cx="763284" cy="844612"/>
            <a:chOff x="4435187" y="3483022"/>
            <a:chExt cx="381642" cy="422306"/>
          </a:xfrm>
          <a:solidFill>
            <a:schemeClr val="tx1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34C0FACF-4FFE-C1A4-C5F0-47C4E6364562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256D0DFA-9B4E-74A0-7F99-E195ED956B55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DD0F546F-F334-0434-EF81-68EB9111D954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2DD7738D-FDA3-0D64-CF41-0D98CDEA52A3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257D7E9E-DDAC-57FE-D1F8-7A79B2074609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97520D90-66C7-EF08-7C77-67E71FECB529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C5DF5525-89F5-78B4-4838-5C2ACCF9A71F}"/>
              </a:ext>
            </a:extLst>
          </p:cNvPr>
          <p:cNvGrpSpPr/>
          <p:nvPr/>
        </p:nvGrpSpPr>
        <p:grpSpPr>
          <a:xfrm>
            <a:off x="4827549" y="1972109"/>
            <a:ext cx="747118" cy="745674"/>
            <a:chOff x="3730944" y="986052"/>
            <a:chExt cx="373559" cy="372837"/>
          </a:xfrm>
          <a:solidFill>
            <a:schemeClr val="tx1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20FC4DC3-F22F-3D64-6F48-A4D921A86F98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BB6ECC99-5320-6477-EBCE-7929ECCEA119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CBC5393C-7C83-3062-F09B-A8236CE7547A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530E1F0C-B090-C2DE-6010-66E9ABE95F25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379E4D91-4F68-728C-56BB-3EB132E3F77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5A6D0B79-6D7E-A7CB-D5E5-C0E5AD0618E6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90A0A656-8E43-F6A5-1275-52579011D307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B0297F3E-0355-D92C-EF2E-07330E5C83FA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912E0CDD-1515-D6AC-E2A2-E2A8982B31DF}"/>
              </a:ext>
            </a:extLst>
          </p:cNvPr>
          <p:cNvGrpSpPr/>
          <p:nvPr/>
        </p:nvGrpSpPr>
        <p:grpSpPr>
          <a:xfrm>
            <a:off x="13744939" y="5116765"/>
            <a:ext cx="907322" cy="908730"/>
            <a:chOff x="8189640" y="2558381"/>
            <a:chExt cx="453661" cy="454365"/>
          </a:xfrm>
          <a:solidFill>
            <a:schemeClr val="tx1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4D4BC596-ACBF-B6EF-27FB-D006BFDBEA96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00BB422D-F3F7-C175-7F90-26DE8576605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A4E2CE31-25CB-3B1D-B61E-7705CA4415FB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844A63FA-585F-62CB-F156-5F00258EE3BD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A36DC3E2-4520-BEA1-2642-EDAB6C101EC3}"/>
              </a:ext>
            </a:extLst>
          </p:cNvPr>
          <p:cNvGrpSpPr/>
          <p:nvPr/>
        </p:nvGrpSpPr>
        <p:grpSpPr>
          <a:xfrm>
            <a:off x="3669988" y="1870518"/>
            <a:ext cx="749936" cy="900848"/>
            <a:chOff x="3152165" y="935257"/>
            <a:chExt cx="374968" cy="450424"/>
          </a:xfrm>
          <a:solidFill>
            <a:schemeClr val="tx1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1DF52CC3-B2D9-FD83-72C7-EC1D0CFD2BB9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3FA453F4-B2E6-EE04-07C0-BA91187CBE5E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D9C0BF82-F28C-2537-15BB-EB7A174FDFA8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540908FF-401D-296C-228B-89D85BA6263F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2B5BB670-7352-640B-231E-AC08B10EB453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95BADB65-9E00-7E68-F79E-9CC105907CD2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484098D1-CF19-874A-4577-E999309BC31E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2FE61DFB-462B-C3A2-A95D-498849B8362B}"/>
              </a:ext>
            </a:extLst>
          </p:cNvPr>
          <p:cNvGrpSpPr/>
          <p:nvPr/>
        </p:nvGrpSpPr>
        <p:grpSpPr>
          <a:xfrm>
            <a:off x="9621104" y="1816933"/>
            <a:ext cx="900848" cy="900846"/>
            <a:chOff x="6127723" y="908465"/>
            <a:chExt cx="450424" cy="450423"/>
          </a:xfrm>
          <a:solidFill>
            <a:schemeClr val="tx1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FBD216FE-5664-BD78-B1BD-8D89D9F91273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5532E547-8DFD-A99D-DE0C-B08C854338BB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CD364EAB-2597-B143-DA32-164EE9BC4FCC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352174E8-EE46-166A-A4B6-758BA6AAEA24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555574FF-167C-0439-51CD-91AA9360AD94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73AC6D41-3DDC-B136-447A-60AEC5F52B1B}"/>
              </a:ext>
            </a:extLst>
          </p:cNvPr>
          <p:cNvGrpSpPr/>
          <p:nvPr/>
        </p:nvGrpSpPr>
        <p:grpSpPr>
          <a:xfrm>
            <a:off x="10755546" y="1832714"/>
            <a:ext cx="910556" cy="898380"/>
            <a:chOff x="6694944" y="916356"/>
            <a:chExt cx="455278" cy="449190"/>
          </a:xfrm>
          <a:solidFill>
            <a:schemeClr val="tx1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5FD0B2FE-9CB9-749D-12A7-28983D888E6F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ED0BC22C-4FA3-B914-EFF4-E3E624FE0374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BF63FBC7-A82D-02B1-2D26-FD59C15DB8A3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2B9922DA-8521-600F-19EB-AA4B67A178B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631BA8A3-0037-D3E4-42B0-41A22DC65AB0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73CAC5D1-D4C2-EB08-6627-74AE0EAE3E7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CA856E26-751B-CC96-E3C9-998868CEBBD7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6CDD445E-586B-91FC-EAC2-07BF9B9D9A70}"/>
              </a:ext>
            </a:extLst>
          </p:cNvPr>
          <p:cNvGrpSpPr/>
          <p:nvPr/>
        </p:nvGrpSpPr>
        <p:grpSpPr>
          <a:xfrm>
            <a:off x="6155895" y="1833779"/>
            <a:ext cx="871550" cy="900846"/>
            <a:chOff x="4395118" y="916887"/>
            <a:chExt cx="435775" cy="450423"/>
          </a:xfrm>
          <a:solidFill>
            <a:schemeClr val="tx1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66021850-4E7A-D5F9-8A46-854D8458AAD1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6979CC92-5B1D-284F-4F1F-982AEBCEAA37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485F6613-3D08-18B4-3B08-F309EEDB0BCB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2CBBF055-6E51-040A-029F-235DF3481C6F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356E9A71-E683-8A77-F5EF-62426A610934}"/>
              </a:ext>
            </a:extLst>
          </p:cNvPr>
          <p:cNvGrpSpPr/>
          <p:nvPr/>
        </p:nvGrpSpPr>
        <p:grpSpPr>
          <a:xfrm>
            <a:off x="12355987" y="1832714"/>
            <a:ext cx="857030" cy="902072"/>
            <a:chOff x="7495163" y="916356"/>
            <a:chExt cx="428515" cy="451036"/>
          </a:xfrm>
          <a:solidFill>
            <a:schemeClr val="tx1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A162E623-3D0F-2111-190A-046E8ED73694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71A9E660-DF1E-54E9-7042-CD399C01F6E7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154979DF-F0F4-BA66-CAD4-8FA792923347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7AF3FF99-605C-61AD-9774-E7230AF78EBC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83E67681-7986-DB93-2C20-9A559C6559A7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7DFEC4C2-8D19-A994-468B-947E225B8140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D6ACAC3E-B812-85BB-2498-61FB85E3D8CB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5AF5529C-F448-7F1C-BD6A-4D090548DBD5}"/>
              </a:ext>
            </a:extLst>
          </p:cNvPr>
          <p:cNvGrpSpPr/>
          <p:nvPr/>
        </p:nvGrpSpPr>
        <p:grpSpPr>
          <a:xfrm>
            <a:off x="7307032" y="1833776"/>
            <a:ext cx="847192" cy="900848"/>
            <a:chOff x="4970687" y="916887"/>
            <a:chExt cx="423596" cy="450424"/>
          </a:xfrm>
          <a:solidFill>
            <a:schemeClr val="tx1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BA2F67F1-83E8-9BC9-085D-E1E93EB5FB60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2F2BB62D-BDB9-FFE2-3AA4-275D87AD8EFD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ED861DD3-B255-84C5-F338-26F5E237C0F6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682AEFBC-D1AB-EB87-9086-9194F992A029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BED37412-F314-B467-C73E-FBA9A529882C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DE8F1210-5392-53BC-0F3A-409B585C1376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9A27BB18-DCA6-CFF1-D45C-FF33F2D3B3DD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1D5142E6-A328-6DC9-9105-FC88A6A3E932}"/>
              </a:ext>
            </a:extLst>
          </p:cNvPr>
          <p:cNvGrpSpPr/>
          <p:nvPr/>
        </p:nvGrpSpPr>
        <p:grpSpPr>
          <a:xfrm>
            <a:off x="8396226" y="1833136"/>
            <a:ext cx="912972" cy="902164"/>
            <a:chOff x="5515285" y="916567"/>
            <a:chExt cx="456486" cy="451082"/>
          </a:xfrm>
          <a:solidFill>
            <a:schemeClr val="tx1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F7EF0BFD-E652-F1A7-41A2-32CEF423FEE2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71B96033-043B-206E-1A04-13E66784CEAC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68F62C38-81AE-F2F1-0D07-5F460349D286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407D5B57-1A4D-0892-0815-A004D9BFBDE7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7F3D0A24-4939-0D2B-5440-6C598F941FC9}"/>
              </a:ext>
            </a:extLst>
          </p:cNvPr>
          <p:cNvGrpSpPr/>
          <p:nvPr/>
        </p:nvGrpSpPr>
        <p:grpSpPr>
          <a:xfrm>
            <a:off x="13707267" y="3359199"/>
            <a:ext cx="997206" cy="992782"/>
            <a:chOff x="8170804" y="1679597"/>
            <a:chExt cx="498603" cy="496391"/>
          </a:xfrm>
          <a:solidFill>
            <a:schemeClr val="tx1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B275324E-0A84-DF8C-B573-631487F6B874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9256B9D0-5EC2-B04C-083C-803DD03B53FD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0485B2DB-8565-A1D8-64E6-1C06B5D1A1F7}"/>
              </a:ext>
            </a:extLst>
          </p:cNvPr>
          <p:cNvSpPr/>
          <p:nvPr/>
        </p:nvSpPr>
        <p:spPr>
          <a:xfrm>
            <a:off x="6058858" y="3415816"/>
            <a:ext cx="890424" cy="8928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DB15583F-262C-2613-38FE-B82A1633DCCD}"/>
              </a:ext>
            </a:extLst>
          </p:cNvPr>
          <p:cNvGrpSpPr/>
          <p:nvPr/>
        </p:nvGrpSpPr>
        <p:grpSpPr>
          <a:xfrm>
            <a:off x="7181026" y="3412783"/>
            <a:ext cx="921660" cy="898450"/>
            <a:chOff x="4907685" y="1706389"/>
            <a:chExt cx="460830" cy="449225"/>
          </a:xfrm>
          <a:solidFill>
            <a:schemeClr val="tx1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666E509D-A48C-CC23-F7E5-9D73691AEFD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ADACCCCB-E82E-4914-6D34-FD50327A7238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E089596D-20A0-48AE-745D-9D27DEC23279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CF3AD40F-EA8E-A9AA-8F62-CB40BBC14F3E}"/>
              </a:ext>
            </a:extLst>
          </p:cNvPr>
          <p:cNvGrpSpPr/>
          <p:nvPr/>
        </p:nvGrpSpPr>
        <p:grpSpPr>
          <a:xfrm>
            <a:off x="8316403" y="3413203"/>
            <a:ext cx="900042" cy="897610"/>
            <a:chOff x="5475372" y="1706599"/>
            <a:chExt cx="450021" cy="448805"/>
          </a:xfrm>
          <a:solidFill>
            <a:schemeClr val="tx1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899BB21F-3430-86A8-0A1A-328935E92947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1240680D-6068-DF61-A08C-8120AC931F9F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FF7DDA40-65ED-3876-562D-91A1B805F667}"/>
              </a:ext>
            </a:extLst>
          </p:cNvPr>
          <p:cNvGrpSpPr/>
          <p:nvPr/>
        </p:nvGrpSpPr>
        <p:grpSpPr>
          <a:xfrm>
            <a:off x="3661357" y="3451571"/>
            <a:ext cx="892782" cy="895234"/>
            <a:chOff x="3147849" y="1725783"/>
            <a:chExt cx="446391" cy="447617"/>
          </a:xfrm>
          <a:solidFill>
            <a:schemeClr val="tx1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34592157-4E7D-84DC-C784-5E0B0F39001B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B590D756-14A6-57D0-9771-6C3D52A33072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E4CD7997-759D-3094-573D-A399D0E80C0B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7AC14CE2-6C7C-31B8-771C-9A5ADF6DD59B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4309DC8E-500F-D381-BC8D-E9680887ACE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CA357093-6453-2402-CCBC-02EACFB89C7C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F620744D-42D6-65CA-390A-C106FEDA513F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EBE83A48-9915-FA20-E360-F9CA91C66E59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C7458D01-F7C0-2980-63AB-22A3DAC668B1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573FEC7D-225C-4B67-26A8-5B45E1BE5F8F}"/>
              </a:ext>
            </a:extLst>
          </p:cNvPr>
          <p:cNvGrpSpPr/>
          <p:nvPr/>
        </p:nvGrpSpPr>
        <p:grpSpPr>
          <a:xfrm>
            <a:off x="9581164" y="3400439"/>
            <a:ext cx="890424" cy="890350"/>
            <a:chOff x="6107753" y="1700217"/>
            <a:chExt cx="445212" cy="445175"/>
          </a:xfrm>
          <a:solidFill>
            <a:schemeClr val="tx1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37955411-57CA-59F6-50D3-31EEC189A9A7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BE5AA39F-9606-D2B3-A527-9211E3D71C04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9ADC5959-C660-360C-449B-DBA0ED80CA4A}"/>
              </a:ext>
            </a:extLst>
          </p:cNvPr>
          <p:cNvGrpSpPr/>
          <p:nvPr/>
        </p:nvGrpSpPr>
        <p:grpSpPr>
          <a:xfrm>
            <a:off x="4928732" y="3415909"/>
            <a:ext cx="938540" cy="892198"/>
            <a:chOff x="3781537" y="1707952"/>
            <a:chExt cx="469270" cy="446099"/>
          </a:xfrm>
          <a:solidFill>
            <a:schemeClr val="tx1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2A036D39-CFAD-C250-2C28-0A94F5979E0C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20303F55-A9E5-7549-4481-3972677E8A93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C7C5AD2B-B520-8741-5E4F-26A25A677CCF}"/>
              </a:ext>
            </a:extLst>
          </p:cNvPr>
          <p:cNvGrpSpPr/>
          <p:nvPr/>
        </p:nvGrpSpPr>
        <p:grpSpPr>
          <a:xfrm>
            <a:off x="10826356" y="3414480"/>
            <a:ext cx="892800" cy="890424"/>
            <a:chOff x="6730349" y="1707239"/>
            <a:chExt cx="446400" cy="445212"/>
          </a:xfrm>
          <a:solidFill>
            <a:schemeClr val="tx1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23A74C74-7072-A9B6-5AF0-093F2568263A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A3D24D6D-9BCE-9BE4-F8EB-FA35579BE71C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04B2DBC0-6173-E03D-00CD-C61F1E9E95B7}"/>
              </a:ext>
            </a:extLst>
          </p:cNvPr>
          <p:cNvSpPr/>
          <p:nvPr/>
        </p:nvSpPr>
        <p:spPr>
          <a:xfrm>
            <a:off x="6045214" y="5154203"/>
            <a:ext cx="902072" cy="926342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9644E34A-06CA-0296-CD52-E56BE39F915C}"/>
              </a:ext>
            </a:extLst>
          </p:cNvPr>
          <p:cNvSpPr/>
          <p:nvPr/>
        </p:nvSpPr>
        <p:spPr>
          <a:xfrm>
            <a:off x="7124409" y="5298986"/>
            <a:ext cx="918002" cy="781536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square" lIns="137140" tIns="137140" rIns="137140" bIns="137140" anchor="ctr" anchorCtr="0" compatLnSpc="1">
            <a:noAutofit/>
          </a:bodyPr>
          <a:lstStyle/>
          <a:p>
            <a:pPr defTabSz="18287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2100"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753FA3AD-772B-5514-9358-E1B9DFAFB8F9}"/>
              </a:ext>
            </a:extLst>
          </p:cNvPr>
          <p:cNvGrpSpPr/>
          <p:nvPr/>
        </p:nvGrpSpPr>
        <p:grpSpPr>
          <a:xfrm>
            <a:off x="8419327" y="5178486"/>
            <a:ext cx="922574" cy="924000"/>
            <a:chOff x="5526834" y="2589242"/>
            <a:chExt cx="461287" cy="462000"/>
          </a:xfrm>
          <a:solidFill>
            <a:schemeClr val="tx1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F203BDFD-8A3E-153C-9CCF-9150B0F2C0EB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871FCE81-A02B-CDB9-77E8-D949AFE6E6B5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2F9A5532-B90A-9C41-2920-DC56D3865D52}"/>
              </a:ext>
            </a:extLst>
          </p:cNvPr>
          <p:cNvGrpSpPr/>
          <p:nvPr/>
        </p:nvGrpSpPr>
        <p:grpSpPr>
          <a:xfrm>
            <a:off x="12073363" y="5143229"/>
            <a:ext cx="931646" cy="928590"/>
            <a:chOff x="7353851" y="2571612"/>
            <a:chExt cx="465823" cy="464295"/>
          </a:xfrm>
          <a:solidFill>
            <a:schemeClr val="tx1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D25F9F50-05C6-10CD-8DCF-725B6316422F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C7B444F9-F405-8797-78EE-E6185284985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646F3AF4-BE29-A550-C790-1F2EF8E0D593}"/>
              </a:ext>
            </a:extLst>
          </p:cNvPr>
          <p:cNvGrpSpPr/>
          <p:nvPr/>
        </p:nvGrpSpPr>
        <p:grpSpPr>
          <a:xfrm>
            <a:off x="7168354" y="6990590"/>
            <a:ext cx="812572" cy="817800"/>
            <a:chOff x="4901348" y="3495294"/>
            <a:chExt cx="406286" cy="408900"/>
          </a:xfrm>
          <a:solidFill>
            <a:schemeClr val="tx1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941ADE97-3C0E-CEEE-EBC9-513AB4E2E004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DA0B80C2-2F0E-009A-C952-95D5CDC7920B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BD04068B-0941-E656-17E5-E65A330B6C6F}"/>
              </a:ext>
            </a:extLst>
          </p:cNvPr>
          <p:cNvGrpSpPr/>
          <p:nvPr/>
        </p:nvGrpSpPr>
        <p:grpSpPr>
          <a:xfrm>
            <a:off x="9662288" y="5166032"/>
            <a:ext cx="545840" cy="924000"/>
            <a:chOff x="6148315" y="2583015"/>
            <a:chExt cx="272920" cy="462000"/>
          </a:xfrm>
          <a:solidFill>
            <a:schemeClr val="tx1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3A59458A-64B0-2EAC-7251-2DB03D42CD57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322DC2E4-3E43-4863-47FC-5DA9675A14AB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1BC62C47-C953-9339-2DE6-99A88EAA10FE}"/>
              </a:ext>
            </a:extLst>
          </p:cNvPr>
          <p:cNvGrpSpPr/>
          <p:nvPr/>
        </p:nvGrpSpPr>
        <p:grpSpPr>
          <a:xfrm>
            <a:off x="4957774" y="5209008"/>
            <a:ext cx="908876" cy="925172"/>
            <a:chOff x="3796058" y="2604503"/>
            <a:chExt cx="454438" cy="462586"/>
          </a:xfrm>
          <a:solidFill>
            <a:schemeClr val="tx1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4E7695E8-4147-3BCD-914E-F1758AC136B6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A3813D48-9D03-D307-2FC9-F2880E90E9EC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6612A772-F491-E02D-8456-FD16464FEC64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13A87405-C2F4-BE0E-B4B1-4756BF310ABC}"/>
              </a:ext>
            </a:extLst>
          </p:cNvPr>
          <p:cNvGrpSpPr/>
          <p:nvPr/>
        </p:nvGrpSpPr>
        <p:grpSpPr>
          <a:xfrm>
            <a:off x="10776231" y="5152554"/>
            <a:ext cx="913446" cy="928608"/>
            <a:chOff x="6705286" y="2576276"/>
            <a:chExt cx="456723" cy="464304"/>
          </a:xfrm>
          <a:solidFill>
            <a:schemeClr val="tx1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75CE7C28-237A-D05C-8E15-4007D438ED7E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557A47E5-D70F-80FA-992B-AF3F2D015DF4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5785663D-6B53-BE65-D7C7-4C649400A50E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CE5DD9E5-2EA1-0878-0223-DDE716E90D3B}"/>
              </a:ext>
            </a:extLst>
          </p:cNvPr>
          <p:cNvGrpSpPr/>
          <p:nvPr/>
        </p:nvGrpSpPr>
        <p:grpSpPr>
          <a:xfrm>
            <a:off x="8501331" y="7047098"/>
            <a:ext cx="984754" cy="775868"/>
            <a:chOff x="5567836" y="3523548"/>
            <a:chExt cx="492377" cy="387934"/>
          </a:xfrm>
          <a:solidFill>
            <a:schemeClr val="tx1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0C245FC4-37D1-E64B-5F1F-BCBB84E43101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A6A9371D-4775-5EA1-3C21-AB4EC3D16F24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60889EA0-172F-1BC4-1E7F-AE277C890E8D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7F542C4B-0A30-1507-E708-47AE3F1FFABA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3B360340-2939-0A94-40FF-5386AC1810AD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A4FE14E6-CAC5-24AE-077F-A43AE998D81B}"/>
              </a:ext>
            </a:extLst>
          </p:cNvPr>
          <p:cNvGrpSpPr/>
          <p:nvPr/>
        </p:nvGrpSpPr>
        <p:grpSpPr>
          <a:xfrm>
            <a:off x="3521560" y="5191693"/>
            <a:ext cx="1112916" cy="914746"/>
            <a:chOff x="3077952" y="2595844"/>
            <a:chExt cx="556458" cy="457373"/>
          </a:xfrm>
          <a:solidFill>
            <a:schemeClr val="tx1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FD9048F5-AA9D-E7DA-9FF6-3B0058F8D89C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5120F1F0-50D5-D1A6-26AB-EF5F9C4A7FAF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21F64416-E423-9E95-5CE4-FB30061E97E5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4BB6E54B-E89D-210D-FB5E-8181791E4C50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3579BE0E-4033-F8E9-E4F0-63C43F7B7E3F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ABB5D0CD-8725-3AF3-66BE-824ABF551717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137140" tIns="137140" rIns="137140" bIns="137140" anchor="ctr" anchorCtr="0" compatLnSpc="1">
              <a:noAutofit/>
            </a:bodyPr>
            <a:lstStyle/>
            <a:p>
              <a:pPr defTabSz="18287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2100"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F42780E1-616A-EF01-1220-0FF6385C3EE0}"/>
              </a:ext>
            </a:extLst>
          </p:cNvPr>
          <p:cNvSpPr txBox="1">
            <a:spLocks/>
          </p:cNvSpPr>
          <p:nvPr/>
        </p:nvSpPr>
        <p:spPr>
          <a:xfrm>
            <a:off x="1654631" y="386790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7200" dirty="0"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257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08161" y="6053925"/>
            <a:ext cx="4672330" cy="4233545"/>
          </a:xfrm>
          <a:custGeom>
            <a:avLst/>
            <a:gdLst/>
            <a:ahLst/>
            <a:cxnLst/>
            <a:rect l="l" t="t" r="r" b="b"/>
            <a:pathLst>
              <a:path w="4672330" h="4233545">
                <a:moveTo>
                  <a:pt x="2334850" y="0"/>
                </a:moveTo>
                <a:lnTo>
                  <a:pt x="2385021" y="414"/>
                </a:lnTo>
                <a:lnTo>
                  <a:pt x="2435247" y="1641"/>
                </a:lnTo>
                <a:lnTo>
                  <a:pt x="2485480" y="3655"/>
                </a:lnTo>
                <a:lnTo>
                  <a:pt x="2535666" y="6432"/>
                </a:lnTo>
                <a:lnTo>
                  <a:pt x="2585859" y="9955"/>
                </a:lnTo>
                <a:lnTo>
                  <a:pt x="2635671" y="14173"/>
                </a:lnTo>
                <a:lnTo>
                  <a:pt x="2685380" y="19088"/>
                </a:lnTo>
                <a:lnTo>
                  <a:pt x="2734820" y="24665"/>
                </a:lnTo>
                <a:lnTo>
                  <a:pt x="2783934" y="30881"/>
                </a:lnTo>
                <a:lnTo>
                  <a:pt x="2832668" y="37710"/>
                </a:lnTo>
                <a:lnTo>
                  <a:pt x="2880967" y="45127"/>
                </a:lnTo>
                <a:lnTo>
                  <a:pt x="2928773" y="53107"/>
                </a:lnTo>
                <a:lnTo>
                  <a:pt x="2976034" y="61625"/>
                </a:lnTo>
                <a:lnTo>
                  <a:pt x="3022691" y="70657"/>
                </a:lnTo>
                <a:lnTo>
                  <a:pt x="3068692" y="80177"/>
                </a:lnTo>
                <a:lnTo>
                  <a:pt x="3113979" y="90161"/>
                </a:lnTo>
                <a:lnTo>
                  <a:pt x="3168769" y="103632"/>
                </a:lnTo>
                <a:lnTo>
                  <a:pt x="3222904" y="117996"/>
                </a:lnTo>
                <a:lnTo>
                  <a:pt x="3276363" y="133244"/>
                </a:lnTo>
                <a:lnTo>
                  <a:pt x="3329129" y="149363"/>
                </a:lnTo>
                <a:lnTo>
                  <a:pt x="3381180" y="166342"/>
                </a:lnTo>
                <a:lnTo>
                  <a:pt x="3432499" y="184170"/>
                </a:lnTo>
                <a:lnTo>
                  <a:pt x="3483066" y="202836"/>
                </a:lnTo>
                <a:lnTo>
                  <a:pt x="3532861" y="222327"/>
                </a:lnTo>
                <a:lnTo>
                  <a:pt x="3581866" y="242634"/>
                </a:lnTo>
                <a:lnTo>
                  <a:pt x="3630060" y="263744"/>
                </a:lnTo>
                <a:lnTo>
                  <a:pt x="3677426" y="285647"/>
                </a:lnTo>
                <a:lnTo>
                  <a:pt x="3723942" y="308330"/>
                </a:lnTo>
                <a:lnTo>
                  <a:pt x="3769591" y="331783"/>
                </a:lnTo>
                <a:lnTo>
                  <a:pt x="3814353" y="355994"/>
                </a:lnTo>
                <a:lnTo>
                  <a:pt x="3858208" y="380952"/>
                </a:lnTo>
                <a:lnTo>
                  <a:pt x="3901138" y="406646"/>
                </a:lnTo>
                <a:lnTo>
                  <a:pt x="3943122" y="433064"/>
                </a:lnTo>
                <a:lnTo>
                  <a:pt x="3984142" y="460194"/>
                </a:lnTo>
                <a:lnTo>
                  <a:pt x="4024179" y="488027"/>
                </a:lnTo>
                <a:lnTo>
                  <a:pt x="4063213" y="516549"/>
                </a:lnTo>
                <a:lnTo>
                  <a:pt x="4101224" y="545751"/>
                </a:lnTo>
                <a:lnTo>
                  <a:pt x="4138194" y="575620"/>
                </a:lnTo>
                <a:lnTo>
                  <a:pt x="4174104" y="606145"/>
                </a:lnTo>
                <a:lnTo>
                  <a:pt x="4208933" y="637315"/>
                </a:lnTo>
                <a:lnTo>
                  <a:pt x="4242663" y="669118"/>
                </a:lnTo>
                <a:lnTo>
                  <a:pt x="4275274" y="701544"/>
                </a:lnTo>
                <a:lnTo>
                  <a:pt x="4306748" y="734581"/>
                </a:lnTo>
                <a:lnTo>
                  <a:pt x="4337064" y="768217"/>
                </a:lnTo>
                <a:lnTo>
                  <a:pt x="4366204" y="802442"/>
                </a:lnTo>
                <a:lnTo>
                  <a:pt x="4394148" y="837244"/>
                </a:lnTo>
                <a:lnTo>
                  <a:pt x="4420876" y="872611"/>
                </a:lnTo>
                <a:lnTo>
                  <a:pt x="4446371" y="908532"/>
                </a:lnTo>
                <a:lnTo>
                  <a:pt x="4470612" y="944996"/>
                </a:lnTo>
                <a:lnTo>
                  <a:pt x="4493580" y="981992"/>
                </a:lnTo>
                <a:lnTo>
                  <a:pt x="4515256" y="1019508"/>
                </a:lnTo>
                <a:lnTo>
                  <a:pt x="4535620" y="1057533"/>
                </a:lnTo>
                <a:lnTo>
                  <a:pt x="4554653" y="1096056"/>
                </a:lnTo>
                <a:lnTo>
                  <a:pt x="4572337" y="1135064"/>
                </a:lnTo>
                <a:lnTo>
                  <a:pt x="4588717" y="1174726"/>
                </a:lnTo>
                <a:lnTo>
                  <a:pt x="4603574" y="1214496"/>
                </a:lnTo>
                <a:lnTo>
                  <a:pt x="4617081" y="1254895"/>
                </a:lnTo>
                <a:lnTo>
                  <a:pt x="4629184" y="1295736"/>
                </a:lnTo>
                <a:lnTo>
                  <a:pt x="4639827" y="1337006"/>
                </a:lnTo>
                <a:lnTo>
                  <a:pt x="4649005" y="1378694"/>
                </a:lnTo>
                <a:lnTo>
                  <a:pt x="4656698" y="1420790"/>
                </a:lnTo>
                <a:lnTo>
                  <a:pt x="4662886" y="1463280"/>
                </a:lnTo>
                <a:lnTo>
                  <a:pt x="4667551" y="1506156"/>
                </a:lnTo>
                <a:lnTo>
                  <a:pt x="4670673" y="1549404"/>
                </a:lnTo>
                <a:lnTo>
                  <a:pt x="4672128" y="1590108"/>
                </a:lnTo>
                <a:lnTo>
                  <a:pt x="4672198" y="4233074"/>
                </a:lnTo>
                <a:lnTo>
                  <a:pt x="0" y="4233074"/>
                </a:lnTo>
                <a:lnTo>
                  <a:pt x="0" y="1590108"/>
                </a:lnTo>
                <a:lnTo>
                  <a:pt x="1571" y="1546877"/>
                </a:lnTo>
                <a:lnTo>
                  <a:pt x="4729" y="1503991"/>
                </a:lnTo>
                <a:lnTo>
                  <a:pt x="9452" y="1461463"/>
                </a:lnTo>
                <a:lnTo>
                  <a:pt x="15719" y="1419303"/>
                </a:lnTo>
                <a:lnTo>
                  <a:pt x="23509" y="1377523"/>
                </a:lnTo>
                <a:lnTo>
                  <a:pt x="32802" y="1336135"/>
                </a:lnTo>
                <a:lnTo>
                  <a:pt x="43577" y="1295150"/>
                </a:lnTo>
                <a:lnTo>
                  <a:pt x="55825" y="1254579"/>
                </a:lnTo>
                <a:lnTo>
                  <a:pt x="69491" y="1214434"/>
                </a:lnTo>
                <a:lnTo>
                  <a:pt x="84658" y="1174548"/>
                </a:lnTo>
                <a:lnTo>
                  <a:pt x="101077" y="1135466"/>
                </a:lnTo>
                <a:lnTo>
                  <a:pt x="118948" y="1096666"/>
                </a:lnTo>
                <a:lnTo>
                  <a:pt x="138176" y="1058338"/>
                </a:lnTo>
                <a:lnTo>
                  <a:pt x="158740" y="1020492"/>
                </a:lnTo>
                <a:lnTo>
                  <a:pt x="180619" y="983140"/>
                </a:lnTo>
                <a:lnTo>
                  <a:pt x="203792" y="946293"/>
                </a:lnTo>
                <a:lnTo>
                  <a:pt x="228239" y="909963"/>
                </a:lnTo>
                <a:lnTo>
                  <a:pt x="253938" y="874162"/>
                </a:lnTo>
                <a:lnTo>
                  <a:pt x="280869" y="838900"/>
                </a:lnTo>
                <a:lnTo>
                  <a:pt x="309011" y="804189"/>
                </a:lnTo>
                <a:lnTo>
                  <a:pt x="338343" y="770041"/>
                </a:lnTo>
                <a:lnTo>
                  <a:pt x="368844" y="736466"/>
                </a:lnTo>
                <a:lnTo>
                  <a:pt x="400494" y="703476"/>
                </a:lnTo>
                <a:lnTo>
                  <a:pt x="433272" y="671083"/>
                </a:lnTo>
                <a:lnTo>
                  <a:pt x="467156" y="639298"/>
                </a:lnTo>
                <a:lnTo>
                  <a:pt x="502126" y="608132"/>
                </a:lnTo>
                <a:lnTo>
                  <a:pt x="538162" y="577597"/>
                </a:lnTo>
                <a:lnTo>
                  <a:pt x="575241" y="547704"/>
                </a:lnTo>
                <a:lnTo>
                  <a:pt x="613345" y="518465"/>
                </a:lnTo>
                <a:lnTo>
                  <a:pt x="652450" y="489891"/>
                </a:lnTo>
                <a:lnTo>
                  <a:pt x="692538" y="461993"/>
                </a:lnTo>
                <a:lnTo>
                  <a:pt x="733586" y="434782"/>
                </a:lnTo>
                <a:lnTo>
                  <a:pt x="775575" y="408271"/>
                </a:lnTo>
                <a:lnTo>
                  <a:pt x="818483" y="382470"/>
                </a:lnTo>
                <a:lnTo>
                  <a:pt x="862289" y="357391"/>
                </a:lnTo>
                <a:lnTo>
                  <a:pt x="906973" y="333045"/>
                </a:lnTo>
                <a:lnTo>
                  <a:pt x="952514" y="309444"/>
                </a:lnTo>
                <a:lnTo>
                  <a:pt x="998891" y="286599"/>
                </a:lnTo>
                <a:lnTo>
                  <a:pt x="1046083" y="264521"/>
                </a:lnTo>
                <a:lnTo>
                  <a:pt x="1094069" y="243223"/>
                </a:lnTo>
                <a:lnTo>
                  <a:pt x="1142829" y="222714"/>
                </a:lnTo>
                <a:lnTo>
                  <a:pt x="1192341" y="203007"/>
                </a:lnTo>
                <a:lnTo>
                  <a:pt x="1242586" y="184113"/>
                </a:lnTo>
                <a:lnTo>
                  <a:pt x="1293541" y="166044"/>
                </a:lnTo>
                <a:lnTo>
                  <a:pt x="1345186" y="148810"/>
                </a:lnTo>
                <a:lnTo>
                  <a:pt x="1397501" y="132424"/>
                </a:lnTo>
                <a:lnTo>
                  <a:pt x="1450464" y="116896"/>
                </a:lnTo>
                <a:lnTo>
                  <a:pt x="1504055" y="102238"/>
                </a:lnTo>
                <a:lnTo>
                  <a:pt x="1558252" y="88462"/>
                </a:lnTo>
                <a:lnTo>
                  <a:pt x="1563292" y="86763"/>
                </a:lnTo>
                <a:lnTo>
                  <a:pt x="1568333" y="86763"/>
                </a:lnTo>
                <a:lnTo>
                  <a:pt x="1573383" y="85063"/>
                </a:lnTo>
                <a:lnTo>
                  <a:pt x="1621050" y="74495"/>
                </a:lnTo>
                <a:lnTo>
                  <a:pt x="1669238" y="64574"/>
                </a:lnTo>
                <a:lnTo>
                  <a:pt x="1717929" y="55312"/>
                </a:lnTo>
                <a:lnTo>
                  <a:pt x="1767103" y="46721"/>
                </a:lnTo>
                <a:lnTo>
                  <a:pt x="1816744" y="38814"/>
                </a:lnTo>
                <a:lnTo>
                  <a:pt x="1866833" y="31603"/>
                </a:lnTo>
                <a:lnTo>
                  <a:pt x="1917353" y="25099"/>
                </a:lnTo>
                <a:lnTo>
                  <a:pt x="1968286" y="19315"/>
                </a:lnTo>
                <a:lnTo>
                  <a:pt x="2019613" y="14263"/>
                </a:lnTo>
                <a:lnTo>
                  <a:pt x="2071316" y="9955"/>
                </a:lnTo>
                <a:lnTo>
                  <a:pt x="2123379" y="6404"/>
                </a:lnTo>
                <a:lnTo>
                  <a:pt x="2175782" y="3620"/>
                </a:lnTo>
                <a:lnTo>
                  <a:pt x="2228509" y="1617"/>
                </a:lnTo>
                <a:lnTo>
                  <a:pt x="2281540" y="406"/>
                </a:lnTo>
                <a:lnTo>
                  <a:pt x="2334850" y="0"/>
                </a:lnTo>
                <a:close/>
              </a:path>
            </a:pathLst>
          </a:custGeom>
          <a:solidFill>
            <a:srgbClr val="BEFFC2"/>
          </a:solidFill>
        </p:spPr>
        <p:txBody>
          <a:bodyPr wrap="square" lIns="0" tIns="0" rIns="0" bIns="0" rtlCol="0"/>
          <a:lstStyle/>
          <a:p>
            <a:pPr algn="r" rtl="1"/>
            <a:endParaRPr>
              <a:cs typeface="B Nazanin" panose="00000400000000000000" pitchFamily="2" charset="-78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426" y="2307264"/>
            <a:ext cx="5447780" cy="797973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42470" y="2645493"/>
            <a:ext cx="5130783" cy="764150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889787" y="1603439"/>
            <a:ext cx="8508425" cy="2727029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12065" marR="5080" algn="ctr" rtl="1">
              <a:lnSpc>
                <a:spcPts val="6450"/>
              </a:lnSpc>
              <a:spcBef>
                <a:spcPts val="1440"/>
              </a:spcBef>
            </a:pPr>
            <a:r>
              <a:rPr lang="fa-IR" spc="15" dirty="0">
                <a:cs typeface="B Nazanin" panose="00000400000000000000" pitchFamily="2" charset="-78"/>
              </a:rPr>
              <a:t>این ارائه را به عنوان یک الگوی پاورپوینت در 3 مرحله دانلود کنید</a:t>
            </a:r>
            <a:endParaRPr spc="-500" dirty="0">
              <a:cs typeface="B Nazanin" panose="00000400000000000000" pitchFamily="2" charset="-78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1810" y="6519354"/>
            <a:ext cx="3474720" cy="35993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110"/>
              </a:spcBef>
            </a:pPr>
            <a:r>
              <a:rPr sz="3900" b="1" spc="-335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01</a:t>
            </a:r>
            <a:endParaRPr sz="3900" dirty="0">
              <a:latin typeface="Trebuchet MS"/>
              <a:cs typeface="B Nazanin" panose="00000400000000000000" pitchFamily="2" charset="-78"/>
            </a:endParaRPr>
          </a:p>
          <a:p>
            <a:pPr marL="15875" marR="8255" algn="ctr" rtl="1">
              <a:lnSpc>
                <a:spcPct val="150000"/>
              </a:lnSpc>
              <a:spcBef>
                <a:spcPts val="2515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این قالب پاورپوینت به شما کمک می کند تا با آسانی و با استفاده از تصاویر جذاب و متحرک، مفاهیم خود را به صورت واضح و قابل فهمی به مخاطبان خود منتقل کنید.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0402" y="6528879"/>
            <a:ext cx="3107690" cy="410304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 rtl="1">
              <a:lnSpc>
                <a:spcPct val="150000"/>
              </a:lnSpc>
              <a:spcBef>
                <a:spcPts val="110"/>
              </a:spcBef>
            </a:pPr>
            <a:r>
              <a:rPr sz="3900" b="1" spc="-15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02</a:t>
            </a:r>
            <a:endParaRPr sz="3900" dirty="0">
              <a:latin typeface="Trebuchet MS"/>
              <a:cs typeface="B Nazanin" panose="00000400000000000000" pitchFamily="2" charset="-78"/>
            </a:endParaRPr>
          </a:p>
          <a:p>
            <a:pPr marL="12065" marR="5080" indent="-635" algn="ctr" rtl="1">
              <a:lnSpc>
                <a:spcPct val="150000"/>
              </a:lnSpc>
              <a:spcBef>
                <a:spcPts val="2515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این قالب پاورپوینت به شما کمک می کند تا با آسانی و با استفاده از تصاویر جذاب و متحرک، مفاهیم خود را به صورت واضح و قابل فهمی به مخاطبان خود منتقل کنید.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903878" y="6528879"/>
            <a:ext cx="2621280" cy="410304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10"/>
              </a:spcBef>
            </a:pPr>
            <a:r>
              <a:rPr lang="en-US" sz="3900" b="1" spc="-13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03</a:t>
            </a:r>
            <a:endParaRPr lang="en-US" sz="3900" dirty="0">
              <a:latin typeface="Trebuchet MS"/>
              <a:cs typeface="B Nazanin" panose="00000400000000000000" pitchFamily="2" charset="-78"/>
            </a:endParaRPr>
          </a:p>
          <a:p>
            <a:pPr marL="12065" marR="5080" indent="-635" algn="ctr" rtl="1">
              <a:lnSpc>
                <a:spcPct val="150000"/>
              </a:lnSpc>
              <a:spcBef>
                <a:spcPts val="2515"/>
              </a:spcBef>
            </a:pPr>
            <a:r>
              <a:rPr lang="fa-IR" sz="2100" b="1" spc="-2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این قالب پاورپوینت به شما کمک می کند تا با آسانی و با استفاده از تصاویر جذاب و متحرک، مفاهیم خود را به صورت واضح و قابل فهمی به مخاطبان خود منتقل کنید..</a:t>
            </a:r>
            <a:endParaRPr lang="en-US" sz="2100" dirty="0">
              <a:latin typeface="Trebuchet MS"/>
              <a:cs typeface="B Nazanin" panose="00000400000000000000" pitchFamily="2" charset="-78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45603" y="0"/>
            <a:ext cx="3542396" cy="351248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883488" cy="350654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18406" y="0"/>
            <a:ext cx="3644275" cy="133349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4757291" y="9338822"/>
            <a:ext cx="3284220" cy="947419"/>
          </a:xfrm>
          <a:custGeom>
            <a:avLst/>
            <a:gdLst/>
            <a:ahLst/>
            <a:cxnLst/>
            <a:rect l="l" t="t" r="r" b="b"/>
            <a:pathLst>
              <a:path w="3284220" h="947420">
                <a:moveTo>
                  <a:pt x="29954" y="947419"/>
                </a:moveTo>
                <a:lnTo>
                  <a:pt x="14936" y="947419"/>
                </a:lnTo>
                <a:lnTo>
                  <a:pt x="14413" y="944879"/>
                </a:lnTo>
                <a:lnTo>
                  <a:pt x="8603" y="930909"/>
                </a:lnTo>
                <a:lnTo>
                  <a:pt x="5698" y="913129"/>
                </a:lnTo>
                <a:lnTo>
                  <a:pt x="3565" y="900429"/>
                </a:lnTo>
                <a:lnTo>
                  <a:pt x="1704" y="887729"/>
                </a:lnTo>
                <a:lnTo>
                  <a:pt x="388" y="876299"/>
                </a:lnTo>
                <a:lnTo>
                  <a:pt x="88" y="868679"/>
                </a:lnTo>
                <a:lnTo>
                  <a:pt x="0" y="845819"/>
                </a:lnTo>
                <a:lnTo>
                  <a:pt x="70" y="840739"/>
                </a:lnTo>
                <a:lnTo>
                  <a:pt x="3701" y="793749"/>
                </a:lnTo>
                <a:lnTo>
                  <a:pt x="11690" y="746759"/>
                </a:lnTo>
                <a:lnTo>
                  <a:pt x="20223" y="716279"/>
                </a:lnTo>
                <a:lnTo>
                  <a:pt x="21676" y="709929"/>
                </a:lnTo>
                <a:lnTo>
                  <a:pt x="27486" y="694689"/>
                </a:lnTo>
                <a:lnTo>
                  <a:pt x="30391" y="685799"/>
                </a:lnTo>
                <a:lnTo>
                  <a:pt x="33296" y="679449"/>
                </a:lnTo>
                <a:lnTo>
                  <a:pt x="37676" y="668019"/>
                </a:lnTo>
                <a:lnTo>
                  <a:pt x="42192" y="657859"/>
                </a:lnTo>
                <a:lnTo>
                  <a:pt x="46981" y="647699"/>
                </a:lnTo>
                <a:lnTo>
                  <a:pt x="52178" y="637539"/>
                </a:lnTo>
                <a:lnTo>
                  <a:pt x="57647" y="626109"/>
                </a:lnTo>
                <a:lnTo>
                  <a:pt x="63253" y="615949"/>
                </a:lnTo>
                <a:lnTo>
                  <a:pt x="69131" y="604519"/>
                </a:lnTo>
                <a:lnTo>
                  <a:pt x="75418" y="594359"/>
                </a:lnTo>
                <a:lnTo>
                  <a:pt x="81976" y="585469"/>
                </a:lnTo>
                <a:lnTo>
                  <a:pt x="88671" y="575309"/>
                </a:lnTo>
                <a:lnTo>
                  <a:pt x="95639" y="566419"/>
                </a:lnTo>
                <a:lnTo>
                  <a:pt x="103015" y="557529"/>
                </a:lnTo>
                <a:lnTo>
                  <a:pt x="110890" y="548639"/>
                </a:lnTo>
                <a:lnTo>
                  <a:pt x="119174" y="541019"/>
                </a:lnTo>
                <a:lnTo>
                  <a:pt x="127730" y="532129"/>
                </a:lnTo>
                <a:lnTo>
                  <a:pt x="136422" y="523239"/>
                </a:lnTo>
                <a:lnTo>
                  <a:pt x="145159" y="515619"/>
                </a:lnTo>
                <a:lnTo>
                  <a:pt x="154033" y="506729"/>
                </a:lnTo>
                <a:lnTo>
                  <a:pt x="163179" y="497839"/>
                </a:lnTo>
                <a:lnTo>
                  <a:pt x="172734" y="490219"/>
                </a:lnTo>
                <a:lnTo>
                  <a:pt x="178544" y="486409"/>
                </a:lnTo>
                <a:lnTo>
                  <a:pt x="185806" y="481329"/>
                </a:lnTo>
                <a:lnTo>
                  <a:pt x="197426" y="469899"/>
                </a:lnTo>
                <a:lnTo>
                  <a:pt x="201784" y="467359"/>
                </a:lnTo>
                <a:lnTo>
                  <a:pt x="216308" y="455929"/>
                </a:lnTo>
                <a:lnTo>
                  <a:pt x="222118" y="450849"/>
                </a:lnTo>
                <a:lnTo>
                  <a:pt x="229381" y="447039"/>
                </a:lnTo>
                <a:lnTo>
                  <a:pt x="251168" y="431799"/>
                </a:lnTo>
                <a:lnTo>
                  <a:pt x="270413" y="419099"/>
                </a:lnTo>
                <a:lnTo>
                  <a:pt x="291837" y="406399"/>
                </a:lnTo>
                <a:lnTo>
                  <a:pt x="303775" y="398779"/>
                </a:lnTo>
                <a:lnTo>
                  <a:pt x="315440" y="391159"/>
                </a:lnTo>
                <a:lnTo>
                  <a:pt x="326561" y="383539"/>
                </a:lnTo>
                <a:lnTo>
                  <a:pt x="336864" y="375919"/>
                </a:lnTo>
                <a:lnTo>
                  <a:pt x="346918" y="368299"/>
                </a:lnTo>
                <a:lnTo>
                  <a:pt x="357381" y="360679"/>
                </a:lnTo>
                <a:lnTo>
                  <a:pt x="378986" y="347979"/>
                </a:lnTo>
                <a:lnTo>
                  <a:pt x="384796" y="345439"/>
                </a:lnTo>
                <a:lnTo>
                  <a:pt x="389154" y="341629"/>
                </a:lnTo>
                <a:lnTo>
                  <a:pt x="396416" y="337819"/>
                </a:lnTo>
                <a:lnTo>
                  <a:pt x="402090" y="334009"/>
                </a:lnTo>
                <a:lnTo>
                  <a:pt x="430572" y="318769"/>
                </a:lnTo>
                <a:lnTo>
                  <a:pt x="441625" y="312419"/>
                </a:lnTo>
                <a:lnTo>
                  <a:pt x="452949" y="307339"/>
                </a:lnTo>
                <a:lnTo>
                  <a:pt x="464683" y="300989"/>
                </a:lnTo>
                <a:lnTo>
                  <a:pt x="487922" y="289559"/>
                </a:lnTo>
                <a:lnTo>
                  <a:pt x="514067" y="278129"/>
                </a:lnTo>
                <a:lnTo>
                  <a:pt x="535310" y="270509"/>
                </a:lnTo>
                <a:lnTo>
                  <a:pt x="546135" y="265429"/>
                </a:lnTo>
                <a:lnTo>
                  <a:pt x="557641" y="260349"/>
                </a:lnTo>
                <a:lnTo>
                  <a:pt x="569851" y="255269"/>
                </a:lnTo>
                <a:lnTo>
                  <a:pt x="582334" y="251459"/>
                </a:lnTo>
                <a:lnTo>
                  <a:pt x="607026" y="241299"/>
                </a:lnTo>
                <a:lnTo>
                  <a:pt x="708700" y="205739"/>
                </a:lnTo>
                <a:lnTo>
                  <a:pt x="731621" y="196849"/>
                </a:lnTo>
                <a:lnTo>
                  <a:pt x="754816" y="189229"/>
                </a:lnTo>
                <a:lnTo>
                  <a:pt x="803111" y="172719"/>
                </a:lnTo>
                <a:lnTo>
                  <a:pt x="828166" y="163829"/>
                </a:lnTo>
                <a:lnTo>
                  <a:pt x="853221" y="156209"/>
                </a:lnTo>
                <a:lnTo>
                  <a:pt x="878277" y="147319"/>
                </a:lnTo>
                <a:lnTo>
                  <a:pt x="915951" y="135889"/>
                </a:lnTo>
                <a:lnTo>
                  <a:pt x="940098" y="129539"/>
                </a:lnTo>
                <a:lnTo>
                  <a:pt x="952716" y="125729"/>
                </a:lnTo>
                <a:lnTo>
                  <a:pt x="991933" y="114299"/>
                </a:lnTo>
                <a:lnTo>
                  <a:pt x="1005006" y="111759"/>
                </a:lnTo>
                <a:lnTo>
                  <a:pt x="1018282" y="107949"/>
                </a:lnTo>
                <a:lnTo>
                  <a:pt x="1044836" y="102869"/>
                </a:lnTo>
                <a:lnTo>
                  <a:pt x="1057295" y="99059"/>
                </a:lnTo>
                <a:lnTo>
                  <a:pt x="1093857" y="91439"/>
                </a:lnTo>
                <a:lnTo>
                  <a:pt x="1133051" y="83819"/>
                </a:lnTo>
                <a:lnTo>
                  <a:pt x="1159695" y="80009"/>
                </a:lnTo>
                <a:lnTo>
                  <a:pt x="1186339" y="74929"/>
                </a:lnTo>
                <a:lnTo>
                  <a:pt x="1265000" y="63499"/>
                </a:lnTo>
                <a:lnTo>
                  <a:pt x="1416058" y="44449"/>
                </a:lnTo>
                <a:lnTo>
                  <a:pt x="1444200" y="41909"/>
                </a:lnTo>
                <a:lnTo>
                  <a:pt x="1457930" y="39369"/>
                </a:lnTo>
                <a:lnTo>
                  <a:pt x="1471252" y="38099"/>
                </a:lnTo>
                <a:lnTo>
                  <a:pt x="1524994" y="34289"/>
                </a:lnTo>
                <a:lnTo>
                  <a:pt x="1561556" y="30479"/>
                </a:lnTo>
                <a:lnTo>
                  <a:pt x="1574379" y="30479"/>
                </a:lnTo>
                <a:lnTo>
                  <a:pt x="1620858" y="24129"/>
                </a:lnTo>
                <a:lnTo>
                  <a:pt x="1732699" y="15239"/>
                </a:lnTo>
                <a:lnTo>
                  <a:pt x="1757981" y="12699"/>
                </a:lnTo>
                <a:lnTo>
                  <a:pt x="1783536" y="11429"/>
                </a:lnTo>
                <a:lnTo>
                  <a:pt x="1809090" y="8889"/>
                </a:lnTo>
                <a:lnTo>
                  <a:pt x="1834372" y="7619"/>
                </a:lnTo>
                <a:lnTo>
                  <a:pt x="1847445" y="7619"/>
                </a:lnTo>
                <a:lnTo>
                  <a:pt x="1873590" y="6349"/>
                </a:lnTo>
                <a:lnTo>
                  <a:pt x="1886662" y="5079"/>
                </a:lnTo>
                <a:lnTo>
                  <a:pt x="1996143" y="0"/>
                </a:lnTo>
                <a:lnTo>
                  <a:pt x="2100179" y="0"/>
                </a:lnTo>
                <a:lnTo>
                  <a:pt x="2129226" y="1269"/>
                </a:lnTo>
                <a:lnTo>
                  <a:pt x="2135763" y="1269"/>
                </a:lnTo>
                <a:lnTo>
                  <a:pt x="2148835" y="2539"/>
                </a:lnTo>
                <a:lnTo>
                  <a:pt x="2167354" y="2539"/>
                </a:lnTo>
                <a:lnTo>
                  <a:pt x="2179337" y="3809"/>
                </a:lnTo>
                <a:lnTo>
                  <a:pt x="2191320" y="3809"/>
                </a:lnTo>
                <a:lnTo>
                  <a:pt x="2203303" y="5079"/>
                </a:lnTo>
                <a:lnTo>
                  <a:pt x="2269119" y="10159"/>
                </a:lnTo>
                <a:lnTo>
                  <a:pt x="2283190" y="11429"/>
                </a:lnTo>
                <a:lnTo>
                  <a:pt x="2297261" y="13969"/>
                </a:lnTo>
                <a:lnTo>
                  <a:pt x="2310787" y="15239"/>
                </a:lnTo>
                <a:lnTo>
                  <a:pt x="2002497" y="15239"/>
                </a:lnTo>
                <a:lnTo>
                  <a:pt x="1978531" y="16509"/>
                </a:lnTo>
                <a:lnTo>
                  <a:pt x="1966548" y="16509"/>
                </a:lnTo>
                <a:lnTo>
                  <a:pt x="1912807" y="19049"/>
                </a:lnTo>
                <a:lnTo>
                  <a:pt x="1885663" y="19049"/>
                </a:lnTo>
                <a:lnTo>
                  <a:pt x="1859065" y="21589"/>
                </a:lnTo>
                <a:lnTo>
                  <a:pt x="1832693" y="22859"/>
                </a:lnTo>
                <a:lnTo>
                  <a:pt x="1779405" y="26669"/>
                </a:lnTo>
                <a:lnTo>
                  <a:pt x="1753034" y="27939"/>
                </a:lnTo>
                <a:lnTo>
                  <a:pt x="1648455" y="35559"/>
                </a:lnTo>
                <a:lnTo>
                  <a:pt x="1559854" y="43179"/>
                </a:lnTo>
                <a:lnTo>
                  <a:pt x="1517005" y="45719"/>
                </a:lnTo>
                <a:lnTo>
                  <a:pt x="1474157" y="50799"/>
                </a:lnTo>
                <a:lnTo>
                  <a:pt x="1430832" y="54609"/>
                </a:lnTo>
                <a:lnTo>
                  <a:pt x="1345272" y="64769"/>
                </a:lnTo>
                <a:lnTo>
                  <a:pt x="1302764" y="71119"/>
                </a:lnTo>
                <a:lnTo>
                  <a:pt x="1282906" y="72389"/>
                </a:lnTo>
                <a:lnTo>
                  <a:pt x="1262640" y="76199"/>
                </a:lnTo>
                <a:lnTo>
                  <a:pt x="1242101" y="78739"/>
                </a:lnTo>
                <a:lnTo>
                  <a:pt x="1221425" y="82549"/>
                </a:lnTo>
                <a:lnTo>
                  <a:pt x="1200728" y="85089"/>
                </a:lnTo>
                <a:lnTo>
                  <a:pt x="1078379" y="107949"/>
                </a:lnTo>
                <a:lnTo>
                  <a:pt x="1058748" y="113029"/>
                </a:lnTo>
                <a:lnTo>
                  <a:pt x="1019531" y="121919"/>
                </a:lnTo>
                <a:lnTo>
                  <a:pt x="975956" y="133349"/>
                </a:lnTo>
                <a:lnTo>
                  <a:pt x="957074" y="139699"/>
                </a:lnTo>
                <a:lnTo>
                  <a:pt x="930929" y="147319"/>
                </a:lnTo>
                <a:lnTo>
                  <a:pt x="880092" y="163829"/>
                </a:lnTo>
                <a:lnTo>
                  <a:pt x="868109" y="166369"/>
                </a:lnTo>
                <a:lnTo>
                  <a:pt x="796211" y="189229"/>
                </a:lnTo>
                <a:lnTo>
                  <a:pt x="784228" y="194309"/>
                </a:lnTo>
                <a:lnTo>
                  <a:pt x="681102" y="229869"/>
                </a:lnTo>
                <a:lnTo>
                  <a:pt x="657136" y="238759"/>
                </a:lnTo>
                <a:lnTo>
                  <a:pt x="554736" y="275589"/>
                </a:lnTo>
                <a:lnTo>
                  <a:pt x="495185" y="299719"/>
                </a:lnTo>
                <a:lnTo>
                  <a:pt x="479934" y="307339"/>
                </a:lnTo>
                <a:lnTo>
                  <a:pt x="472308" y="309879"/>
                </a:lnTo>
                <a:lnTo>
                  <a:pt x="464683" y="314959"/>
                </a:lnTo>
                <a:lnTo>
                  <a:pt x="418929" y="337819"/>
                </a:lnTo>
                <a:lnTo>
                  <a:pt x="403678" y="346709"/>
                </a:lnTo>
                <a:lnTo>
                  <a:pt x="398436" y="349249"/>
                </a:lnTo>
                <a:lnTo>
                  <a:pt x="393329" y="353059"/>
                </a:lnTo>
                <a:lnTo>
                  <a:pt x="387951" y="355599"/>
                </a:lnTo>
                <a:lnTo>
                  <a:pt x="381891" y="359409"/>
                </a:lnTo>
                <a:lnTo>
                  <a:pt x="329783" y="394969"/>
                </a:lnTo>
                <a:lnTo>
                  <a:pt x="317142" y="403859"/>
                </a:lnTo>
                <a:lnTo>
                  <a:pt x="304910" y="411479"/>
                </a:lnTo>
                <a:lnTo>
                  <a:pt x="256978" y="441959"/>
                </a:lnTo>
                <a:lnTo>
                  <a:pt x="230833" y="459739"/>
                </a:lnTo>
                <a:lnTo>
                  <a:pt x="224547" y="463549"/>
                </a:lnTo>
                <a:lnTo>
                  <a:pt x="218669" y="468629"/>
                </a:lnTo>
                <a:lnTo>
                  <a:pt x="213063" y="472439"/>
                </a:lnTo>
                <a:lnTo>
                  <a:pt x="207593" y="477519"/>
                </a:lnTo>
                <a:lnTo>
                  <a:pt x="175639" y="502919"/>
                </a:lnTo>
                <a:lnTo>
                  <a:pt x="143684" y="530859"/>
                </a:lnTo>
                <a:lnTo>
                  <a:pt x="132246" y="542289"/>
                </a:lnTo>
                <a:lnTo>
                  <a:pt x="126731" y="547369"/>
                </a:lnTo>
                <a:lnTo>
                  <a:pt x="121897" y="552449"/>
                </a:lnTo>
                <a:lnTo>
                  <a:pt x="104467" y="574039"/>
                </a:lnTo>
                <a:lnTo>
                  <a:pt x="100110" y="579119"/>
                </a:lnTo>
                <a:lnTo>
                  <a:pt x="98657" y="581659"/>
                </a:lnTo>
                <a:lnTo>
                  <a:pt x="89942" y="593089"/>
                </a:lnTo>
                <a:lnTo>
                  <a:pt x="84132" y="603249"/>
                </a:lnTo>
                <a:lnTo>
                  <a:pt x="57171" y="652779"/>
                </a:lnTo>
                <a:lnTo>
                  <a:pt x="45460" y="683259"/>
                </a:lnTo>
                <a:lnTo>
                  <a:pt x="43349" y="689609"/>
                </a:lnTo>
                <a:lnTo>
                  <a:pt x="40558" y="695959"/>
                </a:lnTo>
                <a:lnTo>
                  <a:pt x="37767" y="703579"/>
                </a:lnTo>
                <a:lnTo>
                  <a:pt x="35656" y="709929"/>
                </a:lnTo>
                <a:lnTo>
                  <a:pt x="33818" y="717549"/>
                </a:lnTo>
                <a:lnTo>
                  <a:pt x="31843" y="723899"/>
                </a:lnTo>
                <a:lnTo>
                  <a:pt x="30527" y="731519"/>
                </a:lnTo>
                <a:lnTo>
                  <a:pt x="27349" y="745489"/>
                </a:lnTo>
                <a:lnTo>
                  <a:pt x="26033" y="751839"/>
                </a:lnTo>
                <a:lnTo>
                  <a:pt x="24944" y="758189"/>
                </a:lnTo>
                <a:lnTo>
                  <a:pt x="23854" y="763269"/>
                </a:lnTo>
                <a:lnTo>
                  <a:pt x="22765" y="769619"/>
                </a:lnTo>
                <a:lnTo>
                  <a:pt x="21676" y="778509"/>
                </a:lnTo>
                <a:lnTo>
                  <a:pt x="20586" y="786129"/>
                </a:lnTo>
                <a:lnTo>
                  <a:pt x="18408" y="802639"/>
                </a:lnTo>
                <a:lnTo>
                  <a:pt x="15866" y="872489"/>
                </a:lnTo>
                <a:lnTo>
                  <a:pt x="17318" y="882649"/>
                </a:lnTo>
                <a:lnTo>
                  <a:pt x="17318" y="894079"/>
                </a:lnTo>
                <a:lnTo>
                  <a:pt x="18771" y="901699"/>
                </a:lnTo>
                <a:lnTo>
                  <a:pt x="21676" y="913129"/>
                </a:lnTo>
                <a:lnTo>
                  <a:pt x="23128" y="922019"/>
                </a:lnTo>
                <a:lnTo>
                  <a:pt x="26033" y="933449"/>
                </a:lnTo>
                <a:lnTo>
                  <a:pt x="27486" y="937259"/>
                </a:lnTo>
                <a:lnTo>
                  <a:pt x="29954" y="947419"/>
                </a:lnTo>
                <a:close/>
              </a:path>
              <a:path w="3284220" h="947420">
                <a:moveTo>
                  <a:pt x="3031217" y="935989"/>
                </a:moveTo>
                <a:lnTo>
                  <a:pt x="2997809" y="935989"/>
                </a:lnTo>
                <a:lnTo>
                  <a:pt x="3005389" y="932179"/>
                </a:lnTo>
                <a:lnTo>
                  <a:pt x="3012697" y="927099"/>
                </a:lnTo>
                <a:lnTo>
                  <a:pt x="3019460" y="922019"/>
                </a:lnTo>
                <a:lnTo>
                  <a:pt x="3025406" y="918209"/>
                </a:lnTo>
                <a:lnTo>
                  <a:pt x="3031057" y="915669"/>
                </a:lnTo>
                <a:lnTo>
                  <a:pt x="3036844" y="911859"/>
                </a:lnTo>
                <a:lnTo>
                  <a:pt x="3042359" y="908049"/>
                </a:lnTo>
                <a:lnTo>
                  <a:pt x="3047193" y="904239"/>
                </a:lnTo>
                <a:lnTo>
                  <a:pt x="3053003" y="900429"/>
                </a:lnTo>
                <a:lnTo>
                  <a:pt x="3070433" y="887729"/>
                </a:lnTo>
                <a:lnTo>
                  <a:pt x="3074790" y="883919"/>
                </a:lnTo>
                <a:lnTo>
                  <a:pt x="3079148" y="881379"/>
                </a:lnTo>
                <a:lnTo>
                  <a:pt x="3095125" y="866139"/>
                </a:lnTo>
                <a:lnTo>
                  <a:pt x="3112555" y="850899"/>
                </a:lnTo>
                <a:lnTo>
                  <a:pt x="3144509" y="819149"/>
                </a:lnTo>
                <a:lnTo>
                  <a:pt x="3153224" y="806449"/>
                </a:lnTo>
                <a:lnTo>
                  <a:pt x="3156129" y="802639"/>
                </a:lnTo>
                <a:lnTo>
                  <a:pt x="3164844" y="793749"/>
                </a:lnTo>
                <a:lnTo>
                  <a:pt x="3167749" y="788669"/>
                </a:lnTo>
                <a:lnTo>
                  <a:pt x="3172107" y="783589"/>
                </a:lnTo>
                <a:lnTo>
                  <a:pt x="3183726" y="769619"/>
                </a:lnTo>
                <a:lnTo>
                  <a:pt x="3188084" y="763269"/>
                </a:lnTo>
                <a:lnTo>
                  <a:pt x="3192441" y="759459"/>
                </a:lnTo>
                <a:lnTo>
                  <a:pt x="3198251" y="746759"/>
                </a:lnTo>
                <a:lnTo>
                  <a:pt x="3202609" y="742949"/>
                </a:lnTo>
                <a:lnTo>
                  <a:pt x="3205514" y="736599"/>
                </a:lnTo>
                <a:lnTo>
                  <a:pt x="3209871" y="730249"/>
                </a:lnTo>
                <a:lnTo>
                  <a:pt x="3212776" y="726439"/>
                </a:lnTo>
                <a:lnTo>
                  <a:pt x="3212776" y="725169"/>
                </a:lnTo>
                <a:lnTo>
                  <a:pt x="3218586" y="716279"/>
                </a:lnTo>
                <a:lnTo>
                  <a:pt x="3222943" y="711199"/>
                </a:lnTo>
                <a:lnTo>
                  <a:pt x="3225848" y="702309"/>
                </a:lnTo>
                <a:lnTo>
                  <a:pt x="3228753" y="695959"/>
                </a:lnTo>
                <a:lnTo>
                  <a:pt x="3231658" y="692149"/>
                </a:lnTo>
                <a:lnTo>
                  <a:pt x="3235766" y="684529"/>
                </a:lnTo>
                <a:lnTo>
                  <a:pt x="3239465" y="676909"/>
                </a:lnTo>
                <a:lnTo>
                  <a:pt x="3242892" y="669289"/>
                </a:lnTo>
                <a:lnTo>
                  <a:pt x="3246183" y="661669"/>
                </a:lnTo>
                <a:lnTo>
                  <a:pt x="3249088" y="655319"/>
                </a:lnTo>
                <a:lnTo>
                  <a:pt x="3251993" y="647699"/>
                </a:lnTo>
                <a:lnTo>
                  <a:pt x="3253446" y="641349"/>
                </a:lnTo>
                <a:lnTo>
                  <a:pt x="3256350" y="638809"/>
                </a:lnTo>
                <a:lnTo>
                  <a:pt x="3257803" y="634999"/>
                </a:lnTo>
                <a:lnTo>
                  <a:pt x="3257803" y="632459"/>
                </a:lnTo>
                <a:lnTo>
                  <a:pt x="3262160" y="614679"/>
                </a:lnTo>
                <a:lnTo>
                  <a:pt x="3262160" y="610869"/>
                </a:lnTo>
                <a:lnTo>
                  <a:pt x="3265065" y="601979"/>
                </a:lnTo>
                <a:lnTo>
                  <a:pt x="3265065" y="598169"/>
                </a:lnTo>
                <a:lnTo>
                  <a:pt x="3266518" y="593089"/>
                </a:lnTo>
                <a:lnTo>
                  <a:pt x="3270875" y="567689"/>
                </a:lnTo>
                <a:lnTo>
                  <a:pt x="3272224" y="551179"/>
                </a:lnTo>
                <a:lnTo>
                  <a:pt x="3272328" y="539749"/>
                </a:lnTo>
                <a:lnTo>
                  <a:pt x="3275233" y="530859"/>
                </a:lnTo>
                <a:lnTo>
                  <a:pt x="3273780" y="528319"/>
                </a:lnTo>
                <a:lnTo>
                  <a:pt x="3276686" y="516889"/>
                </a:lnTo>
                <a:lnTo>
                  <a:pt x="3276610" y="477519"/>
                </a:lnTo>
                <a:lnTo>
                  <a:pt x="3276504" y="472439"/>
                </a:lnTo>
                <a:lnTo>
                  <a:pt x="3276073" y="464819"/>
                </a:lnTo>
                <a:lnTo>
                  <a:pt x="3275233" y="457199"/>
                </a:lnTo>
                <a:lnTo>
                  <a:pt x="3275233" y="452119"/>
                </a:lnTo>
                <a:lnTo>
                  <a:pt x="3273780" y="452119"/>
                </a:lnTo>
                <a:lnTo>
                  <a:pt x="3273780" y="440689"/>
                </a:lnTo>
                <a:lnTo>
                  <a:pt x="3272328" y="435609"/>
                </a:lnTo>
                <a:lnTo>
                  <a:pt x="3269423" y="426719"/>
                </a:lnTo>
                <a:lnTo>
                  <a:pt x="3269423" y="425449"/>
                </a:lnTo>
                <a:lnTo>
                  <a:pt x="3266518" y="416559"/>
                </a:lnTo>
                <a:lnTo>
                  <a:pt x="3263613" y="408939"/>
                </a:lnTo>
                <a:lnTo>
                  <a:pt x="3260708" y="402589"/>
                </a:lnTo>
                <a:lnTo>
                  <a:pt x="3259256" y="402589"/>
                </a:lnTo>
                <a:lnTo>
                  <a:pt x="3256351" y="391159"/>
                </a:lnTo>
                <a:lnTo>
                  <a:pt x="3247636" y="378459"/>
                </a:lnTo>
                <a:lnTo>
                  <a:pt x="3246183" y="375919"/>
                </a:lnTo>
                <a:lnTo>
                  <a:pt x="3228754" y="351789"/>
                </a:lnTo>
                <a:lnTo>
                  <a:pt x="3211324" y="330199"/>
                </a:lnTo>
                <a:lnTo>
                  <a:pt x="3177917" y="297179"/>
                </a:lnTo>
                <a:lnTo>
                  <a:pt x="3172107" y="293369"/>
                </a:lnTo>
                <a:lnTo>
                  <a:pt x="3166297" y="287019"/>
                </a:lnTo>
                <a:lnTo>
                  <a:pt x="3161940" y="284479"/>
                </a:lnTo>
                <a:lnTo>
                  <a:pt x="3159035" y="280669"/>
                </a:lnTo>
                <a:lnTo>
                  <a:pt x="3143057" y="267969"/>
                </a:lnTo>
                <a:lnTo>
                  <a:pt x="3137247" y="264159"/>
                </a:lnTo>
                <a:lnTo>
                  <a:pt x="3131437" y="257809"/>
                </a:lnTo>
                <a:lnTo>
                  <a:pt x="3122722" y="252729"/>
                </a:lnTo>
                <a:lnTo>
                  <a:pt x="3054456" y="210819"/>
                </a:lnTo>
                <a:lnTo>
                  <a:pt x="3041384" y="205739"/>
                </a:lnTo>
                <a:lnTo>
                  <a:pt x="3028312" y="199389"/>
                </a:lnTo>
                <a:lnTo>
                  <a:pt x="3002167" y="189229"/>
                </a:lnTo>
                <a:lnTo>
                  <a:pt x="2897588" y="154939"/>
                </a:lnTo>
                <a:lnTo>
                  <a:pt x="2890212" y="152399"/>
                </a:lnTo>
                <a:lnTo>
                  <a:pt x="2883245" y="149859"/>
                </a:lnTo>
                <a:lnTo>
                  <a:pt x="2876550" y="148589"/>
                </a:lnTo>
                <a:lnTo>
                  <a:pt x="2869991" y="146049"/>
                </a:lnTo>
                <a:lnTo>
                  <a:pt x="2842394" y="137159"/>
                </a:lnTo>
                <a:lnTo>
                  <a:pt x="2835631" y="134619"/>
                </a:lnTo>
                <a:lnTo>
                  <a:pt x="2821560" y="130809"/>
                </a:lnTo>
                <a:lnTo>
                  <a:pt x="2814797" y="128269"/>
                </a:lnTo>
                <a:lnTo>
                  <a:pt x="2759603" y="114299"/>
                </a:lnTo>
                <a:lnTo>
                  <a:pt x="2747620" y="110489"/>
                </a:lnTo>
                <a:lnTo>
                  <a:pt x="2611450" y="81279"/>
                </a:lnTo>
                <a:lnTo>
                  <a:pt x="2535013" y="66039"/>
                </a:lnTo>
                <a:lnTo>
                  <a:pt x="2522008" y="62229"/>
                </a:lnTo>
                <a:lnTo>
                  <a:pt x="2508323" y="60959"/>
                </a:lnTo>
                <a:lnTo>
                  <a:pt x="2478911" y="55879"/>
                </a:lnTo>
                <a:lnTo>
                  <a:pt x="2451677" y="50799"/>
                </a:lnTo>
                <a:lnTo>
                  <a:pt x="2426803" y="45719"/>
                </a:lnTo>
                <a:lnTo>
                  <a:pt x="2400840" y="41909"/>
                </a:lnTo>
                <a:lnTo>
                  <a:pt x="2393577" y="40639"/>
                </a:lnTo>
                <a:lnTo>
                  <a:pt x="2354360" y="34289"/>
                </a:lnTo>
                <a:lnTo>
                  <a:pt x="2312239" y="30479"/>
                </a:lnTo>
                <a:lnTo>
                  <a:pt x="2265623" y="25399"/>
                </a:lnTo>
                <a:lnTo>
                  <a:pt x="2242656" y="24129"/>
                </a:lnTo>
                <a:lnTo>
                  <a:pt x="2230900" y="22859"/>
                </a:lnTo>
                <a:lnTo>
                  <a:pt x="2211291" y="20319"/>
                </a:lnTo>
                <a:lnTo>
                  <a:pt x="2132131" y="15239"/>
                </a:lnTo>
                <a:lnTo>
                  <a:pt x="2310787" y="15239"/>
                </a:lnTo>
                <a:lnTo>
                  <a:pt x="2324086" y="17779"/>
                </a:lnTo>
                <a:lnTo>
                  <a:pt x="2351229" y="20319"/>
                </a:lnTo>
                <a:lnTo>
                  <a:pt x="2364529" y="22859"/>
                </a:lnTo>
                <a:lnTo>
                  <a:pt x="2464750" y="38099"/>
                </a:lnTo>
                <a:lnTo>
                  <a:pt x="2477799" y="41909"/>
                </a:lnTo>
                <a:lnTo>
                  <a:pt x="2503354" y="46989"/>
                </a:lnTo>
                <a:lnTo>
                  <a:pt x="2515587" y="48259"/>
                </a:lnTo>
                <a:lnTo>
                  <a:pt x="2569328" y="60959"/>
                </a:lnTo>
                <a:lnTo>
                  <a:pt x="2595904" y="66039"/>
                </a:lnTo>
                <a:lnTo>
                  <a:pt x="2622889" y="72389"/>
                </a:lnTo>
                <a:lnTo>
                  <a:pt x="2649601" y="77469"/>
                </a:lnTo>
                <a:lnTo>
                  <a:pt x="2675360" y="83819"/>
                </a:lnTo>
                <a:lnTo>
                  <a:pt x="2700415" y="88899"/>
                </a:lnTo>
                <a:lnTo>
                  <a:pt x="2725470" y="95249"/>
                </a:lnTo>
                <a:lnTo>
                  <a:pt x="2750525" y="100329"/>
                </a:lnTo>
                <a:lnTo>
                  <a:pt x="2798820" y="113029"/>
                </a:lnTo>
                <a:lnTo>
                  <a:pt x="2823513" y="118109"/>
                </a:lnTo>
                <a:lnTo>
                  <a:pt x="2843848" y="121919"/>
                </a:lnTo>
                <a:lnTo>
                  <a:pt x="2871445" y="129539"/>
                </a:lnTo>
                <a:lnTo>
                  <a:pt x="2923734" y="147319"/>
                </a:lnTo>
                <a:lnTo>
                  <a:pt x="2936580" y="152399"/>
                </a:lnTo>
                <a:lnTo>
                  <a:pt x="2961726" y="160019"/>
                </a:lnTo>
                <a:lnTo>
                  <a:pt x="2980880" y="167639"/>
                </a:lnTo>
                <a:lnTo>
                  <a:pt x="2992954" y="171449"/>
                </a:lnTo>
                <a:lnTo>
                  <a:pt x="2999263" y="173989"/>
                </a:lnTo>
                <a:lnTo>
                  <a:pt x="3012699" y="179069"/>
                </a:lnTo>
                <a:lnTo>
                  <a:pt x="3018872" y="181609"/>
                </a:lnTo>
                <a:lnTo>
                  <a:pt x="3023955" y="184149"/>
                </a:lnTo>
                <a:lnTo>
                  <a:pt x="3029766" y="186689"/>
                </a:lnTo>
                <a:lnTo>
                  <a:pt x="3037028" y="189229"/>
                </a:lnTo>
                <a:lnTo>
                  <a:pt x="3042838" y="193039"/>
                </a:lnTo>
                <a:lnTo>
                  <a:pt x="3055910" y="198119"/>
                </a:lnTo>
                <a:lnTo>
                  <a:pt x="3058815" y="199389"/>
                </a:lnTo>
                <a:lnTo>
                  <a:pt x="3063172" y="203199"/>
                </a:lnTo>
                <a:lnTo>
                  <a:pt x="3080602" y="210819"/>
                </a:lnTo>
                <a:lnTo>
                  <a:pt x="3093675" y="219709"/>
                </a:lnTo>
                <a:lnTo>
                  <a:pt x="3099484" y="223519"/>
                </a:lnTo>
                <a:lnTo>
                  <a:pt x="3102390" y="226059"/>
                </a:lnTo>
                <a:lnTo>
                  <a:pt x="3108199" y="228599"/>
                </a:lnTo>
                <a:lnTo>
                  <a:pt x="3122724" y="238759"/>
                </a:lnTo>
                <a:lnTo>
                  <a:pt x="3124177" y="240029"/>
                </a:lnTo>
                <a:lnTo>
                  <a:pt x="3127081" y="241299"/>
                </a:lnTo>
                <a:lnTo>
                  <a:pt x="3128534" y="243839"/>
                </a:lnTo>
                <a:lnTo>
                  <a:pt x="3141606" y="253999"/>
                </a:lnTo>
                <a:lnTo>
                  <a:pt x="3144511" y="255269"/>
                </a:lnTo>
                <a:lnTo>
                  <a:pt x="3145964" y="257809"/>
                </a:lnTo>
                <a:lnTo>
                  <a:pt x="3148869" y="259079"/>
                </a:lnTo>
                <a:lnTo>
                  <a:pt x="3161941" y="269239"/>
                </a:lnTo>
                <a:lnTo>
                  <a:pt x="3163393" y="273049"/>
                </a:lnTo>
                <a:lnTo>
                  <a:pt x="3166298" y="274319"/>
                </a:lnTo>
                <a:lnTo>
                  <a:pt x="3167751" y="275589"/>
                </a:lnTo>
                <a:lnTo>
                  <a:pt x="3172358" y="280669"/>
                </a:lnTo>
                <a:lnTo>
                  <a:pt x="3177373" y="285749"/>
                </a:lnTo>
                <a:lnTo>
                  <a:pt x="3182661" y="290829"/>
                </a:lnTo>
                <a:lnTo>
                  <a:pt x="3188085" y="295909"/>
                </a:lnTo>
                <a:lnTo>
                  <a:pt x="3192443" y="299719"/>
                </a:lnTo>
                <a:lnTo>
                  <a:pt x="3195348" y="304799"/>
                </a:lnTo>
                <a:lnTo>
                  <a:pt x="3199705" y="307339"/>
                </a:lnTo>
                <a:lnTo>
                  <a:pt x="3205515" y="313689"/>
                </a:lnTo>
                <a:lnTo>
                  <a:pt x="3215682" y="325119"/>
                </a:lnTo>
                <a:lnTo>
                  <a:pt x="3218588" y="327659"/>
                </a:lnTo>
                <a:lnTo>
                  <a:pt x="3220040" y="330199"/>
                </a:lnTo>
                <a:lnTo>
                  <a:pt x="3231660" y="341629"/>
                </a:lnTo>
                <a:lnTo>
                  <a:pt x="3234565" y="346709"/>
                </a:lnTo>
                <a:lnTo>
                  <a:pt x="3238695" y="351789"/>
                </a:lnTo>
                <a:lnTo>
                  <a:pt x="3242554" y="358139"/>
                </a:lnTo>
                <a:lnTo>
                  <a:pt x="3250542" y="369569"/>
                </a:lnTo>
                <a:lnTo>
                  <a:pt x="3253810" y="375919"/>
                </a:lnTo>
                <a:lnTo>
                  <a:pt x="3257078" y="380999"/>
                </a:lnTo>
                <a:lnTo>
                  <a:pt x="3260346" y="387349"/>
                </a:lnTo>
                <a:lnTo>
                  <a:pt x="3263614" y="394969"/>
                </a:lnTo>
                <a:lnTo>
                  <a:pt x="3266860" y="401319"/>
                </a:lnTo>
                <a:lnTo>
                  <a:pt x="3269969" y="408939"/>
                </a:lnTo>
                <a:lnTo>
                  <a:pt x="3280681" y="452119"/>
                </a:lnTo>
                <a:lnTo>
                  <a:pt x="3283949" y="480059"/>
                </a:lnTo>
                <a:lnTo>
                  <a:pt x="3283949" y="530859"/>
                </a:lnTo>
                <a:lnTo>
                  <a:pt x="3282883" y="537209"/>
                </a:lnTo>
                <a:lnTo>
                  <a:pt x="3281952" y="543559"/>
                </a:lnTo>
                <a:lnTo>
                  <a:pt x="3281294" y="551179"/>
                </a:lnTo>
                <a:lnTo>
                  <a:pt x="3281044" y="557529"/>
                </a:lnTo>
                <a:lnTo>
                  <a:pt x="3281044" y="566419"/>
                </a:lnTo>
                <a:lnTo>
                  <a:pt x="3279592" y="572769"/>
                </a:lnTo>
                <a:lnTo>
                  <a:pt x="3278139" y="581659"/>
                </a:lnTo>
                <a:lnTo>
                  <a:pt x="3278139" y="588009"/>
                </a:lnTo>
                <a:lnTo>
                  <a:pt x="3275235" y="599439"/>
                </a:lnTo>
                <a:lnTo>
                  <a:pt x="3275234" y="607059"/>
                </a:lnTo>
                <a:lnTo>
                  <a:pt x="3270877" y="619759"/>
                </a:lnTo>
                <a:lnTo>
                  <a:pt x="3270877" y="627379"/>
                </a:lnTo>
                <a:lnTo>
                  <a:pt x="3265067" y="643889"/>
                </a:lnTo>
                <a:lnTo>
                  <a:pt x="3265067" y="647699"/>
                </a:lnTo>
                <a:lnTo>
                  <a:pt x="3262162" y="652779"/>
                </a:lnTo>
                <a:lnTo>
                  <a:pt x="3262162" y="655319"/>
                </a:lnTo>
                <a:lnTo>
                  <a:pt x="3260709" y="659129"/>
                </a:lnTo>
                <a:lnTo>
                  <a:pt x="3260709" y="661669"/>
                </a:lnTo>
                <a:lnTo>
                  <a:pt x="3259257" y="662939"/>
                </a:lnTo>
                <a:lnTo>
                  <a:pt x="3257805" y="665479"/>
                </a:lnTo>
                <a:lnTo>
                  <a:pt x="3257805" y="668019"/>
                </a:lnTo>
                <a:lnTo>
                  <a:pt x="3254899" y="673099"/>
                </a:lnTo>
                <a:lnTo>
                  <a:pt x="3253447" y="678179"/>
                </a:lnTo>
                <a:lnTo>
                  <a:pt x="3251994" y="680719"/>
                </a:lnTo>
                <a:lnTo>
                  <a:pt x="3248953" y="687069"/>
                </a:lnTo>
                <a:lnTo>
                  <a:pt x="3246185" y="692149"/>
                </a:lnTo>
                <a:lnTo>
                  <a:pt x="3243416" y="698499"/>
                </a:lnTo>
                <a:lnTo>
                  <a:pt x="3233112" y="716279"/>
                </a:lnTo>
                <a:lnTo>
                  <a:pt x="3231660" y="720089"/>
                </a:lnTo>
                <a:lnTo>
                  <a:pt x="3228755" y="723899"/>
                </a:lnTo>
                <a:lnTo>
                  <a:pt x="3227302" y="726439"/>
                </a:lnTo>
                <a:lnTo>
                  <a:pt x="3223195" y="732789"/>
                </a:lnTo>
                <a:lnTo>
                  <a:pt x="3219495" y="739139"/>
                </a:lnTo>
                <a:lnTo>
                  <a:pt x="3216068" y="744219"/>
                </a:lnTo>
                <a:lnTo>
                  <a:pt x="3212778" y="750569"/>
                </a:lnTo>
                <a:lnTo>
                  <a:pt x="3205515" y="763269"/>
                </a:lnTo>
                <a:lnTo>
                  <a:pt x="3202611" y="765809"/>
                </a:lnTo>
                <a:lnTo>
                  <a:pt x="3201158" y="769619"/>
                </a:lnTo>
                <a:lnTo>
                  <a:pt x="3189538" y="786129"/>
                </a:lnTo>
                <a:lnTo>
                  <a:pt x="3183728" y="793749"/>
                </a:lnTo>
                <a:lnTo>
                  <a:pt x="3179370" y="800099"/>
                </a:lnTo>
                <a:lnTo>
                  <a:pt x="3173561" y="806449"/>
                </a:lnTo>
                <a:lnTo>
                  <a:pt x="3169203" y="812799"/>
                </a:lnTo>
                <a:lnTo>
                  <a:pt x="3166298" y="815339"/>
                </a:lnTo>
                <a:lnTo>
                  <a:pt x="3164846" y="819149"/>
                </a:lnTo>
                <a:lnTo>
                  <a:pt x="3161941" y="821689"/>
                </a:lnTo>
                <a:lnTo>
                  <a:pt x="3154678" y="830579"/>
                </a:lnTo>
                <a:lnTo>
                  <a:pt x="3145963" y="840739"/>
                </a:lnTo>
                <a:lnTo>
                  <a:pt x="3143058" y="843279"/>
                </a:lnTo>
                <a:lnTo>
                  <a:pt x="3140154" y="844549"/>
                </a:lnTo>
                <a:lnTo>
                  <a:pt x="3131438" y="855979"/>
                </a:lnTo>
                <a:lnTo>
                  <a:pt x="3119819" y="866139"/>
                </a:lnTo>
                <a:lnTo>
                  <a:pt x="3110831" y="875029"/>
                </a:lnTo>
                <a:lnTo>
                  <a:pt x="3101299" y="883919"/>
                </a:lnTo>
                <a:lnTo>
                  <a:pt x="3091223" y="892809"/>
                </a:lnTo>
                <a:lnTo>
                  <a:pt x="3080602" y="901699"/>
                </a:lnTo>
                <a:lnTo>
                  <a:pt x="3037027" y="932179"/>
                </a:lnTo>
                <a:lnTo>
                  <a:pt x="3031217" y="935989"/>
                </a:lnTo>
                <a:close/>
              </a:path>
              <a:path w="3284220" h="947420">
                <a:moveTo>
                  <a:pt x="828747" y="947419"/>
                </a:moveTo>
                <a:lnTo>
                  <a:pt x="750602" y="947419"/>
                </a:lnTo>
                <a:lnTo>
                  <a:pt x="783427" y="942339"/>
                </a:lnTo>
                <a:lnTo>
                  <a:pt x="1038413" y="908049"/>
                </a:lnTo>
                <a:lnTo>
                  <a:pt x="1107542" y="901699"/>
                </a:lnTo>
                <a:lnTo>
                  <a:pt x="1134867" y="897889"/>
                </a:lnTo>
                <a:lnTo>
                  <a:pt x="1148801" y="896619"/>
                </a:lnTo>
                <a:lnTo>
                  <a:pt x="1212710" y="891539"/>
                </a:lnTo>
                <a:lnTo>
                  <a:pt x="1267905" y="886459"/>
                </a:lnTo>
                <a:lnTo>
                  <a:pt x="1296228" y="885189"/>
                </a:lnTo>
                <a:lnTo>
                  <a:pt x="1324552" y="882649"/>
                </a:lnTo>
                <a:lnTo>
                  <a:pt x="1381198" y="880109"/>
                </a:lnTo>
                <a:lnTo>
                  <a:pt x="1411474" y="877569"/>
                </a:lnTo>
                <a:lnTo>
                  <a:pt x="1501754" y="873759"/>
                </a:lnTo>
                <a:lnTo>
                  <a:pt x="1562759" y="866139"/>
                </a:lnTo>
                <a:lnTo>
                  <a:pt x="1577147" y="866139"/>
                </a:lnTo>
                <a:lnTo>
                  <a:pt x="1591808" y="864869"/>
                </a:lnTo>
                <a:lnTo>
                  <a:pt x="1732699" y="864869"/>
                </a:lnTo>
                <a:lnTo>
                  <a:pt x="1850350" y="861059"/>
                </a:lnTo>
                <a:lnTo>
                  <a:pt x="1906997" y="857249"/>
                </a:lnTo>
                <a:lnTo>
                  <a:pt x="1966549" y="854709"/>
                </a:lnTo>
                <a:lnTo>
                  <a:pt x="2026100" y="853439"/>
                </a:lnTo>
                <a:lnTo>
                  <a:pt x="2079841" y="853439"/>
                </a:lnTo>
                <a:lnTo>
                  <a:pt x="2094002" y="854709"/>
                </a:lnTo>
                <a:lnTo>
                  <a:pt x="2122326" y="855979"/>
                </a:lnTo>
                <a:lnTo>
                  <a:pt x="2136487" y="855979"/>
                </a:lnTo>
                <a:lnTo>
                  <a:pt x="2196039" y="861059"/>
                </a:lnTo>
                <a:lnTo>
                  <a:pt x="2225883" y="862329"/>
                </a:lnTo>
                <a:lnTo>
                  <a:pt x="2256136" y="864869"/>
                </a:lnTo>
                <a:lnTo>
                  <a:pt x="2343897" y="868679"/>
                </a:lnTo>
                <a:lnTo>
                  <a:pt x="2401951" y="872489"/>
                </a:lnTo>
                <a:lnTo>
                  <a:pt x="2429889" y="873759"/>
                </a:lnTo>
                <a:lnTo>
                  <a:pt x="1991604" y="873759"/>
                </a:lnTo>
                <a:lnTo>
                  <a:pt x="1963281" y="875029"/>
                </a:lnTo>
                <a:lnTo>
                  <a:pt x="1949119" y="875029"/>
                </a:lnTo>
                <a:lnTo>
                  <a:pt x="1861698" y="878839"/>
                </a:lnTo>
                <a:lnTo>
                  <a:pt x="1804801" y="880109"/>
                </a:lnTo>
                <a:lnTo>
                  <a:pt x="1748563" y="882649"/>
                </a:lnTo>
                <a:lnTo>
                  <a:pt x="1571337" y="882649"/>
                </a:lnTo>
                <a:lnTo>
                  <a:pt x="1542424" y="883919"/>
                </a:lnTo>
                <a:lnTo>
                  <a:pt x="1513511" y="883919"/>
                </a:lnTo>
                <a:lnTo>
                  <a:pt x="1455139" y="886459"/>
                </a:lnTo>
                <a:lnTo>
                  <a:pt x="1397312" y="890269"/>
                </a:lnTo>
                <a:lnTo>
                  <a:pt x="1312932" y="894079"/>
                </a:lnTo>
                <a:lnTo>
                  <a:pt x="1267791" y="897889"/>
                </a:lnTo>
                <a:lnTo>
                  <a:pt x="1253380" y="897889"/>
                </a:lnTo>
                <a:lnTo>
                  <a:pt x="1190923" y="905509"/>
                </a:lnTo>
                <a:lnTo>
                  <a:pt x="1177851" y="908049"/>
                </a:lnTo>
                <a:lnTo>
                  <a:pt x="1138634" y="911859"/>
                </a:lnTo>
                <a:lnTo>
                  <a:pt x="1114419" y="913129"/>
                </a:lnTo>
                <a:lnTo>
                  <a:pt x="1064898" y="918209"/>
                </a:lnTo>
                <a:lnTo>
                  <a:pt x="1039865" y="922019"/>
                </a:lnTo>
                <a:lnTo>
                  <a:pt x="984671" y="927099"/>
                </a:lnTo>
                <a:lnTo>
                  <a:pt x="842909" y="946149"/>
                </a:lnTo>
                <a:lnTo>
                  <a:pt x="828747" y="947419"/>
                </a:lnTo>
                <a:close/>
              </a:path>
              <a:path w="3284220" h="947420">
                <a:moveTo>
                  <a:pt x="3041955" y="947419"/>
                </a:moveTo>
                <a:lnTo>
                  <a:pt x="2941226" y="947419"/>
                </a:lnTo>
                <a:lnTo>
                  <a:pt x="2720387" y="918209"/>
                </a:lnTo>
                <a:lnTo>
                  <a:pt x="2693130" y="915669"/>
                </a:lnTo>
                <a:lnTo>
                  <a:pt x="2665737" y="911859"/>
                </a:lnTo>
                <a:lnTo>
                  <a:pt x="2609998" y="906779"/>
                </a:lnTo>
                <a:lnTo>
                  <a:pt x="2581425" y="905509"/>
                </a:lnTo>
                <a:lnTo>
                  <a:pt x="2493800" y="897889"/>
                </a:lnTo>
                <a:lnTo>
                  <a:pt x="2308994" y="888999"/>
                </a:lnTo>
                <a:lnTo>
                  <a:pt x="2198810" y="881379"/>
                </a:lnTo>
                <a:lnTo>
                  <a:pt x="2171349" y="880109"/>
                </a:lnTo>
                <a:lnTo>
                  <a:pt x="2133970" y="876299"/>
                </a:lnTo>
                <a:lnTo>
                  <a:pt x="2121964" y="876299"/>
                </a:lnTo>
                <a:lnTo>
                  <a:pt x="2113249" y="875029"/>
                </a:lnTo>
                <a:lnTo>
                  <a:pt x="2097272" y="875029"/>
                </a:lnTo>
                <a:lnTo>
                  <a:pt x="2066770" y="873759"/>
                </a:lnTo>
                <a:lnTo>
                  <a:pt x="2429889" y="873759"/>
                </a:lnTo>
                <a:lnTo>
                  <a:pt x="2484720" y="876299"/>
                </a:lnTo>
                <a:lnTo>
                  <a:pt x="2541730" y="881379"/>
                </a:lnTo>
                <a:lnTo>
                  <a:pt x="2570893" y="882649"/>
                </a:lnTo>
                <a:lnTo>
                  <a:pt x="2628129" y="887729"/>
                </a:lnTo>
                <a:lnTo>
                  <a:pt x="2656476" y="891539"/>
                </a:lnTo>
                <a:lnTo>
                  <a:pt x="2670864" y="892809"/>
                </a:lnTo>
                <a:lnTo>
                  <a:pt x="2700186" y="896619"/>
                </a:lnTo>
                <a:lnTo>
                  <a:pt x="2714575" y="897889"/>
                </a:lnTo>
                <a:lnTo>
                  <a:pt x="2890325" y="922019"/>
                </a:lnTo>
                <a:lnTo>
                  <a:pt x="2951329" y="928369"/>
                </a:lnTo>
                <a:lnTo>
                  <a:pt x="2997809" y="935989"/>
                </a:lnTo>
                <a:lnTo>
                  <a:pt x="3031217" y="935989"/>
                </a:lnTo>
                <a:lnTo>
                  <a:pt x="3025407" y="938529"/>
                </a:lnTo>
                <a:lnTo>
                  <a:pt x="3019597" y="943609"/>
                </a:lnTo>
                <a:lnTo>
                  <a:pt x="3041955" y="947419"/>
                </a:lnTo>
                <a:close/>
              </a:path>
            </a:pathLst>
          </a:custGeom>
          <a:solidFill>
            <a:srgbClr val="2F1805"/>
          </a:solidFill>
        </p:spPr>
        <p:txBody>
          <a:bodyPr wrap="square" lIns="0" tIns="0" rIns="0" bIns="0" rtlCol="0"/>
          <a:lstStyle/>
          <a:p>
            <a:pPr algn="r" rtl="1"/>
            <a:endParaRPr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08161" y="5545439"/>
            <a:ext cx="4672330" cy="4742180"/>
          </a:xfrm>
          <a:custGeom>
            <a:avLst/>
            <a:gdLst/>
            <a:ahLst/>
            <a:cxnLst/>
            <a:rect l="l" t="t" r="r" b="b"/>
            <a:pathLst>
              <a:path w="4672330" h="4742180">
                <a:moveTo>
                  <a:pt x="2334858" y="0"/>
                </a:moveTo>
                <a:lnTo>
                  <a:pt x="2385021" y="414"/>
                </a:lnTo>
                <a:lnTo>
                  <a:pt x="2435247" y="1641"/>
                </a:lnTo>
                <a:lnTo>
                  <a:pt x="2485480" y="3655"/>
                </a:lnTo>
                <a:lnTo>
                  <a:pt x="2535666" y="6432"/>
                </a:lnTo>
                <a:lnTo>
                  <a:pt x="2585859" y="9955"/>
                </a:lnTo>
                <a:lnTo>
                  <a:pt x="2635671" y="14173"/>
                </a:lnTo>
                <a:lnTo>
                  <a:pt x="2685380" y="19088"/>
                </a:lnTo>
                <a:lnTo>
                  <a:pt x="2734820" y="24665"/>
                </a:lnTo>
                <a:lnTo>
                  <a:pt x="2783934" y="30881"/>
                </a:lnTo>
                <a:lnTo>
                  <a:pt x="2832668" y="37710"/>
                </a:lnTo>
                <a:lnTo>
                  <a:pt x="2880967" y="45126"/>
                </a:lnTo>
                <a:lnTo>
                  <a:pt x="2928773" y="53107"/>
                </a:lnTo>
                <a:lnTo>
                  <a:pt x="2976034" y="61625"/>
                </a:lnTo>
                <a:lnTo>
                  <a:pt x="3022691" y="70657"/>
                </a:lnTo>
                <a:lnTo>
                  <a:pt x="3068692" y="80177"/>
                </a:lnTo>
                <a:lnTo>
                  <a:pt x="3113979" y="90161"/>
                </a:lnTo>
                <a:lnTo>
                  <a:pt x="3168769" y="103631"/>
                </a:lnTo>
                <a:lnTo>
                  <a:pt x="3222904" y="117996"/>
                </a:lnTo>
                <a:lnTo>
                  <a:pt x="3276363" y="133243"/>
                </a:lnTo>
                <a:lnTo>
                  <a:pt x="3329129" y="149362"/>
                </a:lnTo>
                <a:lnTo>
                  <a:pt x="3381180" y="166342"/>
                </a:lnTo>
                <a:lnTo>
                  <a:pt x="3432499" y="184170"/>
                </a:lnTo>
                <a:lnTo>
                  <a:pt x="3483066" y="202836"/>
                </a:lnTo>
                <a:lnTo>
                  <a:pt x="3532861" y="222327"/>
                </a:lnTo>
                <a:lnTo>
                  <a:pt x="3581866" y="242634"/>
                </a:lnTo>
                <a:lnTo>
                  <a:pt x="3630060" y="263744"/>
                </a:lnTo>
                <a:lnTo>
                  <a:pt x="3677426" y="285647"/>
                </a:lnTo>
                <a:lnTo>
                  <a:pt x="3723942" y="308330"/>
                </a:lnTo>
                <a:lnTo>
                  <a:pt x="3769591" y="331783"/>
                </a:lnTo>
                <a:lnTo>
                  <a:pt x="3814353" y="355994"/>
                </a:lnTo>
                <a:lnTo>
                  <a:pt x="3858208" y="380952"/>
                </a:lnTo>
                <a:lnTo>
                  <a:pt x="3901138" y="406646"/>
                </a:lnTo>
                <a:lnTo>
                  <a:pt x="3943122" y="433064"/>
                </a:lnTo>
                <a:lnTo>
                  <a:pt x="3984142" y="460195"/>
                </a:lnTo>
                <a:lnTo>
                  <a:pt x="4024179" y="488027"/>
                </a:lnTo>
                <a:lnTo>
                  <a:pt x="4063213" y="516549"/>
                </a:lnTo>
                <a:lnTo>
                  <a:pt x="4101224" y="545751"/>
                </a:lnTo>
                <a:lnTo>
                  <a:pt x="4138194" y="575620"/>
                </a:lnTo>
                <a:lnTo>
                  <a:pt x="4174104" y="606145"/>
                </a:lnTo>
                <a:lnTo>
                  <a:pt x="4208933" y="637315"/>
                </a:lnTo>
                <a:lnTo>
                  <a:pt x="4242663" y="669119"/>
                </a:lnTo>
                <a:lnTo>
                  <a:pt x="4275274" y="701544"/>
                </a:lnTo>
                <a:lnTo>
                  <a:pt x="4306748" y="734581"/>
                </a:lnTo>
                <a:lnTo>
                  <a:pt x="4337064" y="768218"/>
                </a:lnTo>
                <a:lnTo>
                  <a:pt x="4366204" y="802442"/>
                </a:lnTo>
                <a:lnTo>
                  <a:pt x="4394148" y="837244"/>
                </a:lnTo>
                <a:lnTo>
                  <a:pt x="4420876" y="872611"/>
                </a:lnTo>
                <a:lnTo>
                  <a:pt x="4446371" y="908532"/>
                </a:lnTo>
                <a:lnTo>
                  <a:pt x="4470612" y="944996"/>
                </a:lnTo>
                <a:lnTo>
                  <a:pt x="4493580" y="981992"/>
                </a:lnTo>
                <a:lnTo>
                  <a:pt x="4515256" y="1019508"/>
                </a:lnTo>
                <a:lnTo>
                  <a:pt x="4535620" y="1057533"/>
                </a:lnTo>
                <a:lnTo>
                  <a:pt x="4554653" y="1096056"/>
                </a:lnTo>
                <a:lnTo>
                  <a:pt x="4572337" y="1135064"/>
                </a:lnTo>
                <a:lnTo>
                  <a:pt x="4588717" y="1174726"/>
                </a:lnTo>
                <a:lnTo>
                  <a:pt x="4603574" y="1214496"/>
                </a:lnTo>
                <a:lnTo>
                  <a:pt x="4617081" y="1254895"/>
                </a:lnTo>
                <a:lnTo>
                  <a:pt x="4629184" y="1295736"/>
                </a:lnTo>
                <a:lnTo>
                  <a:pt x="4639827" y="1337006"/>
                </a:lnTo>
                <a:lnTo>
                  <a:pt x="4649005" y="1378694"/>
                </a:lnTo>
                <a:lnTo>
                  <a:pt x="4656698" y="1420789"/>
                </a:lnTo>
                <a:lnTo>
                  <a:pt x="4662886" y="1463280"/>
                </a:lnTo>
                <a:lnTo>
                  <a:pt x="4667551" y="1506155"/>
                </a:lnTo>
                <a:lnTo>
                  <a:pt x="4670673" y="1549403"/>
                </a:lnTo>
                <a:lnTo>
                  <a:pt x="4672128" y="1590108"/>
                </a:lnTo>
                <a:lnTo>
                  <a:pt x="4672212" y="4741560"/>
                </a:lnTo>
                <a:lnTo>
                  <a:pt x="0" y="4741560"/>
                </a:lnTo>
                <a:lnTo>
                  <a:pt x="0" y="1590108"/>
                </a:lnTo>
                <a:lnTo>
                  <a:pt x="1571" y="1546876"/>
                </a:lnTo>
                <a:lnTo>
                  <a:pt x="4729" y="1503991"/>
                </a:lnTo>
                <a:lnTo>
                  <a:pt x="9452" y="1461462"/>
                </a:lnTo>
                <a:lnTo>
                  <a:pt x="15719" y="1419303"/>
                </a:lnTo>
                <a:lnTo>
                  <a:pt x="23509" y="1377523"/>
                </a:lnTo>
                <a:lnTo>
                  <a:pt x="32802" y="1336135"/>
                </a:lnTo>
                <a:lnTo>
                  <a:pt x="43577" y="1295150"/>
                </a:lnTo>
                <a:lnTo>
                  <a:pt x="55825" y="1254579"/>
                </a:lnTo>
                <a:lnTo>
                  <a:pt x="69491" y="1214434"/>
                </a:lnTo>
                <a:lnTo>
                  <a:pt x="84658" y="1174548"/>
                </a:lnTo>
                <a:lnTo>
                  <a:pt x="101077" y="1135466"/>
                </a:lnTo>
                <a:lnTo>
                  <a:pt x="118948" y="1096666"/>
                </a:lnTo>
                <a:lnTo>
                  <a:pt x="138176" y="1058338"/>
                </a:lnTo>
                <a:lnTo>
                  <a:pt x="158740" y="1020492"/>
                </a:lnTo>
                <a:lnTo>
                  <a:pt x="180619" y="983140"/>
                </a:lnTo>
                <a:lnTo>
                  <a:pt x="203792" y="946293"/>
                </a:lnTo>
                <a:lnTo>
                  <a:pt x="228239" y="909963"/>
                </a:lnTo>
                <a:lnTo>
                  <a:pt x="253938" y="874162"/>
                </a:lnTo>
                <a:lnTo>
                  <a:pt x="280869" y="838900"/>
                </a:lnTo>
                <a:lnTo>
                  <a:pt x="309011" y="804189"/>
                </a:lnTo>
                <a:lnTo>
                  <a:pt x="338343" y="770040"/>
                </a:lnTo>
                <a:lnTo>
                  <a:pt x="368844" y="736466"/>
                </a:lnTo>
                <a:lnTo>
                  <a:pt x="400494" y="703476"/>
                </a:lnTo>
                <a:lnTo>
                  <a:pt x="433272" y="671083"/>
                </a:lnTo>
                <a:lnTo>
                  <a:pt x="467156" y="639298"/>
                </a:lnTo>
                <a:lnTo>
                  <a:pt x="502126" y="608132"/>
                </a:lnTo>
                <a:lnTo>
                  <a:pt x="538162" y="577597"/>
                </a:lnTo>
                <a:lnTo>
                  <a:pt x="575241" y="547704"/>
                </a:lnTo>
                <a:lnTo>
                  <a:pt x="613345" y="518465"/>
                </a:lnTo>
                <a:lnTo>
                  <a:pt x="652450" y="489890"/>
                </a:lnTo>
                <a:lnTo>
                  <a:pt x="692538" y="461992"/>
                </a:lnTo>
                <a:lnTo>
                  <a:pt x="733586" y="434782"/>
                </a:lnTo>
                <a:lnTo>
                  <a:pt x="775575" y="408271"/>
                </a:lnTo>
                <a:lnTo>
                  <a:pt x="818483" y="382470"/>
                </a:lnTo>
                <a:lnTo>
                  <a:pt x="862289" y="357391"/>
                </a:lnTo>
                <a:lnTo>
                  <a:pt x="906973" y="333045"/>
                </a:lnTo>
                <a:lnTo>
                  <a:pt x="952514" y="309444"/>
                </a:lnTo>
                <a:lnTo>
                  <a:pt x="998891" y="286599"/>
                </a:lnTo>
                <a:lnTo>
                  <a:pt x="1046083" y="264521"/>
                </a:lnTo>
                <a:lnTo>
                  <a:pt x="1094069" y="243223"/>
                </a:lnTo>
                <a:lnTo>
                  <a:pt x="1142829" y="222714"/>
                </a:lnTo>
                <a:lnTo>
                  <a:pt x="1192341" y="203007"/>
                </a:lnTo>
                <a:lnTo>
                  <a:pt x="1242586" y="184113"/>
                </a:lnTo>
                <a:lnTo>
                  <a:pt x="1293541" y="166044"/>
                </a:lnTo>
                <a:lnTo>
                  <a:pt x="1345186" y="148810"/>
                </a:lnTo>
                <a:lnTo>
                  <a:pt x="1397501" y="132424"/>
                </a:lnTo>
                <a:lnTo>
                  <a:pt x="1450464" y="116896"/>
                </a:lnTo>
                <a:lnTo>
                  <a:pt x="1504055" y="102238"/>
                </a:lnTo>
                <a:lnTo>
                  <a:pt x="1558252" y="88461"/>
                </a:lnTo>
                <a:lnTo>
                  <a:pt x="1563292" y="86762"/>
                </a:lnTo>
                <a:lnTo>
                  <a:pt x="1568333" y="86762"/>
                </a:lnTo>
                <a:lnTo>
                  <a:pt x="1573383" y="85063"/>
                </a:lnTo>
                <a:lnTo>
                  <a:pt x="1621050" y="74495"/>
                </a:lnTo>
                <a:lnTo>
                  <a:pt x="1669238" y="64573"/>
                </a:lnTo>
                <a:lnTo>
                  <a:pt x="1717929" y="55312"/>
                </a:lnTo>
                <a:lnTo>
                  <a:pt x="1767103" y="46721"/>
                </a:lnTo>
                <a:lnTo>
                  <a:pt x="1816744" y="38814"/>
                </a:lnTo>
                <a:lnTo>
                  <a:pt x="1866833" y="31603"/>
                </a:lnTo>
                <a:lnTo>
                  <a:pt x="1917353" y="25099"/>
                </a:lnTo>
                <a:lnTo>
                  <a:pt x="1968286" y="19315"/>
                </a:lnTo>
                <a:lnTo>
                  <a:pt x="2019613" y="14263"/>
                </a:lnTo>
                <a:lnTo>
                  <a:pt x="2071316" y="9955"/>
                </a:lnTo>
                <a:lnTo>
                  <a:pt x="2123379" y="6404"/>
                </a:lnTo>
                <a:lnTo>
                  <a:pt x="2175782" y="3620"/>
                </a:lnTo>
                <a:lnTo>
                  <a:pt x="2228509" y="1617"/>
                </a:lnTo>
                <a:lnTo>
                  <a:pt x="2281540" y="406"/>
                </a:lnTo>
                <a:lnTo>
                  <a:pt x="2334858" y="0"/>
                </a:lnTo>
                <a:close/>
              </a:path>
            </a:pathLst>
          </a:custGeom>
          <a:solidFill>
            <a:srgbClr val="C3E6FF"/>
          </a:solidFill>
        </p:spPr>
        <p:txBody>
          <a:bodyPr wrap="square" lIns="0" tIns="0" rIns="0" bIns="0" rtlCol="0"/>
          <a:lstStyle/>
          <a:p>
            <a:endParaRPr>
              <a:cs typeface="B Nazanin" panose="00000400000000000000" pitchFamily="2" charset="-78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842470" y="5545439"/>
            <a:ext cx="4672330" cy="4742180"/>
          </a:xfrm>
          <a:custGeom>
            <a:avLst/>
            <a:gdLst/>
            <a:ahLst/>
            <a:cxnLst/>
            <a:rect l="l" t="t" r="r" b="b"/>
            <a:pathLst>
              <a:path w="4672330" h="4742180">
                <a:moveTo>
                  <a:pt x="2334858" y="0"/>
                </a:moveTo>
                <a:lnTo>
                  <a:pt x="2385021" y="414"/>
                </a:lnTo>
                <a:lnTo>
                  <a:pt x="2435247" y="1641"/>
                </a:lnTo>
                <a:lnTo>
                  <a:pt x="2485481" y="3655"/>
                </a:lnTo>
                <a:lnTo>
                  <a:pt x="2535666" y="6432"/>
                </a:lnTo>
                <a:lnTo>
                  <a:pt x="2585748" y="9946"/>
                </a:lnTo>
                <a:lnTo>
                  <a:pt x="2635672" y="14173"/>
                </a:lnTo>
                <a:lnTo>
                  <a:pt x="2685381" y="19088"/>
                </a:lnTo>
                <a:lnTo>
                  <a:pt x="2734820" y="24665"/>
                </a:lnTo>
                <a:lnTo>
                  <a:pt x="2783935" y="30881"/>
                </a:lnTo>
                <a:lnTo>
                  <a:pt x="2832669" y="37710"/>
                </a:lnTo>
                <a:lnTo>
                  <a:pt x="2880967" y="45126"/>
                </a:lnTo>
                <a:lnTo>
                  <a:pt x="2928774" y="53107"/>
                </a:lnTo>
                <a:lnTo>
                  <a:pt x="2976034" y="61625"/>
                </a:lnTo>
                <a:lnTo>
                  <a:pt x="3022692" y="70657"/>
                </a:lnTo>
                <a:lnTo>
                  <a:pt x="3068692" y="80177"/>
                </a:lnTo>
                <a:lnTo>
                  <a:pt x="3113979" y="90161"/>
                </a:lnTo>
                <a:lnTo>
                  <a:pt x="3168770" y="103631"/>
                </a:lnTo>
                <a:lnTo>
                  <a:pt x="3222904" y="117996"/>
                </a:lnTo>
                <a:lnTo>
                  <a:pt x="3276363" y="133243"/>
                </a:lnTo>
                <a:lnTo>
                  <a:pt x="3329129" y="149362"/>
                </a:lnTo>
                <a:lnTo>
                  <a:pt x="3381180" y="166342"/>
                </a:lnTo>
                <a:lnTo>
                  <a:pt x="3432499" y="184170"/>
                </a:lnTo>
                <a:lnTo>
                  <a:pt x="3483066" y="202836"/>
                </a:lnTo>
                <a:lnTo>
                  <a:pt x="3532861" y="222327"/>
                </a:lnTo>
                <a:lnTo>
                  <a:pt x="3581866" y="242634"/>
                </a:lnTo>
                <a:lnTo>
                  <a:pt x="3630060" y="263744"/>
                </a:lnTo>
                <a:lnTo>
                  <a:pt x="3677425" y="285647"/>
                </a:lnTo>
                <a:lnTo>
                  <a:pt x="3723942" y="308330"/>
                </a:lnTo>
                <a:lnTo>
                  <a:pt x="3769591" y="331783"/>
                </a:lnTo>
                <a:lnTo>
                  <a:pt x="3814353" y="355994"/>
                </a:lnTo>
                <a:lnTo>
                  <a:pt x="3858208" y="380952"/>
                </a:lnTo>
                <a:lnTo>
                  <a:pt x="3901137" y="406646"/>
                </a:lnTo>
                <a:lnTo>
                  <a:pt x="3943122" y="433064"/>
                </a:lnTo>
                <a:lnTo>
                  <a:pt x="3984142" y="460195"/>
                </a:lnTo>
                <a:lnTo>
                  <a:pt x="4024179" y="488027"/>
                </a:lnTo>
                <a:lnTo>
                  <a:pt x="4063212" y="516549"/>
                </a:lnTo>
                <a:lnTo>
                  <a:pt x="4101224" y="545751"/>
                </a:lnTo>
                <a:lnTo>
                  <a:pt x="4138194" y="575620"/>
                </a:lnTo>
                <a:lnTo>
                  <a:pt x="4174103" y="606145"/>
                </a:lnTo>
                <a:lnTo>
                  <a:pt x="4208933" y="637315"/>
                </a:lnTo>
                <a:lnTo>
                  <a:pt x="4242663" y="669119"/>
                </a:lnTo>
                <a:lnTo>
                  <a:pt x="4275274" y="701544"/>
                </a:lnTo>
                <a:lnTo>
                  <a:pt x="4306747" y="734581"/>
                </a:lnTo>
                <a:lnTo>
                  <a:pt x="4337064" y="768218"/>
                </a:lnTo>
                <a:lnTo>
                  <a:pt x="4366203" y="802442"/>
                </a:lnTo>
                <a:lnTo>
                  <a:pt x="4394147" y="837244"/>
                </a:lnTo>
                <a:lnTo>
                  <a:pt x="4420876" y="872611"/>
                </a:lnTo>
                <a:lnTo>
                  <a:pt x="4446371" y="908532"/>
                </a:lnTo>
                <a:lnTo>
                  <a:pt x="4470612" y="944996"/>
                </a:lnTo>
                <a:lnTo>
                  <a:pt x="4493580" y="981992"/>
                </a:lnTo>
                <a:lnTo>
                  <a:pt x="4515255" y="1019508"/>
                </a:lnTo>
                <a:lnTo>
                  <a:pt x="4535620" y="1057533"/>
                </a:lnTo>
                <a:lnTo>
                  <a:pt x="4554653" y="1096056"/>
                </a:lnTo>
                <a:lnTo>
                  <a:pt x="4572337" y="1135064"/>
                </a:lnTo>
                <a:lnTo>
                  <a:pt x="4588651" y="1174548"/>
                </a:lnTo>
                <a:lnTo>
                  <a:pt x="4603553" y="1214434"/>
                </a:lnTo>
                <a:lnTo>
                  <a:pt x="4616988" y="1254579"/>
                </a:lnTo>
                <a:lnTo>
                  <a:pt x="4629184" y="1295736"/>
                </a:lnTo>
                <a:lnTo>
                  <a:pt x="4639827" y="1337006"/>
                </a:lnTo>
                <a:lnTo>
                  <a:pt x="4649005" y="1378694"/>
                </a:lnTo>
                <a:lnTo>
                  <a:pt x="4656698" y="1420789"/>
                </a:lnTo>
                <a:lnTo>
                  <a:pt x="4662886" y="1463280"/>
                </a:lnTo>
                <a:lnTo>
                  <a:pt x="4667551" y="1506155"/>
                </a:lnTo>
                <a:lnTo>
                  <a:pt x="4670673" y="1549403"/>
                </a:lnTo>
                <a:lnTo>
                  <a:pt x="4672128" y="1590108"/>
                </a:lnTo>
                <a:lnTo>
                  <a:pt x="4672212" y="4741560"/>
                </a:lnTo>
                <a:lnTo>
                  <a:pt x="0" y="4741560"/>
                </a:lnTo>
                <a:lnTo>
                  <a:pt x="0" y="1590108"/>
                </a:lnTo>
                <a:lnTo>
                  <a:pt x="1571" y="1546877"/>
                </a:lnTo>
                <a:lnTo>
                  <a:pt x="4729" y="1503991"/>
                </a:lnTo>
                <a:lnTo>
                  <a:pt x="9451" y="1461462"/>
                </a:lnTo>
                <a:lnTo>
                  <a:pt x="15718" y="1419303"/>
                </a:lnTo>
                <a:lnTo>
                  <a:pt x="23509" y="1377523"/>
                </a:lnTo>
                <a:lnTo>
                  <a:pt x="32802" y="1336135"/>
                </a:lnTo>
                <a:lnTo>
                  <a:pt x="43577" y="1295150"/>
                </a:lnTo>
                <a:lnTo>
                  <a:pt x="55717" y="1254895"/>
                </a:lnTo>
                <a:lnTo>
                  <a:pt x="69467" y="1214496"/>
                </a:lnTo>
                <a:lnTo>
                  <a:pt x="84583" y="1174726"/>
                </a:lnTo>
                <a:lnTo>
                  <a:pt x="101077" y="1135466"/>
                </a:lnTo>
                <a:lnTo>
                  <a:pt x="118948" y="1096666"/>
                </a:lnTo>
                <a:lnTo>
                  <a:pt x="138176" y="1058338"/>
                </a:lnTo>
                <a:lnTo>
                  <a:pt x="158740" y="1020492"/>
                </a:lnTo>
                <a:lnTo>
                  <a:pt x="180619" y="983140"/>
                </a:lnTo>
                <a:lnTo>
                  <a:pt x="203792" y="946293"/>
                </a:lnTo>
                <a:lnTo>
                  <a:pt x="228238" y="909963"/>
                </a:lnTo>
                <a:lnTo>
                  <a:pt x="253938" y="874162"/>
                </a:lnTo>
                <a:lnTo>
                  <a:pt x="280869" y="838900"/>
                </a:lnTo>
                <a:lnTo>
                  <a:pt x="309011" y="804189"/>
                </a:lnTo>
                <a:lnTo>
                  <a:pt x="338343" y="770040"/>
                </a:lnTo>
                <a:lnTo>
                  <a:pt x="368844" y="736466"/>
                </a:lnTo>
                <a:lnTo>
                  <a:pt x="400494" y="703476"/>
                </a:lnTo>
                <a:lnTo>
                  <a:pt x="433272" y="671083"/>
                </a:lnTo>
                <a:lnTo>
                  <a:pt x="467156" y="639298"/>
                </a:lnTo>
                <a:lnTo>
                  <a:pt x="502126" y="608132"/>
                </a:lnTo>
                <a:lnTo>
                  <a:pt x="538162" y="577597"/>
                </a:lnTo>
                <a:lnTo>
                  <a:pt x="575241" y="547704"/>
                </a:lnTo>
                <a:lnTo>
                  <a:pt x="613344" y="518465"/>
                </a:lnTo>
                <a:lnTo>
                  <a:pt x="652450" y="489890"/>
                </a:lnTo>
                <a:lnTo>
                  <a:pt x="692538" y="461992"/>
                </a:lnTo>
                <a:lnTo>
                  <a:pt x="733586" y="434782"/>
                </a:lnTo>
                <a:lnTo>
                  <a:pt x="775575" y="408271"/>
                </a:lnTo>
                <a:lnTo>
                  <a:pt x="818483" y="382470"/>
                </a:lnTo>
                <a:lnTo>
                  <a:pt x="862289" y="357391"/>
                </a:lnTo>
                <a:lnTo>
                  <a:pt x="906973" y="333045"/>
                </a:lnTo>
                <a:lnTo>
                  <a:pt x="952514" y="309444"/>
                </a:lnTo>
                <a:lnTo>
                  <a:pt x="998891" y="286599"/>
                </a:lnTo>
                <a:lnTo>
                  <a:pt x="1046083" y="264521"/>
                </a:lnTo>
                <a:lnTo>
                  <a:pt x="1094069" y="243223"/>
                </a:lnTo>
                <a:lnTo>
                  <a:pt x="1142829" y="222714"/>
                </a:lnTo>
                <a:lnTo>
                  <a:pt x="1192341" y="203007"/>
                </a:lnTo>
                <a:lnTo>
                  <a:pt x="1242586" y="184113"/>
                </a:lnTo>
                <a:lnTo>
                  <a:pt x="1293541" y="166044"/>
                </a:lnTo>
                <a:lnTo>
                  <a:pt x="1345186" y="148810"/>
                </a:lnTo>
                <a:lnTo>
                  <a:pt x="1397501" y="132424"/>
                </a:lnTo>
                <a:lnTo>
                  <a:pt x="1450464" y="116896"/>
                </a:lnTo>
                <a:lnTo>
                  <a:pt x="1504055" y="102238"/>
                </a:lnTo>
                <a:lnTo>
                  <a:pt x="1558252" y="88461"/>
                </a:lnTo>
                <a:lnTo>
                  <a:pt x="1563293" y="86762"/>
                </a:lnTo>
                <a:lnTo>
                  <a:pt x="1568334" y="86762"/>
                </a:lnTo>
                <a:lnTo>
                  <a:pt x="1573382" y="85063"/>
                </a:lnTo>
                <a:lnTo>
                  <a:pt x="1621050" y="74495"/>
                </a:lnTo>
                <a:lnTo>
                  <a:pt x="1669238" y="64573"/>
                </a:lnTo>
                <a:lnTo>
                  <a:pt x="1717928" y="55312"/>
                </a:lnTo>
                <a:lnTo>
                  <a:pt x="1767103" y="46721"/>
                </a:lnTo>
                <a:lnTo>
                  <a:pt x="1816744" y="38814"/>
                </a:lnTo>
                <a:lnTo>
                  <a:pt x="1866833" y="31603"/>
                </a:lnTo>
                <a:lnTo>
                  <a:pt x="1917353" y="25099"/>
                </a:lnTo>
                <a:lnTo>
                  <a:pt x="1968285" y="19315"/>
                </a:lnTo>
                <a:lnTo>
                  <a:pt x="2019613" y="14263"/>
                </a:lnTo>
                <a:lnTo>
                  <a:pt x="2071316" y="9955"/>
                </a:lnTo>
                <a:lnTo>
                  <a:pt x="2123379" y="6404"/>
                </a:lnTo>
                <a:lnTo>
                  <a:pt x="2175782" y="3620"/>
                </a:lnTo>
                <a:lnTo>
                  <a:pt x="2228509" y="1617"/>
                </a:lnTo>
                <a:lnTo>
                  <a:pt x="2281540" y="406"/>
                </a:lnTo>
                <a:lnTo>
                  <a:pt x="2334858" y="0"/>
                </a:lnTo>
                <a:close/>
              </a:path>
            </a:pathLst>
          </a:custGeom>
          <a:solidFill>
            <a:srgbClr val="C3E6FF"/>
          </a:solidFill>
        </p:spPr>
        <p:txBody>
          <a:bodyPr wrap="square" lIns="0" tIns="0" rIns="0" bIns="0" rtlCol="0"/>
          <a:lstStyle/>
          <a:p>
            <a:endParaRPr>
              <a:cs typeface="B Nazanin" panose="00000400000000000000" pitchFamily="2" charset="-78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4517"/>
            <a:ext cx="5445367" cy="1020248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889787" y="1603439"/>
            <a:ext cx="8508425" cy="2727029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1181735" marR="1174115" algn="ctr">
              <a:lnSpc>
                <a:spcPts val="6450"/>
              </a:lnSpc>
              <a:spcBef>
                <a:spcPts val="1440"/>
              </a:spcBef>
            </a:pPr>
            <a:r>
              <a:rPr lang="fa-IR" spc="-540" dirty="0">
                <a:cs typeface="B Nazanin" panose="00000400000000000000" pitchFamily="2" charset="-78"/>
              </a:rPr>
              <a:t>از این ارائه استفاده کنیدبه عنوان یک الگوی اسلاید گوگل در 3 مرحله</a:t>
            </a:r>
            <a:endParaRPr spc="-500" dirty="0">
              <a:cs typeface="B Nazanin" panose="00000400000000000000" pitchFamily="2" charset="-78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71810" y="6070351"/>
            <a:ext cx="3474720" cy="31198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 rtl="1">
              <a:lnSpc>
                <a:spcPct val="100000"/>
              </a:lnSpc>
              <a:spcBef>
                <a:spcPts val="110"/>
              </a:spcBef>
            </a:pPr>
            <a:r>
              <a:rPr sz="3900" b="1" spc="-335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01</a:t>
            </a:r>
            <a:endParaRPr sz="3900" dirty="0">
              <a:latin typeface="Trebuchet MS"/>
              <a:cs typeface="B Nazanin" panose="00000400000000000000" pitchFamily="2" charset="-78"/>
            </a:endParaRPr>
          </a:p>
          <a:p>
            <a:pPr marL="15875" marR="8255" algn="ctr" rtl="1">
              <a:lnSpc>
                <a:spcPct val="116100"/>
              </a:lnSpc>
              <a:spcBef>
                <a:spcPts val="2045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امیدوارم این قالب پاورپوینت برای شما مفید باشد. در نهایت، این قالب پاورپوینت به شما کمک می کند تا با استفاده از تصاویر جذاب و متحرک، مفاهیم خود را به صورت واضح و قابل فهمی به مخاطبان خود منتقل کنید.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7177" y="6079876"/>
            <a:ext cx="4308023" cy="325409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lang="fa-IR" sz="3900" b="1" spc="-15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02</a:t>
            </a:r>
            <a:endParaRPr lang="fa-IR" sz="3900" dirty="0">
              <a:latin typeface="Trebuchet MS"/>
              <a:cs typeface="B Nazanin" panose="00000400000000000000" pitchFamily="2" charset="-78"/>
            </a:endParaRPr>
          </a:p>
          <a:p>
            <a:pPr marL="12065" marR="5080" indent="-635" algn="ctr" rtl="1">
              <a:lnSpc>
                <a:spcPct val="150000"/>
              </a:lnSpc>
              <a:spcBef>
                <a:spcPts val="2045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امیدوارم این قالب پاورپوینت برای شما مفید باشد. در نهایت، این قالب پاورپوینت به شما کمک می کند تا با استفاده از تصاویر جذاب و متحرک، مفاهیم خود را به صورت واضح و قابل فهمی به مخاطبان خود منتقل کنید.</a:t>
            </a:r>
            <a:endParaRPr lang="fa-IR"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34367" y="6079876"/>
            <a:ext cx="3959860" cy="325409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900" b="1" spc="-13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03</a:t>
            </a:r>
            <a:endParaRPr sz="3900" dirty="0">
              <a:latin typeface="Trebuchet MS"/>
              <a:cs typeface="B Nazanin" panose="00000400000000000000" pitchFamily="2" charset="-78"/>
            </a:endParaRPr>
          </a:p>
          <a:p>
            <a:pPr marL="12700" marR="5080" algn="ctr" rtl="1">
              <a:lnSpc>
                <a:spcPct val="150000"/>
              </a:lnSpc>
              <a:spcBef>
                <a:spcPts val="2045"/>
              </a:spcBef>
            </a:pPr>
            <a:r>
              <a:rPr lang="fa-IR" sz="2100" b="1" spc="-2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امیدوارم این قالب پاورپوینت برای شما مفید باشد. در نهایت، این قالب پاورپوینت به شما کمک می کند تا با استفاده از تصاویر جذاب و متحرک، مفاهیم خود را به صورت واضح و قابل فهمی به مخاطبان خود منتقل کنید.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8406" y="0"/>
            <a:ext cx="3644275" cy="13334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18690" y="9014769"/>
            <a:ext cx="3618131" cy="126999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1300173" y="0"/>
            <a:ext cx="6988175" cy="5848985"/>
            <a:chOff x="11300173" y="0"/>
            <a:chExt cx="6988175" cy="584898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04092" y="0"/>
              <a:ext cx="5983906" cy="35979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55010" y="1784813"/>
              <a:ext cx="3932988" cy="4064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00173" y="0"/>
              <a:ext cx="3743324" cy="10001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995275" cy="10066655"/>
            <a:chOff x="0" y="0"/>
            <a:chExt cx="12995275" cy="100666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995102" cy="99530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9470" y="5964066"/>
              <a:ext cx="2141951" cy="41020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900927" y="0"/>
            <a:ext cx="13387069" cy="10287000"/>
            <a:chOff x="4900927" y="0"/>
            <a:chExt cx="13387069" cy="102870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1991" y="6351308"/>
              <a:ext cx="4266007" cy="39356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6996" y="0"/>
              <a:ext cx="8788576" cy="7353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0903" y="6698127"/>
              <a:ext cx="7487462" cy="3588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23176" y="7918259"/>
              <a:ext cx="3644275" cy="2031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0927" y="6263843"/>
              <a:ext cx="3565405" cy="309290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887405" y="3334336"/>
            <a:ext cx="5422265" cy="2485937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algn="just" rtl="1">
              <a:lnSpc>
                <a:spcPts val="3900"/>
              </a:lnSpc>
              <a:spcBef>
                <a:spcPts val="890"/>
              </a:spcBef>
            </a:pPr>
            <a:r>
              <a:rPr lang="fa-IR" sz="3900" b="1" spc="-254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دستور کار را در اینجا بنویسید.</a:t>
            </a:r>
          </a:p>
          <a:p>
            <a:pPr marL="12700" marR="5080" algn="just" rtl="1">
              <a:lnSpc>
                <a:spcPts val="3900"/>
              </a:lnSpc>
              <a:spcBef>
                <a:spcPts val="890"/>
              </a:spcBef>
            </a:pPr>
            <a:r>
              <a:rPr lang="fa-IR" sz="3900" b="1" spc="-254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 یک دستورکاررا در اینجا بنویسید.</a:t>
            </a:r>
          </a:p>
          <a:p>
            <a:pPr marL="12700" marR="5080" algn="just" rtl="1">
              <a:lnSpc>
                <a:spcPts val="3900"/>
              </a:lnSpc>
              <a:spcBef>
                <a:spcPts val="890"/>
              </a:spcBef>
            </a:pPr>
            <a:r>
              <a:rPr lang="fa-IR" sz="3900" b="1" spc="-254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دستورکاررا دراینجا بنویسید. </a:t>
            </a:r>
          </a:p>
          <a:p>
            <a:pPr marL="12700" marR="5080" algn="just" rtl="1">
              <a:lnSpc>
                <a:spcPts val="3900"/>
              </a:lnSpc>
              <a:spcBef>
                <a:spcPts val="890"/>
              </a:spcBef>
            </a:pPr>
            <a:r>
              <a:rPr lang="fa-IR" sz="3900" b="1" spc="-254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دستورکاررا دراینجا بنویسید.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49317" y="911287"/>
            <a:ext cx="7276465" cy="2326278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marR="5080" rtl="1">
              <a:lnSpc>
                <a:spcPts val="7950"/>
              </a:lnSpc>
              <a:spcBef>
                <a:spcPts val="1740"/>
              </a:spcBef>
            </a:pPr>
            <a:r>
              <a:rPr lang="fa-IR" sz="8000" spc="-5" dirty="0">
                <a:solidFill>
                  <a:srgbClr val="2F1805"/>
                </a:solidFill>
                <a:cs typeface="B Nazanin" panose="00000400000000000000" pitchFamily="2" charset="-78"/>
              </a:rPr>
              <a:t>یک صفحه دستور کار اضافه کنید</a:t>
            </a:r>
            <a:endParaRPr sz="8000" dirty="0">
              <a:cs typeface="B Nazanin" panose="00000400000000000000" pitchFamily="2" charset="-78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67768" y="3384521"/>
            <a:ext cx="447401" cy="24147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3815" algn="r" rtl="1">
              <a:spcBef>
                <a:spcPts val="110"/>
              </a:spcBef>
            </a:pPr>
            <a:r>
              <a:rPr sz="3900" b="1" spc="-62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1</a:t>
            </a:r>
            <a:endParaRPr sz="3900" dirty="0">
              <a:latin typeface="Trebuchet MS"/>
              <a:cs typeface="B Nazanin" panose="00000400000000000000" pitchFamily="2" charset="-78"/>
            </a:endParaRPr>
          </a:p>
          <a:p>
            <a:pPr marL="20320" algn="r" rtl="1"/>
            <a:r>
              <a:rPr sz="3900" b="1" spc="-245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2</a:t>
            </a:r>
            <a:endParaRPr sz="3900" dirty="0">
              <a:latin typeface="Trebuchet MS"/>
              <a:cs typeface="B Nazanin" panose="00000400000000000000" pitchFamily="2" charset="-78"/>
            </a:endParaRPr>
          </a:p>
          <a:p>
            <a:pPr marL="17780" algn="r" rtl="1"/>
            <a:r>
              <a:rPr sz="3900" b="1" spc="-2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3</a:t>
            </a:r>
            <a:endParaRPr sz="3900" dirty="0">
              <a:latin typeface="Trebuchet MS"/>
              <a:cs typeface="B Nazanin" panose="00000400000000000000" pitchFamily="2" charset="-78"/>
            </a:endParaRPr>
          </a:p>
          <a:p>
            <a:pPr marL="12700" algn="r" rtl="1"/>
            <a:r>
              <a:rPr sz="3900" b="1" spc="-12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4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83343" y="0"/>
            <a:ext cx="5766778" cy="3056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1333" y="9459"/>
            <a:ext cx="17287085" cy="10559590"/>
            <a:chOff x="1001333" y="9459"/>
            <a:chExt cx="17287085" cy="10559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2933" y="2313137"/>
              <a:ext cx="10985066" cy="79738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3179" y="1041748"/>
              <a:ext cx="8208368" cy="82165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737123" y="9459"/>
              <a:ext cx="6551295" cy="3735070"/>
            </a:xfrm>
            <a:custGeom>
              <a:avLst/>
              <a:gdLst/>
              <a:ahLst/>
              <a:cxnLst/>
              <a:rect l="l" t="t" r="r" b="b"/>
              <a:pathLst>
                <a:path w="6551294" h="3735070">
                  <a:moveTo>
                    <a:pt x="3898328" y="0"/>
                  </a:moveTo>
                  <a:lnTo>
                    <a:pt x="6550876" y="33"/>
                  </a:lnTo>
                  <a:lnTo>
                    <a:pt x="6550876" y="3452077"/>
                  </a:lnTo>
                  <a:lnTo>
                    <a:pt x="6482076" y="3480307"/>
                  </a:lnTo>
                  <a:lnTo>
                    <a:pt x="6433341" y="3499691"/>
                  </a:lnTo>
                  <a:lnTo>
                    <a:pt x="6384404" y="3518527"/>
                  </a:lnTo>
                  <a:lnTo>
                    <a:pt x="6335224" y="3536702"/>
                  </a:lnTo>
                  <a:lnTo>
                    <a:pt x="6285761" y="3554105"/>
                  </a:lnTo>
                  <a:lnTo>
                    <a:pt x="6235974" y="3570622"/>
                  </a:lnTo>
                  <a:lnTo>
                    <a:pt x="6185823" y="3586143"/>
                  </a:lnTo>
                  <a:lnTo>
                    <a:pt x="6137824" y="3600135"/>
                  </a:lnTo>
                  <a:lnTo>
                    <a:pt x="6089687" y="3613552"/>
                  </a:lnTo>
                  <a:lnTo>
                    <a:pt x="6041409" y="3626374"/>
                  </a:lnTo>
                  <a:lnTo>
                    <a:pt x="5992988" y="3638584"/>
                  </a:lnTo>
                  <a:lnTo>
                    <a:pt x="5944423" y="3650162"/>
                  </a:lnTo>
                  <a:lnTo>
                    <a:pt x="5895711" y="3661090"/>
                  </a:lnTo>
                  <a:lnTo>
                    <a:pt x="5846850" y="3671350"/>
                  </a:lnTo>
                  <a:lnTo>
                    <a:pt x="5797838" y="3680924"/>
                  </a:lnTo>
                  <a:lnTo>
                    <a:pt x="5748673" y="3689792"/>
                  </a:lnTo>
                  <a:lnTo>
                    <a:pt x="5699352" y="3697937"/>
                  </a:lnTo>
                  <a:lnTo>
                    <a:pt x="5649874" y="3705340"/>
                  </a:lnTo>
                  <a:lnTo>
                    <a:pt x="5494037" y="3725922"/>
                  </a:lnTo>
                  <a:lnTo>
                    <a:pt x="5440839" y="3731604"/>
                  </a:lnTo>
                  <a:lnTo>
                    <a:pt x="5387524" y="3734899"/>
                  </a:lnTo>
                  <a:lnTo>
                    <a:pt x="5334051" y="3734659"/>
                  </a:lnTo>
                  <a:lnTo>
                    <a:pt x="5283791" y="3732087"/>
                  </a:lnTo>
                  <a:lnTo>
                    <a:pt x="5233608" y="3728693"/>
                  </a:lnTo>
                  <a:lnTo>
                    <a:pt x="5183503" y="3724394"/>
                  </a:lnTo>
                  <a:lnTo>
                    <a:pt x="5133478" y="3719104"/>
                  </a:lnTo>
                  <a:lnTo>
                    <a:pt x="5083536" y="3712741"/>
                  </a:lnTo>
                  <a:lnTo>
                    <a:pt x="5033677" y="3705220"/>
                  </a:lnTo>
                  <a:lnTo>
                    <a:pt x="4983905" y="3696457"/>
                  </a:lnTo>
                  <a:lnTo>
                    <a:pt x="4932487" y="3686433"/>
                  </a:lnTo>
                  <a:lnTo>
                    <a:pt x="4881270" y="3675690"/>
                  </a:lnTo>
                  <a:lnTo>
                    <a:pt x="4830369" y="3663923"/>
                  </a:lnTo>
                  <a:lnTo>
                    <a:pt x="4779899" y="3650825"/>
                  </a:lnTo>
                  <a:lnTo>
                    <a:pt x="4729975" y="3636089"/>
                  </a:lnTo>
                  <a:lnTo>
                    <a:pt x="4680712" y="3619409"/>
                  </a:lnTo>
                  <a:lnTo>
                    <a:pt x="4632224" y="3600479"/>
                  </a:lnTo>
                  <a:lnTo>
                    <a:pt x="4584627" y="3578993"/>
                  </a:lnTo>
                  <a:lnTo>
                    <a:pt x="4540346" y="3556773"/>
                  </a:lnTo>
                  <a:lnTo>
                    <a:pt x="4496674" y="3533475"/>
                  </a:lnTo>
                  <a:lnTo>
                    <a:pt x="4453563" y="3509180"/>
                  </a:lnTo>
                  <a:lnTo>
                    <a:pt x="4410963" y="3483966"/>
                  </a:lnTo>
                  <a:lnTo>
                    <a:pt x="4368827" y="3457915"/>
                  </a:lnTo>
                  <a:lnTo>
                    <a:pt x="4327106" y="3431105"/>
                  </a:lnTo>
                  <a:lnTo>
                    <a:pt x="4285750" y="3403616"/>
                  </a:lnTo>
                  <a:lnTo>
                    <a:pt x="4244711" y="3375529"/>
                  </a:lnTo>
                  <a:lnTo>
                    <a:pt x="4203940" y="3346924"/>
                  </a:lnTo>
                  <a:lnTo>
                    <a:pt x="4161544" y="3315890"/>
                  </a:lnTo>
                  <a:lnTo>
                    <a:pt x="4120272" y="3283830"/>
                  </a:lnTo>
                  <a:lnTo>
                    <a:pt x="4080034" y="3250765"/>
                  </a:lnTo>
                  <a:lnTo>
                    <a:pt x="4040742" y="3216720"/>
                  </a:lnTo>
                  <a:lnTo>
                    <a:pt x="4002306" y="3181717"/>
                  </a:lnTo>
                  <a:lnTo>
                    <a:pt x="3964636" y="3145779"/>
                  </a:lnTo>
                  <a:lnTo>
                    <a:pt x="3893685" y="3075381"/>
                  </a:lnTo>
                  <a:lnTo>
                    <a:pt x="3858990" y="3042550"/>
                  </a:lnTo>
                  <a:lnTo>
                    <a:pt x="3788728" y="2977778"/>
                  </a:lnTo>
                  <a:lnTo>
                    <a:pt x="3754948" y="2944414"/>
                  </a:lnTo>
                  <a:lnTo>
                    <a:pt x="3723043" y="2909361"/>
                  </a:lnTo>
                  <a:lnTo>
                    <a:pt x="3692216" y="2873350"/>
                  </a:lnTo>
                  <a:lnTo>
                    <a:pt x="3661670" y="2837108"/>
                  </a:lnTo>
                  <a:lnTo>
                    <a:pt x="3630607" y="2801366"/>
                  </a:lnTo>
                  <a:lnTo>
                    <a:pt x="3598231" y="2766853"/>
                  </a:lnTo>
                  <a:lnTo>
                    <a:pt x="3562998" y="2730751"/>
                  </a:lnTo>
                  <a:lnTo>
                    <a:pt x="3528393" y="2694153"/>
                  </a:lnTo>
                  <a:lnTo>
                    <a:pt x="3494602" y="2656884"/>
                  </a:lnTo>
                  <a:lnTo>
                    <a:pt x="3461810" y="2618767"/>
                  </a:lnTo>
                  <a:lnTo>
                    <a:pt x="3397400" y="2539078"/>
                  </a:lnTo>
                  <a:lnTo>
                    <a:pt x="3363352" y="2499733"/>
                  </a:lnTo>
                  <a:lnTo>
                    <a:pt x="3328268" y="2461389"/>
                  </a:lnTo>
                  <a:lnTo>
                    <a:pt x="3292360" y="2423843"/>
                  </a:lnTo>
                  <a:lnTo>
                    <a:pt x="3255834" y="2386893"/>
                  </a:lnTo>
                  <a:lnTo>
                    <a:pt x="3218902" y="2350340"/>
                  </a:lnTo>
                  <a:lnTo>
                    <a:pt x="3144649" y="2277611"/>
                  </a:lnTo>
                  <a:lnTo>
                    <a:pt x="3107748" y="2241034"/>
                  </a:lnTo>
                  <a:lnTo>
                    <a:pt x="3071274" y="2204044"/>
                  </a:lnTo>
                  <a:lnTo>
                    <a:pt x="3035066" y="2170492"/>
                  </a:lnTo>
                  <a:lnTo>
                    <a:pt x="2996207" y="2140250"/>
                  </a:lnTo>
                  <a:lnTo>
                    <a:pt x="2955623" y="2112154"/>
                  </a:lnTo>
                  <a:lnTo>
                    <a:pt x="2872980" y="2057732"/>
                  </a:lnTo>
                  <a:lnTo>
                    <a:pt x="2792892" y="2000394"/>
                  </a:lnTo>
                  <a:lnTo>
                    <a:pt x="2751935" y="1973616"/>
                  </a:lnTo>
                  <a:lnTo>
                    <a:pt x="2710018" y="1948571"/>
                  </a:lnTo>
                  <a:lnTo>
                    <a:pt x="2667260" y="1925092"/>
                  </a:lnTo>
                  <a:lnTo>
                    <a:pt x="2623779" y="1903010"/>
                  </a:lnTo>
                  <a:lnTo>
                    <a:pt x="2579693" y="1882159"/>
                  </a:lnTo>
                  <a:lnTo>
                    <a:pt x="2535122" y="1862372"/>
                  </a:lnTo>
                  <a:lnTo>
                    <a:pt x="2490183" y="1843479"/>
                  </a:lnTo>
                  <a:lnTo>
                    <a:pt x="2442776" y="1824733"/>
                  </a:lnTo>
                  <a:lnTo>
                    <a:pt x="2394906" y="1807079"/>
                  </a:lnTo>
                  <a:lnTo>
                    <a:pt x="2346661" y="1790345"/>
                  </a:lnTo>
                  <a:lnTo>
                    <a:pt x="2298129" y="1774360"/>
                  </a:lnTo>
                  <a:lnTo>
                    <a:pt x="2151680" y="1729181"/>
                  </a:lnTo>
                  <a:lnTo>
                    <a:pt x="1952607" y="1671650"/>
                  </a:lnTo>
                  <a:lnTo>
                    <a:pt x="1601254" y="1574856"/>
                  </a:lnTo>
                  <a:lnTo>
                    <a:pt x="1550690" y="1559994"/>
                  </a:lnTo>
                  <a:lnTo>
                    <a:pt x="1500474" y="1544155"/>
                  </a:lnTo>
                  <a:lnTo>
                    <a:pt x="1450748" y="1526991"/>
                  </a:lnTo>
                  <a:lnTo>
                    <a:pt x="1401653" y="1508157"/>
                  </a:lnTo>
                  <a:lnTo>
                    <a:pt x="1353329" y="1487306"/>
                  </a:lnTo>
                  <a:lnTo>
                    <a:pt x="1305920" y="1465284"/>
                  </a:lnTo>
                  <a:lnTo>
                    <a:pt x="1258820" y="1442682"/>
                  </a:lnTo>
                  <a:lnTo>
                    <a:pt x="1212120" y="1419315"/>
                  </a:lnTo>
                  <a:lnTo>
                    <a:pt x="1165909" y="1394994"/>
                  </a:lnTo>
                  <a:lnTo>
                    <a:pt x="1120278" y="1369534"/>
                  </a:lnTo>
                  <a:lnTo>
                    <a:pt x="1075316" y="1342748"/>
                  </a:lnTo>
                  <a:lnTo>
                    <a:pt x="1031113" y="1314449"/>
                  </a:lnTo>
                  <a:lnTo>
                    <a:pt x="946035" y="1255713"/>
                  </a:lnTo>
                  <a:lnTo>
                    <a:pt x="860783" y="1200476"/>
                  </a:lnTo>
                  <a:lnTo>
                    <a:pt x="818701" y="1172130"/>
                  </a:lnTo>
                  <a:lnTo>
                    <a:pt x="777947" y="1142071"/>
                  </a:lnTo>
                  <a:lnTo>
                    <a:pt x="739245" y="1109377"/>
                  </a:lnTo>
                  <a:lnTo>
                    <a:pt x="699388" y="1073835"/>
                  </a:lnTo>
                  <a:lnTo>
                    <a:pt x="658784" y="1039084"/>
                  </a:lnTo>
                  <a:lnTo>
                    <a:pt x="617944" y="1004586"/>
                  </a:lnTo>
                  <a:lnTo>
                    <a:pt x="577386" y="969805"/>
                  </a:lnTo>
                  <a:lnTo>
                    <a:pt x="537622" y="934207"/>
                  </a:lnTo>
                  <a:lnTo>
                    <a:pt x="499168" y="897254"/>
                  </a:lnTo>
                  <a:lnTo>
                    <a:pt x="462539" y="858411"/>
                  </a:lnTo>
                  <a:lnTo>
                    <a:pt x="429166" y="820315"/>
                  </a:lnTo>
                  <a:lnTo>
                    <a:pt x="396411" y="781758"/>
                  </a:lnTo>
                  <a:lnTo>
                    <a:pt x="364365" y="742679"/>
                  </a:lnTo>
                  <a:lnTo>
                    <a:pt x="333119" y="703018"/>
                  </a:lnTo>
                  <a:lnTo>
                    <a:pt x="302765" y="662714"/>
                  </a:lnTo>
                  <a:lnTo>
                    <a:pt x="273393" y="621706"/>
                  </a:lnTo>
                  <a:lnTo>
                    <a:pt x="245095" y="579932"/>
                  </a:lnTo>
                  <a:lnTo>
                    <a:pt x="217962" y="537334"/>
                  </a:lnTo>
                  <a:lnTo>
                    <a:pt x="192086" y="493849"/>
                  </a:lnTo>
                  <a:lnTo>
                    <a:pt x="167556" y="449416"/>
                  </a:lnTo>
                  <a:lnTo>
                    <a:pt x="144465" y="403976"/>
                  </a:lnTo>
                  <a:lnTo>
                    <a:pt x="123573" y="358916"/>
                  </a:lnTo>
                  <a:lnTo>
                    <a:pt x="104214" y="313286"/>
                  </a:lnTo>
                  <a:lnTo>
                    <a:pt x="86090" y="267196"/>
                  </a:lnTo>
                  <a:lnTo>
                    <a:pt x="68905" y="220757"/>
                  </a:lnTo>
                  <a:lnTo>
                    <a:pt x="52361" y="174078"/>
                  </a:lnTo>
                  <a:lnTo>
                    <a:pt x="20010" y="80443"/>
                  </a:lnTo>
                  <a:lnTo>
                    <a:pt x="3610" y="33707"/>
                  </a:lnTo>
                  <a:lnTo>
                    <a:pt x="0" y="17281"/>
                  </a:lnTo>
                  <a:lnTo>
                    <a:pt x="2997" y="6486"/>
                  </a:lnTo>
                  <a:lnTo>
                    <a:pt x="12659" y="900"/>
                  </a:lnTo>
                  <a:lnTo>
                    <a:pt x="21635" y="463"/>
                  </a:lnTo>
                  <a:lnTo>
                    <a:pt x="45335" y="460"/>
                  </a:lnTo>
                  <a:lnTo>
                    <a:pt x="61627" y="205"/>
                  </a:lnTo>
                  <a:lnTo>
                    <a:pt x="3898328" y="0"/>
                  </a:lnTo>
                  <a:close/>
                </a:path>
                <a:path w="6551294" h="3735070">
                  <a:moveTo>
                    <a:pt x="29043" y="102"/>
                  </a:moveTo>
                  <a:lnTo>
                    <a:pt x="37180" y="463"/>
                  </a:lnTo>
                  <a:lnTo>
                    <a:pt x="21635" y="463"/>
                  </a:lnTo>
                  <a:lnTo>
                    <a:pt x="29043" y="102"/>
                  </a:lnTo>
                  <a:close/>
                </a:path>
              </a:pathLst>
            </a:custGeom>
            <a:solidFill>
              <a:srgbClr val="BEFFC2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400000000000000" pitchFamily="2" charset="-78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1333" y="6149450"/>
              <a:ext cx="3627332" cy="441959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0019" y="387829"/>
            <a:ext cx="2138791" cy="16255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1721" y="1995990"/>
            <a:ext cx="8051165" cy="4542269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 marR="5080" algn="r" rtl="1">
              <a:lnSpc>
                <a:spcPct val="150000"/>
              </a:lnSpc>
              <a:spcBef>
                <a:spcPts val="905"/>
              </a:spcBef>
            </a:pPr>
            <a:r>
              <a:rPr lang="fa-IR" sz="3900" b="1" spc="-7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این قالب پاورپوینت شامل 19 اسلاید ابتدایی حرفه ای و متحرک است که به صورت رایگان در اختیار شما قرار می گیرد. همچنین، 3 اسلاید دیگر که به عنوان اسلایدهای کمکی مانند اشکال و جداول بوده، کاملا قابل ویرایش هستند.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48470" y="1084443"/>
            <a:ext cx="3404870" cy="1300356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marR="5080">
              <a:lnSpc>
                <a:spcPts val="7950"/>
              </a:lnSpc>
              <a:spcBef>
                <a:spcPts val="1740"/>
              </a:spcBef>
            </a:pPr>
            <a:r>
              <a:rPr lang="fa-IR" sz="8000" spc="-585" dirty="0">
                <a:cs typeface="B Nazanin" panose="00000400000000000000" pitchFamily="2" charset="-78"/>
              </a:rPr>
              <a:t>سلام!</a:t>
            </a:r>
            <a:endParaRPr sz="8000" dirty="0">
              <a:cs typeface="B Nazanin" panose="00000400000000000000" pitchFamily="2" charset="-78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00309" y="596292"/>
            <a:ext cx="3644275" cy="20319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431502"/>
            <a:ext cx="3828914" cy="3855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719300" cy="10287000"/>
            <a:chOff x="0" y="0"/>
            <a:chExt cx="14719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1819" y="906790"/>
              <a:ext cx="7981508" cy="812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9828" y="6229921"/>
              <a:ext cx="7309248" cy="4038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93977" y="288826"/>
              <a:ext cx="2127885" cy="2143125"/>
            </a:xfrm>
            <a:custGeom>
              <a:avLst/>
              <a:gdLst/>
              <a:ahLst/>
              <a:cxnLst/>
              <a:rect l="l" t="t" r="r" b="b"/>
              <a:pathLst>
                <a:path w="2127884" h="2143125">
                  <a:moveTo>
                    <a:pt x="2098686" y="958424"/>
                  </a:moveTo>
                  <a:lnTo>
                    <a:pt x="2093522" y="949805"/>
                  </a:lnTo>
                  <a:lnTo>
                    <a:pt x="2106353" y="946510"/>
                  </a:lnTo>
                  <a:lnTo>
                    <a:pt x="2110656" y="953692"/>
                  </a:lnTo>
                  <a:lnTo>
                    <a:pt x="2098686" y="958424"/>
                  </a:lnTo>
                  <a:close/>
                </a:path>
                <a:path w="2127884" h="2143125">
                  <a:moveTo>
                    <a:pt x="2102560" y="964888"/>
                  </a:moveTo>
                  <a:lnTo>
                    <a:pt x="2101053" y="962374"/>
                  </a:lnTo>
                  <a:lnTo>
                    <a:pt x="2111732" y="955488"/>
                  </a:lnTo>
                  <a:lnTo>
                    <a:pt x="2114314" y="959797"/>
                  </a:lnTo>
                  <a:lnTo>
                    <a:pt x="2102560" y="964888"/>
                  </a:lnTo>
                  <a:close/>
                </a:path>
                <a:path w="2127884" h="2143125">
                  <a:moveTo>
                    <a:pt x="2118267" y="991103"/>
                  </a:moveTo>
                  <a:lnTo>
                    <a:pt x="2115040" y="985716"/>
                  </a:lnTo>
                  <a:lnTo>
                    <a:pt x="2126364" y="979907"/>
                  </a:lnTo>
                  <a:lnTo>
                    <a:pt x="2127870" y="982421"/>
                  </a:lnTo>
                  <a:lnTo>
                    <a:pt x="2118267" y="991103"/>
                  </a:lnTo>
                  <a:close/>
                </a:path>
                <a:path w="2127884" h="2143125">
                  <a:moveTo>
                    <a:pt x="2081337" y="954178"/>
                  </a:moveTo>
                  <a:lnTo>
                    <a:pt x="2078325" y="949151"/>
                  </a:lnTo>
                  <a:lnTo>
                    <a:pt x="2089649" y="943341"/>
                  </a:lnTo>
                  <a:lnTo>
                    <a:pt x="2092446" y="948010"/>
                  </a:lnTo>
                  <a:lnTo>
                    <a:pt x="2081337" y="954178"/>
                  </a:lnTo>
                  <a:close/>
                </a:path>
                <a:path w="2127884" h="2143125">
                  <a:moveTo>
                    <a:pt x="2085856" y="961719"/>
                  </a:moveTo>
                  <a:lnTo>
                    <a:pt x="2083489" y="957769"/>
                  </a:lnTo>
                  <a:lnTo>
                    <a:pt x="2095244" y="952678"/>
                  </a:lnTo>
                  <a:lnTo>
                    <a:pt x="2097611" y="956628"/>
                  </a:lnTo>
                  <a:lnTo>
                    <a:pt x="2085856" y="961719"/>
                  </a:lnTo>
                  <a:close/>
                </a:path>
                <a:path w="2127884" h="2143125">
                  <a:moveTo>
                    <a:pt x="2102639" y="989730"/>
                  </a:moveTo>
                  <a:lnTo>
                    <a:pt x="2099627" y="984702"/>
                  </a:lnTo>
                  <a:lnTo>
                    <a:pt x="2111812" y="980330"/>
                  </a:lnTo>
                  <a:lnTo>
                    <a:pt x="2113748" y="983561"/>
                  </a:lnTo>
                  <a:lnTo>
                    <a:pt x="2108406" y="987007"/>
                  </a:lnTo>
                  <a:lnTo>
                    <a:pt x="2102639" y="989730"/>
                  </a:lnTo>
                  <a:close/>
                </a:path>
                <a:path w="2127884" h="2143125">
                  <a:moveTo>
                    <a:pt x="2103930" y="991885"/>
                  </a:moveTo>
                  <a:lnTo>
                    <a:pt x="2103069" y="990448"/>
                  </a:lnTo>
                  <a:lnTo>
                    <a:pt x="2108406" y="987007"/>
                  </a:lnTo>
                  <a:lnTo>
                    <a:pt x="2114179" y="984280"/>
                  </a:lnTo>
                  <a:lnTo>
                    <a:pt x="2106152" y="990651"/>
                  </a:lnTo>
                  <a:lnTo>
                    <a:pt x="2103930" y="991885"/>
                  </a:lnTo>
                  <a:close/>
                </a:path>
                <a:path w="2127884" h="2143125">
                  <a:moveTo>
                    <a:pt x="2104145" y="992244"/>
                  </a:moveTo>
                  <a:lnTo>
                    <a:pt x="2106152" y="990651"/>
                  </a:lnTo>
                  <a:lnTo>
                    <a:pt x="2115039" y="985716"/>
                  </a:lnTo>
                  <a:lnTo>
                    <a:pt x="2116115" y="987512"/>
                  </a:lnTo>
                  <a:lnTo>
                    <a:pt x="2104145" y="992244"/>
                  </a:lnTo>
                  <a:close/>
                </a:path>
                <a:path w="2127884" h="2143125">
                  <a:moveTo>
                    <a:pt x="2067431" y="955678"/>
                  </a:moveTo>
                  <a:lnTo>
                    <a:pt x="2065279" y="952087"/>
                  </a:lnTo>
                  <a:lnTo>
                    <a:pt x="2075527" y="944482"/>
                  </a:lnTo>
                  <a:lnTo>
                    <a:pt x="2078755" y="949869"/>
                  </a:lnTo>
                  <a:lnTo>
                    <a:pt x="2067431" y="955678"/>
                  </a:lnTo>
                  <a:close/>
                </a:path>
                <a:path w="2127884" h="2143125">
                  <a:moveTo>
                    <a:pt x="2072380" y="963938"/>
                  </a:moveTo>
                  <a:lnTo>
                    <a:pt x="2069152" y="958551"/>
                  </a:lnTo>
                  <a:lnTo>
                    <a:pt x="2081122" y="953819"/>
                  </a:lnTo>
                  <a:lnTo>
                    <a:pt x="2083274" y="957410"/>
                  </a:lnTo>
                  <a:lnTo>
                    <a:pt x="2072380" y="963938"/>
                  </a:lnTo>
                  <a:close/>
                </a:path>
                <a:path w="2127884" h="2143125">
                  <a:moveTo>
                    <a:pt x="2077113" y="971838"/>
                  </a:moveTo>
                  <a:lnTo>
                    <a:pt x="2074101" y="966810"/>
                  </a:lnTo>
                  <a:lnTo>
                    <a:pt x="2085856" y="961719"/>
                  </a:lnTo>
                  <a:lnTo>
                    <a:pt x="2089083" y="967106"/>
                  </a:lnTo>
                  <a:lnTo>
                    <a:pt x="2079891" y="972614"/>
                  </a:lnTo>
                  <a:lnTo>
                    <a:pt x="2077113" y="971838"/>
                  </a:lnTo>
                  <a:close/>
                </a:path>
                <a:path w="2127884" h="2143125">
                  <a:moveTo>
                    <a:pt x="2084470" y="973892"/>
                  </a:moveTo>
                  <a:lnTo>
                    <a:pt x="2091235" y="970697"/>
                  </a:lnTo>
                  <a:lnTo>
                    <a:pt x="2093602" y="974648"/>
                  </a:lnTo>
                  <a:lnTo>
                    <a:pt x="2089813" y="975384"/>
                  </a:lnTo>
                  <a:lnTo>
                    <a:pt x="2084470" y="973892"/>
                  </a:lnTo>
                  <a:close/>
                </a:path>
                <a:path w="2127884" h="2143125">
                  <a:moveTo>
                    <a:pt x="2092599" y="976162"/>
                  </a:moveTo>
                  <a:lnTo>
                    <a:pt x="2094032" y="975366"/>
                  </a:lnTo>
                  <a:lnTo>
                    <a:pt x="2094893" y="976802"/>
                  </a:lnTo>
                  <a:lnTo>
                    <a:pt x="2092599" y="976162"/>
                  </a:lnTo>
                  <a:close/>
                </a:path>
                <a:path w="2127884" h="2143125">
                  <a:moveTo>
                    <a:pt x="2092551" y="976188"/>
                  </a:moveTo>
                  <a:lnTo>
                    <a:pt x="2094893" y="976802"/>
                  </a:lnTo>
                  <a:lnTo>
                    <a:pt x="2092551" y="976188"/>
                  </a:lnTo>
                  <a:close/>
                </a:path>
                <a:path w="2127884" h="2143125">
                  <a:moveTo>
                    <a:pt x="2087011" y="988357"/>
                  </a:moveTo>
                  <a:lnTo>
                    <a:pt x="2082923" y="981534"/>
                  </a:lnTo>
                  <a:lnTo>
                    <a:pt x="2090700" y="977216"/>
                  </a:lnTo>
                  <a:lnTo>
                    <a:pt x="2092627" y="976208"/>
                  </a:lnTo>
                  <a:lnTo>
                    <a:pt x="2094893" y="976802"/>
                  </a:lnTo>
                  <a:lnTo>
                    <a:pt x="2097475" y="981112"/>
                  </a:lnTo>
                  <a:lnTo>
                    <a:pt x="2087011" y="988357"/>
                  </a:lnTo>
                  <a:close/>
                </a:path>
                <a:path w="2127884" h="2143125">
                  <a:moveTo>
                    <a:pt x="2088518" y="990871"/>
                  </a:moveTo>
                  <a:lnTo>
                    <a:pt x="2087011" y="988357"/>
                  </a:lnTo>
                  <a:lnTo>
                    <a:pt x="2097906" y="981830"/>
                  </a:lnTo>
                  <a:lnTo>
                    <a:pt x="2100703" y="986498"/>
                  </a:lnTo>
                  <a:lnTo>
                    <a:pt x="2088518" y="990871"/>
                  </a:lnTo>
                  <a:close/>
                </a:path>
                <a:path w="2127884" h="2143125">
                  <a:moveTo>
                    <a:pt x="2089624" y="975421"/>
                  </a:moveTo>
                  <a:lnTo>
                    <a:pt x="2089813" y="975384"/>
                  </a:lnTo>
                  <a:lnTo>
                    <a:pt x="2092599" y="976162"/>
                  </a:lnTo>
                  <a:lnTo>
                    <a:pt x="2089624" y="975421"/>
                  </a:lnTo>
                  <a:close/>
                </a:path>
                <a:path w="2127884" h="2143125">
                  <a:moveTo>
                    <a:pt x="2084229" y="974006"/>
                  </a:moveTo>
                  <a:lnTo>
                    <a:pt x="2084470" y="973892"/>
                  </a:lnTo>
                  <a:lnTo>
                    <a:pt x="2089813" y="975384"/>
                  </a:lnTo>
                  <a:lnTo>
                    <a:pt x="2089624" y="975421"/>
                  </a:lnTo>
                  <a:lnTo>
                    <a:pt x="2084229" y="974006"/>
                  </a:lnTo>
                  <a:close/>
                </a:path>
                <a:path w="2127884" h="2143125">
                  <a:moveTo>
                    <a:pt x="2080341" y="977225"/>
                  </a:moveTo>
                  <a:lnTo>
                    <a:pt x="2079695" y="976147"/>
                  </a:lnTo>
                  <a:lnTo>
                    <a:pt x="2084229" y="974006"/>
                  </a:lnTo>
                  <a:lnTo>
                    <a:pt x="2089624" y="975421"/>
                  </a:lnTo>
                  <a:lnTo>
                    <a:pt x="2080341" y="977225"/>
                  </a:lnTo>
                  <a:close/>
                </a:path>
                <a:path w="2127884" h="2143125">
                  <a:moveTo>
                    <a:pt x="2079595" y="972791"/>
                  </a:moveTo>
                  <a:lnTo>
                    <a:pt x="2079891" y="972614"/>
                  </a:lnTo>
                  <a:lnTo>
                    <a:pt x="2084470" y="973892"/>
                  </a:lnTo>
                  <a:lnTo>
                    <a:pt x="2084229" y="974006"/>
                  </a:lnTo>
                  <a:lnTo>
                    <a:pt x="2079595" y="972791"/>
                  </a:lnTo>
                  <a:close/>
                </a:path>
                <a:path w="2127884" h="2143125">
                  <a:moveTo>
                    <a:pt x="2077329" y="972197"/>
                  </a:moveTo>
                  <a:lnTo>
                    <a:pt x="2077113" y="971838"/>
                  </a:lnTo>
                  <a:lnTo>
                    <a:pt x="2079891" y="972614"/>
                  </a:lnTo>
                  <a:lnTo>
                    <a:pt x="2079595" y="972791"/>
                  </a:lnTo>
                  <a:lnTo>
                    <a:pt x="2077329" y="972197"/>
                  </a:lnTo>
                  <a:close/>
                </a:path>
                <a:path w="2127884" h="2143125">
                  <a:moveTo>
                    <a:pt x="2078189" y="973634"/>
                  </a:moveTo>
                  <a:lnTo>
                    <a:pt x="2077329" y="972197"/>
                  </a:lnTo>
                  <a:lnTo>
                    <a:pt x="2079595" y="972791"/>
                  </a:lnTo>
                  <a:lnTo>
                    <a:pt x="2078189" y="973634"/>
                  </a:lnTo>
                  <a:close/>
                </a:path>
                <a:path w="2127884" h="2143125">
                  <a:moveTo>
                    <a:pt x="2041905" y="937786"/>
                  </a:moveTo>
                  <a:lnTo>
                    <a:pt x="2041044" y="936350"/>
                  </a:lnTo>
                  <a:lnTo>
                    <a:pt x="2051938" y="929822"/>
                  </a:lnTo>
                  <a:lnTo>
                    <a:pt x="2053014" y="931618"/>
                  </a:lnTo>
                  <a:lnTo>
                    <a:pt x="2041905" y="937786"/>
                  </a:lnTo>
                  <a:close/>
                </a:path>
                <a:path w="2127884" h="2143125">
                  <a:moveTo>
                    <a:pt x="2047930" y="947841"/>
                  </a:moveTo>
                  <a:lnTo>
                    <a:pt x="2042550" y="938864"/>
                  </a:lnTo>
                  <a:lnTo>
                    <a:pt x="2054305" y="933772"/>
                  </a:lnTo>
                  <a:lnTo>
                    <a:pt x="2058608" y="940954"/>
                  </a:lnTo>
                  <a:lnTo>
                    <a:pt x="2047930" y="947841"/>
                  </a:lnTo>
                  <a:close/>
                </a:path>
                <a:path w="2127884" h="2143125">
                  <a:moveTo>
                    <a:pt x="2059979" y="967951"/>
                  </a:moveTo>
                  <a:lnTo>
                    <a:pt x="2052663" y="955742"/>
                  </a:lnTo>
                  <a:lnTo>
                    <a:pt x="2063127" y="948496"/>
                  </a:lnTo>
                  <a:lnTo>
                    <a:pt x="2070873" y="961424"/>
                  </a:lnTo>
                  <a:lnTo>
                    <a:pt x="2059979" y="967951"/>
                  </a:lnTo>
                  <a:close/>
                </a:path>
                <a:path w="2127884" h="2143125">
                  <a:moveTo>
                    <a:pt x="2066004" y="978007"/>
                  </a:moveTo>
                  <a:lnTo>
                    <a:pt x="2061486" y="970465"/>
                  </a:lnTo>
                  <a:lnTo>
                    <a:pt x="2072380" y="963938"/>
                  </a:lnTo>
                  <a:lnTo>
                    <a:pt x="2077759" y="972916"/>
                  </a:lnTo>
                  <a:lnTo>
                    <a:pt x="2066004" y="978007"/>
                  </a:lnTo>
                  <a:close/>
                </a:path>
                <a:path w="2127884" h="2143125">
                  <a:moveTo>
                    <a:pt x="2072244" y="988421"/>
                  </a:moveTo>
                  <a:lnTo>
                    <a:pt x="2067726" y="980879"/>
                  </a:lnTo>
                  <a:lnTo>
                    <a:pt x="2080126" y="976866"/>
                  </a:lnTo>
                  <a:lnTo>
                    <a:pt x="2083784" y="982971"/>
                  </a:lnTo>
                  <a:lnTo>
                    <a:pt x="2072244" y="988421"/>
                  </a:lnTo>
                  <a:close/>
                </a:path>
                <a:path w="2127884" h="2143125">
                  <a:moveTo>
                    <a:pt x="2025631" y="935336"/>
                  </a:moveTo>
                  <a:lnTo>
                    <a:pt x="2024986" y="934258"/>
                  </a:lnTo>
                  <a:lnTo>
                    <a:pt x="2035019" y="926294"/>
                  </a:lnTo>
                  <a:lnTo>
                    <a:pt x="2036741" y="929167"/>
                  </a:lnTo>
                  <a:lnTo>
                    <a:pt x="2025631" y="935336"/>
                  </a:lnTo>
                  <a:close/>
                </a:path>
                <a:path w="2127884" h="2143125">
                  <a:moveTo>
                    <a:pt x="2029504" y="941800"/>
                  </a:moveTo>
                  <a:lnTo>
                    <a:pt x="2027137" y="937850"/>
                  </a:lnTo>
                  <a:lnTo>
                    <a:pt x="2038032" y="931322"/>
                  </a:lnTo>
                  <a:lnTo>
                    <a:pt x="2040829" y="935990"/>
                  </a:lnTo>
                  <a:lnTo>
                    <a:pt x="2029504" y="941800"/>
                  </a:lnTo>
                  <a:close/>
                </a:path>
                <a:path w="2127884" h="2143125">
                  <a:moveTo>
                    <a:pt x="2033593" y="948623"/>
                  </a:moveTo>
                  <a:lnTo>
                    <a:pt x="2030580" y="943595"/>
                  </a:lnTo>
                  <a:lnTo>
                    <a:pt x="2042120" y="938145"/>
                  </a:lnTo>
                  <a:lnTo>
                    <a:pt x="2044272" y="941736"/>
                  </a:lnTo>
                  <a:lnTo>
                    <a:pt x="2033593" y="948623"/>
                  </a:lnTo>
                  <a:close/>
                </a:path>
                <a:path w="2127884" h="2143125">
                  <a:moveTo>
                    <a:pt x="2036605" y="953651"/>
                  </a:moveTo>
                  <a:lnTo>
                    <a:pt x="2035960" y="952573"/>
                  </a:lnTo>
                  <a:lnTo>
                    <a:pt x="2046854" y="946046"/>
                  </a:lnTo>
                  <a:lnTo>
                    <a:pt x="2047714" y="947482"/>
                  </a:lnTo>
                  <a:lnTo>
                    <a:pt x="2036605" y="953651"/>
                  </a:lnTo>
                  <a:close/>
                </a:path>
                <a:path w="2127884" h="2143125">
                  <a:moveTo>
                    <a:pt x="2039618" y="958678"/>
                  </a:moveTo>
                  <a:lnTo>
                    <a:pt x="2038111" y="956164"/>
                  </a:lnTo>
                  <a:lnTo>
                    <a:pt x="2049436" y="950355"/>
                  </a:lnTo>
                  <a:lnTo>
                    <a:pt x="2050512" y="952151"/>
                  </a:lnTo>
                  <a:lnTo>
                    <a:pt x="2039618" y="958678"/>
                  </a:lnTo>
                  <a:close/>
                </a:path>
                <a:path w="2127884" h="2143125">
                  <a:moveTo>
                    <a:pt x="2044997" y="967656"/>
                  </a:moveTo>
                  <a:lnTo>
                    <a:pt x="2044567" y="966938"/>
                  </a:lnTo>
                  <a:lnTo>
                    <a:pt x="2055461" y="960410"/>
                  </a:lnTo>
                  <a:lnTo>
                    <a:pt x="2055891" y="961128"/>
                  </a:lnTo>
                  <a:lnTo>
                    <a:pt x="2044997" y="967656"/>
                  </a:lnTo>
                  <a:close/>
                </a:path>
                <a:path w="2127884" h="2143125">
                  <a:moveTo>
                    <a:pt x="2051237" y="978070"/>
                  </a:moveTo>
                  <a:lnTo>
                    <a:pt x="2047149" y="971247"/>
                  </a:lnTo>
                  <a:lnTo>
                    <a:pt x="2058043" y="964719"/>
                  </a:lnTo>
                  <a:lnTo>
                    <a:pt x="2060840" y="969388"/>
                  </a:lnTo>
                  <a:lnTo>
                    <a:pt x="2051237" y="978070"/>
                  </a:lnTo>
                  <a:close/>
                </a:path>
                <a:path w="2127884" h="2143125">
                  <a:moveTo>
                    <a:pt x="2018610" y="948327"/>
                  </a:moveTo>
                  <a:lnTo>
                    <a:pt x="2013016" y="938990"/>
                  </a:lnTo>
                  <a:lnTo>
                    <a:pt x="2021543" y="928513"/>
                  </a:lnTo>
                  <a:lnTo>
                    <a:pt x="2029720" y="942159"/>
                  </a:lnTo>
                  <a:lnTo>
                    <a:pt x="2018610" y="948327"/>
                  </a:lnTo>
                  <a:close/>
                </a:path>
                <a:path w="2127884" h="2143125">
                  <a:moveTo>
                    <a:pt x="2023129" y="955869"/>
                  </a:moveTo>
                  <a:lnTo>
                    <a:pt x="2019256" y="949405"/>
                  </a:lnTo>
                  <a:lnTo>
                    <a:pt x="2029720" y="942159"/>
                  </a:lnTo>
                  <a:lnTo>
                    <a:pt x="2034023" y="949341"/>
                  </a:lnTo>
                  <a:lnTo>
                    <a:pt x="2023129" y="955869"/>
                  </a:lnTo>
                  <a:close/>
                </a:path>
                <a:path w="2127884" h="2143125">
                  <a:moveTo>
                    <a:pt x="2025926" y="960537"/>
                  </a:moveTo>
                  <a:lnTo>
                    <a:pt x="2023990" y="957305"/>
                  </a:lnTo>
                  <a:lnTo>
                    <a:pt x="2035099" y="951137"/>
                  </a:lnTo>
                  <a:lnTo>
                    <a:pt x="2037035" y="954369"/>
                  </a:lnTo>
                  <a:lnTo>
                    <a:pt x="2025926" y="960537"/>
                  </a:lnTo>
                  <a:close/>
                </a:path>
                <a:path w="2127884" h="2143125">
                  <a:moveTo>
                    <a:pt x="2035824" y="977056"/>
                  </a:moveTo>
                  <a:lnTo>
                    <a:pt x="2033888" y="973824"/>
                  </a:lnTo>
                  <a:lnTo>
                    <a:pt x="2045643" y="968733"/>
                  </a:lnTo>
                  <a:lnTo>
                    <a:pt x="2046933" y="970888"/>
                  </a:lnTo>
                  <a:lnTo>
                    <a:pt x="2035824" y="977056"/>
                  </a:lnTo>
                  <a:close/>
                </a:path>
                <a:path w="2127884" h="2143125">
                  <a:moveTo>
                    <a:pt x="2040343" y="984598"/>
                  </a:moveTo>
                  <a:lnTo>
                    <a:pt x="2039913" y="983879"/>
                  </a:lnTo>
                  <a:lnTo>
                    <a:pt x="2050807" y="977352"/>
                  </a:lnTo>
                  <a:lnTo>
                    <a:pt x="2051452" y="978429"/>
                  </a:lnTo>
                  <a:lnTo>
                    <a:pt x="2040343" y="984598"/>
                  </a:lnTo>
                  <a:close/>
                </a:path>
                <a:path w="2127884" h="2143125">
                  <a:moveTo>
                    <a:pt x="2009222" y="957369"/>
                  </a:moveTo>
                  <a:lnTo>
                    <a:pt x="1999970" y="941927"/>
                  </a:lnTo>
                  <a:lnTo>
                    <a:pt x="2010864" y="935399"/>
                  </a:lnTo>
                  <a:lnTo>
                    <a:pt x="2020547" y="951559"/>
                  </a:lnTo>
                  <a:lnTo>
                    <a:pt x="2009222" y="957369"/>
                  </a:lnTo>
                  <a:close/>
                </a:path>
                <a:path w="2127884" h="2143125">
                  <a:moveTo>
                    <a:pt x="2010298" y="959164"/>
                  </a:moveTo>
                  <a:lnTo>
                    <a:pt x="2010083" y="958805"/>
                  </a:lnTo>
                  <a:lnTo>
                    <a:pt x="2021192" y="952637"/>
                  </a:lnTo>
                  <a:lnTo>
                    <a:pt x="2010298" y="959164"/>
                  </a:lnTo>
                  <a:close/>
                </a:path>
                <a:path w="2127884" h="2143125">
                  <a:moveTo>
                    <a:pt x="2013956" y="965269"/>
                  </a:moveTo>
                  <a:lnTo>
                    <a:pt x="2010298" y="959164"/>
                  </a:lnTo>
                  <a:lnTo>
                    <a:pt x="2021193" y="952637"/>
                  </a:lnTo>
                  <a:lnTo>
                    <a:pt x="2025496" y="959819"/>
                  </a:lnTo>
                  <a:lnTo>
                    <a:pt x="2013956" y="965269"/>
                  </a:lnTo>
                  <a:close/>
                </a:path>
                <a:path w="2127884" h="2143125">
                  <a:moveTo>
                    <a:pt x="2021057" y="977120"/>
                  </a:moveTo>
                  <a:lnTo>
                    <a:pt x="2020842" y="976761"/>
                  </a:lnTo>
                  <a:lnTo>
                    <a:pt x="2031951" y="970592"/>
                  </a:lnTo>
                  <a:lnTo>
                    <a:pt x="2021057" y="977120"/>
                  </a:lnTo>
                  <a:close/>
                </a:path>
                <a:path w="2127884" h="2143125">
                  <a:moveTo>
                    <a:pt x="2024848" y="980152"/>
                  </a:moveTo>
                  <a:lnTo>
                    <a:pt x="2034103" y="974183"/>
                  </a:lnTo>
                  <a:lnTo>
                    <a:pt x="2036254" y="977774"/>
                  </a:lnTo>
                  <a:lnTo>
                    <a:pt x="2029947" y="979602"/>
                  </a:lnTo>
                  <a:lnTo>
                    <a:pt x="2024848" y="980152"/>
                  </a:lnTo>
                  <a:close/>
                </a:path>
                <a:path w="2127884" h="2143125">
                  <a:moveTo>
                    <a:pt x="2028158" y="988970"/>
                  </a:moveTo>
                  <a:lnTo>
                    <a:pt x="2023639" y="981429"/>
                  </a:lnTo>
                  <a:lnTo>
                    <a:pt x="2029947" y="979602"/>
                  </a:lnTo>
                  <a:lnTo>
                    <a:pt x="2036900" y="978852"/>
                  </a:lnTo>
                  <a:lnTo>
                    <a:pt x="2040128" y="984238"/>
                  </a:lnTo>
                  <a:lnTo>
                    <a:pt x="2028158" y="988970"/>
                  </a:lnTo>
                  <a:close/>
                </a:path>
                <a:path w="2127884" h="2143125">
                  <a:moveTo>
                    <a:pt x="2023639" y="981429"/>
                  </a:moveTo>
                  <a:lnTo>
                    <a:pt x="2023424" y="981070"/>
                  </a:lnTo>
                  <a:lnTo>
                    <a:pt x="2024848" y="980152"/>
                  </a:lnTo>
                  <a:lnTo>
                    <a:pt x="2029947" y="979602"/>
                  </a:lnTo>
                  <a:lnTo>
                    <a:pt x="2023639" y="981429"/>
                  </a:lnTo>
                  <a:close/>
                </a:path>
                <a:path w="2127884" h="2143125">
                  <a:moveTo>
                    <a:pt x="2023424" y="981070"/>
                  </a:moveTo>
                  <a:lnTo>
                    <a:pt x="2022993" y="980352"/>
                  </a:lnTo>
                  <a:lnTo>
                    <a:pt x="2024848" y="980152"/>
                  </a:lnTo>
                  <a:lnTo>
                    <a:pt x="2023424" y="981070"/>
                  </a:lnTo>
                  <a:close/>
                </a:path>
                <a:path w="2127884" h="2143125">
                  <a:moveTo>
                    <a:pt x="1978152" y="927551"/>
                  </a:moveTo>
                  <a:lnTo>
                    <a:pt x="1989211" y="923971"/>
                  </a:lnTo>
                  <a:lnTo>
                    <a:pt x="1980518" y="927737"/>
                  </a:lnTo>
                  <a:lnTo>
                    <a:pt x="1978152" y="927551"/>
                  </a:lnTo>
                  <a:close/>
                </a:path>
                <a:path w="2127884" h="2143125">
                  <a:moveTo>
                    <a:pt x="1978561" y="928584"/>
                  </a:moveTo>
                  <a:lnTo>
                    <a:pt x="1980518" y="927737"/>
                  </a:lnTo>
                  <a:lnTo>
                    <a:pt x="1992009" y="928640"/>
                  </a:lnTo>
                  <a:lnTo>
                    <a:pt x="1978561" y="928584"/>
                  </a:lnTo>
                  <a:close/>
                </a:path>
                <a:path w="2127884" h="2143125">
                  <a:moveTo>
                    <a:pt x="1984342" y="940554"/>
                  </a:moveTo>
                  <a:lnTo>
                    <a:pt x="1981115" y="935167"/>
                  </a:lnTo>
                  <a:lnTo>
                    <a:pt x="1992224" y="928999"/>
                  </a:lnTo>
                  <a:lnTo>
                    <a:pt x="1995451" y="934386"/>
                  </a:lnTo>
                  <a:lnTo>
                    <a:pt x="1987347" y="939134"/>
                  </a:lnTo>
                  <a:lnTo>
                    <a:pt x="1984342" y="940554"/>
                  </a:lnTo>
                  <a:close/>
                </a:path>
                <a:path w="2127884" h="2143125">
                  <a:moveTo>
                    <a:pt x="1986279" y="943786"/>
                  </a:moveTo>
                  <a:lnTo>
                    <a:pt x="1984557" y="940913"/>
                  </a:lnTo>
                  <a:lnTo>
                    <a:pt x="1988193" y="938735"/>
                  </a:lnTo>
                  <a:lnTo>
                    <a:pt x="1995881" y="935103"/>
                  </a:lnTo>
                  <a:lnTo>
                    <a:pt x="1997603" y="937977"/>
                  </a:lnTo>
                  <a:lnTo>
                    <a:pt x="1986279" y="943786"/>
                  </a:lnTo>
                  <a:close/>
                </a:path>
                <a:path w="2127884" h="2143125">
                  <a:moveTo>
                    <a:pt x="2000050" y="966769"/>
                  </a:moveTo>
                  <a:lnTo>
                    <a:pt x="1991873" y="953123"/>
                  </a:lnTo>
                  <a:lnTo>
                    <a:pt x="2002982" y="946954"/>
                  </a:lnTo>
                  <a:lnTo>
                    <a:pt x="2010944" y="960241"/>
                  </a:lnTo>
                  <a:lnTo>
                    <a:pt x="2000050" y="966769"/>
                  </a:lnTo>
                  <a:close/>
                </a:path>
                <a:path w="2127884" h="2143125">
                  <a:moveTo>
                    <a:pt x="2003492" y="972515"/>
                  </a:moveTo>
                  <a:lnTo>
                    <a:pt x="2000695" y="967846"/>
                  </a:lnTo>
                  <a:lnTo>
                    <a:pt x="2012450" y="962755"/>
                  </a:lnTo>
                  <a:lnTo>
                    <a:pt x="2003492" y="972515"/>
                  </a:lnTo>
                  <a:close/>
                </a:path>
                <a:path w="2127884" h="2143125">
                  <a:moveTo>
                    <a:pt x="2006720" y="977902"/>
                  </a:moveTo>
                  <a:lnTo>
                    <a:pt x="2003492" y="972515"/>
                  </a:lnTo>
                  <a:lnTo>
                    <a:pt x="2015032" y="967064"/>
                  </a:lnTo>
                  <a:lnTo>
                    <a:pt x="2018905" y="973529"/>
                  </a:lnTo>
                  <a:lnTo>
                    <a:pt x="2006720" y="977902"/>
                  </a:lnTo>
                  <a:close/>
                </a:path>
                <a:path w="2127884" h="2143125">
                  <a:moveTo>
                    <a:pt x="1976564" y="928562"/>
                  </a:moveTo>
                  <a:lnTo>
                    <a:pt x="1977026" y="928344"/>
                  </a:lnTo>
                  <a:lnTo>
                    <a:pt x="1976811" y="927985"/>
                  </a:lnTo>
                  <a:lnTo>
                    <a:pt x="1978152" y="927551"/>
                  </a:lnTo>
                  <a:lnTo>
                    <a:pt x="1980518" y="927737"/>
                  </a:lnTo>
                  <a:lnTo>
                    <a:pt x="1978561" y="928584"/>
                  </a:lnTo>
                  <a:lnTo>
                    <a:pt x="1976564" y="928562"/>
                  </a:lnTo>
                  <a:close/>
                </a:path>
                <a:path w="2127884" h="2143125">
                  <a:moveTo>
                    <a:pt x="1970417" y="928496"/>
                  </a:moveTo>
                  <a:lnTo>
                    <a:pt x="1976471" y="927418"/>
                  </a:lnTo>
                  <a:lnTo>
                    <a:pt x="1978152" y="927551"/>
                  </a:lnTo>
                  <a:lnTo>
                    <a:pt x="1976811" y="927985"/>
                  </a:lnTo>
                  <a:lnTo>
                    <a:pt x="1976596" y="927626"/>
                  </a:lnTo>
                  <a:lnTo>
                    <a:pt x="1973096" y="928525"/>
                  </a:lnTo>
                  <a:lnTo>
                    <a:pt x="1970417" y="928496"/>
                  </a:lnTo>
                  <a:close/>
                </a:path>
                <a:path w="2127884" h="2143125">
                  <a:moveTo>
                    <a:pt x="1959541" y="948581"/>
                  </a:moveTo>
                  <a:lnTo>
                    <a:pt x="1955883" y="942476"/>
                  </a:lnTo>
                  <a:lnTo>
                    <a:pt x="1967638" y="937385"/>
                  </a:lnTo>
                  <a:lnTo>
                    <a:pt x="1965487" y="933795"/>
                  </a:lnTo>
                  <a:lnTo>
                    <a:pt x="1976564" y="928562"/>
                  </a:lnTo>
                  <a:lnTo>
                    <a:pt x="1978561" y="928584"/>
                  </a:lnTo>
                  <a:lnTo>
                    <a:pt x="1977457" y="929062"/>
                  </a:lnTo>
                  <a:lnTo>
                    <a:pt x="1980899" y="934808"/>
                  </a:lnTo>
                  <a:lnTo>
                    <a:pt x="1970005" y="941335"/>
                  </a:lnTo>
                  <a:lnTo>
                    <a:pt x="1959541" y="948581"/>
                  </a:lnTo>
                  <a:close/>
                </a:path>
                <a:path w="2127884" h="2143125">
                  <a:moveTo>
                    <a:pt x="1962259" y="928408"/>
                  </a:moveTo>
                  <a:lnTo>
                    <a:pt x="1974874" y="924753"/>
                  </a:lnTo>
                  <a:lnTo>
                    <a:pt x="1976471" y="927418"/>
                  </a:lnTo>
                  <a:lnTo>
                    <a:pt x="1970417" y="928496"/>
                  </a:lnTo>
                  <a:lnTo>
                    <a:pt x="1962259" y="928408"/>
                  </a:lnTo>
                  <a:close/>
                </a:path>
                <a:path w="2127884" h="2143125">
                  <a:moveTo>
                    <a:pt x="1973096" y="928525"/>
                  </a:moveTo>
                  <a:lnTo>
                    <a:pt x="1976596" y="927626"/>
                  </a:lnTo>
                  <a:lnTo>
                    <a:pt x="1977026" y="928344"/>
                  </a:lnTo>
                  <a:lnTo>
                    <a:pt x="1976564" y="928562"/>
                  </a:lnTo>
                  <a:lnTo>
                    <a:pt x="1973096" y="928525"/>
                  </a:lnTo>
                  <a:close/>
                </a:path>
                <a:path w="2127884" h="2143125">
                  <a:moveTo>
                    <a:pt x="1976460" y="952109"/>
                  </a:moveTo>
                  <a:lnTo>
                    <a:pt x="1972372" y="945285"/>
                  </a:lnTo>
                  <a:lnTo>
                    <a:pt x="1984127" y="940194"/>
                  </a:lnTo>
                  <a:lnTo>
                    <a:pt x="1988000" y="946658"/>
                  </a:lnTo>
                  <a:lnTo>
                    <a:pt x="1976460" y="952109"/>
                  </a:lnTo>
                  <a:close/>
                </a:path>
                <a:path w="2127884" h="2143125">
                  <a:moveTo>
                    <a:pt x="1984422" y="965396"/>
                  </a:moveTo>
                  <a:lnTo>
                    <a:pt x="1981194" y="960010"/>
                  </a:lnTo>
                  <a:lnTo>
                    <a:pt x="1992734" y="954559"/>
                  </a:lnTo>
                  <a:lnTo>
                    <a:pt x="1994670" y="957791"/>
                  </a:lnTo>
                  <a:lnTo>
                    <a:pt x="1984422" y="965396"/>
                  </a:lnTo>
                  <a:close/>
                </a:path>
                <a:path w="2127884" h="2143125">
                  <a:moveTo>
                    <a:pt x="1963765" y="930922"/>
                  </a:moveTo>
                  <a:lnTo>
                    <a:pt x="1963093" y="929799"/>
                  </a:lnTo>
                  <a:lnTo>
                    <a:pt x="1970417" y="928496"/>
                  </a:lnTo>
                  <a:lnTo>
                    <a:pt x="1973096" y="928525"/>
                  </a:lnTo>
                  <a:lnTo>
                    <a:pt x="1963765" y="930922"/>
                  </a:lnTo>
                  <a:close/>
                </a:path>
                <a:path w="2127884" h="2143125">
                  <a:moveTo>
                    <a:pt x="1955453" y="941758"/>
                  </a:moveTo>
                  <a:lnTo>
                    <a:pt x="1949428" y="931703"/>
                  </a:lnTo>
                  <a:lnTo>
                    <a:pt x="1961183" y="926612"/>
                  </a:lnTo>
                  <a:lnTo>
                    <a:pt x="1966347" y="935230"/>
                  </a:lnTo>
                  <a:lnTo>
                    <a:pt x="1955453" y="941758"/>
                  </a:lnTo>
                  <a:close/>
                </a:path>
                <a:path w="2127884" h="2143125">
                  <a:moveTo>
                    <a:pt x="1972022" y="969410"/>
                  </a:moveTo>
                  <a:lnTo>
                    <a:pt x="1968794" y="964023"/>
                  </a:lnTo>
                  <a:lnTo>
                    <a:pt x="1981840" y="961087"/>
                  </a:lnTo>
                  <a:lnTo>
                    <a:pt x="1982916" y="962882"/>
                  </a:lnTo>
                  <a:lnTo>
                    <a:pt x="1972022" y="969410"/>
                  </a:lnTo>
                  <a:close/>
                </a:path>
                <a:path w="2127884" h="2143125">
                  <a:moveTo>
                    <a:pt x="1972022" y="969410"/>
                  </a:moveTo>
                  <a:lnTo>
                    <a:pt x="1983131" y="963242"/>
                  </a:lnTo>
                  <a:lnTo>
                    <a:pt x="1983561" y="963960"/>
                  </a:lnTo>
                  <a:lnTo>
                    <a:pt x="1972022" y="969410"/>
                  </a:lnTo>
                  <a:close/>
                </a:path>
                <a:path w="2127884" h="2143125">
                  <a:moveTo>
                    <a:pt x="1974173" y="973001"/>
                  </a:moveTo>
                  <a:lnTo>
                    <a:pt x="1972667" y="970487"/>
                  </a:lnTo>
                  <a:lnTo>
                    <a:pt x="1983561" y="963960"/>
                  </a:lnTo>
                  <a:lnTo>
                    <a:pt x="1985282" y="966833"/>
                  </a:lnTo>
                  <a:lnTo>
                    <a:pt x="1974173" y="973001"/>
                  </a:lnTo>
                  <a:close/>
                </a:path>
                <a:path w="2127884" h="2143125">
                  <a:moveTo>
                    <a:pt x="1931003" y="925662"/>
                  </a:moveTo>
                  <a:lnTo>
                    <a:pt x="1929282" y="922789"/>
                  </a:lnTo>
                  <a:lnTo>
                    <a:pt x="1941251" y="918057"/>
                  </a:lnTo>
                  <a:lnTo>
                    <a:pt x="1931003" y="925662"/>
                  </a:lnTo>
                  <a:close/>
                </a:path>
                <a:path w="2127884" h="2143125">
                  <a:moveTo>
                    <a:pt x="1934661" y="931766"/>
                  </a:moveTo>
                  <a:lnTo>
                    <a:pt x="1931003" y="925662"/>
                  </a:lnTo>
                  <a:lnTo>
                    <a:pt x="1943188" y="921289"/>
                  </a:lnTo>
                  <a:lnTo>
                    <a:pt x="1944264" y="923084"/>
                  </a:lnTo>
                  <a:lnTo>
                    <a:pt x="1934661" y="931766"/>
                  </a:lnTo>
                  <a:close/>
                </a:path>
                <a:path w="2127884" h="2143125">
                  <a:moveTo>
                    <a:pt x="1936382" y="934639"/>
                  </a:moveTo>
                  <a:lnTo>
                    <a:pt x="1934661" y="931766"/>
                  </a:lnTo>
                  <a:lnTo>
                    <a:pt x="1946631" y="927034"/>
                  </a:lnTo>
                  <a:lnTo>
                    <a:pt x="1936382" y="934639"/>
                  </a:lnTo>
                  <a:close/>
                </a:path>
                <a:path w="2127884" h="2143125">
                  <a:moveTo>
                    <a:pt x="1946280" y="951158"/>
                  </a:moveTo>
                  <a:lnTo>
                    <a:pt x="1937888" y="937153"/>
                  </a:lnTo>
                  <a:lnTo>
                    <a:pt x="1948783" y="930626"/>
                  </a:lnTo>
                  <a:lnTo>
                    <a:pt x="1956314" y="943194"/>
                  </a:lnTo>
                  <a:lnTo>
                    <a:pt x="1953117" y="947363"/>
                  </a:lnTo>
                  <a:lnTo>
                    <a:pt x="1946280" y="951158"/>
                  </a:lnTo>
                  <a:close/>
                </a:path>
                <a:path w="2127884" h="2143125">
                  <a:moveTo>
                    <a:pt x="1950772" y="950419"/>
                  </a:moveTo>
                  <a:lnTo>
                    <a:pt x="1953117" y="947363"/>
                  </a:lnTo>
                  <a:lnTo>
                    <a:pt x="1957390" y="944990"/>
                  </a:lnTo>
                  <a:lnTo>
                    <a:pt x="1954404" y="948243"/>
                  </a:lnTo>
                  <a:lnTo>
                    <a:pt x="1950772" y="950419"/>
                  </a:lnTo>
                  <a:close/>
                </a:path>
                <a:path w="2127884" h="2143125">
                  <a:moveTo>
                    <a:pt x="1952305" y="961214"/>
                  </a:moveTo>
                  <a:lnTo>
                    <a:pt x="1948432" y="954750"/>
                  </a:lnTo>
                  <a:lnTo>
                    <a:pt x="1954404" y="948243"/>
                  </a:lnTo>
                  <a:lnTo>
                    <a:pt x="1958035" y="946067"/>
                  </a:lnTo>
                  <a:lnTo>
                    <a:pt x="1963414" y="955045"/>
                  </a:lnTo>
                  <a:lnTo>
                    <a:pt x="1952305" y="961214"/>
                  </a:lnTo>
                  <a:close/>
                </a:path>
                <a:path w="2127884" h="2143125">
                  <a:moveTo>
                    <a:pt x="1956394" y="968037"/>
                  </a:moveTo>
                  <a:lnTo>
                    <a:pt x="1953812" y="963728"/>
                  </a:lnTo>
                  <a:lnTo>
                    <a:pt x="1965566" y="958637"/>
                  </a:lnTo>
                  <a:lnTo>
                    <a:pt x="1967288" y="961510"/>
                  </a:lnTo>
                  <a:lnTo>
                    <a:pt x="1956394" y="968037"/>
                  </a:lnTo>
                  <a:close/>
                </a:path>
                <a:path w="2127884" h="2143125">
                  <a:moveTo>
                    <a:pt x="1957900" y="970551"/>
                  </a:moveTo>
                  <a:lnTo>
                    <a:pt x="1956824" y="968755"/>
                  </a:lnTo>
                  <a:lnTo>
                    <a:pt x="1968579" y="963664"/>
                  </a:lnTo>
                  <a:lnTo>
                    <a:pt x="1969009" y="964383"/>
                  </a:lnTo>
                  <a:lnTo>
                    <a:pt x="1957900" y="970551"/>
                  </a:lnTo>
                  <a:close/>
                </a:path>
                <a:path w="2127884" h="2143125">
                  <a:moveTo>
                    <a:pt x="1960052" y="974142"/>
                  </a:moveTo>
                  <a:lnTo>
                    <a:pt x="1969009" y="964383"/>
                  </a:lnTo>
                  <a:lnTo>
                    <a:pt x="1970946" y="967615"/>
                  </a:lnTo>
                  <a:lnTo>
                    <a:pt x="1960052" y="974142"/>
                  </a:lnTo>
                  <a:close/>
                </a:path>
                <a:path w="2127884" h="2143125">
                  <a:moveTo>
                    <a:pt x="1948002" y="954031"/>
                  </a:moveTo>
                  <a:lnTo>
                    <a:pt x="1947141" y="952595"/>
                  </a:lnTo>
                  <a:lnTo>
                    <a:pt x="1950772" y="950419"/>
                  </a:lnTo>
                  <a:lnTo>
                    <a:pt x="1948002" y="954031"/>
                  </a:lnTo>
                  <a:close/>
                </a:path>
                <a:path w="2127884" h="2143125">
                  <a:moveTo>
                    <a:pt x="1912578" y="919621"/>
                  </a:moveTo>
                  <a:lnTo>
                    <a:pt x="1910641" y="916388"/>
                  </a:lnTo>
                  <a:lnTo>
                    <a:pt x="1924333" y="914529"/>
                  </a:lnTo>
                  <a:lnTo>
                    <a:pt x="1924548" y="914889"/>
                  </a:lnTo>
                  <a:lnTo>
                    <a:pt x="1912578" y="919621"/>
                  </a:lnTo>
                  <a:close/>
                </a:path>
                <a:path w="2127884" h="2143125">
                  <a:moveTo>
                    <a:pt x="1920109" y="932190"/>
                  </a:moveTo>
                  <a:lnTo>
                    <a:pt x="1914084" y="922135"/>
                  </a:lnTo>
                  <a:lnTo>
                    <a:pt x="1925409" y="916325"/>
                  </a:lnTo>
                  <a:lnTo>
                    <a:pt x="1931003" y="925662"/>
                  </a:lnTo>
                  <a:lnTo>
                    <a:pt x="1920109" y="932190"/>
                  </a:lnTo>
                  <a:close/>
                </a:path>
                <a:path w="2127884" h="2143125">
                  <a:moveTo>
                    <a:pt x="1922046" y="935422"/>
                  </a:moveTo>
                  <a:lnTo>
                    <a:pt x="1921400" y="934344"/>
                  </a:lnTo>
                  <a:lnTo>
                    <a:pt x="1932079" y="927458"/>
                  </a:lnTo>
                  <a:lnTo>
                    <a:pt x="1933155" y="929253"/>
                  </a:lnTo>
                  <a:lnTo>
                    <a:pt x="1922046" y="935422"/>
                  </a:lnTo>
                  <a:close/>
                </a:path>
                <a:path w="2127884" h="2143125">
                  <a:moveTo>
                    <a:pt x="1928501" y="946195"/>
                  </a:moveTo>
                  <a:lnTo>
                    <a:pt x="1927210" y="944040"/>
                  </a:lnTo>
                  <a:lnTo>
                    <a:pt x="1936813" y="935358"/>
                  </a:lnTo>
                  <a:lnTo>
                    <a:pt x="1938750" y="938590"/>
                  </a:lnTo>
                  <a:lnTo>
                    <a:pt x="1928501" y="946195"/>
                  </a:lnTo>
                  <a:close/>
                </a:path>
                <a:path w="2127884" h="2143125">
                  <a:moveTo>
                    <a:pt x="1930653" y="949786"/>
                  </a:moveTo>
                  <a:lnTo>
                    <a:pt x="1939395" y="939667"/>
                  </a:lnTo>
                  <a:lnTo>
                    <a:pt x="1944559" y="948286"/>
                  </a:lnTo>
                  <a:lnTo>
                    <a:pt x="1930653" y="949786"/>
                  </a:lnTo>
                  <a:close/>
                </a:path>
                <a:path w="2127884" h="2143125">
                  <a:moveTo>
                    <a:pt x="1367193" y="34115"/>
                  </a:moveTo>
                  <a:lnTo>
                    <a:pt x="1360307" y="22624"/>
                  </a:lnTo>
                  <a:lnTo>
                    <a:pt x="1371201" y="16096"/>
                  </a:lnTo>
                  <a:lnTo>
                    <a:pt x="1377011" y="25792"/>
                  </a:lnTo>
                  <a:lnTo>
                    <a:pt x="1367193" y="34115"/>
                  </a:lnTo>
                  <a:close/>
                </a:path>
                <a:path w="2127884" h="2143125">
                  <a:moveTo>
                    <a:pt x="1897165" y="918607"/>
                  </a:moveTo>
                  <a:lnTo>
                    <a:pt x="1896304" y="917170"/>
                  </a:lnTo>
                  <a:lnTo>
                    <a:pt x="1906338" y="909206"/>
                  </a:lnTo>
                  <a:lnTo>
                    <a:pt x="1907414" y="911002"/>
                  </a:lnTo>
                  <a:lnTo>
                    <a:pt x="1897165" y="918607"/>
                  </a:lnTo>
                  <a:close/>
                </a:path>
                <a:path w="2127884" h="2143125">
                  <a:moveTo>
                    <a:pt x="1904051" y="930098"/>
                  </a:moveTo>
                  <a:lnTo>
                    <a:pt x="1898887" y="921480"/>
                  </a:lnTo>
                  <a:lnTo>
                    <a:pt x="1909566" y="914593"/>
                  </a:lnTo>
                  <a:lnTo>
                    <a:pt x="1916451" y="926085"/>
                  </a:lnTo>
                  <a:lnTo>
                    <a:pt x="1904051" y="930098"/>
                  </a:lnTo>
                  <a:close/>
                </a:path>
                <a:path w="2127884" h="2143125">
                  <a:moveTo>
                    <a:pt x="1919974" y="956672"/>
                  </a:moveTo>
                  <a:lnTo>
                    <a:pt x="1916746" y="951286"/>
                  </a:lnTo>
                  <a:lnTo>
                    <a:pt x="1927855" y="945117"/>
                  </a:lnTo>
                  <a:lnTo>
                    <a:pt x="1931083" y="950504"/>
                  </a:lnTo>
                  <a:lnTo>
                    <a:pt x="1919974" y="956672"/>
                  </a:lnTo>
                  <a:close/>
                </a:path>
                <a:path w="2127884" h="2143125">
                  <a:moveTo>
                    <a:pt x="1337794" y="9759"/>
                  </a:moveTo>
                  <a:lnTo>
                    <a:pt x="1336072" y="6886"/>
                  </a:lnTo>
                  <a:lnTo>
                    <a:pt x="1346751" y="0"/>
                  </a:lnTo>
                  <a:lnTo>
                    <a:pt x="1348257" y="2513"/>
                  </a:lnTo>
                  <a:lnTo>
                    <a:pt x="1337794" y="9759"/>
                  </a:lnTo>
                  <a:close/>
                </a:path>
                <a:path w="2127884" h="2143125">
                  <a:moveTo>
                    <a:pt x="1364475" y="54289"/>
                  </a:moveTo>
                  <a:lnTo>
                    <a:pt x="1359096" y="45311"/>
                  </a:lnTo>
                  <a:lnTo>
                    <a:pt x="1369129" y="37347"/>
                  </a:lnTo>
                  <a:lnTo>
                    <a:pt x="1374078" y="45607"/>
                  </a:lnTo>
                  <a:lnTo>
                    <a:pt x="1364475" y="54289"/>
                  </a:lnTo>
                  <a:close/>
                </a:path>
                <a:path w="2127884" h="2143125">
                  <a:moveTo>
                    <a:pt x="1369639" y="62908"/>
                  </a:moveTo>
                  <a:lnTo>
                    <a:pt x="1365336" y="55725"/>
                  </a:lnTo>
                  <a:lnTo>
                    <a:pt x="1376015" y="48839"/>
                  </a:lnTo>
                  <a:lnTo>
                    <a:pt x="1377091" y="50634"/>
                  </a:lnTo>
                  <a:lnTo>
                    <a:pt x="1369639" y="62908"/>
                  </a:lnTo>
                  <a:close/>
                </a:path>
                <a:path w="2127884" h="2143125">
                  <a:moveTo>
                    <a:pt x="1889284" y="930162"/>
                  </a:moveTo>
                  <a:lnTo>
                    <a:pt x="1881968" y="917952"/>
                  </a:lnTo>
                  <a:lnTo>
                    <a:pt x="1893937" y="913220"/>
                  </a:lnTo>
                  <a:lnTo>
                    <a:pt x="1900393" y="923993"/>
                  </a:lnTo>
                  <a:lnTo>
                    <a:pt x="1889284" y="930162"/>
                  </a:lnTo>
                  <a:close/>
                </a:path>
                <a:path w="2127884" h="2143125">
                  <a:moveTo>
                    <a:pt x="1892942" y="936267"/>
                  </a:moveTo>
                  <a:lnTo>
                    <a:pt x="1889929" y="931239"/>
                  </a:lnTo>
                  <a:lnTo>
                    <a:pt x="1900823" y="924712"/>
                  </a:lnTo>
                  <a:lnTo>
                    <a:pt x="1905772" y="932971"/>
                  </a:lnTo>
                  <a:lnTo>
                    <a:pt x="1904684" y="933624"/>
                  </a:lnTo>
                  <a:lnTo>
                    <a:pt x="1892942" y="936267"/>
                  </a:lnTo>
                  <a:close/>
                </a:path>
                <a:path w="2127884" h="2143125">
                  <a:moveTo>
                    <a:pt x="1895739" y="940935"/>
                  </a:moveTo>
                  <a:lnTo>
                    <a:pt x="1894878" y="939499"/>
                  </a:lnTo>
                  <a:lnTo>
                    <a:pt x="1904684" y="933624"/>
                  </a:lnTo>
                  <a:lnTo>
                    <a:pt x="1905987" y="933330"/>
                  </a:lnTo>
                  <a:lnTo>
                    <a:pt x="1906633" y="934408"/>
                  </a:lnTo>
                  <a:lnTo>
                    <a:pt x="1895739" y="940935"/>
                  </a:lnTo>
                  <a:close/>
                </a:path>
                <a:path w="2127884" h="2143125">
                  <a:moveTo>
                    <a:pt x="1901548" y="950631"/>
                  </a:moveTo>
                  <a:lnTo>
                    <a:pt x="1898321" y="945244"/>
                  </a:lnTo>
                  <a:lnTo>
                    <a:pt x="1910721" y="941230"/>
                  </a:lnTo>
                  <a:lnTo>
                    <a:pt x="1912227" y="943744"/>
                  </a:lnTo>
                  <a:lnTo>
                    <a:pt x="1901548" y="950631"/>
                  </a:lnTo>
                  <a:close/>
                </a:path>
                <a:path w="2127884" h="2143125">
                  <a:moveTo>
                    <a:pt x="1332064" y="24905"/>
                  </a:moveTo>
                  <a:lnTo>
                    <a:pt x="1331418" y="23828"/>
                  </a:lnTo>
                  <a:lnTo>
                    <a:pt x="1341021" y="15146"/>
                  </a:lnTo>
                  <a:lnTo>
                    <a:pt x="1342097" y="16941"/>
                  </a:lnTo>
                  <a:lnTo>
                    <a:pt x="1332064" y="24905"/>
                  </a:lnTo>
                  <a:close/>
                </a:path>
                <a:path w="2127884" h="2143125">
                  <a:moveTo>
                    <a:pt x="1343468" y="43938"/>
                  </a:moveTo>
                  <a:lnTo>
                    <a:pt x="1340025" y="38192"/>
                  </a:lnTo>
                  <a:lnTo>
                    <a:pt x="1350274" y="30588"/>
                  </a:lnTo>
                  <a:lnTo>
                    <a:pt x="1353501" y="35974"/>
                  </a:lnTo>
                  <a:lnTo>
                    <a:pt x="1343468" y="43938"/>
                  </a:lnTo>
                  <a:close/>
                </a:path>
                <a:path w="2127884" h="2143125">
                  <a:moveTo>
                    <a:pt x="1348202" y="51839"/>
                  </a:moveTo>
                  <a:lnTo>
                    <a:pt x="1344759" y="46093"/>
                  </a:lnTo>
                  <a:lnTo>
                    <a:pt x="1355438" y="39206"/>
                  </a:lnTo>
                  <a:lnTo>
                    <a:pt x="1357159" y="42079"/>
                  </a:lnTo>
                  <a:lnTo>
                    <a:pt x="1348202" y="51839"/>
                  </a:lnTo>
                  <a:close/>
                </a:path>
                <a:path w="2127884" h="2143125">
                  <a:moveTo>
                    <a:pt x="1352290" y="58662"/>
                  </a:moveTo>
                  <a:lnTo>
                    <a:pt x="1349923" y="54712"/>
                  </a:lnTo>
                  <a:lnTo>
                    <a:pt x="1360817" y="48184"/>
                  </a:lnTo>
                  <a:lnTo>
                    <a:pt x="1362539" y="51057"/>
                  </a:lnTo>
                  <a:lnTo>
                    <a:pt x="1352290" y="58662"/>
                  </a:lnTo>
                  <a:close/>
                </a:path>
                <a:path w="2127884" h="2143125">
                  <a:moveTo>
                    <a:pt x="1357669" y="67640"/>
                  </a:moveTo>
                  <a:lnTo>
                    <a:pt x="1354227" y="61894"/>
                  </a:lnTo>
                  <a:lnTo>
                    <a:pt x="1364690" y="54648"/>
                  </a:lnTo>
                  <a:lnTo>
                    <a:pt x="1368348" y="60753"/>
                  </a:lnTo>
                  <a:lnTo>
                    <a:pt x="1357669" y="67640"/>
                  </a:lnTo>
                  <a:close/>
                </a:path>
                <a:path w="2127884" h="2143125">
                  <a:moveTo>
                    <a:pt x="1360036" y="71590"/>
                  </a:moveTo>
                  <a:lnTo>
                    <a:pt x="1370500" y="64344"/>
                  </a:lnTo>
                  <a:lnTo>
                    <a:pt x="1371146" y="65421"/>
                  </a:lnTo>
                  <a:lnTo>
                    <a:pt x="1360036" y="71590"/>
                  </a:lnTo>
                  <a:close/>
                </a:path>
                <a:path w="2127884" h="2143125">
                  <a:moveTo>
                    <a:pt x="1369074" y="86672"/>
                  </a:moveTo>
                  <a:lnTo>
                    <a:pt x="1363909" y="78054"/>
                  </a:lnTo>
                  <a:lnTo>
                    <a:pt x="1376095" y="73681"/>
                  </a:lnTo>
                  <a:lnTo>
                    <a:pt x="1379107" y="78708"/>
                  </a:lnTo>
                  <a:lnTo>
                    <a:pt x="1369074" y="86672"/>
                  </a:lnTo>
                  <a:close/>
                </a:path>
                <a:path w="2127884" h="2143125">
                  <a:moveTo>
                    <a:pt x="1373162" y="93496"/>
                  </a:moveTo>
                  <a:lnTo>
                    <a:pt x="1369504" y="87391"/>
                  </a:lnTo>
                  <a:lnTo>
                    <a:pt x="1381044" y="81940"/>
                  </a:lnTo>
                  <a:lnTo>
                    <a:pt x="1381689" y="83018"/>
                  </a:lnTo>
                  <a:lnTo>
                    <a:pt x="1373162" y="93496"/>
                  </a:lnTo>
                  <a:close/>
                </a:path>
                <a:path w="2127884" h="2143125">
                  <a:moveTo>
                    <a:pt x="1878174" y="936330"/>
                  </a:moveTo>
                  <a:lnTo>
                    <a:pt x="1862682" y="910474"/>
                  </a:lnTo>
                  <a:lnTo>
                    <a:pt x="1876803" y="909333"/>
                  </a:lnTo>
                  <a:lnTo>
                    <a:pt x="1888638" y="929085"/>
                  </a:lnTo>
                  <a:lnTo>
                    <a:pt x="1878174" y="936330"/>
                  </a:lnTo>
                  <a:close/>
                </a:path>
                <a:path w="2127884" h="2143125">
                  <a:moveTo>
                    <a:pt x="1885705" y="948899"/>
                  </a:moveTo>
                  <a:lnTo>
                    <a:pt x="1879035" y="937767"/>
                  </a:lnTo>
                  <a:lnTo>
                    <a:pt x="1890575" y="932317"/>
                  </a:lnTo>
                  <a:lnTo>
                    <a:pt x="1897245" y="943449"/>
                  </a:lnTo>
                  <a:lnTo>
                    <a:pt x="1885705" y="948899"/>
                  </a:lnTo>
                  <a:close/>
                </a:path>
                <a:path w="2127884" h="2143125">
                  <a:moveTo>
                    <a:pt x="1328701" y="44002"/>
                  </a:moveTo>
                  <a:lnTo>
                    <a:pt x="1324182" y="36460"/>
                  </a:lnTo>
                  <a:lnTo>
                    <a:pt x="1334861" y="29574"/>
                  </a:lnTo>
                  <a:lnTo>
                    <a:pt x="1339810" y="37833"/>
                  </a:lnTo>
                  <a:lnTo>
                    <a:pt x="1328701" y="44002"/>
                  </a:lnTo>
                  <a:close/>
                </a:path>
                <a:path w="2127884" h="2143125">
                  <a:moveTo>
                    <a:pt x="1330207" y="46516"/>
                  </a:moveTo>
                  <a:lnTo>
                    <a:pt x="1329346" y="45079"/>
                  </a:lnTo>
                  <a:lnTo>
                    <a:pt x="1340240" y="38552"/>
                  </a:lnTo>
                  <a:lnTo>
                    <a:pt x="1340671" y="39270"/>
                  </a:lnTo>
                  <a:lnTo>
                    <a:pt x="1330207" y="46516"/>
                  </a:lnTo>
                  <a:close/>
                </a:path>
                <a:path w="2127884" h="2143125">
                  <a:moveTo>
                    <a:pt x="1339675" y="62316"/>
                  </a:moveTo>
                  <a:lnTo>
                    <a:pt x="1334726" y="54057"/>
                  </a:lnTo>
                  <a:lnTo>
                    <a:pt x="1344974" y="46452"/>
                  </a:lnTo>
                  <a:lnTo>
                    <a:pt x="1347341" y="50402"/>
                  </a:lnTo>
                  <a:lnTo>
                    <a:pt x="1339675" y="62316"/>
                  </a:lnTo>
                  <a:close/>
                </a:path>
                <a:path w="2127884" h="2143125">
                  <a:moveTo>
                    <a:pt x="1339675" y="62316"/>
                  </a:moveTo>
                  <a:lnTo>
                    <a:pt x="1347341" y="50402"/>
                  </a:lnTo>
                  <a:lnTo>
                    <a:pt x="1342581" y="60304"/>
                  </a:lnTo>
                  <a:lnTo>
                    <a:pt x="1339675" y="62316"/>
                  </a:lnTo>
                  <a:close/>
                </a:path>
                <a:path w="2127884" h="2143125">
                  <a:moveTo>
                    <a:pt x="1342581" y="60304"/>
                  </a:moveTo>
                  <a:lnTo>
                    <a:pt x="1347341" y="50402"/>
                  </a:lnTo>
                  <a:lnTo>
                    <a:pt x="1350138" y="55071"/>
                  </a:lnTo>
                  <a:lnTo>
                    <a:pt x="1342581" y="60304"/>
                  </a:lnTo>
                  <a:close/>
                </a:path>
                <a:path w="2127884" h="2143125">
                  <a:moveTo>
                    <a:pt x="1350864" y="80990"/>
                  </a:moveTo>
                  <a:lnTo>
                    <a:pt x="1341611" y="65548"/>
                  </a:lnTo>
                  <a:lnTo>
                    <a:pt x="1352720" y="59380"/>
                  </a:lnTo>
                  <a:lnTo>
                    <a:pt x="1361543" y="74104"/>
                  </a:lnTo>
                  <a:lnTo>
                    <a:pt x="1350864" y="80990"/>
                  </a:lnTo>
                  <a:close/>
                </a:path>
                <a:path w="2127884" h="2143125">
                  <a:moveTo>
                    <a:pt x="1362698" y="100741"/>
                  </a:moveTo>
                  <a:lnTo>
                    <a:pt x="1357749" y="92482"/>
                  </a:lnTo>
                  <a:lnTo>
                    <a:pt x="1369074" y="86672"/>
                  </a:lnTo>
                  <a:lnTo>
                    <a:pt x="1373592" y="94214"/>
                  </a:lnTo>
                  <a:lnTo>
                    <a:pt x="1362698" y="100741"/>
                  </a:lnTo>
                  <a:close/>
                </a:path>
                <a:path w="2127884" h="2143125">
                  <a:moveTo>
                    <a:pt x="1367432" y="108642"/>
                  </a:moveTo>
                  <a:lnTo>
                    <a:pt x="1362698" y="100741"/>
                  </a:lnTo>
                  <a:lnTo>
                    <a:pt x="1373592" y="94214"/>
                  </a:lnTo>
                  <a:lnTo>
                    <a:pt x="1378111" y="101755"/>
                  </a:lnTo>
                  <a:lnTo>
                    <a:pt x="1367432" y="108642"/>
                  </a:lnTo>
                  <a:close/>
                </a:path>
                <a:path w="2127884" h="2143125">
                  <a:moveTo>
                    <a:pt x="1850497" y="914847"/>
                  </a:moveTo>
                  <a:lnTo>
                    <a:pt x="1848345" y="911256"/>
                  </a:lnTo>
                  <a:lnTo>
                    <a:pt x="1859239" y="904728"/>
                  </a:lnTo>
                  <a:lnTo>
                    <a:pt x="1862897" y="910833"/>
                  </a:lnTo>
                  <a:lnTo>
                    <a:pt x="1860589" y="911924"/>
                  </a:lnTo>
                  <a:lnTo>
                    <a:pt x="1850497" y="914847"/>
                  </a:lnTo>
                  <a:close/>
                </a:path>
                <a:path w="2127884" h="2143125">
                  <a:moveTo>
                    <a:pt x="1854155" y="920952"/>
                  </a:moveTo>
                  <a:lnTo>
                    <a:pt x="1851357" y="916284"/>
                  </a:lnTo>
                  <a:lnTo>
                    <a:pt x="1860589" y="911924"/>
                  </a:lnTo>
                  <a:lnTo>
                    <a:pt x="1863112" y="911193"/>
                  </a:lnTo>
                  <a:lnTo>
                    <a:pt x="1865479" y="915143"/>
                  </a:lnTo>
                  <a:lnTo>
                    <a:pt x="1854155" y="920952"/>
                  </a:lnTo>
                  <a:close/>
                </a:path>
                <a:path w="2127884" h="2143125">
                  <a:moveTo>
                    <a:pt x="1859964" y="930648"/>
                  </a:moveTo>
                  <a:lnTo>
                    <a:pt x="1856522" y="924902"/>
                  </a:lnTo>
                  <a:lnTo>
                    <a:pt x="1867201" y="918016"/>
                  </a:lnTo>
                  <a:lnTo>
                    <a:pt x="1870858" y="924121"/>
                  </a:lnTo>
                  <a:lnTo>
                    <a:pt x="1859964" y="930648"/>
                  </a:lnTo>
                  <a:close/>
                </a:path>
                <a:path w="2127884" h="2143125">
                  <a:moveTo>
                    <a:pt x="1865129" y="939267"/>
                  </a:moveTo>
                  <a:lnTo>
                    <a:pt x="1860825" y="932085"/>
                  </a:lnTo>
                  <a:lnTo>
                    <a:pt x="1871719" y="925557"/>
                  </a:lnTo>
                  <a:lnTo>
                    <a:pt x="1876238" y="933098"/>
                  </a:lnTo>
                  <a:lnTo>
                    <a:pt x="1865129" y="939267"/>
                  </a:lnTo>
                  <a:close/>
                </a:path>
                <a:path w="2127884" h="2143125">
                  <a:moveTo>
                    <a:pt x="1868356" y="944653"/>
                  </a:moveTo>
                  <a:lnTo>
                    <a:pt x="1867065" y="942499"/>
                  </a:lnTo>
                  <a:lnTo>
                    <a:pt x="1877529" y="935253"/>
                  </a:lnTo>
                  <a:lnTo>
                    <a:pt x="1879680" y="938844"/>
                  </a:lnTo>
                  <a:lnTo>
                    <a:pt x="1868356" y="944653"/>
                  </a:lnTo>
                  <a:close/>
                </a:path>
                <a:path w="2127884" h="2143125">
                  <a:moveTo>
                    <a:pt x="1851357" y="916284"/>
                  </a:moveTo>
                  <a:lnTo>
                    <a:pt x="1850497" y="914847"/>
                  </a:lnTo>
                  <a:lnTo>
                    <a:pt x="1860589" y="911924"/>
                  </a:lnTo>
                  <a:lnTo>
                    <a:pt x="1851357" y="916284"/>
                  </a:lnTo>
                  <a:close/>
                </a:path>
                <a:path w="2127884" h="2143125">
                  <a:moveTo>
                    <a:pt x="1340751" y="64112"/>
                  </a:moveTo>
                  <a:lnTo>
                    <a:pt x="1339675" y="62316"/>
                  </a:lnTo>
                  <a:lnTo>
                    <a:pt x="1342581" y="60304"/>
                  </a:lnTo>
                  <a:lnTo>
                    <a:pt x="1340751" y="64112"/>
                  </a:lnTo>
                  <a:close/>
                </a:path>
                <a:path w="2127884" h="2143125">
                  <a:moveTo>
                    <a:pt x="1327274" y="66330"/>
                  </a:moveTo>
                  <a:lnTo>
                    <a:pt x="1337308" y="58366"/>
                  </a:lnTo>
                  <a:lnTo>
                    <a:pt x="1339675" y="62316"/>
                  </a:lnTo>
                  <a:lnTo>
                    <a:pt x="1327274" y="66330"/>
                  </a:lnTo>
                  <a:close/>
                </a:path>
                <a:path w="2127884" h="2143125">
                  <a:moveTo>
                    <a:pt x="1335451" y="79976"/>
                  </a:moveTo>
                  <a:lnTo>
                    <a:pt x="1330502" y="71717"/>
                  </a:lnTo>
                  <a:lnTo>
                    <a:pt x="1341181" y="64830"/>
                  </a:lnTo>
                  <a:lnTo>
                    <a:pt x="1346345" y="73449"/>
                  </a:lnTo>
                  <a:lnTo>
                    <a:pt x="1335451" y="79976"/>
                  </a:lnTo>
                  <a:close/>
                </a:path>
                <a:path w="2127884" h="2143125">
                  <a:moveTo>
                    <a:pt x="1347070" y="99368"/>
                  </a:moveTo>
                  <a:lnTo>
                    <a:pt x="1346210" y="97932"/>
                  </a:lnTo>
                  <a:lnTo>
                    <a:pt x="1357104" y="91404"/>
                  </a:lnTo>
                  <a:lnTo>
                    <a:pt x="1357749" y="92482"/>
                  </a:lnTo>
                  <a:lnTo>
                    <a:pt x="1347070" y="99368"/>
                  </a:lnTo>
                  <a:close/>
                </a:path>
                <a:path w="2127884" h="2143125">
                  <a:moveTo>
                    <a:pt x="1360411" y="121633"/>
                  </a:moveTo>
                  <a:lnTo>
                    <a:pt x="1349868" y="104037"/>
                  </a:lnTo>
                  <a:lnTo>
                    <a:pt x="1360762" y="97509"/>
                  </a:lnTo>
                  <a:lnTo>
                    <a:pt x="1369369" y="111874"/>
                  </a:lnTo>
                  <a:lnTo>
                    <a:pt x="1360411" y="121633"/>
                  </a:lnTo>
                  <a:close/>
                </a:path>
                <a:path w="2127884" h="2143125">
                  <a:moveTo>
                    <a:pt x="1837236" y="917425"/>
                  </a:moveTo>
                  <a:lnTo>
                    <a:pt x="1834653" y="913115"/>
                  </a:lnTo>
                  <a:lnTo>
                    <a:pt x="1845332" y="906228"/>
                  </a:lnTo>
                  <a:lnTo>
                    <a:pt x="1848130" y="910897"/>
                  </a:lnTo>
                  <a:lnTo>
                    <a:pt x="1837236" y="917425"/>
                  </a:lnTo>
                  <a:close/>
                </a:path>
                <a:path w="2127884" h="2143125">
                  <a:moveTo>
                    <a:pt x="1840033" y="922093"/>
                  </a:moveTo>
                  <a:lnTo>
                    <a:pt x="1837881" y="918502"/>
                  </a:lnTo>
                  <a:lnTo>
                    <a:pt x="1848991" y="912334"/>
                  </a:lnTo>
                  <a:lnTo>
                    <a:pt x="1851573" y="916643"/>
                  </a:lnTo>
                  <a:lnTo>
                    <a:pt x="1840033" y="922093"/>
                  </a:lnTo>
                  <a:close/>
                </a:path>
                <a:path w="2127884" h="2143125">
                  <a:moveTo>
                    <a:pt x="1845197" y="930712"/>
                  </a:moveTo>
                  <a:lnTo>
                    <a:pt x="1841324" y="924248"/>
                  </a:lnTo>
                  <a:lnTo>
                    <a:pt x="1853079" y="919157"/>
                  </a:lnTo>
                  <a:lnTo>
                    <a:pt x="1856306" y="924543"/>
                  </a:lnTo>
                  <a:lnTo>
                    <a:pt x="1849044" y="928895"/>
                  </a:lnTo>
                  <a:lnTo>
                    <a:pt x="1845197" y="930712"/>
                  </a:lnTo>
                  <a:close/>
                </a:path>
                <a:path w="2127884" h="2143125">
                  <a:moveTo>
                    <a:pt x="1845412" y="931071"/>
                  </a:moveTo>
                  <a:lnTo>
                    <a:pt x="1849044" y="928895"/>
                  </a:lnTo>
                  <a:lnTo>
                    <a:pt x="1856737" y="925262"/>
                  </a:lnTo>
                  <a:lnTo>
                    <a:pt x="1856952" y="925621"/>
                  </a:lnTo>
                  <a:lnTo>
                    <a:pt x="1845412" y="931071"/>
                  </a:lnTo>
                  <a:close/>
                </a:path>
                <a:path w="2127884" h="2143125">
                  <a:moveTo>
                    <a:pt x="1847779" y="935021"/>
                  </a:moveTo>
                  <a:lnTo>
                    <a:pt x="1846273" y="932507"/>
                  </a:lnTo>
                  <a:lnTo>
                    <a:pt x="1856952" y="925621"/>
                  </a:lnTo>
                  <a:lnTo>
                    <a:pt x="1858889" y="928853"/>
                  </a:lnTo>
                  <a:lnTo>
                    <a:pt x="1847779" y="935021"/>
                  </a:lnTo>
                  <a:close/>
                </a:path>
                <a:path w="2127884" h="2143125">
                  <a:moveTo>
                    <a:pt x="1855310" y="947590"/>
                  </a:moveTo>
                  <a:lnTo>
                    <a:pt x="1851222" y="940767"/>
                  </a:lnTo>
                  <a:lnTo>
                    <a:pt x="1863622" y="936753"/>
                  </a:lnTo>
                  <a:lnTo>
                    <a:pt x="1867280" y="942858"/>
                  </a:lnTo>
                  <a:lnTo>
                    <a:pt x="1861339" y="946418"/>
                  </a:lnTo>
                  <a:lnTo>
                    <a:pt x="1855310" y="947590"/>
                  </a:lnTo>
                  <a:close/>
                </a:path>
                <a:path w="2127884" h="2143125">
                  <a:moveTo>
                    <a:pt x="1866161" y="945481"/>
                  </a:moveTo>
                  <a:lnTo>
                    <a:pt x="1868141" y="944294"/>
                  </a:lnTo>
                  <a:lnTo>
                    <a:pt x="1868571" y="945012"/>
                  </a:lnTo>
                  <a:lnTo>
                    <a:pt x="1866161" y="945481"/>
                  </a:lnTo>
                  <a:close/>
                </a:path>
                <a:path w="2127884" h="2143125">
                  <a:moveTo>
                    <a:pt x="1857247" y="950822"/>
                  </a:moveTo>
                  <a:lnTo>
                    <a:pt x="1856386" y="949386"/>
                  </a:lnTo>
                  <a:lnTo>
                    <a:pt x="1861339" y="946418"/>
                  </a:lnTo>
                  <a:lnTo>
                    <a:pt x="1866161" y="945481"/>
                  </a:lnTo>
                  <a:lnTo>
                    <a:pt x="1857247" y="950822"/>
                  </a:lnTo>
                  <a:close/>
                </a:path>
                <a:path w="2127884" h="2143125">
                  <a:moveTo>
                    <a:pt x="1845412" y="931071"/>
                  </a:moveTo>
                  <a:lnTo>
                    <a:pt x="1845197" y="930712"/>
                  </a:lnTo>
                  <a:lnTo>
                    <a:pt x="1849044" y="928895"/>
                  </a:lnTo>
                  <a:lnTo>
                    <a:pt x="1845412" y="931071"/>
                  </a:lnTo>
                  <a:close/>
                </a:path>
                <a:path w="2127884" h="2143125">
                  <a:moveTo>
                    <a:pt x="1321760" y="81836"/>
                  </a:moveTo>
                  <a:lnTo>
                    <a:pt x="1318747" y="76808"/>
                  </a:lnTo>
                  <a:lnTo>
                    <a:pt x="1329856" y="70640"/>
                  </a:lnTo>
                  <a:lnTo>
                    <a:pt x="1332869" y="75667"/>
                  </a:lnTo>
                  <a:lnTo>
                    <a:pt x="1321760" y="81836"/>
                  </a:lnTo>
                  <a:close/>
                </a:path>
                <a:path w="2127884" h="2143125">
                  <a:moveTo>
                    <a:pt x="1323481" y="84708"/>
                  </a:moveTo>
                  <a:lnTo>
                    <a:pt x="1322620" y="83272"/>
                  </a:lnTo>
                  <a:lnTo>
                    <a:pt x="1332869" y="75667"/>
                  </a:lnTo>
                  <a:lnTo>
                    <a:pt x="1334590" y="78540"/>
                  </a:lnTo>
                  <a:lnTo>
                    <a:pt x="1323481" y="84708"/>
                  </a:lnTo>
                  <a:close/>
                </a:path>
                <a:path w="2127884" h="2143125">
                  <a:moveTo>
                    <a:pt x="1352314" y="132829"/>
                  </a:moveTo>
                  <a:lnTo>
                    <a:pt x="1337898" y="108769"/>
                  </a:lnTo>
                  <a:lnTo>
                    <a:pt x="1348792" y="102241"/>
                  </a:lnTo>
                  <a:lnTo>
                    <a:pt x="1363639" y="127020"/>
                  </a:lnTo>
                  <a:lnTo>
                    <a:pt x="1352314" y="132829"/>
                  </a:lnTo>
                  <a:close/>
                </a:path>
                <a:path w="2127884" h="2143125">
                  <a:moveTo>
                    <a:pt x="1826557" y="924311"/>
                  </a:moveTo>
                  <a:lnTo>
                    <a:pt x="1821823" y="916410"/>
                  </a:lnTo>
                  <a:lnTo>
                    <a:pt x="1832502" y="909524"/>
                  </a:lnTo>
                  <a:lnTo>
                    <a:pt x="1837451" y="917784"/>
                  </a:lnTo>
                  <a:lnTo>
                    <a:pt x="1826557" y="924311"/>
                  </a:lnTo>
                  <a:close/>
                </a:path>
                <a:path w="2127884" h="2143125">
                  <a:moveTo>
                    <a:pt x="1832151" y="933648"/>
                  </a:moveTo>
                  <a:lnTo>
                    <a:pt x="1826772" y="924670"/>
                  </a:lnTo>
                  <a:lnTo>
                    <a:pt x="1838097" y="918861"/>
                  </a:lnTo>
                  <a:lnTo>
                    <a:pt x="1843906" y="928557"/>
                  </a:lnTo>
                  <a:lnTo>
                    <a:pt x="1832151" y="933648"/>
                  </a:lnTo>
                  <a:close/>
                </a:path>
                <a:path w="2127884" h="2143125">
                  <a:moveTo>
                    <a:pt x="1837961" y="943344"/>
                  </a:moveTo>
                  <a:lnTo>
                    <a:pt x="1835164" y="938676"/>
                  </a:lnTo>
                  <a:lnTo>
                    <a:pt x="1846703" y="933226"/>
                  </a:lnTo>
                  <a:lnTo>
                    <a:pt x="1848855" y="936816"/>
                  </a:lnTo>
                  <a:lnTo>
                    <a:pt x="1837961" y="943344"/>
                  </a:lnTo>
                  <a:close/>
                </a:path>
                <a:path w="2127884" h="2143125">
                  <a:moveTo>
                    <a:pt x="1840543" y="947653"/>
                  </a:moveTo>
                  <a:lnTo>
                    <a:pt x="1839252" y="945498"/>
                  </a:lnTo>
                  <a:lnTo>
                    <a:pt x="1849285" y="937535"/>
                  </a:lnTo>
                  <a:lnTo>
                    <a:pt x="1852083" y="942203"/>
                  </a:lnTo>
                  <a:lnTo>
                    <a:pt x="1840543" y="947653"/>
                  </a:lnTo>
                  <a:close/>
                </a:path>
                <a:path w="2127884" h="2143125">
                  <a:moveTo>
                    <a:pt x="1314093" y="93750"/>
                  </a:moveTo>
                  <a:lnTo>
                    <a:pt x="1313232" y="92313"/>
                  </a:lnTo>
                  <a:lnTo>
                    <a:pt x="1322835" y="83631"/>
                  </a:lnTo>
                  <a:lnTo>
                    <a:pt x="1325202" y="87581"/>
                  </a:lnTo>
                  <a:lnTo>
                    <a:pt x="1314093" y="93750"/>
                  </a:lnTo>
                  <a:close/>
                </a:path>
                <a:path w="2127884" h="2143125">
                  <a:moveTo>
                    <a:pt x="1317536" y="99496"/>
                  </a:moveTo>
                  <a:lnTo>
                    <a:pt x="1315814" y="96623"/>
                  </a:lnTo>
                  <a:lnTo>
                    <a:pt x="1326709" y="90095"/>
                  </a:lnTo>
                  <a:lnTo>
                    <a:pt x="1328645" y="93327"/>
                  </a:lnTo>
                  <a:lnTo>
                    <a:pt x="1317536" y="99496"/>
                  </a:lnTo>
                  <a:close/>
                </a:path>
                <a:path w="2127884" h="2143125">
                  <a:moveTo>
                    <a:pt x="1323776" y="109910"/>
                  </a:moveTo>
                  <a:lnTo>
                    <a:pt x="1319688" y="103087"/>
                  </a:lnTo>
                  <a:lnTo>
                    <a:pt x="1329936" y="95482"/>
                  </a:lnTo>
                  <a:lnTo>
                    <a:pt x="1333594" y="101587"/>
                  </a:lnTo>
                  <a:lnTo>
                    <a:pt x="1323776" y="109910"/>
                  </a:lnTo>
                  <a:close/>
                </a:path>
                <a:path w="2127884" h="2143125">
                  <a:moveTo>
                    <a:pt x="1342711" y="141512"/>
                  </a:moveTo>
                  <a:lnTo>
                    <a:pt x="1330661" y="121401"/>
                  </a:lnTo>
                  <a:lnTo>
                    <a:pt x="1341556" y="114874"/>
                  </a:lnTo>
                  <a:lnTo>
                    <a:pt x="1354251" y="136061"/>
                  </a:lnTo>
                  <a:lnTo>
                    <a:pt x="1342711" y="141512"/>
                  </a:lnTo>
                  <a:close/>
                </a:path>
                <a:path w="2127884" h="2143125">
                  <a:moveTo>
                    <a:pt x="1358204" y="167368"/>
                  </a:moveTo>
                  <a:lnTo>
                    <a:pt x="1346584" y="147976"/>
                  </a:lnTo>
                  <a:lnTo>
                    <a:pt x="1357048" y="140730"/>
                  </a:lnTo>
                  <a:lnTo>
                    <a:pt x="1368237" y="159404"/>
                  </a:lnTo>
                  <a:lnTo>
                    <a:pt x="1358204" y="167368"/>
                  </a:lnTo>
                  <a:close/>
                </a:path>
                <a:path w="2127884" h="2143125">
                  <a:moveTo>
                    <a:pt x="1815641" y="915357"/>
                  </a:moveTo>
                  <a:lnTo>
                    <a:pt x="1819886" y="913179"/>
                  </a:lnTo>
                  <a:lnTo>
                    <a:pt x="1816515" y="915353"/>
                  </a:lnTo>
                  <a:lnTo>
                    <a:pt x="1815641" y="915357"/>
                  </a:lnTo>
                  <a:close/>
                </a:path>
                <a:path w="2127884" h="2143125">
                  <a:moveTo>
                    <a:pt x="1819536" y="937302"/>
                  </a:moveTo>
                  <a:lnTo>
                    <a:pt x="1809208" y="920065"/>
                  </a:lnTo>
                  <a:lnTo>
                    <a:pt x="1816515" y="915353"/>
                  </a:lnTo>
                  <a:lnTo>
                    <a:pt x="1821177" y="915333"/>
                  </a:lnTo>
                  <a:lnTo>
                    <a:pt x="1830860" y="931493"/>
                  </a:lnTo>
                  <a:lnTo>
                    <a:pt x="1819536" y="937302"/>
                  </a:lnTo>
                  <a:close/>
                </a:path>
                <a:path w="2127884" h="2143125">
                  <a:moveTo>
                    <a:pt x="1822118" y="941612"/>
                  </a:moveTo>
                  <a:lnTo>
                    <a:pt x="1820827" y="939457"/>
                  </a:lnTo>
                  <a:lnTo>
                    <a:pt x="1830860" y="931493"/>
                  </a:lnTo>
                  <a:lnTo>
                    <a:pt x="1833227" y="935443"/>
                  </a:lnTo>
                  <a:lnTo>
                    <a:pt x="1822118" y="941612"/>
                  </a:lnTo>
                  <a:close/>
                </a:path>
                <a:path w="2127884" h="2143125">
                  <a:moveTo>
                    <a:pt x="1808562" y="918988"/>
                  </a:moveTo>
                  <a:lnTo>
                    <a:pt x="1806410" y="915397"/>
                  </a:lnTo>
                  <a:lnTo>
                    <a:pt x="1815641" y="915357"/>
                  </a:lnTo>
                  <a:lnTo>
                    <a:pt x="1808562" y="918988"/>
                  </a:lnTo>
                  <a:close/>
                </a:path>
                <a:path w="2127884" h="2143125">
                  <a:moveTo>
                    <a:pt x="1328590" y="142652"/>
                  </a:moveTo>
                  <a:lnTo>
                    <a:pt x="1321351" y="130572"/>
                  </a:lnTo>
                  <a:lnTo>
                    <a:pt x="1329128" y="118843"/>
                  </a:lnTo>
                  <a:lnTo>
                    <a:pt x="1339484" y="136125"/>
                  </a:lnTo>
                  <a:lnTo>
                    <a:pt x="1328590" y="142652"/>
                  </a:lnTo>
                  <a:close/>
                </a:path>
                <a:path w="2127884" h="2143125">
                  <a:moveTo>
                    <a:pt x="1333323" y="150553"/>
                  </a:moveTo>
                  <a:lnTo>
                    <a:pt x="1330526" y="145884"/>
                  </a:lnTo>
                  <a:lnTo>
                    <a:pt x="1339914" y="136843"/>
                  </a:lnTo>
                  <a:lnTo>
                    <a:pt x="1343572" y="142948"/>
                  </a:lnTo>
                  <a:lnTo>
                    <a:pt x="1333323" y="150553"/>
                  </a:lnTo>
                  <a:close/>
                </a:path>
                <a:path w="2127884" h="2143125">
                  <a:moveTo>
                    <a:pt x="1337842" y="158094"/>
                  </a:moveTo>
                  <a:lnTo>
                    <a:pt x="1337196" y="157017"/>
                  </a:lnTo>
                  <a:lnTo>
                    <a:pt x="1346154" y="147257"/>
                  </a:lnTo>
                  <a:lnTo>
                    <a:pt x="1348521" y="151208"/>
                  </a:lnTo>
                  <a:lnTo>
                    <a:pt x="1337842" y="158094"/>
                  </a:lnTo>
                  <a:close/>
                </a:path>
                <a:path w="2127884" h="2143125">
                  <a:moveTo>
                    <a:pt x="1340424" y="162404"/>
                  </a:moveTo>
                  <a:lnTo>
                    <a:pt x="1339563" y="160967"/>
                  </a:lnTo>
                  <a:lnTo>
                    <a:pt x="1350457" y="154440"/>
                  </a:lnTo>
                  <a:lnTo>
                    <a:pt x="1351318" y="155876"/>
                  </a:lnTo>
                  <a:lnTo>
                    <a:pt x="1340424" y="162404"/>
                  </a:lnTo>
                  <a:close/>
                </a:path>
                <a:path w="2127884" h="2143125">
                  <a:moveTo>
                    <a:pt x="1352689" y="182873"/>
                  </a:moveTo>
                  <a:lnTo>
                    <a:pt x="1344512" y="169227"/>
                  </a:lnTo>
                  <a:lnTo>
                    <a:pt x="1355406" y="162699"/>
                  </a:lnTo>
                  <a:lnTo>
                    <a:pt x="1363798" y="176705"/>
                  </a:lnTo>
                  <a:lnTo>
                    <a:pt x="1352689" y="182873"/>
                  </a:lnTo>
                  <a:close/>
                </a:path>
                <a:path w="2127884" h="2143125">
                  <a:moveTo>
                    <a:pt x="1794205" y="913559"/>
                  </a:moveTo>
                  <a:lnTo>
                    <a:pt x="1802537" y="908933"/>
                  </a:lnTo>
                  <a:lnTo>
                    <a:pt x="1802968" y="909651"/>
                  </a:lnTo>
                  <a:lnTo>
                    <a:pt x="1794633" y="913587"/>
                  </a:lnTo>
                  <a:lnTo>
                    <a:pt x="1794205" y="913559"/>
                  </a:lnTo>
                  <a:close/>
                </a:path>
                <a:path w="2127884" h="2143125">
                  <a:moveTo>
                    <a:pt x="1805031" y="914271"/>
                  </a:moveTo>
                  <a:lnTo>
                    <a:pt x="1805550" y="913961"/>
                  </a:lnTo>
                  <a:lnTo>
                    <a:pt x="1805765" y="914320"/>
                  </a:lnTo>
                  <a:lnTo>
                    <a:pt x="1805031" y="914271"/>
                  </a:lnTo>
                  <a:close/>
                </a:path>
                <a:path w="2127884" h="2143125">
                  <a:moveTo>
                    <a:pt x="1803655" y="915096"/>
                  </a:moveTo>
                  <a:lnTo>
                    <a:pt x="1805031" y="914271"/>
                  </a:lnTo>
                  <a:lnTo>
                    <a:pt x="1805765" y="914320"/>
                  </a:lnTo>
                  <a:lnTo>
                    <a:pt x="1804344" y="915171"/>
                  </a:lnTo>
                  <a:lnTo>
                    <a:pt x="1803655" y="915096"/>
                  </a:lnTo>
                  <a:close/>
                </a:path>
                <a:path w="2127884" h="2143125">
                  <a:moveTo>
                    <a:pt x="1804344" y="915171"/>
                  </a:moveTo>
                  <a:lnTo>
                    <a:pt x="1805765" y="914320"/>
                  </a:lnTo>
                  <a:lnTo>
                    <a:pt x="1806410" y="915397"/>
                  </a:lnTo>
                  <a:lnTo>
                    <a:pt x="1804344" y="915171"/>
                  </a:lnTo>
                  <a:close/>
                </a:path>
                <a:path w="2127884" h="2143125">
                  <a:moveTo>
                    <a:pt x="1797668" y="925516"/>
                  </a:moveTo>
                  <a:lnTo>
                    <a:pt x="1796807" y="924079"/>
                  </a:lnTo>
                  <a:lnTo>
                    <a:pt x="1807701" y="917552"/>
                  </a:lnTo>
                  <a:lnTo>
                    <a:pt x="1809423" y="920425"/>
                  </a:lnTo>
                  <a:lnTo>
                    <a:pt x="1797668" y="925516"/>
                  </a:lnTo>
                  <a:close/>
                </a:path>
                <a:path w="2127884" h="2143125">
                  <a:moveTo>
                    <a:pt x="1801326" y="931621"/>
                  </a:moveTo>
                  <a:lnTo>
                    <a:pt x="1800465" y="930184"/>
                  </a:lnTo>
                  <a:lnTo>
                    <a:pt x="1811359" y="923657"/>
                  </a:lnTo>
                  <a:lnTo>
                    <a:pt x="1813726" y="927607"/>
                  </a:lnTo>
                  <a:lnTo>
                    <a:pt x="1811418" y="928697"/>
                  </a:lnTo>
                  <a:lnTo>
                    <a:pt x="1801326" y="931621"/>
                  </a:lnTo>
                  <a:close/>
                </a:path>
                <a:path w="2127884" h="2143125">
                  <a:moveTo>
                    <a:pt x="1806490" y="940239"/>
                  </a:moveTo>
                  <a:lnTo>
                    <a:pt x="1802187" y="933057"/>
                  </a:lnTo>
                  <a:lnTo>
                    <a:pt x="1811418" y="928697"/>
                  </a:lnTo>
                  <a:lnTo>
                    <a:pt x="1813941" y="927966"/>
                  </a:lnTo>
                  <a:lnTo>
                    <a:pt x="1817384" y="933711"/>
                  </a:lnTo>
                  <a:lnTo>
                    <a:pt x="1806490" y="940239"/>
                  </a:lnTo>
                  <a:close/>
                </a:path>
                <a:path w="2127884" h="2143125">
                  <a:moveTo>
                    <a:pt x="1793736" y="914011"/>
                  </a:moveTo>
                  <a:lnTo>
                    <a:pt x="1794633" y="913587"/>
                  </a:lnTo>
                  <a:lnTo>
                    <a:pt x="1805031" y="914271"/>
                  </a:lnTo>
                  <a:lnTo>
                    <a:pt x="1803655" y="915096"/>
                  </a:lnTo>
                  <a:lnTo>
                    <a:pt x="1793736" y="914011"/>
                  </a:lnTo>
                  <a:close/>
                </a:path>
                <a:path w="2127884" h="2143125">
                  <a:moveTo>
                    <a:pt x="1794871" y="920847"/>
                  </a:moveTo>
                  <a:lnTo>
                    <a:pt x="1794656" y="920488"/>
                  </a:lnTo>
                  <a:lnTo>
                    <a:pt x="1803655" y="915096"/>
                  </a:lnTo>
                  <a:lnTo>
                    <a:pt x="1804344" y="915171"/>
                  </a:lnTo>
                  <a:lnTo>
                    <a:pt x="1794871" y="920847"/>
                  </a:lnTo>
                  <a:close/>
                </a:path>
                <a:path w="2127884" h="2143125">
                  <a:moveTo>
                    <a:pt x="1802187" y="933057"/>
                  </a:moveTo>
                  <a:lnTo>
                    <a:pt x="1801326" y="931621"/>
                  </a:lnTo>
                  <a:lnTo>
                    <a:pt x="1811418" y="928697"/>
                  </a:lnTo>
                  <a:lnTo>
                    <a:pt x="1802187" y="933057"/>
                  </a:lnTo>
                  <a:close/>
                </a:path>
                <a:path w="2127884" h="2143125">
                  <a:moveTo>
                    <a:pt x="1793447" y="913980"/>
                  </a:moveTo>
                  <a:lnTo>
                    <a:pt x="1794205" y="913559"/>
                  </a:lnTo>
                  <a:lnTo>
                    <a:pt x="1794633" y="913587"/>
                  </a:lnTo>
                  <a:lnTo>
                    <a:pt x="1793736" y="914011"/>
                  </a:lnTo>
                  <a:lnTo>
                    <a:pt x="1793447" y="913980"/>
                  </a:lnTo>
                  <a:close/>
                </a:path>
                <a:path w="2127884" h="2143125">
                  <a:moveTo>
                    <a:pt x="1790567" y="913665"/>
                  </a:moveTo>
                  <a:lnTo>
                    <a:pt x="1790352" y="913306"/>
                  </a:lnTo>
                  <a:lnTo>
                    <a:pt x="1794205" y="913559"/>
                  </a:lnTo>
                  <a:lnTo>
                    <a:pt x="1793447" y="913980"/>
                  </a:lnTo>
                  <a:lnTo>
                    <a:pt x="1790567" y="913665"/>
                  </a:lnTo>
                  <a:close/>
                </a:path>
                <a:path w="2127884" h="2143125">
                  <a:moveTo>
                    <a:pt x="1791428" y="915101"/>
                  </a:moveTo>
                  <a:lnTo>
                    <a:pt x="1793447" y="913980"/>
                  </a:lnTo>
                  <a:lnTo>
                    <a:pt x="1793736" y="914011"/>
                  </a:lnTo>
                  <a:lnTo>
                    <a:pt x="1791428" y="915101"/>
                  </a:lnTo>
                  <a:close/>
                </a:path>
                <a:path w="2127884" h="2143125">
                  <a:moveTo>
                    <a:pt x="1312746" y="140920"/>
                  </a:moveTo>
                  <a:lnTo>
                    <a:pt x="1309734" y="135893"/>
                  </a:lnTo>
                  <a:lnTo>
                    <a:pt x="1321489" y="130802"/>
                  </a:lnTo>
                  <a:lnTo>
                    <a:pt x="1323640" y="134393"/>
                  </a:lnTo>
                  <a:lnTo>
                    <a:pt x="1312746" y="140920"/>
                  </a:lnTo>
                  <a:close/>
                </a:path>
                <a:path w="2127884" h="2143125">
                  <a:moveTo>
                    <a:pt x="1315759" y="145948"/>
                  </a:moveTo>
                  <a:lnTo>
                    <a:pt x="1313392" y="141998"/>
                  </a:lnTo>
                  <a:lnTo>
                    <a:pt x="1324286" y="135470"/>
                  </a:lnTo>
                  <a:lnTo>
                    <a:pt x="1326868" y="139780"/>
                  </a:lnTo>
                  <a:lnTo>
                    <a:pt x="1315759" y="145948"/>
                  </a:lnTo>
                  <a:close/>
                </a:path>
                <a:path w="2127884" h="2143125">
                  <a:moveTo>
                    <a:pt x="1323290" y="158517"/>
                  </a:moveTo>
                  <a:lnTo>
                    <a:pt x="1316404" y="147025"/>
                  </a:lnTo>
                  <a:lnTo>
                    <a:pt x="1326868" y="139780"/>
                  </a:lnTo>
                  <a:lnTo>
                    <a:pt x="1332463" y="149116"/>
                  </a:lnTo>
                  <a:lnTo>
                    <a:pt x="1323290" y="158517"/>
                  </a:lnTo>
                  <a:close/>
                </a:path>
                <a:path w="2127884" h="2143125">
                  <a:moveTo>
                    <a:pt x="1329960" y="169649"/>
                  </a:moveTo>
                  <a:lnTo>
                    <a:pt x="1329530" y="168931"/>
                  </a:lnTo>
                  <a:lnTo>
                    <a:pt x="1340209" y="162045"/>
                  </a:lnTo>
                  <a:lnTo>
                    <a:pt x="1340854" y="163122"/>
                  </a:lnTo>
                  <a:lnTo>
                    <a:pt x="1329960" y="169649"/>
                  </a:lnTo>
                  <a:close/>
                </a:path>
                <a:path w="2127884" h="2143125">
                  <a:moveTo>
                    <a:pt x="1347389" y="198737"/>
                  </a:moveTo>
                  <a:lnTo>
                    <a:pt x="1333403" y="175395"/>
                  </a:lnTo>
                  <a:lnTo>
                    <a:pt x="1343867" y="168149"/>
                  </a:lnTo>
                  <a:lnTo>
                    <a:pt x="1356992" y="190055"/>
                  </a:lnTo>
                  <a:lnTo>
                    <a:pt x="1347389" y="198737"/>
                  </a:lnTo>
                  <a:close/>
                </a:path>
                <a:path w="2127884" h="2143125">
                  <a:moveTo>
                    <a:pt x="1780319" y="921270"/>
                  </a:moveTo>
                  <a:lnTo>
                    <a:pt x="1777091" y="915883"/>
                  </a:lnTo>
                  <a:lnTo>
                    <a:pt x="1787985" y="909355"/>
                  </a:lnTo>
                  <a:lnTo>
                    <a:pt x="1793580" y="918693"/>
                  </a:lnTo>
                  <a:lnTo>
                    <a:pt x="1785605" y="922146"/>
                  </a:lnTo>
                  <a:lnTo>
                    <a:pt x="1780319" y="921270"/>
                  </a:lnTo>
                  <a:close/>
                </a:path>
                <a:path w="2127884" h="2143125">
                  <a:moveTo>
                    <a:pt x="1784185" y="927723"/>
                  </a:moveTo>
                  <a:lnTo>
                    <a:pt x="1781825" y="923784"/>
                  </a:lnTo>
                  <a:lnTo>
                    <a:pt x="1785605" y="922146"/>
                  </a:lnTo>
                  <a:lnTo>
                    <a:pt x="1796757" y="923995"/>
                  </a:lnTo>
                  <a:lnTo>
                    <a:pt x="1797238" y="924798"/>
                  </a:lnTo>
                  <a:lnTo>
                    <a:pt x="1786812" y="928172"/>
                  </a:lnTo>
                  <a:lnTo>
                    <a:pt x="1784185" y="927723"/>
                  </a:lnTo>
                  <a:close/>
                </a:path>
                <a:path w="2127884" h="2143125">
                  <a:moveTo>
                    <a:pt x="1793229" y="942816"/>
                  </a:moveTo>
                  <a:lnTo>
                    <a:pt x="1784837" y="928811"/>
                  </a:lnTo>
                  <a:lnTo>
                    <a:pt x="1786812" y="928172"/>
                  </a:lnTo>
                  <a:lnTo>
                    <a:pt x="1800680" y="930543"/>
                  </a:lnTo>
                  <a:lnTo>
                    <a:pt x="1803908" y="935930"/>
                  </a:lnTo>
                  <a:lnTo>
                    <a:pt x="1793229" y="942816"/>
                  </a:lnTo>
                  <a:close/>
                </a:path>
                <a:path w="2127884" h="2143125">
                  <a:moveTo>
                    <a:pt x="1309599" y="160376"/>
                  </a:moveTo>
                  <a:lnTo>
                    <a:pt x="1301422" y="146730"/>
                  </a:lnTo>
                  <a:lnTo>
                    <a:pt x="1311886" y="139484"/>
                  </a:lnTo>
                  <a:lnTo>
                    <a:pt x="1318771" y="150976"/>
                  </a:lnTo>
                  <a:lnTo>
                    <a:pt x="1317769" y="155480"/>
                  </a:lnTo>
                  <a:lnTo>
                    <a:pt x="1309599" y="160376"/>
                  </a:lnTo>
                  <a:close/>
                </a:path>
                <a:path w="2127884" h="2143125">
                  <a:moveTo>
                    <a:pt x="1315505" y="165658"/>
                  </a:moveTo>
                  <a:lnTo>
                    <a:pt x="1317769" y="155480"/>
                  </a:lnTo>
                  <a:lnTo>
                    <a:pt x="1320493" y="153848"/>
                  </a:lnTo>
                  <a:lnTo>
                    <a:pt x="1316271" y="165009"/>
                  </a:lnTo>
                  <a:lnTo>
                    <a:pt x="1315505" y="165658"/>
                  </a:lnTo>
                  <a:close/>
                </a:path>
                <a:path w="2127884" h="2143125">
                  <a:moveTo>
                    <a:pt x="1318636" y="175459"/>
                  </a:moveTo>
                  <a:lnTo>
                    <a:pt x="1314763" y="168995"/>
                  </a:lnTo>
                  <a:lnTo>
                    <a:pt x="1316271" y="165009"/>
                  </a:lnTo>
                  <a:lnTo>
                    <a:pt x="1323505" y="158876"/>
                  </a:lnTo>
                  <a:lnTo>
                    <a:pt x="1328239" y="166777"/>
                  </a:lnTo>
                  <a:lnTo>
                    <a:pt x="1318636" y="175459"/>
                  </a:lnTo>
                  <a:close/>
                </a:path>
                <a:path w="2127884" h="2143125">
                  <a:moveTo>
                    <a:pt x="1323155" y="183000"/>
                  </a:moveTo>
                  <a:lnTo>
                    <a:pt x="1319927" y="177613"/>
                  </a:lnTo>
                  <a:lnTo>
                    <a:pt x="1331251" y="171804"/>
                  </a:lnTo>
                  <a:lnTo>
                    <a:pt x="1334049" y="176473"/>
                  </a:lnTo>
                  <a:lnTo>
                    <a:pt x="1323155" y="183000"/>
                  </a:lnTo>
                  <a:close/>
                </a:path>
                <a:path w="2127884" h="2143125">
                  <a:moveTo>
                    <a:pt x="1335204" y="203110"/>
                  </a:moveTo>
                  <a:lnTo>
                    <a:pt x="1325091" y="186232"/>
                  </a:lnTo>
                  <a:lnTo>
                    <a:pt x="1334049" y="176473"/>
                  </a:lnTo>
                  <a:lnTo>
                    <a:pt x="1346098" y="196583"/>
                  </a:lnTo>
                  <a:lnTo>
                    <a:pt x="1335204" y="203110"/>
                  </a:lnTo>
                  <a:close/>
                </a:path>
                <a:path w="2127884" h="2143125">
                  <a:moveTo>
                    <a:pt x="1342735" y="215679"/>
                  </a:moveTo>
                  <a:lnTo>
                    <a:pt x="1341014" y="212806"/>
                  </a:lnTo>
                  <a:lnTo>
                    <a:pt x="1351478" y="205561"/>
                  </a:lnTo>
                  <a:lnTo>
                    <a:pt x="1353629" y="209152"/>
                  </a:lnTo>
                  <a:lnTo>
                    <a:pt x="1342735" y="215679"/>
                  </a:lnTo>
                  <a:close/>
                </a:path>
                <a:path w="2127884" h="2143125">
                  <a:moveTo>
                    <a:pt x="1350266" y="228248"/>
                  </a:moveTo>
                  <a:lnTo>
                    <a:pt x="1343596" y="217116"/>
                  </a:lnTo>
                  <a:lnTo>
                    <a:pt x="1354060" y="209870"/>
                  </a:lnTo>
                  <a:lnTo>
                    <a:pt x="1360300" y="220284"/>
                  </a:lnTo>
                  <a:lnTo>
                    <a:pt x="1350266" y="228248"/>
                  </a:lnTo>
                  <a:close/>
                </a:path>
                <a:path w="2127884" h="2143125">
                  <a:moveTo>
                    <a:pt x="1775664" y="938211"/>
                  </a:moveTo>
                  <a:lnTo>
                    <a:pt x="1761033" y="913792"/>
                  </a:lnTo>
                  <a:lnTo>
                    <a:pt x="1774078" y="910855"/>
                  </a:lnTo>
                  <a:lnTo>
                    <a:pt x="1786989" y="932402"/>
                  </a:lnTo>
                  <a:lnTo>
                    <a:pt x="1775664" y="938211"/>
                  </a:lnTo>
                  <a:close/>
                </a:path>
                <a:path w="2127884" h="2143125">
                  <a:moveTo>
                    <a:pt x="1778246" y="942521"/>
                  </a:moveTo>
                  <a:lnTo>
                    <a:pt x="1786989" y="932402"/>
                  </a:lnTo>
                  <a:lnTo>
                    <a:pt x="1789571" y="936711"/>
                  </a:lnTo>
                  <a:lnTo>
                    <a:pt x="1778246" y="942521"/>
                  </a:lnTo>
                  <a:close/>
                </a:path>
                <a:path w="2127884" h="2143125">
                  <a:moveTo>
                    <a:pt x="1314763" y="168995"/>
                  </a:moveTo>
                  <a:lnTo>
                    <a:pt x="1313687" y="167199"/>
                  </a:lnTo>
                  <a:lnTo>
                    <a:pt x="1315505" y="165658"/>
                  </a:lnTo>
                  <a:lnTo>
                    <a:pt x="1314763" y="168995"/>
                  </a:lnTo>
                  <a:close/>
                </a:path>
                <a:path w="2127884" h="2143125">
                  <a:moveTo>
                    <a:pt x="1324525" y="209997"/>
                  </a:moveTo>
                  <a:lnTo>
                    <a:pt x="1294616" y="160080"/>
                  </a:lnTo>
                  <a:lnTo>
                    <a:pt x="1304865" y="152475"/>
                  </a:lnTo>
                  <a:lnTo>
                    <a:pt x="1334989" y="202751"/>
                  </a:lnTo>
                  <a:lnTo>
                    <a:pt x="1324525" y="209997"/>
                  </a:lnTo>
                  <a:close/>
                </a:path>
                <a:path w="2127884" h="2143125">
                  <a:moveTo>
                    <a:pt x="1332702" y="223643"/>
                  </a:moveTo>
                  <a:lnTo>
                    <a:pt x="1332056" y="222566"/>
                  </a:lnTo>
                  <a:lnTo>
                    <a:pt x="1342735" y="215679"/>
                  </a:lnTo>
                  <a:lnTo>
                    <a:pt x="1343596" y="217116"/>
                  </a:lnTo>
                  <a:lnTo>
                    <a:pt x="1332702" y="223643"/>
                  </a:lnTo>
                  <a:close/>
                </a:path>
                <a:path w="2127884" h="2143125">
                  <a:moveTo>
                    <a:pt x="1340448" y="236571"/>
                  </a:moveTo>
                  <a:lnTo>
                    <a:pt x="1335930" y="229030"/>
                  </a:lnTo>
                  <a:lnTo>
                    <a:pt x="1345533" y="220348"/>
                  </a:lnTo>
                  <a:lnTo>
                    <a:pt x="1350697" y="228966"/>
                  </a:lnTo>
                  <a:lnTo>
                    <a:pt x="1346856" y="232439"/>
                  </a:lnTo>
                  <a:lnTo>
                    <a:pt x="1340448" y="236571"/>
                  </a:lnTo>
                  <a:close/>
                </a:path>
                <a:path w="2127884" h="2143125">
                  <a:moveTo>
                    <a:pt x="1346856" y="232439"/>
                  </a:moveTo>
                  <a:lnTo>
                    <a:pt x="1350697" y="228966"/>
                  </a:lnTo>
                  <a:lnTo>
                    <a:pt x="1351127" y="229685"/>
                  </a:lnTo>
                  <a:lnTo>
                    <a:pt x="1346856" y="232439"/>
                  </a:lnTo>
                  <a:close/>
                </a:path>
                <a:path w="2127884" h="2143125">
                  <a:moveTo>
                    <a:pt x="1345828" y="245549"/>
                  </a:moveTo>
                  <a:lnTo>
                    <a:pt x="1341094" y="237649"/>
                  </a:lnTo>
                  <a:lnTo>
                    <a:pt x="1346856" y="232439"/>
                  </a:lnTo>
                  <a:lnTo>
                    <a:pt x="1351127" y="229685"/>
                  </a:lnTo>
                  <a:lnTo>
                    <a:pt x="1356291" y="238303"/>
                  </a:lnTo>
                  <a:lnTo>
                    <a:pt x="1345828" y="245549"/>
                  </a:lnTo>
                  <a:close/>
                </a:path>
                <a:path w="2127884" h="2143125">
                  <a:moveTo>
                    <a:pt x="1747987" y="916729"/>
                  </a:moveTo>
                  <a:lnTo>
                    <a:pt x="1743898" y="909905"/>
                  </a:lnTo>
                  <a:lnTo>
                    <a:pt x="1756944" y="906969"/>
                  </a:lnTo>
                  <a:lnTo>
                    <a:pt x="1758881" y="910201"/>
                  </a:lnTo>
                  <a:lnTo>
                    <a:pt x="1747987" y="916729"/>
                  </a:lnTo>
                  <a:close/>
                </a:path>
                <a:path w="2127884" h="2143125">
                  <a:moveTo>
                    <a:pt x="1748848" y="918165"/>
                  </a:moveTo>
                  <a:lnTo>
                    <a:pt x="1748202" y="917088"/>
                  </a:lnTo>
                  <a:lnTo>
                    <a:pt x="1759096" y="910560"/>
                  </a:lnTo>
                  <a:lnTo>
                    <a:pt x="1748848" y="918165"/>
                  </a:lnTo>
                  <a:close/>
                </a:path>
                <a:path w="2127884" h="2143125">
                  <a:moveTo>
                    <a:pt x="1751215" y="922115"/>
                  </a:moveTo>
                  <a:lnTo>
                    <a:pt x="1748848" y="918165"/>
                  </a:lnTo>
                  <a:lnTo>
                    <a:pt x="1759957" y="911997"/>
                  </a:lnTo>
                  <a:lnTo>
                    <a:pt x="1761678" y="914869"/>
                  </a:lnTo>
                  <a:lnTo>
                    <a:pt x="1751215" y="922115"/>
                  </a:lnTo>
                  <a:close/>
                </a:path>
                <a:path w="2127884" h="2143125">
                  <a:moveTo>
                    <a:pt x="1757454" y="932529"/>
                  </a:moveTo>
                  <a:lnTo>
                    <a:pt x="1754442" y="927502"/>
                  </a:lnTo>
                  <a:lnTo>
                    <a:pt x="1765336" y="920974"/>
                  </a:lnTo>
                  <a:lnTo>
                    <a:pt x="1767918" y="925283"/>
                  </a:lnTo>
                  <a:lnTo>
                    <a:pt x="1757454" y="932529"/>
                  </a:lnTo>
                  <a:close/>
                </a:path>
                <a:path w="2127884" h="2143125">
                  <a:moveTo>
                    <a:pt x="1758961" y="935043"/>
                  </a:moveTo>
                  <a:lnTo>
                    <a:pt x="1758100" y="933606"/>
                  </a:lnTo>
                  <a:lnTo>
                    <a:pt x="1768994" y="927079"/>
                  </a:lnTo>
                  <a:lnTo>
                    <a:pt x="1769855" y="928515"/>
                  </a:lnTo>
                  <a:lnTo>
                    <a:pt x="1758961" y="935043"/>
                  </a:lnTo>
                  <a:close/>
                </a:path>
                <a:path w="2127884" h="2143125">
                  <a:moveTo>
                    <a:pt x="1305670" y="203237"/>
                  </a:moveTo>
                  <a:lnTo>
                    <a:pt x="1303733" y="200005"/>
                  </a:lnTo>
                  <a:lnTo>
                    <a:pt x="1315058" y="194196"/>
                  </a:lnTo>
                  <a:lnTo>
                    <a:pt x="1315918" y="195632"/>
                  </a:lnTo>
                  <a:lnTo>
                    <a:pt x="1305670" y="203237"/>
                  </a:lnTo>
                  <a:close/>
                </a:path>
                <a:path w="2127884" h="2143125">
                  <a:moveTo>
                    <a:pt x="1322238" y="230889"/>
                  </a:moveTo>
                  <a:lnTo>
                    <a:pt x="1307176" y="205751"/>
                  </a:lnTo>
                  <a:lnTo>
                    <a:pt x="1318716" y="200301"/>
                  </a:lnTo>
                  <a:lnTo>
                    <a:pt x="1331841" y="222207"/>
                  </a:lnTo>
                  <a:lnTo>
                    <a:pt x="1322238" y="230889"/>
                  </a:lnTo>
                  <a:close/>
                </a:path>
                <a:path w="2127884" h="2143125">
                  <a:moveTo>
                    <a:pt x="1324605" y="234839"/>
                  </a:moveTo>
                  <a:lnTo>
                    <a:pt x="1323960" y="233762"/>
                  </a:lnTo>
                  <a:lnTo>
                    <a:pt x="1334423" y="226516"/>
                  </a:lnTo>
                  <a:lnTo>
                    <a:pt x="1335499" y="228312"/>
                  </a:lnTo>
                  <a:lnTo>
                    <a:pt x="1324605" y="234839"/>
                  </a:lnTo>
                  <a:close/>
                </a:path>
                <a:path w="2127884" h="2143125">
                  <a:moveTo>
                    <a:pt x="1339237" y="259259"/>
                  </a:moveTo>
                  <a:lnTo>
                    <a:pt x="1326542" y="238071"/>
                  </a:lnTo>
                  <a:lnTo>
                    <a:pt x="1338081" y="232621"/>
                  </a:lnTo>
                  <a:lnTo>
                    <a:pt x="1350131" y="252731"/>
                  </a:lnTo>
                  <a:lnTo>
                    <a:pt x="1339237" y="259259"/>
                  </a:lnTo>
                  <a:close/>
                </a:path>
                <a:path w="2127884" h="2143125">
                  <a:moveTo>
                    <a:pt x="1735156" y="920024"/>
                  </a:moveTo>
                  <a:lnTo>
                    <a:pt x="1727840" y="907814"/>
                  </a:lnTo>
                  <a:lnTo>
                    <a:pt x="1740456" y="904159"/>
                  </a:lnTo>
                  <a:lnTo>
                    <a:pt x="1746696" y="914574"/>
                  </a:lnTo>
                  <a:lnTo>
                    <a:pt x="1735156" y="920024"/>
                  </a:lnTo>
                  <a:close/>
                </a:path>
                <a:path w="2127884" h="2143125">
                  <a:moveTo>
                    <a:pt x="1745269" y="936902"/>
                  </a:moveTo>
                  <a:lnTo>
                    <a:pt x="1737093" y="923256"/>
                  </a:lnTo>
                  <a:lnTo>
                    <a:pt x="1748633" y="917806"/>
                  </a:lnTo>
                  <a:lnTo>
                    <a:pt x="1755948" y="930015"/>
                  </a:lnTo>
                  <a:lnTo>
                    <a:pt x="1745269" y="936902"/>
                  </a:lnTo>
                  <a:close/>
                </a:path>
                <a:path w="2127884" h="2143125">
                  <a:moveTo>
                    <a:pt x="1298434" y="215870"/>
                  </a:moveTo>
                  <a:lnTo>
                    <a:pt x="1297143" y="213715"/>
                  </a:lnTo>
                  <a:lnTo>
                    <a:pt x="1306746" y="205033"/>
                  </a:lnTo>
                  <a:lnTo>
                    <a:pt x="1308897" y="208624"/>
                  </a:lnTo>
                  <a:lnTo>
                    <a:pt x="1298434" y="215870"/>
                  </a:lnTo>
                  <a:close/>
                </a:path>
                <a:path w="2127884" h="2143125">
                  <a:moveTo>
                    <a:pt x="1329849" y="268300"/>
                  </a:moveTo>
                  <a:lnTo>
                    <a:pt x="1300370" y="219102"/>
                  </a:lnTo>
                  <a:lnTo>
                    <a:pt x="1311695" y="213292"/>
                  </a:lnTo>
                  <a:lnTo>
                    <a:pt x="1340098" y="260695"/>
                  </a:lnTo>
                  <a:lnTo>
                    <a:pt x="1329849" y="268300"/>
                  </a:lnTo>
                  <a:close/>
                </a:path>
                <a:path w="2127884" h="2143125">
                  <a:moveTo>
                    <a:pt x="1332216" y="272250"/>
                  </a:moveTo>
                  <a:lnTo>
                    <a:pt x="1330495" y="269377"/>
                  </a:lnTo>
                  <a:lnTo>
                    <a:pt x="1341819" y="263568"/>
                  </a:lnTo>
                  <a:lnTo>
                    <a:pt x="1343540" y="266441"/>
                  </a:lnTo>
                  <a:lnTo>
                    <a:pt x="1332216" y="272250"/>
                  </a:lnTo>
                  <a:close/>
                </a:path>
                <a:path w="2127884" h="2143125">
                  <a:moveTo>
                    <a:pt x="1334798" y="276560"/>
                  </a:moveTo>
                  <a:lnTo>
                    <a:pt x="1333292" y="274046"/>
                  </a:lnTo>
                  <a:lnTo>
                    <a:pt x="1343971" y="267159"/>
                  </a:lnTo>
                  <a:lnTo>
                    <a:pt x="1345262" y="269314"/>
                  </a:lnTo>
                  <a:lnTo>
                    <a:pt x="1337575" y="275018"/>
                  </a:lnTo>
                  <a:lnTo>
                    <a:pt x="1334798" y="276560"/>
                  </a:lnTo>
                  <a:close/>
                </a:path>
                <a:path w="2127884" h="2143125">
                  <a:moveTo>
                    <a:pt x="1335013" y="276919"/>
                  </a:moveTo>
                  <a:lnTo>
                    <a:pt x="1337575" y="275018"/>
                  </a:lnTo>
                  <a:lnTo>
                    <a:pt x="1345907" y="270391"/>
                  </a:lnTo>
                  <a:lnTo>
                    <a:pt x="1346553" y="271469"/>
                  </a:lnTo>
                  <a:lnTo>
                    <a:pt x="1335013" y="276919"/>
                  </a:lnTo>
                  <a:close/>
                </a:path>
                <a:path w="2127884" h="2143125">
                  <a:moveTo>
                    <a:pt x="1338456" y="282665"/>
                  </a:moveTo>
                  <a:lnTo>
                    <a:pt x="1336950" y="280151"/>
                  </a:lnTo>
                  <a:lnTo>
                    <a:pt x="1347844" y="273623"/>
                  </a:lnTo>
                  <a:lnTo>
                    <a:pt x="1349780" y="276855"/>
                  </a:lnTo>
                  <a:lnTo>
                    <a:pt x="1338456" y="282665"/>
                  </a:lnTo>
                  <a:close/>
                </a:path>
                <a:path w="2127884" h="2143125">
                  <a:moveTo>
                    <a:pt x="1344481" y="292720"/>
                  </a:moveTo>
                  <a:lnTo>
                    <a:pt x="1340177" y="285537"/>
                  </a:lnTo>
                  <a:lnTo>
                    <a:pt x="1350856" y="278651"/>
                  </a:lnTo>
                  <a:lnTo>
                    <a:pt x="1354084" y="284037"/>
                  </a:lnTo>
                  <a:lnTo>
                    <a:pt x="1344481" y="292720"/>
                  </a:lnTo>
                  <a:close/>
                </a:path>
                <a:path w="2127884" h="2143125">
                  <a:moveTo>
                    <a:pt x="1712838" y="901998"/>
                  </a:moveTo>
                  <a:lnTo>
                    <a:pt x="1721815" y="897759"/>
                  </a:lnTo>
                  <a:lnTo>
                    <a:pt x="1723322" y="900273"/>
                  </a:lnTo>
                  <a:lnTo>
                    <a:pt x="1712838" y="901998"/>
                  </a:lnTo>
                  <a:close/>
                </a:path>
                <a:path w="2127884" h="2143125">
                  <a:moveTo>
                    <a:pt x="1727059" y="931220"/>
                  </a:moveTo>
                  <a:lnTo>
                    <a:pt x="1713288" y="908237"/>
                  </a:lnTo>
                  <a:lnTo>
                    <a:pt x="1724182" y="901709"/>
                  </a:lnTo>
                  <a:lnTo>
                    <a:pt x="1737953" y="924692"/>
                  </a:lnTo>
                  <a:lnTo>
                    <a:pt x="1727059" y="931220"/>
                  </a:lnTo>
                  <a:close/>
                </a:path>
                <a:path w="2127884" h="2143125">
                  <a:moveTo>
                    <a:pt x="1335013" y="276919"/>
                  </a:moveTo>
                  <a:lnTo>
                    <a:pt x="1334798" y="276560"/>
                  </a:lnTo>
                  <a:lnTo>
                    <a:pt x="1337575" y="275018"/>
                  </a:lnTo>
                  <a:lnTo>
                    <a:pt x="1335013" y="276919"/>
                  </a:lnTo>
                  <a:close/>
                </a:path>
                <a:path w="2127884" h="2143125">
                  <a:moveTo>
                    <a:pt x="1710276" y="903209"/>
                  </a:moveTo>
                  <a:lnTo>
                    <a:pt x="1709846" y="902491"/>
                  </a:lnTo>
                  <a:lnTo>
                    <a:pt x="1712838" y="901998"/>
                  </a:lnTo>
                  <a:lnTo>
                    <a:pt x="1710276" y="903209"/>
                  </a:lnTo>
                  <a:close/>
                </a:path>
                <a:path w="2127884" h="2143125">
                  <a:moveTo>
                    <a:pt x="1316158" y="270159"/>
                  </a:moveTo>
                  <a:lnTo>
                    <a:pt x="1290767" y="227784"/>
                  </a:lnTo>
                  <a:lnTo>
                    <a:pt x="1301016" y="220179"/>
                  </a:lnTo>
                  <a:lnTo>
                    <a:pt x="1326191" y="262195"/>
                  </a:lnTo>
                  <a:lnTo>
                    <a:pt x="1316158" y="270159"/>
                  </a:lnTo>
                  <a:close/>
                </a:path>
                <a:path w="2127884" h="2143125">
                  <a:moveTo>
                    <a:pt x="1328853" y="291347"/>
                  </a:moveTo>
                  <a:lnTo>
                    <a:pt x="1318740" y="274469"/>
                  </a:lnTo>
                  <a:lnTo>
                    <a:pt x="1329204" y="267223"/>
                  </a:lnTo>
                  <a:lnTo>
                    <a:pt x="1338241" y="282306"/>
                  </a:lnTo>
                  <a:lnTo>
                    <a:pt x="1328853" y="291347"/>
                  </a:lnTo>
                  <a:close/>
                </a:path>
                <a:path w="2127884" h="2143125">
                  <a:moveTo>
                    <a:pt x="1337890" y="306429"/>
                  </a:moveTo>
                  <a:lnTo>
                    <a:pt x="1330144" y="293501"/>
                  </a:lnTo>
                  <a:lnTo>
                    <a:pt x="1340393" y="285897"/>
                  </a:lnTo>
                  <a:lnTo>
                    <a:pt x="1348139" y="298825"/>
                  </a:lnTo>
                  <a:lnTo>
                    <a:pt x="1337890" y="306429"/>
                  </a:lnTo>
                  <a:close/>
                </a:path>
                <a:path w="2127884" h="2143125">
                  <a:moveTo>
                    <a:pt x="1693142" y="899323"/>
                  </a:moveTo>
                  <a:lnTo>
                    <a:pt x="1692281" y="897886"/>
                  </a:lnTo>
                  <a:lnTo>
                    <a:pt x="1703175" y="891359"/>
                  </a:lnTo>
                  <a:lnTo>
                    <a:pt x="1704036" y="892795"/>
                  </a:lnTo>
                  <a:lnTo>
                    <a:pt x="1693142" y="899323"/>
                  </a:lnTo>
                  <a:close/>
                </a:path>
                <a:path w="2127884" h="2143125">
                  <a:moveTo>
                    <a:pt x="1698117" y="902685"/>
                  </a:moveTo>
                  <a:lnTo>
                    <a:pt x="1706833" y="897463"/>
                  </a:lnTo>
                  <a:lnTo>
                    <a:pt x="1708985" y="901055"/>
                  </a:lnTo>
                  <a:lnTo>
                    <a:pt x="1700288" y="903012"/>
                  </a:lnTo>
                  <a:lnTo>
                    <a:pt x="1698117" y="902685"/>
                  </a:lnTo>
                  <a:close/>
                </a:path>
                <a:path w="2127884" h="2143125">
                  <a:moveTo>
                    <a:pt x="1702457" y="903339"/>
                  </a:moveTo>
                  <a:lnTo>
                    <a:pt x="1709415" y="901773"/>
                  </a:lnTo>
                  <a:lnTo>
                    <a:pt x="1710921" y="904287"/>
                  </a:lnTo>
                  <a:lnTo>
                    <a:pt x="1708424" y="904237"/>
                  </a:lnTo>
                  <a:lnTo>
                    <a:pt x="1702457" y="903339"/>
                  </a:lnTo>
                  <a:close/>
                </a:path>
                <a:path w="2127884" h="2143125">
                  <a:moveTo>
                    <a:pt x="1708424" y="904237"/>
                  </a:moveTo>
                  <a:lnTo>
                    <a:pt x="1710921" y="904287"/>
                  </a:lnTo>
                  <a:lnTo>
                    <a:pt x="1711137" y="904646"/>
                  </a:lnTo>
                  <a:lnTo>
                    <a:pt x="1708424" y="904237"/>
                  </a:lnTo>
                  <a:close/>
                </a:path>
                <a:path w="2127884" h="2143125">
                  <a:moveTo>
                    <a:pt x="1703255" y="916201"/>
                  </a:moveTo>
                  <a:lnTo>
                    <a:pt x="1696369" y="904709"/>
                  </a:lnTo>
                  <a:lnTo>
                    <a:pt x="1699269" y="904057"/>
                  </a:lnTo>
                  <a:lnTo>
                    <a:pt x="1708424" y="904237"/>
                  </a:lnTo>
                  <a:lnTo>
                    <a:pt x="1711137" y="904646"/>
                  </a:lnTo>
                  <a:lnTo>
                    <a:pt x="1714149" y="909673"/>
                  </a:lnTo>
                  <a:lnTo>
                    <a:pt x="1703255" y="916201"/>
                  </a:lnTo>
                  <a:close/>
                </a:path>
                <a:path w="2127884" h="2143125">
                  <a:moveTo>
                    <a:pt x="1703255" y="916201"/>
                  </a:moveTo>
                  <a:lnTo>
                    <a:pt x="1715225" y="911469"/>
                  </a:lnTo>
                  <a:lnTo>
                    <a:pt x="1715440" y="911828"/>
                  </a:lnTo>
                  <a:lnTo>
                    <a:pt x="1703255" y="916201"/>
                  </a:lnTo>
                  <a:close/>
                </a:path>
                <a:path w="2127884" h="2143125">
                  <a:moveTo>
                    <a:pt x="1709710" y="926974"/>
                  </a:moveTo>
                  <a:lnTo>
                    <a:pt x="1704976" y="919074"/>
                  </a:lnTo>
                  <a:lnTo>
                    <a:pt x="1715655" y="912187"/>
                  </a:lnTo>
                  <a:lnTo>
                    <a:pt x="1720604" y="920446"/>
                  </a:lnTo>
                  <a:lnTo>
                    <a:pt x="1709710" y="926974"/>
                  </a:lnTo>
                  <a:close/>
                </a:path>
                <a:path w="2127884" h="2143125">
                  <a:moveTo>
                    <a:pt x="1695939" y="903991"/>
                  </a:moveTo>
                  <a:lnTo>
                    <a:pt x="1700288" y="903012"/>
                  </a:lnTo>
                  <a:lnTo>
                    <a:pt x="1702457" y="903339"/>
                  </a:lnTo>
                  <a:lnTo>
                    <a:pt x="1699269" y="904057"/>
                  </a:lnTo>
                  <a:lnTo>
                    <a:pt x="1695939" y="903991"/>
                  </a:lnTo>
                  <a:close/>
                </a:path>
                <a:path w="2127884" h="2143125">
                  <a:moveTo>
                    <a:pt x="1695939" y="903991"/>
                  </a:moveTo>
                  <a:lnTo>
                    <a:pt x="1694863" y="902196"/>
                  </a:lnTo>
                  <a:lnTo>
                    <a:pt x="1698117" y="902685"/>
                  </a:lnTo>
                  <a:lnTo>
                    <a:pt x="1695939" y="903991"/>
                  </a:lnTo>
                  <a:close/>
                </a:path>
                <a:path w="2127884" h="2143125">
                  <a:moveTo>
                    <a:pt x="1303112" y="273096"/>
                  </a:moveTo>
                  <a:lnTo>
                    <a:pt x="1291708" y="254063"/>
                  </a:lnTo>
                  <a:lnTo>
                    <a:pt x="1302602" y="247535"/>
                  </a:lnTo>
                  <a:lnTo>
                    <a:pt x="1313791" y="266209"/>
                  </a:lnTo>
                  <a:lnTo>
                    <a:pt x="1303112" y="273096"/>
                  </a:lnTo>
                  <a:close/>
                </a:path>
                <a:path w="2127884" h="2143125">
                  <a:moveTo>
                    <a:pt x="1305909" y="277764"/>
                  </a:moveTo>
                  <a:lnTo>
                    <a:pt x="1303757" y="274173"/>
                  </a:lnTo>
                  <a:lnTo>
                    <a:pt x="1313791" y="266209"/>
                  </a:lnTo>
                  <a:lnTo>
                    <a:pt x="1316588" y="270877"/>
                  </a:lnTo>
                  <a:lnTo>
                    <a:pt x="1305909" y="277764"/>
                  </a:lnTo>
                  <a:close/>
                </a:path>
                <a:path w="2127884" h="2143125">
                  <a:moveTo>
                    <a:pt x="1310428" y="285305"/>
                  </a:moveTo>
                  <a:lnTo>
                    <a:pt x="1307415" y="280278"/>
                  </a:lnTo>
                  <a:lnTo>
                    <a:pt x="1318309" y="273750"/>
                  </a:lnTo>
                  <a:lnTo>
                    <a:pt x="1320676" y="277701"/>
                  </a:lnTo>
                  <a:lnTo>
                    <a:pt x="1310428" y="285305"/>
                  </a:lnTo>
                  <a:close/>
                </a:path>
                <a:path w="2127884" h="2143125">
                  <a:moveTo>
                    <a:pt x="1328718" y="315830"/>
                  </a:moveTo>
                  <a:lnTo>
                    <a:pt x="1317744" y="297515"/>
                  </a:lnTo>
                  <a:lnTo>
                    <a:pt x="1326486" y="287397"/>
                  </a:lnTo>
                  <a:lnTo>
                    <a:pt x="1339612" y="309302"/>
                  </a:lnTo>
                  <a:lnTo>
                    <a:pt x="1328718" y="315830"/>
                  </a:lnTo>
                  <a:close/>
                </a:path>
                <a:path w="2127884" h="2143125">
                  <a:moveTo>
                    <a:pt x="1684400" y="909441"/>
                  </a:moveTo>
                  <a:lnTo>
                    <a:pt x="1677944" y="898668"/>
                  </a:lnTo>
                  <a:lnTo>
                    <a:pt x="1688838" y="892140"/>
                  </a:lnTo>
                  <a:lnTo>
                    <a:pt x="1695078" y="902555"/>
                  </a:lnTo>
                  <a:lnTo>
                    <a:pt x="1684400" y="909441"/>
                  </a:lnTo>
                  <a:close/>
                </a:path>
                <a:path w="2127884" h="2143125">
                  <a:moveTo>
                    <a:pt x="1691285" y="920933"/>
                  </a:moveTo>
                  <a:lnTo>
                    <a:pt x="1685691" y="911596"/>
                  </a:lnTo>
                  <a:lnTo>
                    <a:pt x="1697015" y="905787"/>
                  </a:lnTo>
                  <a:lnTo>
                    <a:pt x="1703255" y="916201"/>
                  </a:lnTo>
                  <a:lnTo>
                    <a:pt x="1691285" y="920933"/>
                  </a:lnTo>
                  <a:close/>
                </a:path>
                <a:path w="2127884" h="2143125">
                  <a:moveTo>
                    <a:pt x="1804682" y="1110185"/>
                  </a:moveTo>
                  <a:lnTo>
                    <a:pt x="1800163" y="1102643"/>
                  </a:lnTo>
                  <a:lnTo>
                    <a:pt x="1809335" y="1093243"/>
                  </a:lnTo>
                  <a:lnTo>
                    <a:pt x="1816006" y="1104375"/>
                  </a:lnTo>
                  <a:lnTo>
                    <a:pt x="1804682" y="1110185"/>
                  </a:lnTo>
                  <a:close/>
                </a:path>
                <a:path w="2127884" h="2143125">
                  <a:moveTo>
                    <a:pt x="1806833" y="1113776"/>
                  </a:moveTo>
                  <a:lnTo>
                    <a:pt x="1805542" y="1111621"/>
                  </a:lnTo>
                  <a:lnTo>
                    <a:pt x="1816221" y="1104735"/>
                  </a:lnTo>
                  <a:lnTo>
                    <a:pt x="1817727" y="1107248"/>
                  </a:lnTo>
                  <a:lnTo>
                    <a:pt x="1806833" y="1113776"/>
                  </a:lnTo>
                  <a:close/>
                </a:path>
                <a:path w="2127884" h="2143125">
                  <a:moveTo>
                    <a:pt x="1809200" y="1117726"/>
                  </a:moveTo>
                  <a:lnTo>
                    <a:pt x="1807694" y="1115212"/>
                  </a:lnTo>
                  <a:lnTo>
                    <a:pt x="1819879" y="1110839"/>
                  </a:lnTo>
                  <a:lnTo>
                    <a:pt x="1809200" y="1117726"/>
                  </a:lnTo>
                  <a:close/>
                </a:path>
                <a:path w="2127884" h="2143125">
                  <a:moveTo>
                    <a:pt x="1293939" y="282496"/>
                  </a:moveTo>
                  <a:lnTo>
                    <a:pt x="1285332" y="268132"/>
                  </a:lnTo>
                  <a:lnTo>
                    <a:pt x="1296011" y="261245"/>
                  </a:lnTo>
                  <a:lnTo>
                    <a:pt x="1304218" y="274942"/>
                  </a:lnTo>
                  <a:lnTo>
                    <a:pt x="1300527" y="278549"/>
                  </a:lnTo>
                  <a:lnTo>
                    <a:pt x="1293939" y="282496"/>
                  </a:lnTo>
                  <a:close/>
                </a:path>
                <a:path w="2127884" h="2143125">
                  <a:moveTo>
                    <a:pt x="1299935" y="279127"/>
                  </a:moveTo>
                  <a:lnTo>
                    <a:pt x="1300527" y="278549"/>
                  </a:lnTo>
                  <a:lnTo>
                    <a:pt x="1304833" y="275969"/>
                  </a:lnTo>
                  <a:lnTo>
                    <a:pt x="1299935" y="279127"/>
                  </a:lnTo>
                  <a:close/>
                </a:path>
                <a:path w="2127884" h="2143125">
                  <a:moveTo>
                    <a:pt x="1306204" y="302966"/>
                  </a:moveTo>
                  <a:lnTo>
                    <a:pt x="1298673" y="290397"/>
                  </a:lnTo>
                  <a:lnTo>
                    <a:pt x="1307846" y="280996"/>
                  </a:lnTo>
                  <a:lnTo>
                    <a:pt x="1314946" y="292847"/>
                  </a:lnTo>
                  <a:lnTo>
                    <a:pt x="1306204" y="302966"/>
                  </a:lnTo>
                  <a:close/>
                </a:path>
                <a:path w="2127884" h="2143125">
                  <a:moveTo>
                    <a:pt x="1324924" y="334208"/>
                  </a:moveTo>
                  <a:lnTo>
                    <a:pt x="1306419" y="303325"/>
                  </a:lnTo>
                  <a:lnTo>
                    <a:pt x="1317529" y="297156"/>
                  </a:lnTo>
                  <a:lnTo>
                    <a:pt x="1334097" y="324808"/>
                  </a:lnTo>
                  <a:lnTo>
                    <a:pt x="1324924" y="334208"/>
                  </a:lnTo>
                  <a:close/>
                </a:path>
                <a:path w="2127884" h="2143125">
                  <a:moveTo>
                    <a:pt x="1661671" y="896218"/>
                  </a:moveTo>
                  <a:lnTo>
                    <a:pt x="1651988" y="880057"/>
                  </a:lnTo>
                  <a:lnTo>
                    <a:pt x="1666755" y="879994"/>
                  </a:lnTo>
                  <a:lnTo>
                    <a:pt x="1672780" y="890049"/>
                  </a:lnTo>
                  <a:lnTo>
                    <a:pt x="1661671" y="896218"/>
                  </a:lnTo>
                  <a:close/>
                </a:path>
                <a:path w="2127884" h="2143125">
                  <a:moveTo>
                    <a:pt x="1673720" y="916328"/>
                  </a:moveTo>
                  <a:lnTo>
                    <a:pt x="1663607" y="899450"/>
                  </a:lnTo>
                  <a:lnTo>
                    <a:pt x="1674502" y="892922"/>
                  </a:lnTo>
                  <a:lnTo>
                    <a:pt x="1685475" y="911237"/>
                  </a:lnTo>
                  <a:lnTo>
                    <a:pt x="1673720" y="916328"/>
                  </a:lnTo>
                  <a:close/>
                </a:path>
                <a:path w="2127884" h="2143125">
                  <a:moveTo>
                    <a:pt x="1785826" y="1103425"/>
                  </a:moveTo>
                  <a:lnTo>
                    <a:pt x="1782598" y="1098038"/>
                  </a:lnTo>
                  <a:lnTo>
                    <a:pt x="1793062" y="1090793"/>
                  </a:lnTo>
                  <a:lnTo>
                    <a:pt x="1797581" y="1098334"/>
                  </a:lnTo>
                  <a:lnTo>
                    <a:pt x="1785826" y="1103425"/>
                  </a:lnTo>
                  <a:close/>
                </a:path>
                <a:path w="2127884" h="2143125">
                  <a:moveTo>
                    <a:pt x="1783109" y="1123599"/>
                  </a:moveTo>
                  <a:lnTo>
                    <a:pt x="1780957" y="1120008"/>
                  </a:lnTo>
                  <a:lnTo>
                    <a:pt x="1802745" y="1106952"/>
                  </a:lnTo>
                  <a:lnTo>
                    <a:pt x="1803821" y="1108748"/>
                  </a:lnTo>
                  <a:lnTo>
                    <a:pt x="1794218" y="1117431"/>
                  </a:lnTo>
                  <a:lnTo>
                    <a:pt x="1794003" y="1117071"/>
                  </a:lnTo>
                  <a:lnTo>
                    <a:pt x="1783109" y="1123599"/>
                  </a:lnTo>
                  <a:close/>
                </a:path>
                <a:path w="2127884" h="2143125">
                  <a:moveTo>
                    <a:pt x="1795724" y="1119944"/>
                  </a:moveTo>
                  <a:lnTo>
                    <a:pt x="1794433" y="1117790"/>
                  </a:lnTo>
                  <a:lnTo>
                    <a:pt x="1805542" y="1111621"/>
                  </a:lnTo>
                  <a:lnTo>
                    <a:pt x="1806618" y="1113417"/>
                  </a:lnTo>
                  <a:lnTo>
                    <a:pt x="1795724" y="1119944"/>
                  </a:lnTo>
                  <a:close/>
                </a:path>
                <a:path w="2127884" h="2143125">
                  <a:moveTo>
                    <a:pt x="1798736" y="1124971"/>
                  </a:moveTo>
                  <a:lnTo>
                    <a:pt x="1795939" y="1120304"/>
                  </a:lnTo>
                  <a:lnTo>
                    <a:pt x="1807264" y="1114494"/>
                  </a:lnTo>
                  <a:lnTo>
                    <a:pt x="1809415" y="1118085"/>
                  </a:lnTo>
                  <a:lnTo>
                    <a:pt x="1798736" y="1124971"/>
                  </a:lnTo>
                  <a:close/>
                </a:path>
                <a:path w="2127884" h="2143125">
                  <a:moveTo>
                    <a:pt x="1812292" y="1147596"/>
                  </a:moveTo>
                  <a:lnTo>
                    <a:pt x="1804116" y="1133949"/>
                  </a:lnTo>
                  <a:lnTo>
                    <a:pt x="1813934" y="1125626"/>
                  </a:lnTo>
                  <a:lnTo>
                    <a:pt x="1822326" y="1139632"/>
                  </a:lnTo>
                  <a:lnTo>
                    <a:pt x="1812292" y="1147596"/>
                  </a:lnTo>
                  <a:close/>
                </a:path>
                <a:path w="2127884" h="2143125">
                  <a:moveTo>
                    <a:pt x="1815089" y="1152264"/>
                  </a:moveTo>
                  <a:lnTo>
                    <a:pt x="1812292" y="1147596"/>
                  </a:lnTo>
                  <a:lnTo>
                    <a:pt x="1824262" y="1142864"/>
                  </a:lnTo>
                  <a:lnTo>
                    <a:pt x="1826199" y="1146096"/>
                  </a:lnTo>
                  <a:lnTo>
                    <a:pt x="1815089" y="1152264"/>
                  </a:lnTo>
                  <a:close/>
                </a:path>
                <a:path w="2127884" h="2143125">
                  <a:moveTo>
                    <a:pt x="1294154" y="282855"/>
                  </a:moveTo>
                  <a:lnTo>
                    <a:pt x="1293939" y="282496"/>
                  </a:lnTo>
                  <a:lnTo>
                    <a:pt x="1300527" y="278549"/>
                  </a:lnTo>
                  <a:lnTo>
                    <a:pt x="1299935" y="279127"/>
                  </a:lnTo>
                  <a:lnTo>
                    <a:pt x="1294154" y="282855"/>
                  </a:lnTo>
                  <a:close/>
                </a:path>
                <a:path w="2127884" h="2143125">
                  <a:moveTo>
                    <a:pt x="1294881" y="284067"/>
                  </a:moveTo>
                  <a:lnTo>
                    <a:pt x="1294154" y="282855"/>
                  </a:lnTo>
                  <a:lnTo>
                    <a:pt x="1299935" y="279127"/>
                  </a:lnTo>
                  <a:lnTo>
                    <a:pt x="1294881" y="284067"/>
                  </a:lnTo>
                  <a:close/>
                </a:path>
                <a:path w="2127884" h="2143125">
                  <a:moveTo>
                    <a:pt x="1304347" y="324576"/>
                  </a:moveTo>
                  <a:lnTo>
                    <a:pt x="1280463" y="284714"/>
                  </a:lnTo>
                  <a:lnTo>
                    <a:pt x="1289420" y="274955"/>
                  </a:lnTo>
                  <a:lnTo>
                    <a:pt x="1315241" y="318048"/>
                  </a:lnTo>
                  <a:lnTo>
                    <a:pt x="1304347" y="324576"/>
                  </a:lnTo>
                  <a:close/>
                </a:path>
                <a:path w="2127884" h="2143125">
                  <a:moveTo>
                    <a:pt x="1304778" y="325294"/>
                  </a:moveTo>
                  <a:lnTo>
                    <a:pt x="1315672" y="318766"/>
                  </a:lnTo>
                  <a:lnTo>
                    <a:pt x="1315887" y="319125"/>
                  </a:lnTo>
                  <a:lnTo>
                    <a:pt x="1304778" y="325294"/>
                  </a:lnTo>
                  <a:close/>
                </a:path>
                <a:path w="2127884" h="2143125">
                  <a:moveTo>
                    <a:pt x="1297972" y="338645"/>
                  </a:moveTo>
                  <a:lnTo>
                    <a:pt x="1297326" y="337567"/>
                  </a:lnTo>
                  <a:lnTo>
                    <a:pt x="1308005" y="330681"/>
                  </a:lnTo>
                  <a:lnTo>
                    <a:pt x="1319330" y="324871"/>
                  </a:lnTo>
                  <a:lnTo>
                    <a:pt x="1297972" y="338645"/>
                  </a:lnTo>
                  <a:close/>
                </a:path>
                <a:path w="2127884" h="2143125">
                  <a:moveTo>
                    <a:pt x="1313600" y="340018"/>
                  </a:moveTo>
                  <a:lnTo>
                    <a:pt x="1312094" y="337504"/>
                  </a:lnTo>
                  <a:lnTo>
                    <a:pt x="1320836" y="327385"/>
                  </a:lnTo>
                  <a:lnTo>
                    <a:pt x="1324494" y="333490"/>
                  </a:lnTo>
                  <a:lnTo>
                    <a:pt x="1313600" y="340018"/>
                  </a:lnTo>
                  <a:close/>
                </a:path>
                <a:path w="2127884" h="2143125">
                  <a:moveTo>
                    <a:pt x="1322422" y="354741"/>
                  </a:moveTo>
                  <a:lnTo>
                    <a:pt x="1315752" y="343609"/>
                  </a:lnTo>
                  <a:lnTo>
                    <a:pt x="1325570" y="335286"/>
                  </a:lnTo>
                  <a:lnTo>
                    <a:pt x="1332455" y="346777"/>
                  </a:lnTo>
                  <a:lnTo>
                    <a:pt x="1322422" y="354741"/>
                  </a:lnTo>
                  <a:close/>
                </a:path>
                <a:path w="2127884" h="2143125">
                  <a:moveTo>
                    <a:pt x="1643461" y="890536"/>
                  </a:moveTo>
                  <a:lnTo>
                    <a:pt x="1639372" y="883712"/>
                  </a:lnTo>
                  <a:lnTo>
                    <a:pt x="1649836" y="876466"/>
                  </a:lnTo>
                  <a:lnTo>
                    <a:pt x="1656507" y="887599"/>
                  </a:lnTo>
                  <a:lnTo>
                    <a:pt x="1643461" y="890536"/>
                  </a:lnTo>
                  <a:close/>
                </a:path>
                <a:path w="2127884" h="2143125">
                  <a:moveTo>
                    <a:pt x="1643891" y="891254"/>
                  </a:moveTo>
                  <a:lnTo>
                    <a:pt x="1643461" y="890536"/>
                  </a:lnTo>
                  <a:lnTo>
                    <a:pt x="1656507" y="887599"/>
                  </a:lnTo>
                  <a:lnTo>
                    <a:pt x="1655555" y="888258"/>
                  </a:lnTo>
                  <a:lnTo>
                    <a:pt x="1643891" y="891254"/>
                  </a:lnTo>
                  <a:close/>
                </a:path>
                <a:path w="2127884" h="2143125">
                  <a:moveTo>
                    <a:pt x="1655555" y="888258"/>
                  </a:moveTo>
                  <a:lnTo>
                    <a:pt x="1656507" y="887599"/>
                  </a:lnTo>
                  <a:lnTo>
                    <a:pt x="1656722" y="887958"/>
                  </a:lnTo>
                  <a:lnTo>
                    <a:pt x="1655555" y="888258"/>
                  </a:lnTo>
                  <a:close/>
                </a:path>
                <a:path w="2127884" h="2143125">
                  <a:moveTo>
                    <a:pt x="1648187" y="895952"/>
                  </a:moveTo>
                  <a:lnTo>
                    <a:pt x="1657798" y="889754"/>
                  </a:lnTo>
                  <a:lnTo>
                    <a:pt x="1659734" y="892986"/>
                  </a:lnTo>
                  <a:lnTo>
                    <a:pt x="1648187" y="895952"/>
                  </a:lnTo>
                  <a:close/>
                </a:path>
                <a:path w="2127884" h="2143125">
                  <a:moveTo>
                    <a:pt x="1654865" y="909568"/>
                  </a:moveTo>
                  <a:lnTo>
                    <a:pt x="1650992" y="903104"/>
                  </a:lnTo>
                  <a:lnTo>
                    <a:pt x="1661456" y="895859"/>
                  </a:lnTo>
                  <a:lnTo>
                    <a:pt x="1665974" y="903400"/>
                  </a:lnTo>
                  <a:lnTo>
                    <a:pt x="1654865" y="909568"/>
                  </a:lnTo>
                  <a:close/>
                </a:path>
                <a:path w="2127884" h="2143125">
                  <a:moveTo>
                    <a:pt x="1784830" y="1126471"/>
                  </a:moveTo>
                  <a:lnTo>
                    <a:pt x="1783539" y="1124317"/>
                  </a:lnTo>
                  <a:lnTo>
                    <a:pt x="1794863" y="1118508"/>
                  </a:lnTo>
                  <a:lnTo>
                    <a:pt x="1795724" y="1119944"/>
                  </a:lnTo>
                  <a:lnTo>
                    <a:pt x="1784830" y="1126471"/>
                  </a:lnTo>
                  <a:close/>
                </a:path>
                <a:path w="2127884" h="2143125">
                  <a:moveTo>
                    <a:pt x="1795804" y="1144786"/>
                  </a:moveTo>
                  <a:lnTo>
                    <a:pt x="1789779" y="1134731"/>
                  </a:lnTo>
                  <a:lnTo>
                    <a:pt x="1801533" y="1129640"/>
                  </a:lnTo>
                  <a:lnTo>
                    <a:pt x="1807989" y="1140413"/>
                  </a:lnTo>
                  <a:lnTo>
                    <a:pt x="1795804" y="1144786"/>
                  </a:lnTo>
                  <a:close/>
                </a:path>
                <a:path w="2127884" h="2143125">
                  <a:moveTo>
                    <a:pt x="1805917" y="1161664"/>
                  </a:moveTo>
                  <a:lnTo>
                    <a:pt x="1802044" y="1155200"/>
                  </a:lnTo>
                  <a:lnTo>
                    <a:pt x="1811862" y="1146877"/>
                  </a:lnTo>
                  <a:lnTo>
                    <a:pt x="1816596" y="1154778"/>
                  </a:lnTo>
                  <a:lnTo>
                    <a:pt x="1805917" y="1161664"/>
                  </a:lnTo>
                  <a:close/>
                </a:path>
                <a:path w="2127884" h="2143125">
                  <a:moveTo>
                    <a:pt x="1646043" y="894845"/>
                  </a:moveTo>
                  <a:lnTo>
                    <a:pt x="1643891" y="891254"/>
                  </a:lnTo>
                  <a:lnTo>
                    <a:pt x="1655555" y="888258"/>
                  </a:lnTo>
                  <a:lnTo>
                    <a:pt x="1646043" y="894845"/>
                  </a:lnTo>
                  <a:close/>
                </a:path>
                <a:path w="2127884" h="2143125">
                  <a:moveTo>
                    <a:pt x="1647119" y="896640"/>
                  </a:moveTo>
                  <a:lnTo>
                    <a:pt x="1646904" y="896281"/>
                  </a:lnTo>
                  <a:lnTo>
                    <a:pt x="1648187" y="895952"/>
                  </a:lnTo>
                  <a:lnTo>
                    <a:pt x="1647119" y="896640"/>
                  </a:lnTo>
                  <a:close/>
                </a:path>
                <a:path w="2127884" h="2143125">
                  <a:moveTo>
                    <a:pt x="1296250" y="335772"/>
                  </a:moveTo>
                  <a:lnTo>
                    <a:pt x="1287428" y="321048"/>
                  </a:lnTo>
                  <a:lnTo>
                    <a:pt x="1298322" y="314521"/>
                  </a:lnTo>
                  <a:lnTo>
                    <a:pt x="1304993" y="325653"/>
                  </a:lnTo>
                  <a:lnTo>
                    <a:pt x="1296250" y="335772"/>
                  </a:lnTo>
                  <a:close/>
                </a:path>
                <a:path w="2127884" h="2143125">
                  <a:moveTo>
                    <a:pt x="1304427" y="349418"/>
                  </a:moveTo>
                  <a:lnTo>
                    <a:pt x="1299693" y="341518"/>
                  </a:lnTo>
                  <a:lnTo>
                    <a:pt x="1311448" y="336426"/>
                  </a:lnTo>
                  <a:lnTo>
                    <a:pt x="1314891" y="342172"/>
                  </a:lnTo>
                  <a:lnTo>
                    <a:pt x="1304427" y="349418"/>
                  </a:lnTo>
                  <a:close/>
                </a:path>
                <a:path w="2127884" h="2143125">
                  <a:moveTo>
                    <a:pt x="1315831" y="368451"/>
                  </a:moveTo>
                  <a:lnTo>
                    <a:pt x="1310452" y="359473"/>
                  </a:lnTo>
                  <a:lnTo>
                    <a:pt x="1315967" y="343968"/>
                  </a:lnTo>
                  <a:lnTo>
                    <a:pt x="1326510" y="361564"/>
                  </a:lnTo>
                  <a:lnTo>
                    <a:pt x="1315831" y="368451"/>
                  </a:lnTo>
                  <a:close/>
                </a:path>
                <a:path w="2127884" h="2143125">
                  <a:moveTo>
                    <a:pt x="1629124" y="891317"/>
                  </a:moveTo>
                  <a:lnTo>
                    <a:pt x="1623099" y="881262"/>
                  </a:lnTo>
                  <a:lnTo>
                    <a:pt x="1635284" y="876889"/>
                  </a:lnTo>
                  <a:lnTo>
                    <a:pt x="1640664" y="885867"/>
                  </a:lnTo>
                  <a:lnTo>
                    <a:pt x="1629124" y="891317"/>
                  </a:lnTo>
                  <a:close/>
                </a:path>
                <a:path w="2127884" h="2143125">
                  <a:moveTo>
                    <a:pt x="1641604" y="912145"/>
                  </a:moveTo>
                  <a:lnTo>
                    <a:pt x="1630630" y="893831"/>
                  </a:lnTo>
                  <a:lnTo>
                    <a:pt x="1642815" y="889458"/>
                  </a:lnTo>
                  <a:lnTo>
                    <a:pt x="1654435" y="908850"/>
                  </a:lnTo>
                  <a:lnTo>
                    <a:pt x="1641604" y="912145"/>
                  </a:lnTo>
                  <a:close/>
                </a:path>
                <a:path w="2127884" h="2143125">
                  <a:moveTo>
                    <a:pt x="1773505" y="1132281"/>
                  </a:moveTo>
                  <a:lnTo>
                    <a:pt x="1769202" y="1125099"/>
                  </a:lnTo>
                  <a:lnTo>
                    <a:pt x="1780096" y="1118571"/>
                  </a:lnTo>
                  <a:lnTo>
                    <a:pt x="1783539" y="1124317"/>
                  </a:lnTo>
                  <a:lnTo>
                    <a:pt x="1773505" y="1132281"/>
                  </a:lnTo>
                  <a:close/>
                </a:path>
                <a:path w="2127884" h="2143125">
                  <a:moveTo>
                    <a:pt x="1765193" y="1143118"/>
                  </a:moveTo>
                  <a:lnTo>
                    <a:pt x="1755941" y="1127676"/>
                  </a:lnTo>
                  <a:lnTo>
                    <a:pt x="1766405" y="1120430"/>
                  </a:lnTo>
                  <a:lnTo>
                    <a:pt x="1779961" y="1143054"/>
                  </a:lnTo>
                  <a:lnTo>
                    <a:pt x="1790209" y="1135449"/>
                  </a:lnTo>
                  <a:lnTo>
                    <a:pt x="1792576" y="1139400"/>
                  </a:lnTo>
                  <a:lnTo>
                    <a:pt x="1781252" y="1145209"/>
                  </a:lnTo>
                  <a:lnTo>
                    <a:pt x="1765193" y="1143118"/>
                  </a:lnTo>
                  <a:close/>
                </a:path>
                <a:path w="2127884" h="2143125">
                  <a:moveTo>
                    <a:pt x="1793732" y="1166037"/>
                  </a:moveTo>
                  <a:lnTo>
                    <a:pt x="1792656" y="1164242"/>
                  </a:lnTo>
                  <a:lnTo>
                    <a:pt x="1803120" y="1156996"/>
                  </a:lnTo>
                  <a:lnTo>
                    <a:pt x="1805056" y="1160228"/>
                  </a:lnTo>
                  <a:lnTo>
                    <a:pt x="1793732" y="1166037"/>
                  </a:lnTo>
                  <a:close/>
                </a:path>
                <a:path w="2127884" h="2143125">
                  <a:moveTo>
                    <a:pt x="1306013" y="376774"/>
                  </a:moveTo>
                  <a:lnTo>
                    <a:pt x="1281698" y="336194"/>
                  </a:lnTo>
                  <a:lnTo>
                    <a:pt x="1289150" y="323921"/>
                  </a:lnTo>
                  <a:lnTo>
                    <a:pt x="1317768" y="371683"/>
                  </a:lnTo>
                  <a:lnTo>
                    <a:pt x="1306013" y="376774"/>
                  </a:lnTo>
                  <a:close/>
                </a:path>
                <a:path w="2127884" h="2143125">
                  <a:moveTo>
                    <a:pt x="1312038" y="386829"/>
                  </a:moveTo>
                  <a:lnTo>
                    <a:pt x="1311823" y="386470"/>
                  </a:lnTo>
                  <a:lnTo>
                    <a:pt x="1321641" y="378147"/>
                  </a:lnTo>
                  <a:lnTo>
                    <a:pt x="1323362" y="381020"/>
                  </a:lnTo>
                  <a:lnTo>
                    <a:pt x="1312038" y="386829"/>
                  </a:lnTo>
                  <a:close/>
                </a:path>
                <a:path w="2127884" h="2143125">
                  <a:moveTo>
                    <a:pt x="1606826" y="878812"/>
                  </a:moveTo>
                  <a:lnTo>
                    <a:pt x="1603813" y="873784"/>
                  </a:lnTo>
                  <a:lnTo>
                    <a:pt x="1616644" y="870488"/>
                  </a:lnTo>
                  <a:lnTo>
                    <a:pt x="1617720" y="872284"/>
                  </a:lnTo>
                  <a:lnTo>
                    <a:pt x="1606826" y="878812"/>
                  </a:lnTo>
                  <a:close/>
                </a:path>
                <a:path w="2127884" h="2143125">
                  <a:moveTo>
                    <a:pt x="1606826" y="878812"/>
                  </a:moveTo>
                  <a:lnTo>
                    <a:pt x="1617720" y="872284"/>
                  </a:lnTo>
                  <a:lnTo>
                    <a:pt x="1612488" y="875907"/>
                  </a:lnTo>
                  <a:lnTo>
                    <a:pt x="1606826" y="878812"/>
                  </a:lnTo>
                  <a:close/>
                </a:path>
                <a:path w="2127884" h="2143125">
                  <a:moveTo>
                    <a:pt x="1611442" y="876632"/>
                  </a:moveTo>
                  <a:lnTo>
                    <a:pt x="1612488" y="875907"/>
                  </a:lnTo>
                  <a:lnTo>
                    <a:pt x="1618150" y="873003"/>
                  </a:lnTo>
                  <a:lnTo>
                    <a:pt x="1618365" y="873362"/>
                  </a:lnTo>
                  <a:lnTo>
                    <a:pt x="1611442" y="876632"/>
                  </a:lnTo>
                  <a:close/>
                </a:path>
                <a:path w="2127884" h="2143125">
                  <a:moveTo>
                    <a:pt x="1614787" y="892099"/>
                  </a:moveTo>
                  <a:lnTo>
                    <a:pt x="1607256" y="879530"/>
                  </a:lnTo>
                  <a:lnTo>
                    <a:pt x="1618365" y="873362"/>
                  </a:lnTo>
                  <a:lnTo>
                    <a:pt x="1625896" y="885931"/>
                  </a:lnTo>
                  <a:lnTo>
                    <a:pt x="1614787" y="892099"/>
                  </a:lnTo>
                  <a:close/>
                </a:path>
                <a:path w="2127884" h="2143125">
                  <a:moveTo>
                    <a:pt x="1616509" y="894972"/>
                  </a:moveTo>
                  <a:lnTo>
                    <a:pt x="1615218" y="892817"/>
                  </a:lnTo>
                  <a:lnTo>
                    <a:pt x="1626757" y="887367"/>
                  </a:lnTo>
                  <a:lnTo>
                    <a:pt x="1616509" y="894972"/>
                  </a:lnTo>
                  <a:close/>
                </a:path>
                <a:path w="2127884" h="2143125">
                  <a:moveTo>
                    <a:pt x="1621888" y="903949"/>
                  </a:moveTo>
                  <a:lnTo>
                    <a:pt x="1616509" y="894972"/>
                  </a:lnTo>
                  <a:lnTo>
                    <a:pt x="1632352" y="896704"/>
                  </a:lnTo>
                  <a:lnTo>
                    <a:pt x="1634288" y="899936"/>
                  </a:lnTo>
                  <a:lnTo>
                    <a:pt x="1621888" y="903949"/>
                  </a:lnTo>
                  <a:close/>
                </a:path>
                <a:path w="2127884" h="2143125">
                  <a:moveTo>
                    <a:pt x="1606826" y="878812"/>
                  </a:moveTo>
                  <a:lnTo>
                    <a:pt x="1612488" y="875907"/>
                  </a:lnTo>
                  <a:lnTo>
                    <a:pt x="1611442" y="876632"/>
                  </a:lnTo>
                  <a:lnTo>
                    <a:pt x="1606826" y="878812"/>
                  </a:lnTo>
                  <a:close/>
                </a:path>
                <a:path w="2127884" h="2143125">
                  <a:moveTo>
                    <a:pt x="1607256" y="879530"/>
                  </a:moveTo>
                  <a:lnTo>
                    <a:pt x="1606826" y="878812"/>
                  </a:lnTo>
                  <a:lnTo>
                    <a:pt x="1611442" y="876632"/>
                  </a:lnTo>
                  <a:lnTo>
                    <a:pt x="1607256" y="879530"/>
                  </a:lnTo>
                  <a:close/>
                </a:path>
                <a:path w="2127884" h="2143125">
                  <a:moveTo>
                    <a:pt x="1283069" y="363191"/>
                  </a:moveTo>
                  <a:lnTo>
                    <a:pt x="1293318" y="355586"/>
                  </a:lnTo>
                  <a:lnTo>
                    <a:pt x="1295469" y="359177"/>
                  </a:lnTo>
                  <a:lnTo>
                    <a:pt x="1283069" y="363191"/>
                  </a:lnTo>
                  <a:close/>
                </a:path>
                <a:path w="2127884" h="2143125">
                  <a:moveTo>
                    <a:pt x="1296625" y="385815"/>
                  </a:moveTo>
                  <a:lnTo>
                    <a:pt x="1285651" y="367501"/>
                  </a:lnTo>
                  <a:lnTo>
                    <a:pt x="1296115" y="360255"/>
                  </a:lnTo>
                  <a:lnTo>
                    <a:pt x="1306228" y="377133"/>
                  </a:lnTo>
                  <a:lnTo>
                    <a:pt x="1296625" y="385815"/>
                  </a:lnTo>
                  <a:close/>
                </a:path>
                <a:path w="2127884" h="2143125">
                  <a:moveTo>
                    <a:pt x="1307169" y="403412"/>
                  </a:moveTo>
                  <a:lnTo>
                    <a:pt x="1302005" y="394793"/>
                  </a:lnTo>
                  <a:lnTo>
                    <a:pt x="1312038" y="386829"/>
                  </a:lnTo>
                  <a:lnTo>
                    <a:pt x="1315481" y="392575"/>
                  </a:lnTo>
                  <a:lnTo>
                    <a:pt x="1307169" y="403412"/>
                  </a:lnTo>
                  <a:close/>
                </a:path>
                <a:path w="2127884" h="2143125">
                  <a:moveTo>
                    <a:pt x="1593134" y="880671"/>
                  </a:moveTo>
                  <a:lnTo>
                    <a:pt x="1589046" y="873848"/>
                  </a:lnTo>
                  <a:lnTo>
                    <a:pt x="1599940" y="867320"/>
                  </a:lnTo>
                  <a:lnTo>
                    <a:pt x="1604029" y="874144"/>
                  </a:lnTo>
                  <a:lnTo>
                    <a:pt x="1593134" y="880671"/>
                  </a:lnTo>
                  <a:close/>
                </a:path>
                <a:path w="2127884" h="2143125">
                  <a:moveTo>
                    <a:pt x="1593780" y="881748"/>
                  </a:moveTo>
                  <a:lnTo>
                    <a:pt x="1593134" y="880671"/>
                  </a:lnTo>
                  <a:lnTo>
                    <a:pt x="1604029" y="874144"/>
                  </a:lnTo>
                  <a:lnTo>
                    <a:pt x="1604674" y="875221"/>
                  </a:lnTo>
                  <a:lnTo>
                    <a:pt x="1593780" y="881748"/>
                  </a:lnTo>
                  <a:close/>
                </a:path>
                <a:path w="2127884" h="2143125">
                  <a:moveTo>
                    <a:pt x="1595286" y="884262"/>
                  </a:moveTo>
                  <a:lnTo>
                    <a:pt x="1593780" y="881748"/>
                  </a:lnTo>
                  <a:lnTo>
                    <a:pt x="1604674" y="875221"/>
                  </a:lnTo>
                  <a:lnTo>
                    <a:pt x="1606826" y="878812"/>
                  </a:lnTo>
                  <a:lnTo>
                    <a:pt x="1595286" y="884262"/>
                  </a:lnTo>
                  <a:close/>
                </a:path>
                <a:path w="2127884" h="2143125">
                  <a:moveTo>
                    <a:pt x="1603247" y="897549"/>
                  </a:moveTo>
                  <a:lnTo>
                    <a:pt x="1600020" y="892163"/>
                  </a:lnTo>
                  <a:lnTo>
                    <a:pt x="1611775" y="887071"/>
                  </a:lnTo>
                  <a:lnTo>
                    <a:pt x="1614572" y="891740"/>
                  </a:lnTo>
                  <a:lnTo>
                    <a:pt x="1603247" y="897549"/>
                  </a:lnTo>
                  <a:close/>
                </a:path>
                <a:path w="2127884" h="2143125">
                  <a:moveTo>
                    <a:pt x="1727188" y="1104398"/>
                  </a:moveTo>
                  <a:lnTo>
                    <a:pt x="1722023" y="1095779"/>
                  </a:lnTo>
                  <a:lnTo>
                    <a:pt x="1733132" y="1089610"/>
                  </a:lnTo>
                  <a:lnTo>
                    <a:pt x="1737651" y="1097152"/>
                  </a:lnTo>
                  <a:lnTo>
                    <a:pt x="1727188" y="1104398"/>
                  </a:lnTo>
                  <a:close/>
                </a:path>
                <a:path w="2127884" h="2143125">
                  <a:moveTo>
                    <a:pt x="1728909" y="1107270"/>
                  </a:moveTo>
                  <a:lnTo>
                    <a:pt x="1728263" y="1106193"/>
                  </a:lnTo>
                  <a:lnTo>
                    <a:pt x="1739158" y="1099666"/>
                  </a:lnTo>
                  <a:lnTo>
                    <a:pt x="1739803" y="1100743"/>
                  </a:lnTo>
                  <a:lnTo>
                    <a:pt x="1728909" y="1107270"/>
                  </a:lnTo>
                  <a:close/>
                </a:path>
                <a:path w="2127884" h="2143125">
                  <a:moveTo>
                    <a:pt x="1734504" y="1116607"/>
                  </a:moveTo>
                  <a:lnTo>
                    <a:pt x="1733428" y="1114812"/>
                  </a:lnTo>
                  <a:lnTo>
                    <a:pt x="1744537" y="1108643"/>
                  </a:lnTo>
                  <a:lnTo>
                    <a:pt x="1745398" y="1110080"/>
                  </a:lnTo>
                  <a:lnTo>
                    <a:pt x="1734504" y="1116607"/>
                  </a:lnTo>
                  <a:close/>
                </a:path>
                <a:path w="2127884" h="2143125">
                  <a:moveTo>
                    <a:pt x="1740098" y="1125944"/>
                  </a:moveTo>
                  <a:lnTo>
                    <a:pt x="1735364" y="1118044"/>
                  </a:lnTo>
                  <a:lnTo>
                    <a:pt x="1747549" y="1113671"/>
                  </a:lnTo>
                  <a:lnTo>
                    <a:pt x="1750131" y="1117980"/>
                  </a:lnTo>
                  <a:lnTo>
                    <a:pt x="1740098" y="1125944"/>
                  </a:lnTo>
                  <a:close/>
                </a:path>
                <a:path w="2127884" h="2143125">
                  <a:moveTo>
                    <a:pt x="1749350" y="1141386"/>
                  </a:moveTo>
                  <a:lnTo>
                    <a:pt x="1742680" y="1130253"/>
                  </a:lnTo>
                  <a:lnTo>
                    <a:pt x="1754004" y="1124444"/>
                  </a:lnTo>
                  <a:lnTo>
                    <a:pt x="1762396" y="1138449"/>
                  </a:lnTo>
                  <a:lnTo>
                    <a:pt x="1749350" y="1141386"/>
                  </a:lnTo>
                  <a:close/>
                </a:path>
                <a:path w="2127884" h="2143125">
                  <a:moveTo>
                    <a:pt x="1297781" y="412453"/>
                  </a:moveTo>
                  <a:lnTo>
                    <a:pt x="1280997" y="384442"/>
                  </a:lnTo>
                  <a:lnTo>
                    <a:pt x="1290170" y="375042"/>
                  </a:lnTo>
                  <a:lnTo>
                    <a:pt x="1307169" y="403412"/>
                  </a:lnTo>
                  <a:lnTo>
                    <a:pt x="1304613" y="407383"/>
                  </a:lnTo>
                  <a:lnTo>
                    <a:pt x="1297781" y="412453"/>
                  </a:lnTo>
                  <a:close/>
                </a:path>
                <a:path w="2127884" h="2143125">
                  <a:moveTo>
                    <a:pt x="1300363" y="416762"/>
                  </a:moveTo>
                  <a:lnTo>
                    <a:pt x="1299502" y="415326"/>
                  </a:lnTo>
                  <a:lnTo>
                    <a:pt x="1304613" y="407383"/>
                  </a:lnTo>
                  <a:lnTo>
                    <a:pt x="1308029" y="404848"/>
                  </a:lnTo>
                  <a:lnTo>
                    <a:pt x="1311257" y="410235"/>
                  </a:lnTo>
                  <a:lnTo>
                    <a:pt x="1300363" y="416762"/>
                  </a:lnTo>
                  <a:close/>
                </a:path>
                <a:path w="2127884" h="2143125">
                  <a:moveTo>
                    <a:pt x="1314349" y="440105"/>
                  </a:moveTo>
                  <a:lnTo>
                    <a:pt x="1304236" y="423227"/>
                  </a:lnTo>
                  <a:lnTo>
                    <a:pt x="1315130" y="416699"/>
                  </a:lnTo>
                  <a:lnTo>
                    <a:pt x="1324813" y="432859"/>
                  </a:lnTo>
                  <a:lnTo>
                    <a:pt x="1314349" y="440105"/>
                  </a:lnTo>
                  <a:close/>
                </a:path>
                <a:path w="2127884" h="2143125">
                  <a:moveTo>
                    <a:pt x="1578582" y="881094"/>
                  </a:moveTo>
                  <a:lnTo>
                    <a:pt x="1572772" y="871397"/>
                  </a:lnTo>
                  <a:lnTo>
                    <a:pt x="1585173" y="867384"/>
                  </a:lnTo>
                  <a:lnTo>
                    <a:pt x="1590767" y="876721"/>
                  </a:lnTo>
                  <a:lnTo>
                    <a:pt x="1578582" y="881094"/>
                  </a:lnTo>
                  <a:close/>
                </a:path>
                <a:path w="2127884" h="2143125">
                  <a:moveTo>
                    <a:pt x="1584392" y="890790"/>
                  </a:moveTo>
                  <a:lnTo>
                    <a:pt x="1582455" y="887558"/>
                  </a:lnTo>
                  <a:lnTo>
                    <a:pt x="1594210" y="882467"/>
                  </a:lnTo>
                  <a:lnTo>
                    <a:pt x="1595286" y="884262"/>
                  </a:lnTo>
                  <a:lnTo>
                    <a:pt x="1584392" y="890790"/>
                  </a:lnTo>
                  <a:close/>
                </a:path>
                <a:path w="2127884" h="2143125">
                  <a:moveTo>
                    <a:pt x="1589556" y="899408"/>
                  </a:moveTo>
                  <a:lnTo>
                    <a:pt x="1586113" y="893663"/>
                  </a:lnTo>
                  <a:lnTo>
                    <a:pt x="1597438" y="887853"/>
                  </a:lnTo>
                  <a:lnTo>
                    <a:pt x="1600880" y="893599"/>
                  </a:lnTo>
                  <a:lnTo>
                    <a:pt x="1589556" y="899408"/>
                  </a:lnTo>
                  <a:close/>
                </a:path>
                <a:path w="2127884" h="2143125">
                  <a:moveTo>
                    <a:pt x="1714787" y="1108411"/>
                  </a:moveTo>
                  <a:lnTo>
                    <a:pt x="1709623" y="1099792"/>
                  </a:lnTo>
                  <a:lnTo>
                    <a:pt x="1720517" y="1093265"/>
                  </a:lnTo>
                  <a:lnTo>
                    <a:pt x="1727403" y="1104757"/>
                  </a:lnTo>
                  <a:lnTo>
                    <a:pt x="1714787" y="1108411"/>
                  </a:lnTo>
                  <a:close/>
                </a:path>
                <a:path w="2127884" h="2143125">
                  <a:moveTo>
                    <a:pt x="1718230" y="1114157"/>
                  </a:moveTo>
                  <a:lnTo>
                    <a:pt x="1716939" y="1112002"/>
                  </a:lnTo>
                  <a:lnTo>
                    <a:pt x="1727833" y="1105475"/>
                  </a:lnTo>
                  <a:lnTo>
                    <a:pt x="1728694" y="1106911"/>
                  </a:lnTo>
                  <a:lnTo>
                    <a:pt x="1718230" y="1114157"/>
                  </a:lnTo>
                  <a:close/>
                </a:path>
                <a:path w="2127884" h="2143125">
                  <a:moveTo>
                    <a:pt x="1719736" y="1116671"/>
                  </a:moveTo>
                  <a:lnTo>
                    <a:pt x="1719091" y="1115594"/>
                  </a:lnTo>
                  <a:lnTo>
                    <a:pt x="1729339" y="1107989"/>
                  </a:lnTo>
                  <a:lnTo>
                    <a:pt x="1730630" y="1110143"/>
                  </a:lnTo>
                  <a:lnTo>
                    <a:pt x="1719736" y="1116671"/>
                  </a:lnTo>
                  <a:close/>
                </a:path>
                <a:path w="2127884" h="2143125">
                  <a:moveTo>
                    <a:pt x="1740608" y="1151504"/>
                  </a:moveTo>
                  <a:lnTo>
                    <a:pt x="1721458" y="1119544"/>
                  </a:lnTo>
                  <a:lnTo>
                    <a:pt x="1732137" y="1112657"/>
                  </a:lnTo>
                  <a:lnTo>
                    <a:pt x="1751287" y="1144618"/>
                  </a:lnTo>
                  <a:lnTo>
                    <a:pt x="1740608" y="1151504"/>
                  </a:lnTo>
                  <a:close/>
                </a:path>
                <a:path w="2127884" h="2143125">
                  <a:moveTo>
                    <a:pt x="1294418" y="431550"/>
                  </a:moveTo>
                  <a:lnTo>
                    <a:pt x="1281938" y="410721"/>
                  </a:lnTo>
                  <a:lnTo>
                    <a:pt x="1290465" y="400243"/>
                  </a:lnTo>
                  <a:lnTo>
                    <a:pt x="1305097" y="424663"/>
                  </a:lnTo>
                  <a:lnTo>
                    <a:pt x="1294418" y="431550"/>
                  </a:lnTo>
                  <a:close/>
                </a:path>
                <a:path w="2127884" h="2143125">
                  <a:moveTo>
                    <a:pt x="1301573" y="433607"/>
                  </a:moveTo>
                  <a:lnTo>
                    <a:pt x="1307464" y="428613"/>
                  </a:lnTo>
                  <a:lnTo>
                    <a:pt x="1308755" y="430768"/>
                  </a:lnTo>
                  <a:lnTo>
                    <a:pt x="1301573" y="433607"/>
                  </a:lnTo>
                  <a:close/>
                </a:path>
                <a:path w="2127884" h="2143125">
                  <a:moveTo>
                    <a:pt x="1301949" y="444118"/>
                  </a:moveTo>
                  <a:lnTo>
                    <a:pt x="1298291" y="438014"/>
                  </a:lnTo>
                  <a:lnTo>
                    <a:pt x="1308755" y="430768"/>
                  </a:lnTo>
                  <a:lnTo>
                    <a:pt x="1311982" y="436154"/>
                  </a:lnTo>
                  <a:lnTo>
                    <a:pt x="1301949" y="444118"/>
                  </a:lnTo>
                  <a:close/>
                </a:path>
                <a:path w="2127884" h="2143125">
                  <a:moveTo>
                    <a:pt x="1312492" y="461715"/>
                  </a:moveTo>
                  <a:lnTo>
                    <a:pt x="1305607" y="450223"/>
                  </a:lnTo>
                  <a:lnTo>
                    <a:pt x="1315640" y="442259"/>
                  </a:lnTo>
                  <a:lnTo>
                    <a:pt x="1320804" y="450878"/>
                  </a:lnTo>
                  <a:lnTo>
                    <a:pt x="1312492" y="461715"/>
                  </a:lnTo>
                  <a:close/>
                </a:path>
                <a:path w="2127884" h="2143125">
                  <a:moveTo>
                    <a:pt x="1562524" y="879003"/>
                  </a:moveTo>
                  <a:lnTo>
                    <a:pt x="1557790" y="871102"/>
                  </a:lnTo>
                  <a:lnTo>
                    <a:pt x="1568899" y="864933"/>
                  </a:lnTo>
                  <a:lnTo>
                    <a:pt x="1575140" y="875348"/>
                  </a:lnTo>
                  <a:lnTo>
                    <a:pt x="1562524" y="879003"/>
                  </a:lnTo>
                  <a:close/>
                </a:path>
                <a:path w="2127884" h="2143125">
                  <a:moveTo>
                    <a:pt x="1572422" y="895521"/>
                  </a:moveTo>
                  <a:lnTo>
                    <a:pt x="1562954" y="879721"/>
                  </a:lnTo>
                  <a:lnTo>
                    <a:pt x="1579873" y="883248"/>
                  </a:lnTo>
                  <a:lnTo>
                    <a:pt x="1584392" y="890789"/>
                  </a:lnTo>
                  <a:lnTo>
                    <a:pt x="1572422" y="895521"/>
                  </a:lnTo>
                  <a:close/>
                </a:path>
                <a:path w="2127884" h="2143125">
                  <a:moveTo>
                    <a:pt x="1720892" y="1143309"/>
                  </a:moveTo>
                  <a:lnTo>
                    <a:pt x="1699590" y="1107756"/>
                  </a:lnTo>
                  <a:lnTo>
                    <a:pt x="1710268" y="1100870"/>
                  </a:lnTo>
                  <a:lnTo>
                    <a:pt x="1733077" y="1138936"/>
                  </a:lnTo>
                  <a:lnTo>
                    <a:pt x="1722705" y="1143428"/>
                  </a:lnTo>
                  <a:lnTo>
                    <a:pt x="1720892" y="1143309"/>
                  </a:lnTo>
                  <a:close/>
                </a:path>
                <a:path w="2127884" h="2143125">
                  <a:moveTo>
                    <a:pt x="1727057" y="1143714"/>
                  </a:moveTo>
                  <a:lnTo>
                    <a:pt x="1734368" y="1141091"/>
                  </a:lnTo>
                  <a:lnTo>
                    <a:pt x="1736305" y="1144323"/>
                  </a:lnTo>
                  <a:lnTo>
                    <a:pt x="1727057" y="1143714"/>
                  </a:lnTo>
                  <a:close/>
                </a:path>
                <a:path w="2127884" h="2143125">
                  <a:moveTo>
                    <a:pt x="1726752" y="1143824"/>
                  </a:moveTo>
                  <a:lnTo>
                    <a:pt x="1727057" y="1143714"/>
                  </a:lnTo>
                  <a:lnTo>
                    <a:pt x="1736305" y="1144323"/>
                  </a:lnTo>
                  <a:lnTo>
                    <a:pt x="1736520" y="1144682"/>
                  </a:lnTo>
                  <a:lnTo>
                    <a:pt x="1726752" y="1143824"/>
                  </a:lnTo>
                  <a:close/>
                </a:path>
                <a:path w="2127884" h="2143125">
                  <a:moveTo>
                    <a:pt x="1725841" y="1151568"/>
                  </a:moveTo>
                  <a:lnTo>
                    <a:pt x="1722183" y="1145463"/>
                  </a:lnTo>
                  <a:lnTo>
                    <a:pt x="1726752" y="1143824"/>
                  </a:lnTo>
                  <a:lnTo>
                    <a:pt x="1736520" y="1144682"/>
                  </a:lnTo>
                  <a:lnTo>
                    <a:pt x="1738026" y="1147195"/>
                  </a:lnTo>
                  <a:lnTo>
                    <a:pt x="1725841" y="1151568"/>
                  </a:lnTo>
                  <a:close/>
                </a:path>
                <a:path w="2127884" h="2143125">
                  <a:moveTo>
                    <a:pt x="1297645" y="436936"/>
                  </a:moveTo>
                  <a:lnTo>
                    <a:pt x="1296785" y="435500"/>
                  </a:lnTo>
                  <a:lnTo>
                    <a:pt x="1301573" y="433607"/>
                  </a:lnTo>
                  <a:lnTo>
                    <a:pt x="1297645" y="436936"/>
                  </a:lnTo>
                  <a:close/>
                </a:path>
                <a:path w="2127884" h="2143125">
                  <a:moveTo>
                    <a:pt x="1722628" y="1143461"/>
                  </a:moveTo>
                  <a:lnTo>
                    <a:pt x="1727057" y="1143714"/>
                  </a:lnTo>
                  <a:lnTo>
                    <a:pt x="1726752" y="1143824"/>
                  </a:lnTo>
                  <a:lnTo>
                    <a:pt x="1722628" y="1143461"/>
                  </a:lnTo>
                  <a:close/>
                </a:path>
                <a:path w="2127884" h="2143125">
                  <a:moveTo>
                    <a:pt x="1720892" y="1143309"/>
                  </a:moveTo>
                  <a:lnTo>
                    <a:pt x="1722705" y="1143428"/>
                  </a:lnTo>
                  <a:lnTo>
                    <a:pt x="1720892" y="1143309"/>
                  </a:lnTo>
                  <a:close/>
                </a:path>
                <a:path w="2127884" h="2143125">
                  <a:moveTo>
                    <a:pt x="1721322" y="1144027"/>
                  </a:moveTo>
                  <a:lnTo>
                    <a:pt x="1720892" y="1143309"/>
                  </a:lnTo>
                  <a:lnTo>
                    <a:pt x="1722628" y="1143461"/>
                  </a:lnTo>
                  <a:lnTo>
                    <a:pt x="1721322" y="1144027"/>
                  </a:lnTo>
                  <a:close/>
                </a:path>
                <a:path w="2127884" h="2143125">
                  <a:moveTo>
                    <a:pt x="1309345" y="481171"/>
                  </a:moveTo>
                  <a:lnTo>
                    <a:pt x="1277068" y="427304"/>
                  </a:lnTo>
                  <a:lnTo>
                    <a:pt x="1287102" y="419340"/>
                  </a:lnTo>
                  <a:lnTo>
                    <a:pt x="1319163" y="472847"/>
                  </a:lnTo>
                  <a:lnTo>
                    <a:pt x="1309345" y="481171"/>
                  </a:lnTo>
                  <a:close/>
                </a:path>
                <a:path w="2127884" h="2143125">
                  <a:moveTo>
                    <a:pt x="1316660" y="493380"/>
                  </a:moveTo>
                  <a:lnTo>
                    <a:pt x="1309345" y="481171"/>
                  </a:lnTo>
                  <a:lnTo>
                    <a:pt x="1320884" y="475720"/>
                  </a:lnTo>
                  <a:lnTo>
                    <a:pt x="1326264" y="484698"/>
                  </a:lnTo>
                  <a:lnTo>
                    <a:pt x="1316660" y="493380"/>
                  </a:lnTo>
                  <a:close/>
                </a:path>
                <a:path w="2127884" h="2143125">
                  <a:moveTo>
                    <a:pt x="1534631" y="857160"/>
                  </a:moveTo>
                  <a:lnTo>
                    <a:pt x="1532910" y="854287"/>
                  </a:lnTo>
                  <a:lnTo>
                    <a:pt x="1543804" y="847759"/>
                  </a:lnTo>
                  <a:lnTo>
                    <a:pt x="1546386" y="852069"/>
                  </a:lnTo>
                  <a:lnTo>
                    <a:pt x="1534631" y="857160"/>
                  </a:lnTo>
                  <a:close/>
                </a:path>
                <a:path w="2127884" h="2143125">
                  <a:moveTo>
                    <a:pt x="1538935" y="864343"/>
                  </a:moveTo>
                  <a:lnTo>
                    <a:pt x="1538289" y="863265"/>
                  </a:lnTo>
                  <a:lnTo>
                    <a:pt x="1549399" y="857097"/>
                  </a:lnTo>
                  <a:lnTo>
                    <a:pt x="1549829" y="857815"/>
                  </a:lnTo>
                  <a:lnTo>
                    <a:pt x="1538935" y="864343"/>
                  </a:lnTo>
                  <a:close/>
                </a:path>
                <a:path w="2127884" h="2143125">
                  <a:moveTo>
                    <a:pt x="1550769" y="884094"/>
                  </a:moveTo>
                  <a:lnTo>
                    <a:pt x="1547542" y="878707"/>
                  </a:lnTo>
                  <a:lnTo>
                    <a:pt x="1558651" y="872538"/>
                  </a:lnTo>
                  <a:lnTo>
                    <a:pt x="1561233" y="876848"/>
                  </a:lnTo>
                  <a:lnTo>
                    <a:pt x="1550769" y="884094"/>
                  </a:lnTo>
                  <a:close/>
                </a:path>
                <a:path w="2127884" h="2143125">
                  <a:moveTo>
                    <a:pt x="1555933" y="892712"/>
                  </a:moveTo>
                  <a:lnTo>
                    <a:pt x="1551630" y="885530"/>
                  </a:lnTo>
                  <a:lnTo>
                    <a:pt x="1562739" y="879362"/>
                  </a:lnTo>
                  <a:lnTo>
                    <a:pt x="1567903" y="887980"/>
                  </a:lnTo>
                  <a:lnTo>
                    <a:pt x="1555933" y="892712"/>
                  </a:lnTo>
                  <a:close/>
                </a:path>
                <a:path w="2127884" h="2143125">
                  <a:moveTo>
                    <a:pt x="1681810" y="1102793"/>
                  </a:moveTo>
                  <a:lnTo>
                    <a:pt x="1678152" y="1096687"/>
                  </a:lnTo>
                  <a:lnTo>
                    <a:pt x="1689046" y="1090160"/>
                  </a:lnTo>
                  <a:lnTo>
                    <a:pt x="1693350" y="1097342"/>
                  </a:lnTo>
                  <a:lnTo>
                    <a:pt x="1681810" y="1102793"/>
                  </a:lnTo>
                  <a:close/>
                </a:path>
                <a:path w="2127884" h="2143125">
                  <a:moveTo>
                    <a:pt x="1687835" y="1112848"/>
                  </a:moveTo>
                  <a:lnTo>
                    <a:pt x="1684823" y="1107820"/>
                  </a:lnTo>
                  <a:lnTo>
                    <a:pt x="1697008" y="1103447"/>
                  </a:lnTo>
                  <a:lnTo>
                    <a:pt x="1700020" y="1108475"/>
                  </a:lnTo>
                  <a:lnTo>
                    <a:pt x="1687835" y="1112848"/>
                  </a:lnTo>
                  <a:close/>
                </a:path>
                <a:path w="2127884" h="2143125">
                  <a:moveTo>
                    <a:pt x="1709782" y="1149477"/>
                  </a:moveTo>
                  <a:lnTo>
                    <a:pt x="1689556" y="1115721"/>
                  </a:lnTo>
                  <a:lnTo>
                    <a:pt x="1700450" y="1109193"/>
                  </a:lnTo>
                  <a:lnTo>
                    <a:pt x="1721752" y="1144745"/>
                  </a:lnTo>
                  <a:lnTo>
                    <a:pt x="1709782" y="1149477"/>
                  </a:lnTo>
                  <a:close/>
                </a:path>
                <a:path w="2127884" h="2143125">
                  <a:moveTo>
                    <a:pt x="1295653" y="483030"/>
                  </a:moveTo>
                  <a:lnTo>
                    <a:pt x="1278009" y="453582"/>
                  </a:lnTo>
                  <a:lnTo>
                    <a:pt x="1287612" y="444900"/>
                  </a:lnTo>
                  <a:lnTo>
                    <a:pt x="1306547" y="476502"/>
                  </a:lnTo>
                  <a:lnTo>
                    <a:pt x="1295653" y="483030"/>
                  </a:lnTo>
                  <a:close/>
                </a:path>
                <a:path w="2127884" h="2143125">
                  <a:moveTo>
                    <a:pt x="1308994" y="505295"/>
                  </a:moveTo>
                  <a:lnTo>
                    <a:pt x="1299311" y="489135"/>
                  </a:lnTo>
                  <a:lnTo>
                    <a:pt x="1307623" y="478298"/>
                  </a:lnTo>
                  <a:lnTo>
                    <a:pt x="1319458" y="498049"/>
                  </a:lnTo>
                  <a:lnTo>
                    <a:pt x="1308994" y="505295"/>
                  </a:lnTo>
                  <a:close/>
                </a:path>
                <a:path w="2127884" h="2143125">
                  <a:moveTo>
                    <a:pt x="1312222" y="510681"/>
                  </a:moveTo>
                  <a:lnTo>
                    <a:pt x="1311576" y="509604"/>
                  </a:lnTo>
                  <a:lnTo>
                    <a:pt x="1322470" y="503076"/>
                  </a:lnTo>
                  <a:lnTo>
                    <a:pt x="1312222" y="510681"/>
                  </a:lnTo>
                  <a:close/>
                </a:path>
                <a:path w="2127884" h="2143125">
                  <a:moveTo>
                    <a:pt x="1314804" y="514991"/>
                  </a:moveTo>
                  <a:lnTo>
                    <a:pt x="1312222" y="510681"/>
                  </a:lnTo>
                  <a:lnTo>
                    <a:pt x="1323761" y="505231"/>
                  </a:lnTo>
                  <a:lnTo>
                    <a:pt x="1314804" y="514991"/>
                  </a:lnTo>
                  <a:close/>
                </a:path>
                <a:path w="2127884" h="2143125">
                  <a:moveTo>
                    <a:pt x="1520294" y="857942"/>
                  </a:moveTo>
                  <a:lnTo>
                    <a:pt x="1518573" y="855069"/>
                  </a:lnTo>
                  <a:lnTo>
                    <a:pt x="1529467" y="848542"/>
                  </a:lnTo>
                  <a:lnTo>
                    <a:pt x="1531404" y="851774"/>
                  </a:lnTo>
                  <a:lnTo>
                    <a:pt x="1520294" y="857942"/>
                  </a:lnTo>
                  <a:close/>
                </a:path>
                <a:path w="2127884" h="2143125">
                  <a:moveTo>
                    <a:pt x="1526319" y="867997"/>
                  </a:moveTo>
                  <a:lnTo>
                    <a:pt x="1524813" y="865483"/>
                  </a:lnTo>
                  <a:lnTo>
                    <a:pt x="1536353" y="860033"/>
                  </a:lnTo>
                  <a:lnTo>
                    <a:pt x="1538074" y="862906"/>
                  </a:lnTo>
                  <a:lnTo>
                    <a:pt x="1526319" y="867997"/>
                  </a:lnTo>
                  <a:close/>
                </a:path>
                <a:path w="2127884" h="2143125">
                  <a:moveTo>
                    <a:pt x="1529977" y="874102"/>
                  </a:moveTo>
                  <a:lnTo>
                    <a:pt x="1529117" y="872666"/>
                  </a:lnTo>
                  <a:lnTo>
                    <a:pt x="1541087" y="867934"/>
                  </a:lnTo>
                  <a:lnTo>
                    <a:pt x="1529977" y="874102"/>
                  </a:lnTo>
                  <a:close/>
                </a:path>
                <a:path w="2127884" h="2143125">
                  <a:moveTo>
                    <a:pt x="1540951" y="892416"/>
                  </a:moveTo>
                  <a:lnTo>
                    <a:pt x="1538584" y="888466"/>
                  </a:lnTo>
                  <a:lnTo>
                    <a:pt x="1549478" y="881939"/>
                  </a:lnTo>
                  <a:lnTo>
                    <a:pt x="1552060" y="886248"/>
                  </a:lnTo>
                  <a:lnTo>
                    <a:pt x="1540951" y="892416"/>
                  </a:lnTo>
                  <a:close/>
                </a:path>
                <a:path w="2127884" h="2143125">
                  <a:moveTo>
                    <a:pt x="1673283" y="1113270"/>
                  </a:moveTo>
                  <a:lnTo>
                    <a:pt x="1664891" y="1099265"/>
                  </a:lnTo>
                  <a:lnTo>
                    <a:pt x="1676646" y="1094174"/>
                  </a:lnTo>
                  <a:lnTo>
                    <a:pt x="1684607" y="1107461"/>
                  </a:lnTo>
                  <a:lnTo>
                    <a:pt x="1673283" y="1113270"/>
                  </a:lnTo>
                  <a:close/>
                </a:path>
                <a:path w="2127884" h="2143125">
                  <a:moveTo>
                    <a:pt x="1674359" y="1115066"/>
                  </a:moveTo>
                  <a:lnTo>
                    <a:pt x="1674144" y="1114707"/>
                  </a:lnTo>
                  <a:lnTo>
                    <a:pt x="1685253" y="1108538"/>
                  </a:lnTo>
                  <a:lnTo>
                    <a:pt x="1674359" y="1115066"/>
                  </a:lnTo>
                  <a:close/>
                </a:path>
                <a:path w="2127884" h="2143125">
                  <a:moveTo>
                    <a:pt x="1676080" y="1117939"/>
                  </a:moveTo>
                  <a:lnTo>
                    <a:pt x="1674359" y="1115066"/>
                  </a:lnTo>
                  <a:lnTo>
                    <a:pt x="1685253" y="1108538"/>
                  </a:lnTo>
                  <a:lnTo>
                    <a:pt x="1686544" y="1110693"/>
                  </a:lnTo>
                  <a:lnTo>
                    <a:pt x="1676080" y="1117939"/>
                  </a:lnTo>
                  <a:close/>
                </a:path>
                <a:path w="2127884" h="2143125">
                  <a:moveTo>
                    <a:pt x="1677586" y="1120452"/>
                  </a:moveTo>
                  <a:lnTo>
                    <a:pt x="1676511" y="1118657"/>
                  </a:lnTo>
                  <a:lnTo>
                    <a:pt x="1687620" y="1112489"/>
                  </a:lnTo>
                  <a:lnTo>
                    <a:pt x="1689987" y="1116439"/>
                  </a:lnTo>
                  <a:lnTo>
                    <a:pt x="1677586" y="1120452"/>
                  </a:lnTo>
                  <a:close/>
                </a:path>
                <a:path w="2127884" h="2143125">
                  <a:moveTo>
                    <a:pt x="1681459" y="1126916"/>
                  </a:moveTo>
                  <a:lnTo>
                    <a:pt x="1680383" y="1125121"/>
                  </a:lnTo>
                  <a:lnTo>
                    <a:pt x="1691493" y="1118952"/>
                  </a:lnTo>
                  <a:lnTo>
                    <a:pt x="1692353" y="1120389"/>
                  </a:lnTo>
                  <a:lnTo>
                    <a:pt x="1681459" y="1126916"/>
                  </a:lnTo>
                  <a:close/>
                </a:path>
                <a:path w="2127884" h="2143125">
                  <a:moveTo>
                    <a:pt x="1685333" y="1133381"/>
                  </a:moveTo>
                  <a:lnTo>
                    <a:pt x="1681675" y="1127276"/>
                  </a:lnTo>
                  <a:lnTo>
                    <a:pt x="1695581" y="1125776"/>
                  </a:lnTo>
                  <a:lnTo>
                    <a:pt x="1685333" y="1133381"/>
                  </a:lnTo>
                  <a:close/>
                </a:path>
                <a:path w="2127884" h="2143125">
                  <a:moveTo>
                    <a:pt x="1687914" y="1137689"/>
                  </a:moveTo>
                  <a:lnTo>
                    <a:pt x="1686193" y="1134817"/>
                  </a:lnTo>
                  <a:lnTo>
                    <a:pt x="1697303" y="1128649"/>
                  </a:lnTo>
                  <a:lnTo>
                    <a:pt x="1698808" y="1131162"/>
                  </a:lnTo>
                  <a:lnTo>
                    <a:pt x="1687914" y="1137689"/>
                  </a:lnTo>
                  <a:close/>
                </a:path>
                <a:path w="2127884" h="2143125">
                  <a:moveTo>
                    <a:pt x="1290784" y="499612"/>
                  </a:moveTo>
                  <a:lnTo>
                    <a:pt x="1280456" y="482375"/>
                  </a:lnTo>
                  <a:lnTo>
                    <a:pt x="1290489" y="474411"/>
                  </a:lnTo>
                  <a:lnTo>
                    <a:pt x="1301248" y="492367"/>
                  </a:lnTo>
                  <a:lnTo>
                    <a:pt x="1290784" y="499612"/>
                  </a:lnTo>
                  <a:close/>
                </a:path>
                <a:path w="2127884" h="2143125">
                  <a:moveTo>
                    <a:pt x="1292075" y="501767"/>
                  </a:moveTo>
                  <a:lnTo>
                    <a:pt x="1290784" y="499612"/>
                  </a:lnTo>
                  <a:lnTo>
                    <a:pt x="1302324" y="494162"/>
                  </a:lnTo>
                  <a:lnTo>
                    <a:pt x="1302969" y="495239"/>
                  </a:lnTo>
                  <a:lnTo>
                    <a:pt x="1300407" y="497140"/>
                  </a:lnTo>
                  <a:lnTo>
                    <a:pt x="1292075" y="501767"/>
                  </a:lnTo>
                  <a:close/>
                </a:path>
                <a:path w="2127884" h="2143125">
                  <a:moveTo>
                    <a:pt x="1297113" y="499585"/>
                  </a:moveTo>
                  <a:lnTo>
                    <a:pt x="1300407" y="497140"/>
                  </a:lnTo>
                  <a:lnTo>
                    <a:pt x="1303184" y="495599"/>
                  </a:lnTo>
                  <a:lnTo>
                    <a:pt x="1303830" y="496676"/>
                  </a:lnTo>
                  <a:lnTo>
                    <a:pt x="1297113" y="499585"/>
                  </a:lnTo>
                  <a:close/>
                </a:path>
                <a:path w="2127884" h="2143125">
                  <a:moveTo>
                    <a:pt x="1293581" y="504281"/>
                  </a:moveTo>
                  <a:lnTo>
                    <a:pt x="1304045" y="497035"/>
                  </a:lnTo>
                  <a:lnTo>
                    <a:pt x="1304906" y="498471"/>
                  </a:lnTo>
                  <a:lnTo>
                    <a:pt x="1293581" y="504281"/>
                  </a:lnTo>
                  <a:close/>
                </a:path>
                <a:path w="2127884" h="2143125">
                  <a:moveTo>
                    <a:pt x="1307783" y="527982"/>
                  </a:moveTo>
                  <a:lnTo>
                    <a:pt x="1300467" y="515772"/>
                  </a:lnTo>
                  <a:lnTo>
                    <a:pt x="1310715" y="508167"/>
                  </a:lnTo>
                  <a:lnTo>
                    <a:pt x="1317386" y="519300"/>
                  </a:lnTo>
                  <a:lnTo>
                    <a:pt x="1307783" y="527982"/>
                  </a:lnTo>
                  <a:close/>
                </a:path>
                <a:path w="2127884" h="2143125">
                  <a:moveTo>
                    <a:pt x="1492992" y="886503"/>
                  </a:moveTo>
                  <a:lnTo>
                    <a:pt x="1484385" y="872138"/>
                  </a:lnTo>
                  <a:lnTo>
                    <a:pt x="1493776" y="863095"/>
                  </a:lnTo>
                  <a:lnTo>
                    <a:pt x="1505312" y="857647"/>
                  </a:lnTo>
                  <a:lnTo>
                    <a:pt x="1506173" y="859083"/>
                  </a:lnTo>
                  <a:lnTo>
                    <a:pt x="1516421" y="851478"/>
                  </a:lnTo>
                  <a:lnTo>
                    <a:pt x="1519434" y="856506"/>
                  </a:lnTo>
                  <a:lnTo>
                    <a:pt x="1507679" y="861597"/>
                  </a:lnTo>
                  <a:lnTo>
                    <a:pt x="1496785" y="868124"/>
                  </a:lnTo>
                  <a:lnTo>
                    <a:pt x="1505177" y="882130"/>
                  </a:lnTo>
                  <a:lnTo>
                    <a:pt x="1492992" y="886503"/>
                  </a:lnTo>
                  <a:close/>
                </a:path>
                <a:path w="2127884" h="2143125">
                  <a:moveTo>
                    <a:pt x="1516071" y="875602"/>
                  </a:moveTo>
                  <a:lnTo>
                    <a:pt x="1511122" y="867342"/>
                  </a:lnTo>
                  <a:lnTo>
                    <a:pt x="1522446" y="861533"/>
                  </a:lnTo>
                  <a:lnTo>
                    <a:pt x="1527395" y="869793"/>
                  </a:lnTo>
                  <a:lnTo>
                    <a:pt x="1516071" y="875602"/>
                  </a:lnTo>
                  <a:close/>
                </a:path>
                <a:path w="2127884" h="2143125">
                  <a:moveTo>
                    <a:pt x="1521450" y="884580"/>
                  </a:moveTo>
                  <a:lnTo>
                    <a:pt x="1519298" y="880989"/>
                  </a:lnTo>
                  <a:lnTo>
                    <a:pt x="1530192" y="874461"/>
                  </a:lnTo>
                  <a:lnTo>
                    <a:pt x="1532775" y="878771"/>
                  </a:lnTo>
                  <a:lnTo>
                    <a:pt x="1521450" y="884580"/>
                  </a:lnTo>
                  <a:close/>
                </a:path>
                <a:path w="2127884" h="2143125">
                  <a:moveTo>
                    <a:pt x="1526399" y="892839"/>
                  </a:moveTo>
                  <a:lnTo>
                    <a:pt x="1525108" y="890685"/>
                  </a:lnTo>
                  <a:lnTo>
                    <a:pt x="1536002" y="884157"/>
                  </a:lnTo>
                  <a:lnTo>
                    <a:pt x="1537078" y="885953"/>
                  </a:lnTo>
                  <a:lnTo>
                    <a:pt x="1526399" y="892839"/>
                  </a:lnTo>
                  <a:close/>
                </a:path>
                <a:path w="2127884" h="2143125">
                  <a:moveTo>
                    <a:pt x="1646251" y="1092865"/>
                  </a:moveTo>
                  <a:lnTo>
                    <a:pt x="1644960" y="1090710"/>
                  </a:lnTo>
                  <a:lnTo>
                    <a:pt x="1656284" y="1084901"/>
                  </a:lnTo>
                  <a:lnTo>
                    <a:pt x="1646251" y="1092865"/>
                  </a:lnTo>
                  <a:close/>
                </a:path>
                <a:path w="2127884" h="2143125">
                  <a:moveTo>
                    <a:pt x="1676160" y="1142781"/>
                  </a:moveTo>
                  <a:lnTo>
                    <a:pt x="1649048" y="1097533"/>
                  </a:lnTo>
                  <a:lnTo>
                    <a:pt x="1659942" y="1091005"/>
                  </a:lnTo>
                  <a:lnTo>
                    <a:pt x="1686408" y="1135176"/>
                  </a:lnTo>
                  <a:lnTo>
                    <a:pt x="1676160" y="1142781"/>
                  </a:lnTo>
                  <a:close/>
                </a:path>
                <a:path w="2127884" h="2143125">
                  <a:moveTo>
                    <a:pt x="1292721" y="502844"/>
                  </a:moveTo>
                  <a:lnTo>
                    <a:pt x="1292075" y="501767"/>
                  </a:lnTo>
                  <a:lnTo>
                    <a:pt x="1297113" y="499585"/>
                  </a:lnTo>
                  <a:lnTo>
                    <a:pt x="1292721" y="502844"/>
                  </a:lnTo>
                  <a:close/>
                </a:path>
                <a:path w="2127884" h="2143125">
                  <a:moveTo>
                    <a:pt x="1296243" y="533432"/>
                  </a:moveTo>
                  <a:lnTo>
                    <a:pt x="1272792" y="494287"/>
                  </a:lnTo>
                  <a:lnTo>
                    <a:pt x="1283038" y="486684"/>
                  </a:lnTo>
                  <a:lnTo>
                    <a:pt x="1307137" y="526905"/>
                  </a:lnTo>
                  <a:lnTo>
                    <a:pt x="1296243" y="533432"/>
                  </a:lnTo>
                  <a:close/>
                </a:path>
                <a:path w="2127884" h="2143125">
                  <a:moveTo>
                    <a:pt x="1302053" y="543128"/>
                  </a:moveTo>
                  <a:lnTo>
                    <a:pt x="1300119" y="539894"/>
                  </a:lnTo>
                  <a:lnTo>
                    <a:pt x="1309289" y="530496"/>
                  </a:lnTo>
                  <a:lnTo>
                    <a:pt x="1311871" y="534805"/>
                  </a:lnTo>
                  <a:lnTo>
                    <a:pt x="1302053" y="543128"/>
                  </a:lnTo>
                  <a:close/>
                </a:path>
                <a:path w="2127884" h="2143125">
                  <a:moveTo>
                    <a:pt x="1307432" y="552106"/>
                  </a:moveTo>
                  <a:lnTo>
                    <a:pt x="1303562" y="545640"/>
                  </a:lnTo>
                  <a:lnTo>
                    <a:pt x="1314023" y="538396"/>
                  </a:lnTo>
                  <a:lnTo>
                    <a:pt x="1316605" y="542706"/>
                  </a:lnTo>
                  <a:lnTo>
                    <a:pt x="1307432" y="552106"/>
                  </a:lnTo>
                  <a:close/>
                </a:path>
                <a:path w="2127884" h="2143125">
                  <a:moveTo>
                    <a:pt x="1501304" y="875666"/>
                  </a:moveTo>
                  <a:lnTo>
                    <a:pt x="1497646" y="869561"/>
                  </a:lnTo>
                  <a:lnTo>
                    <a:pt x="1508755" y="863392"/>
                  </a:lnTo>
                  <a:lnTo>
                    <a:pt x="1512843" y="870215"/>
                  </a:lnTo>
                  <a:lnTo>
                    <a:pt x="1501304" y="875666"/>
                  </a:lnTo>
                  <a:close/>
                </a:path>
                <a:path w="2127884" h="2143125">
                  <a:moveTo>
                    <a:pt x="1505607" y="882848"/>
                  </a:moveTo>
                  <a:lnTo>
                    <a:pt x="1503025" y="878538"/>
                  </a:lnTo>
                  <a:lnTo>
                    <a:pt x="1515210" y="874166"/>
                  </a:lnTo>
                  <a:lnTo>
                    <a:pt x="1517362" y="877757"/>
                  </a:lnTo>
                  <a:lnTo>
                    <a:pt x="1505607" y="882848"/>
                  </a:lnTo>
                  <a:close/>
                </a:path>
                <a:path w="2127884" h="2143125">
                  <a:moveTo>
                    <a:pt x="1511632" y="892903"/>
                  </a:moveTo>
                  <a:lnTo>
                    <a:pt x="1507839" y="886574"/>
                  </a:lnTo>
                  <a:lnTo>
                    <a:pt x="1521090" y="883979"/>
                  </a:lnTo>
                  <a:lnTo>
                    <a:pt x="1522526" y="886375"/>
                  </a:lnTo>
                  <a:lnTo>
                    <a:pt x="1511632" y="892903"/>
                  </a:lnTo>
                  <a:close/>
                </a:path>
                <a:path w="2127884" h="2143125">
                  <a:moveTo>
                    <a:pt x="1633420" y="1096160"/>
                  </a:moveTo>
                  <a:lnTo>
                    <a:pt x="1630623" y="1091492"/>
                  </a:lnTo>
                  <a:lnTo>
                    <a:pt x="1642378" y="1086401"/>
                  </a:lnTo>
                  <a:lnTo>
                    <a:pt x="1646036" y="1092505"/>
                  </a:lnTo>
                  <a:lnTo>
                    <a:pt x="1633420" y="1096160"/>
                  </a:lnTo>
                  <a:close/>
                </a:path>
                <a:path w="2127884" h="2143125">
                  <a:moveTo>
                    <a:pt x="1636002" y="1100469"/>
                  </a:moveTo>
                  <a:lnTo>
                    <a:pt x="1634281" y="1097596"/>
                  </a:lnTo>
                  <a:lnTo>
                    <a:pt x="1646251" y="1092864"/>
                  </a:lnTo>
                  <a:lnTo>
                    <a:pt x="1647327" y="1094660"/>
                  </a:lnTo>
                  <a:lnTo>
                    <a:pt x="1636002" y="1100469"/>
                  </a:lnTo>
                  <a:close/>
                </a:path>
                <a:path w="2127884" h="2143125">
                  <a:moveTo>
                    <a:pt x="1637078" y="1102265"/>
                  </a:moveTo>
                  <a:lnTo>
                    <a:pt x="1647972" y="1095737"/>
                  </a:lnTo>
                  <a:lnTo>
                    <a:pt x="1652276" y="1102920"/>
                  </a:lnTo>
                  <a:lnTo>
                    <a:pt x="1637078" y="1102265"/>
                  </a:lnTo>
                  <a:close/>
                </a:path>
                <a:path w="2127884" h="2143125">
                  <a:moveTo>
                    <a:pt x="1637083" y="1102265"/>
                  </a:moveTo>
                  <a:lnTo>
                    <a:pt x="1652276" y="1102920"/>
                  </a:lnTo>
                  <a:lnTo>
                    <a:pt x="1652491" y="1103279"/>
                  </a:lnTo>
                  <a:lnTo>
                    <a:pt x="1637083" y="1102265"/>
                  </a:lnTo>
                  <a:close/>
                </a:path>
                <a:path w="2127884" h="2143125">
                  <a:moveTo>
                    <a:pt x="1639875" y="1106934"/>
                  </a:moveTo>
                  <a:lnTo>
                    <a:pt x="1637078" y="1102265"/>
                  </a:lnTo>
                  <a:lnTo>
                    <a:pt x="1652491" y="1103279"/>
                  </a:lnTo>
                  <a:lnTo>
                    <a:pt x="1653352" y="1104715"/>
                  </a:lnTo>
                  <a:lnTo>
                    <a:pt x="1639875" y="1106934"/>
                  </a:lnTo>
                  <a:close/>
                </a:path>
                <a:path w="2127884" h="2143125">
                  <a:moveTo>
                    <a:pt x="1645685" y="1116630"/>
                  </a:moveTo>
                  <a:lnTo>
                    <a:pt x="1643533" y="1113039"/>
                  </a:lnTo>
                  <a:lnTo>
                    <a:pt x="1655718" y="1108666"/>
                  </a:lnTo>
                  <a:lnTo>
                    <a:pt x="1656794" y="1110461"/>
                  </a:lnTo>
                  <a:lnTo>
                    <a:pt x="1645685" y="1116630"/>
                  </a:lnTo>
                  <a:close/>
                </a:path>
                <a:path w="2127884" h="2143125">
                  <a:moveTo>
                    <a:pt x="1650203" y="1124170"/>
                  </a:moveTo>
                  <a:lnTo>
                    <a:pt x="1648267" y="1120939"/>
                  </a:lnTo>
                  <a:lnTo>
                    <a:pt x="1659807" y="1115489"/>
                  </a:lnTo>
                  <a:lnTo>
                    <a:pt x="1662604" y="1120157"/>
                  </a:lnTo>
                  <a:lnTo>
                    <a:pt x="1650203" y="1124170"/>
                  </a:lnTo>
                  <a:close/>
                </a:path>
                <a:path w="2127884" h="2143125">
                  <a:moveTo>
                    <a:pt x="1654077" y="1130634"/>
                  </a:moveTo>
                  <a:lnTo>
                    <a:pt x="1653649" y="1129913"/>
                  </a:lnTo>
                  <a:lnTo>
                    <a:pt x="1662604" y="1120157"/>
                  </a:lnTo>
                  <a:lnTo>
                    <a:pt x="1665831" y="1125543"/>
                  </a:lnTo>
                  <a:lnTo>
                    <a:pt x="1654077" y="1130634"/>
                  </a:lnTo>
                  <a:close/>
                </a:path>
                <a:path w="2127884" h="2143125">
                  <a:moveTo>
                    <a:pt x="1289007" y="546065"/>
                  </a:moveTo>
                  <a:lnTo>
                    <a:pt x="1278894" y="529186"/>
                  </a:lnTo>
                  <a:lnTo>
                    <a:pt x="1288066" y="519786"/>
                  </a:lnTo>
                  <a:lnTo>
                    <a:pt x="1299686" y="539178"/>
                  </a:lnTo>
                  <a:lnTo>
                    <a:pt x="1289007" y="546065"/>
                  </a:lnTo>
                  <a:close/>
                </a:path>
                <a:path w="2127884" h="2143125">
                  <a:moveTo>
                    <a:pt x="1290728" y="548938"/>
                  </a:moveTo>
                  <a:lnTo>
                    <a:pt x="1289868" y="547501"/>
                  </a:lnTo>
                  <a:lnTo>
                    <a:pt x="1300762" y="540974"/>
                  </a:lnTo>
                  <a:lnTo>
                    <a:pt x="1301622" y="542410"/>
                  </a:lnTo>
                  <a:lnTo>
                    <a:pt x="1290728" y="548938"/>
                  </a:lnTo>
                  <a:close/>
                </a:path>
                <a:path w="2127884" h="2143125">
                  <a:moveTo>
                    <a:pt x="1298260" y="561507"/>
                  </a:moveTo>
                  <a:lnTo>
                    <a:pt x="1296108" y="557916"/>
                  </a:lnTo>
                  <a:lnTo>
                    <a:pt x="1305711" y="549233"/>
                  </a:lnTo>
                  <a:lnTo>
                    <a:pt x="1308078" y="553184"/>
                  </a:lnTo>
                  <a:lnTo>
                    <a:pt x="1298260" y="561507"/>
                  </a:lnTo>
                  <a:close/>
                </a:path>
                <a:path w="2127884" h="2143125">
                  <a:moveTo>
                    <a:pt x="1299335" y="563302"/>
                  </a:moveTo>
                  <a:lnTo>
                    <a:pt x="1299120" y="562943"/>
                  </a:lnTo>
                  <a:lnTo>
                    <a:pt x="1309799" y="556056"/>
                  </a:lnTo>
                  <a:lnTo>
                    <a:pt x="1310445" y="557134"/>
                  </a:lnTo>
                  <a:lnTo>
                    <a:pt x="1299335" y="563302"/>
                  </a:lnTo>
                  <a:close/>
                </a:path>
                <a:path w="2127884" h="2143125">
                  <a:moveTo>
                    <a:pt x="1305791" y="574076"/>
                  </a:moveTo>
                  <a:lnTo>
                    <a:pt x="1302133" y="567971"/>
                  </a:lnTo>
                  <a:lnTo>
                    <a:pt x="1311521" y="558929"/>
                  </a:lnTo>
                  <a:lnTo>
                    <a:pt x="1313692" y="562554"/>
                  </a:lnTo>
                  <a:lnTo>
                    <a:pt x="1305791" y="574076"/>
                  </a:lnTo>
                  <a:close/>
                </a:path>
                <a:path w="2127884" h="2143125">
                  <a:moveTo>
                    <a:pt x="1466740" y="842691"/>
                  </a:moveTo>
                  <a:lnTo>
                    <a:pt x="1464158" y="838382"/>
                  </a:lnTo>
                  <a:lnTo>
                    <a:pt x="1478065" y="836882"/>
                  </a:lnTo>
                  <a:lnTo>
                    <a:pt x="1466740" y="842691"/>
                  </a:lnTo>
                  <a:close/>
                </a:path>
                <a:path w="2127884" h="2143125">
                  <a:moveTo>
                    <a:pt x="1471259" y="850232"/>
                  </a:moveTo>
                  <a:lnTo>
                    <a:pt x="1468247" y="845205"/>
                  </a:lnTo>
                  <a:lnTo>
                    <a:pt x="1480217" y="840473"/>
                  </a:lnTo>
                  <a:lnTo>
                    <a:pt x="1481723" y="842987"/>
                  </a:lnTo>
                  <a:lnTo>
                    <a:pt x="1471259" y="850232"/>
                  </a:lnTo>
                  <a:close/>
                </a:path>
                <a:path w="2127884" h="2143125">
                  <a:moveTo>
                    <a:pt x="1480296" y="865315"/>
                  </a:moveTo>
                  <a:lnTo>
                    <a:pt x="1477499" y="860647"/>
                  </a:lnTo>
                  <a:lnTo>
                    <a:pt x="1489039" y="855196"/>
                  </a:lnTo>
                  <a:lnTo>
                    <a:pt x="1493127" y="862019"/>
                  </a:lnTo>
                  <a:lnTo>
                    <a:pt x="1480296" y="865315"/>
                  </a:lnTo>
                  <a:close/>
                </a:path>
                <a:path w="2127884" h="2143125">
                  <a:moveTo>
                    <a:pt x="1619514" y="1097660"/>
                  </a:moveTo>
                  <a:lnTo>
                    <a:pt x="1615640" y="1091196"/>
                  </a:lnTo>
                  <a:lnTo>
                    <a:pt x="1627180" y="1085746"/>
                  </a:lnTo>
                  <a:lnTo>
                    <a:pt x="1629977" y="1090414"/>
                  </a:lnTo>
                  <a:lnTo>
                    <a:pt x="1619514" y="1097660"/>
                  </a:lnTo>
                  <a:close/>
                </a:path>
                <a:path w="2127884" h="2143125">
                  <a:moveTo>
                    <a:pt x="1622526" y="1102688"/>
                  </a:moveTo>
                  <a:lnTo>
                    <a:pt x="1619514" y="1097660"/>
                  </a:lnTo>
                  <a:lnTo>
                    <a:pt x="1630838" y="1091851"/>
                  </a:lnTo>
                  <a:lnTo>
                    <a:pt x="1634926" y="1098674"/>
                  </a:lnTo>
                  <a:lnTo>
                    <a:pt x="1622526" y="1102688"/>
                  </a:lnTo>
                  <a:close/>
                </a:path>
                <a:path w="2127884" h="2143125">
                  <a:moveTo>
                    <a:pt x="1628981" y="1113461"/>
                  </a:moveTo>
                  <a:lnTo>
                    <a:pt x="1627260" y="1110588"/>
                  </a:lnTo>
                  <a:lnTo>
                    <a:pt x="1638154" y="1104061"/>
                  </a:lnTo>
                  <a:lnTo>
                    <a:pt x="1640306" y="1107652"/>
                  </a:lnTo>
                  <a:lnTo>
                    <a:pt x="1628981" y="1113461"/>
                  </a:lnTo>
                  <a:close/>
                </a:path>
                <a:path w="2127884" h="2143125">
                  <a:moveTo>
                    <a:pt x="1636512" y="1126029"/>
                  </a:moveTo>
                  <a:lnTo>
                    <a:pt x="1631133" y="1117052"/>
                  </a:lnTo>
                  <a:lnTo>
                    <a:pt x="1645470" y="1116270"/>
                  </a:lnTo>
                  <a:lnTo>
                    <a:pt x="1648052" y="1120579"/>
                  </a:lnTo>
                  <a:lnTo>
                    <a:pt x="1636512" y="1126029"/>
                  </a:lnTo>
                  <a:close/>
                </a:path>
                <a:path w="2127884" h="2143125">
                  <a:moveTo>
                    <a:pt x="1639740" y="1131417"/>
                  </a:moveTo>
                  <a:lnTo>
                    <a:pt x="1639525" y="1131058"/>
                  </a:lnTo>
                  <a:lnTo>
                    <a:pt x="1650204" y="1124171"/>
                  </a:lnTo>
                  <a:lnTo>
                    <a:pt x="1650849" y="1125248"/>
                  </a:lnTo>
                  <a:lnTo>
                    <a:pt x="1639740" y="1131417"/>
                  </a:lnTo>
                  <a:close/>
                </a:path>
                <a:path w="2127884" h="2143125">
                  <a:moveTo>
                    <a:pt x="1288656" y="570189"/>
                  </a:moveTo>
                  <a:lnTo>
                    <a:pt x="1271012" y="540742"/>
                  </a:lnTo>
                  <a:lnTo>
                    <a:pt x="1282337" y="534932"/>
                  </a:lnTo>
                  <a:lnTo>
                    <a:pt x="1298044" y="561147"/>
                  </a:lnTo>
                  <a:lnTo>
                    <a:pt x="1288656" y="570189"/>
                  </a:lnTo>
                  <a:close/>
                </a:path>
                <a:path w="2127884" h="2143125">
                  <a:moveTo>
                    <a:pt x="1290593" y="573421"/>
                  </a:moveTo>
                  <a:lnTo>
                    <a:pt x="1289302" y="571266"/>
                  </a:lnTo>
                  <a:lnTo>
                    <a:pt x="1299550" y="563661"/>
                  </a:lnTo>
                  <a:lnTo>
                    <a:pt x="1300411" y="565098"/>
                  </a:lnTo>
                  <a:lnTo>
                    <a:pt x="1290593" y="573421"/>
                  </a:lnTo>
                  <a:close/>
                </a:path>
                <a:path w="2127884" h="2143125">
                  <a:moveTo>
                    <a:pt x="1301352" y="591377"/>
                  </a:moveTo>
                  <a:lnTo>
                    <a:pt x="1293175" y="577730"/>
                  </a:lnTo>
                  <a:lnTo>
                    <a:pt x="1302993" y="569407"/>
                  </a:lnTo>
                  <a:lnTo>
                    <a:pt x="1308783" y="579070"/>
                  </a:lnTo>
                  <a:lnTo>
                    <a:pt x="1301352" y="591377"/>
                  </a:lnTo>
                  <a:close/>
                </a:path>
                <a:path w="2127884" h="2143125">
                  <a:moveTo>
                    <a:pt x="1307592" y="601791"/>
                  </a:moveTo>
                  <a:lnTo>
                    <a:pt x="1304149" y="596045"/>
                  </a:lnTo>
                  <a:lnTo>
                    <a:pt x="1315904" y="590954"/>
                  </a:lnTo>
                  <a:lnTo>
                    <a:pt x="1318271" y="594904"/>
                  </a:lnTo>
                  <a:lnTo>
                    <a:pt x="1307592" y="601791"/>
                  </a:lnTo>
                  <a:close/>
                </a:path>
                <a:path w="2127884" h="2143125">
                  <a:moveTo>
                    <a:pt x="1309528" y="605023"/>
                  </a:moveTo>
                  <a:lnTo>
                    <a:pt x="1308668" y="603586"/>
                  </a:lnTo>
                  <a:lnTo>
                    <a:pt x="1319562" y="597059"/>
                  </a:lnTo>
                  <a:lnTo>
                    <a:pt x="1320422" y="598495"/>
                  </a:lnTo>
                  <a:lnTo>
                    <a:pt x="1309528" y="605023"/>
                  </a:lnTo>
                  <a:close/>
                </a:path>
                <a:path w="2127884" h="2143125">
                  <a:moveTo>
                    <a:pt x="1452404" y="843473"/>
                  </a:moveTo>
                  <a:lnTo>
                    <a:pt x="1447239" y="834854"/>
                  </a:lnTo>
                  <a:lnTo>
                    <a:pt x="1458994" y="829763"/>
                  </a:lnTo>
                  <a:lnTo>
                    <a:pt x="1463728" y="837663"/>
                  </a:lnTo>
                  <a:lnTo>
                    <a:pt x="1452404" y="843473"/>
                  </a:lnTo>
                  <a:close/>
                </a:path>
                <a:path w="2127884" h="2143125">
                  <a:moveTo>
                    <a:pt x="1457353" y="851732"/>
                  </a:moveTo>
                  <a:lnTo>
                    <a:pt x="1453264" y="844909"/>
                  </a:lnTo>
                  <a:lnTo>
                    <a:pt x="1465665" y="840896"/>
                  </a:lnTo>
                  <a:lnTo>
                    <a:pt x="1468247" y="845205"/>
                  </a:lnTo>
                  <a:lnTo>
                    <a:pt x="1457353" y="851732"/>
                  </a:lnTo>
                  <a:close/>
                </a:path>
                <a:path w="2127884" h="2143125">
                  <a:moveTo>
                    <a:pt x="1464453" y="863583"/>
                  </a:moveTo>
                  <a:lnTo>
                    <a:pt x="1460150" y="856401"/>
                  </a:lnTo>
                  <a:lnTo>
                    <a:pt x="1471905" y="851310"/>
                  </a:lnTo>
                  <a:lnTo>
                    <a:pt x="1477069" y="859928"/>
                  </a:lnTo>
                  <a:lnTo>
                    <a:pt x="1464453" y="863583"/>
                  </a:lnTo>
                  <a:close/>
                </a:path>
                <a:path w="2127884" h="2143125">
                  <a:moveTo>
                    <a:pt x="1468542" y="870406"/>
                  </a:moveTo>
                  <a:lnTo>
                    <a:pt x="1467681" y="868970"/>
                  </a:lnTo>
                  <a:lnTo>
                    <a:pt x="1478575" y="862442"/>
                  </a:lnTo>
                  <a:lnTo>
                    <a:pt x="1479436" y="863878"/>
                  </a:lnTo>
                  <a:lnTo>
                    <a:pt x="1468542" y="870406"/>
                  </a:lnTo>
                  <a:close/>
                </a:path>
                <a:path w="2127884" h="2143125">
                  <a:moveTo>
                    <a:pt x="1474997" y="881179"/>
                  </a:moveTo>
                  <a:lnTo>
                    <a:pt x="1472415" y="876870"/>
                  </a:lnTo>
                  <a:lnTo>
                    <a:pt x="1483309" y="870343"/>
                  </a:lnTo>
                  <a:lnTo>
                    <a:pt x="1485891" y="874652"/>
                  </a:lnTo>
                  <a:lnTo>
                    <a:pt x="1474997" y="881179"/>
                  </a:lnTo>
                  <a:close/>
                </a:path>
                <a:path w="2127884" h="2143125">
                  <a:moveTo>
                    <a:pt x="1477364" y="885130"/>
                  </a:moveTo>
                  <a:lnTo>
                    <a:pt x="1477148" y="884770"/>
                  </a:lnTo>
                  <a:lnTo>
                    <a:pt x="1486967" y="876447"/>
                  </a:lnTo>
                  <a:lnTo>
                    <a:pt x="1488688" y="879320"/>
                  </a:lnTo>
                  <a:lnTo>
                    <a:pt x="1477364" y="885130"/>
                  </a:lnTo>
                  <a:close/>
                </a:path>
                <a:path w="2127884" h="2143125">
                  <a:moveTo>
                    <a:pt x="1601734" y="1092696"/>
                  </a:moveTo>
                  <a:lnTo>
                    <a:pt x="1594418" y="1080486"/>
                  </a:lnTo>
                  <a:lnTo>
                    <a:pt x="1605097" y="1073600"/>
                  </a:lnTo>
                  <a:lnTo>
                    <a:pt x="1612628" y="1086168"/>
                  </a:lnTo>
                  <a:lnTo>
                    <a:pt x="1601734" y="1092696"/>
                  </a:lnTo>
                  <a:close/>
                </a:path>
                <a:path w="2127884" h="2143125">
                  <a:moveTo>
                    <a:pt x="1610126" y="1106702"/>
                  </a:moveTo>
                  <a:lnTo>
                    <a:pt x="1603025" y="1094851"/>
                  </a:lnTo>
                  <a:lnTo>
                    <a:pt x="1613919" y="1088323"/>
                  </a:lnTo>
                  <a:lnTo>
                    <a:pt x="1621881" y="1101610"/>
                  </a:lnTo>
                  <a:lnTo>
                    <a:pt x="1610126" y="1106702"/>
                  </a:lnTo>
                  <a:close/>
                </a:path>
                <a:path w="2127884" h="2143125">
                  <a:moveTo>
                    <a:pt x="1618948" y="1121425"/>
                  </a:moveTo>
                  <a:lnTo>
                    <a:pt x="1611632" y="1109215"/>
                  </a:lnTo>
                  <a:lnTo>
                    <a:pt x="1625323" y="1107356"/>
                  </a:lnTo>
                  <a:lnTo>
                    <a:pt x="1631563" y="1117770"/>
                  </a:lnTo>
                  <a:lnTo>
                    <a:pt x="1618948" y="1121425"/>
                  </a:lnTo>
                  <a:close/>
                </a:path>
                <a:path w="2127884" h="2143125">
                  <a:moveTo>
                    <a:pt x="1635940" y="1128604"/>
                  </a:moveTo>
                  <a:lnTo>
                    <a:pt x="1638018" y="1128543"/>
                  </a:lnTo>
                  <a:lnTo>
                    <a:pt x="1638233" y="1128902"/>
                  </a:lnTo>
                  <a:lnTo>
                    <a:pt x="1635940" y="1128604"/>
                  </a:lnTo>
                  <a:close/>
                </a:path>
                <a:path w="2127884" h="2143125">
                  <a:moveTo>
                    <a:pt x="1623466" y="1128966"/>
                  </a:moveTo>
                  <a:lnTo>
                    <a:pt x="1622175" y="1126811"/>
                  </a:lnTo>
                  <a:lnTo>
                    <a:pt x="1635940" y="1128604"/>
                  </a:lnTo>
                  <a:lnTo>
                    <a:pt x="1623466" y="1128966"/>
                  </a:lnTo>
                  <a:close/>
                </a:path>
                <a:path w="2127884" h="2143125">
                  <a:moveTo>
                    <a:pt x="1286154" y="590722"/>
                  </a:moveTo>
                  <a:lnTo>
                    <a:pt x="1266573" y="558042"/>
                  </a:lnTo>
                  <a:lnTo>
                    <a:pt x="1277682" y="551874"/>
                  </a:lnTo>
                  <a:lnTo>
                    <a:pt x="1296618" y="583476"/>
                  </a:lnTo>
                  <a:lnTo>
                    <a:pt x="1286154" y="590722"/>
                  </a:lnTo>
                  <a:close/>
                </a:path>
                <a:path w="2127884" h="2143125">
                  <a:moveTo>
                    <a:pt x="1293255" y="602572"/>
                  </a:moveTo>
                  <a:lnTo>
                    <a:pt x="1288521" y="594672"/>
                  </a:lnTo>
                  <a:lnTo>
                    <a:pt x="1298554" y="586708"/>
                  </a:lnTo>
                  <a:lnTo>
                    <a:pt x="1303288" y="594608"/>
                  </a:lnTo>
                  <a:lnTo>
                    <a:pt x="1293255" y="602572"/>
                  </a:lnTo>
                  <a:close/>
                </a:path>
                <a:path w="2127884" h="2143125">
                  <a:moveTo>
                    <a:pt x="1296698" y="608318"/>
                  </a:moveTo>
                  <a:lnTo>
                    <a:pt x="1294116" y="604009"/>
                  </a:lnTo>
                  <a:lnTo>
                    <a:pt x="1304364" y="596404"/>
                  </a:lnTo>
                  <a:lnTo>
                    <a:pt x="1307377" y="601432"/>
                  </a:lnTo>
                  <a:lnTo>
                    <a:pt x="1296698" y="608318"/>
                  </a:lnTo>
                  <a:close/>
                </a:path>
                <a:path w="2127884" h="2143125">
                  <a:moveTo>
                    <a:pt x="1301647" y="616578"/>
                  </a:moveTo>
                  <a:lnTo>
                    <a:pt x="1297343" y="609396"/>
                  </a:lnTo>
                  <a:lnTo>
                    <a:pt x="1308237" y="602868"/>
                  </a:lnTo>
                  <a:lnTo>
                    <a:pt x="1312326" y="609691"/>
                  </a:lnTo>
                  <a:lnTo>
                    <a:pt x="1301647" y="616578"/>
                  </a:lnTo>
                  <a:close/>
                </a:path>
                <a:path w="2127884" h="2143125">
                  <a:moveTo>
                    <a:pt x="1307887" y="626992"/>
                  </a:moveTo>
                  <a:lnTo>
                    <a:pt x="1303368" y="619451"/>
                  </a:lnTo>
                  <a:lnTo>
                    <a:pt x="1313832" y="612205"/>
                  </a:lnTo>
                  <a:lnTo>
                    <a:pt x="1315768" y="615437"/>
                  </a:lnTo>
                  <a:lnTo>
                    <a:pt x="1307887" y="626992"/>
                  </a:lnTo>
                  <a:close/>
                </a:path>
                <a:path w="2127884" h="2143125">
                  <a:moveTo>
                    <a:pt x="1393415" y="868569"/>
                  </a:moveTo>
                  <a:lnTo>
                    <a:pt x="1389541" y="862105"/>
                  </a:lnTo>
                  <a:lnTo>
                    <a:pt x="1400864" y="856297"/>
                  </a:lnTo>
                  <a:lnTo>
                    <a:pt x="1444442" y="830186"/>
                  </a:lnTo>
                  <a:lnTo>
                    <a:pt x="1447024" y="834495"/>
                  </a:lnTo>
                  <a:lnTo>
                    <a:pt x="1427524" y="846179"/>
                  </a:lnTo>
                  <a:lnTo>
                    <a:pt x="1424937" y="847058"/>
                  </a:lnTo>
                  <a:lnTo>
                    <a:pt x="1417724" y="850800"/>
                  </a:lnTo>
                  <a:lnTo>
                    <a:pt x="1413266" y="852282"/>
                  </a:lnTo>
                  <a:lnTo>
                    <a:pt x="1432201" y="883884"/>
                  </a:lnTo>
                  <a:lnTo>
                    <a:pt x="1419155" y="886820"/>
                  </a:lnTo>
                  <a:lnTo>
                    <a:pt x="1404737" y="862761"/>
                  </a:lnTo>
                  <a:lnTo>
                    <a:pt x="1393415" y="868569"/>
                  </a:lnTo>
                  <a:close/>
                </a:path>
                <a:path w="2127884" h="2143125">
                  <a:moveTo>
                    <a:pt x="1439189" y="842606"/>
                  </a:moveTo>
                  <a:lnTo>
                    <a:pt x="1448530" y="837009"/>
                  </a:lnTo>
                  <a:lnTo>
                    <a:pt x="1450306" y="839971"/>
                  </a:lnTo>
                  <a:lnTo>
                    <a:pt x="1444719" y="841828"/>
                  </a:lnTo>
                  <a:lnTo>
                    <a:pt x="1439189" y="842606"/>
                  </a:lnTo>
                  <a:close/>
                </a:path>
                <a:path w="2127884" h="2143125">
                  <a:moveTo>
                    <a:pt x="1431046" y="857246"/>
                  </a:moveTo>
                  <a:lnTo>
                    <a:pt x="1426742" y="850064"/>
                  </a:lnTo>
                  <a:lnTo>
                    <a:pt x="1435216" y="844987"/>
                  </a:lnTo>
                  <a:lnTo>
                    <a:pt x="1444719" y="841828"/>
                  </a:lnTo>
                  <a:lnTo>
                    <a:pt x="1450897" y="840959"/>
                  </a:lnTo>
                  <a:lnTo>
                    <a:pt x="1455416" y="848500"/>
                  </a:lnTo>
                  <a:lnTo>
                    <a:pt x="1443876" y="853950"/>
                  </a:lnTo>
                  <a:lnTo>
                    <a:pt x="1441940" y="850718"/>
                  </a:lnTo>
                  <a:lnTo>
                    <a:pt x="1431046" y="857246"/>
                  </a:lnTo>
                  <a:close/>
                </a:path>
                <a:path w="2127884" h="2143125">
                  <a:moveTo>
                    <a:pt x="1450547" y="865083"/>
                  </a:moveTo>
                  <a:lnTo>
                    <a:pt x="1446458" y="858260"/>
                  </a:lnTo>
                  <a:lnTo>
                    <a:pt x="1458428" y="853528"/>
                  </a:lnTo>
                  <a:lnTo>
                    <a:pt x="1461226" y="858196"/>
                  </a:lnTo>
                  <a:lnTo>
                    <a:pt x="1450547" y="865083"/>
                  </a:lnTo>
                  <a:close/>
                </a:path>
                <a:path w="2127884" h="2143125">
                  <a:moveTo>
                    <a:pt x="1456722" y="864799"/>
                  </a:moveTo>
                  <a:lnTo>
                    <a:pt x="1462947" y="861069"/>
                  </a:lnTo>
                  <a:lnTo>
                    <a:pt x="1463808" y="862506"/>
                  </a:lnTo>
                  <a:lnTo>
                    <a:pt x="1456722" y="864799"/>
                  </a:lnTo>
                  <a:close/>
                </a:path>
                <a:path w="2127884" h="2143125">
                  <a:moveTo>
                    <a:pt x="1453344" y="869751"/>
                  </a:moveTo>
                  <a:lnTo>
                    <a:pt x="1453129" y="869392"/>
                  </a:lnTo>
                  <a:lnTo>
                    <a:pt x="1464023" y="862865"/>
                  </a:lnTo>
                  <a:lnTo>
                    <a:pt x="1464668" y="863942"/>
                  </a:lnTo>
                  <a:lnTo>
                    <a:pt x="1453344" y="869751"/>
                  </a:lnTo>
                  <a:close/>
                </a:path>
                <a:path w="2127884" h="2143125">
                  <a:moveTo>
                    <a:pt x="1457647" y="876934"/>
                  </a:moveTo>
                  <a:lnTo>
                    <a:pt x="1457002" y="875856"/>
                  </a:lnTo>
                  <a:lnTo>
                    <a:pt x="1467251" y="868251"/>
                  </a:lnTo>
                  <a:lnTo>
                    <a:pt x="1468542" y="870406"/>
                  </a:lnTo>
                  <a:lnTo>
                    <a:pt x="1457647" y="876934"/>
                  </a:lnTo>
                  <a:close/>
                </a:path>
                <a:path w="2127884" h="2143125">
                  <a:moveTo>
                    <a:pt x="1461736" y="883757"/>
                  </a:moveTo>
                  <a:lnTo>
                    <a:pt x="1459799" y="880525"/>
                  </a:lnTo>
                  <a:lnTo>
                    <a:pt x="1471339" y="875074"/>
                  </a:lnTo>
                  <a:lnTo>
                    <a:pt x="1473490" y="878666"/>
                  </a:lnTo>
                  <a:lnTo>
                    <a:pt x="1461736" y="883757"/>
                  </a:lnTo>
                  <a:close/>
                </a:path>
                <a:path w="2127884" h="2143125">
                  <a:moveTo>
                    <a:pt x="1586321" y="1091682"/>
                  </a:moveTo>
                  <a:lnTo>
                    <a:pt x="1579436" y="1080191"/>
                  </a:lnTo>
                  <a:lnTo>
                    <a:pt x="1590330" y="1073663"/>
                  </a:lnTo>
                  <a:lnTo>
                    <a:pt x="1595709" y="1082641"/>
                  </a:lnTo>
                  <a:lnTo>
                    <a:pt x="1586321" y="1091682"/>
                  </a:lnTo>
                  <a:close/>
                </a:path>
                <a:path w="2127884" h="2143125">
                  <a:moveTo>
                    <a:pt x="1589979" y="1097787"/>
                  </a:moveTo>
                  <a:lnTo>
                    <a:pt x="1586536" y="1092041"/>
                  </a:lnTo>
                  <a:lnTo>
                    <a:pt x="1597646" y="1085873"/>
                  </a:lnTo>
                  <a:lnTo>
                    <a:pt x="1600228" y="1090182"/>
                  </a:lnTo>
                  <a:lnTo>
                    <a:pt x="1589979" y="1097787"/>
                  </a:lnTo>
                  <a:close/>
                </a:path>
                <a:path w="2127884" h="2143125">
                  <a:moveTo>
                    <a:pt x="1607408" y="1126875"/>
                  </a:moveTo>
                  <a:lnTo>
                    <a:pt x="1590410" y="1098505"/>
                  </a:lnTo>
                  <a:lnTo>
                    <a:pt x="1601304" y="1091978"/>
                  </a:lnTo>
                  <a:lnTo>
                    <a:pt x="1619378" y="1122143"/>
                  </a:lnTo>
                  <a:lnTo>
                    <a:pt x="1607408" y="1126875"/>
                  </a:lnTo>
                  <a:close/>
                </a:path>
                <a:path w="2127884" h="2143125">
                  <a:moveTo>
                    <a:pt x="1435216" y="844987"/>
                  </a:moveTo>
                  <a:lnTo>
                    <a:pt x="1439189" y="842606"/>
                  </a:lnTo>
                  <a:lnTo>
                    <a:pt x="1444719" y="841828"/>
                  </a:lnTo>
                  <a:lnTo>
                    <a:pt x="1435216" y="844987"/>
                  </a:lnTo>
                  <a:close/>
                </a:path>
                <a:path w="2127884" h="2143125">
                  <a:moveTo>
                    <a:pt x="1452053" y="867597"/>
                  </a:moveTo>
                  <a:lnTo>
                    <a:pt x="1451407" y="866519"/>
                  </a:lnTo>
                  <a:lnTo>
                    <a:pt x="1456722" y="864799"/>
                  </a:lnTo>
                  <a:lnTo>
                    <a:pt x="1452053" y="867597"/>
                  </a:lnTo>
                  <a:close/>
                </a:path>
                <a:path w="2127884" h="2143125">
                  <a:moveTo>
                    <a:pt x="1425613" y="848179"/>
                  </a:moveTo>
                  <a:lnTo>
                    <a:pt x="1425236" y="847550"/>
                  </a:lnTo>
                  <a:lnTo>
                    <a:pt x="1427524" y="846179"/>
                  </a:lnTo>
                  <a:lnTo>
                    <a:pt x="1437243" y="842880"/>
                  </a:lnTo>
                  <a:lnTo>
                    <a:pt x="1439189" y="842606"/>
                  </a:lnTo>
                  <a:lnTo>
                    <a:pt x="1435216" y="844987"/>
                  </a:lnTo>
                  <a:lnTo>
                    <a:pt x="1425613" y="848179"/>
                  </a:lnTo>
                  <a:close/>
                </a:path>
                <a:path w="2127884" h="2143125">
                  <a:moveTo>
                    <a:pt x="1279133" y="603713"/>
                  </a:moveTo>
                  <a:lnTo>
                    <a:pt x="1266438" y="582526"/>
                  </a:lnTo>
                  <a:lnTo>
                    <a:pt x="1276471" y="574562"/>
                  </a:lnTo>
                  <a:lnTo>
                    <a:pt x="1290027" y="597186"/>
                  </a:lnTo>
                  <a:lnTo>
                    <a:pt x="1279133" y="603713"/>
                  </a:lnTo>
                  <a:close/>
                </a:path>
                <a:path w="2127884" h="2143125">
                  <a:moveTo>
                    <a:pt x="1281285" y="607304"/>
                  </a:moveTo>
                  <a:lnTo>
                    <a:pt x="1279563" y="604432"/>
                  </a:lnTo>
                  <a:lnTo>
                    <a:pt x="1290242" y="597545"/>
                  </a:lnTo>
                  <a:lnTo>
                    <a:pt x="1292609" y="601495"/>
                  </a:lnTo>
                  <a:lnTo>
                    <a:pt x="1281285" y="607304"/>
                  </a:lnTo>
                  <a:close/>
                </a:path>
                <a:path w="2127884" h="2143125">
                  <a:moveTo>
                    <a:pt x="1288250" y="643638"/>
                  </a:moveTo>
                  <a:lnTo>
                    <a:pt x="1284162" y="636815"/>
                  </a:lnTo>
                  <a:lnTo>
                    <a:pt x="1294626" y="629569"/>
                  </a:lnTo>
                  <a:lnTo>
                    <a:pt x="1299495" y="612987"/>
                  </a:lnTo>
                  <a:lnTo>
                    <a:pt x="1305305" y="622683"/>
                  </a:lnTo>
                  <a:lnTo>
                    <a:pt x="1294626" y="629569"/>
                  </a:lnTo>
                  <a:lnTo>
                    <a:pt x="1298066" y="635318"/>
                  </a:lnTo>
                  <a:lnTo>
                    <a:pt x="1288250" y="643638"/>
                  </a:lnTo>
                  <a:close/>
                </a:path>
                <a:path w="2127884" h="2143125">
                  <a:moveTo>
                    <a:pt x="1300866" y="639984"/>
                  </a:moveTo>
                  <a:lnTo>
                    <a:pt x="1296993" y="633520"/>
                  </a:lnTo>
                  <a:lnTo>
                    <a:pt x="1308102" y="627351"/>
                  </a:lnTo>
                  <a:lnTo>
                    <a:pt x="1310684" y="631661"/>
                  </a:lnTo>
                  <a:lnTo>
                    <a:pt x="1300866" y="639984"/>
                  </a:lnTo>
                  <a:close/>
                </a:path>
                <a:path w="2127884" h="2143125">
                  <a:moveTo>
                    <a:pt x="1440083" y="872329"/>
                  </a:moveTo>
                  <a:lnTo>
                    <a:pt x="1432982" y="860478"/>
                  </a:lnTo>
                  <a:lnTo>
                    <a:pt x="1443876" y="853950"/>
                  </a:lnTo>
                  <a:lnTo>
                    <a:pt x="1452053" y="867597"/>
                  </a:lnTo>
                  <a:lnTo>
                    <a:pt x="1440083" y="872329"/>
                  </a:lnTo>
                  <a:close/>
                </a:path>
                <a:path w="2127884" h="2143125">
                  <a:moveTo>
                    <a:pt x="1443526" y="878075"/>
                  </a:moveTo>
                  <a:lnTo>
                    <a:pt x="1442880" y="876997"/>
                  </a:lnTo>
                  <a:lnTo>
                    <a:pt x="1453990" y="870829"/>
                  </a:lnTo>
                  <a:lnTo>
                    <a:pt x="1455065" y="872624"/>
                  </a:lnTo>
                  <a:lnTo>
                    <a:pt x="1443526" y="878075"/>
                  </a:lnTo>
                  <a:close/>
                </a:path>
                <a:path w="2127884" h="2143125">
                  <a:moveTo>
                    <a:pt x="1448044" y="885616"/>
                  </a:moveTo>
                  <a:lnTo>
                    <a:pt x="1445032" y="880588"/>
                  </a:lnTo>
                  <a:lnTo>
                    <a:pt x="1456356" y="874779"/>
                  </a:lnTo>
                  <a:lnTo>
                    <a:pt x="1459154" y="879447"/>
                  </a:lnTo>
                  <a:lnTo>
                    <a:pt x="1448044" y="885616"/>
                  </a:lnTo>
                  <a:close/>
                </a:path>
                <a:path w="2127884" h="2143125">
                  <a:moveTo>
                    <a:pt x="1451272" y="891002"/>
                  </a:moveTo>
                  <a:lnTo>
                    <a:pt x="1450196" y="889207"/>
                  </a:lnTo>
                  <a:lnTo>
                    <a:pt x="1461951" y="884116"/>
                  </a:lnTo>
                  <a:lnTo>
                    <a:pt x="1451272" y="891002"/>
                  </a:lnTo>
                  <a:close/>
                </a:path>
                <a:path w="2127884" h="2143125">
                  <a:moveTo>
                    <a:pt x="1556787" y="1091809"/>
                  </a:moveTo>
                  <a:lnTo>
                    <a:pt x="1555711" y="1090014"/>
                  </a:lnTo>
                  <a:lnTo>
                    <a:pt x="1566605" y="1083486"/>
                  </a:lnTo>
                  <a:lnTo>
                    <a:pt x="1565314" y="1081331"/>
                  </a:lnTo>
                  <a:lnTo>
                    <a:pt x="1575778" y="1074086"/>
                  </a:lnTo>
                  <a:lnTo>
                    <a:pt x="1578575" y="1078754"/>
                  </a:lnTo>
                  <a:lnTo>
                    <a:pt x="1556787" y="1091809"/>
                  </a:lnTo>
                  <a:close/>
                </a:path>
                <a:path w="2127884" h="2143125">
                  <a:moveTo>
                    <a:pt x="1570263" y="1089591"/>
                  </a:moveTo>
                  <a:lnTo>
                    <a:pt x="1568326" y="1086359"/>
                  </a:lnTo>
                  <a:lnTo>
                    <a:pt x="1579436" y="1080191"/>
                  </a:lnTo>
                  <a:lnTo>
                    <a:pt x="1581157" y="1083064"/>
                  </a:lnTo>
                  <a:lnTo>
                    <a:pt x="1570263" y="1089591"/>
                  </a:lnTo>
                  <a:close/>
                </a:path>
                <a:path w="2127884" h="2143125">
                  <a:moveTo>
                    <a:pt x="1574997" y="1097492"/>
                  </a:moveTo>
                  <a:lnTo>
                    <a:pt x="1571554" y="1091746"/>
                  </a:lnTo>
                  <a:lnTo>
                    <a:pt x="1581803" y="1084141"/>
                  </a:lnTo>
                  <a:lnTo>
                    <a:pt x="1585891" y="1090964"/>
                  </a:lnTo>
                  <a:lnTo>
                    <a:pt x="1574997" y="1097492"/>
                  </a:lnTo>
                  <a:close/>
                </a:path>
                <a:path w="2127884" h="2143125">
                  <a:moveTo>
                    <a:pt x="1580807" y="1107188"/>
                  </a:moveTo>
                  <a:lnTo>
                    <a:pt x="1575858" y="1098928"/>
                  </a:lnTo>
                  <a:lnTo>
                    <a:pt x="1586752" y="1092401"/>
                  </a:lnTo>
                  <a:lnTo>
                    <a:pt x="1591701" y="1100660"/>
                  </a:lnTo>
                  <a:lnTo>
                    <a:pt x="1580807" y="1107188"/>
                  </a:lnTo>
                  <a:close/>
                </a:path>
                <a:path w="2127884" h="2143125">
                  <a:moveTo>
                    <a:pt x="1588096" y="1106968"/>
                  </a:moveTo>
                  <a:lnTo>
                    <a:pt x="1593422" y="1103533"/>
                  </a:lnTo>
                  <a:lnTo>
                    <a:pt x="1593637" y="1103891"/>
                  </a:lnTo>
                  <a:lnTo>
                    <a:pt x="1588096" y="1106968"/>
                  </a:lnTo>
                  <a:close/>
                </a:path>
                <a:path w="2127884" h="2143125">
                  <a:moveTo>
                    <a:pt x="1582743" y="1110420"/>
                  </a:moveTo>
                  <a:lnTo>
                    <a:pt x="1582527" y="1110060"/>
                  </a:lnTo>
                  <a:lnTo>
                    <a:pt x="1588096" y="1106968"/>
                  </a:lnTo>
                  <a:lnTo>
                    <a:pt x="1582743" y="1110420"/>
                  </a:lnTo>
                  <a:close/>
                </a:path>
                <a:path w="2127884" h="2143125">
                  <a:moveTo>
                    <a:pt x="1417724" y="850800"/>
                  </a:moveTo>
                  <a:lnTo>
                    <a:pt x="1424940" y="847056"/>
                  </a:lnTo>
                  <a:lnTo>
                    <a:pt x="1427524" y="846179"/>
                  </a:lnTo>
                  <a:lnTo>
                    <a:pt x="1425236" y="847550"/>
                  </a:lnTo>
                  <a:lnTo>
                    <a:pt x="1425613" y="848179"/>
                  </a:lnTo>
                  <a:lnTo>
                    <a:pt x="1417724" y="850800"/>
                  </a:lnTo>
                  <a:close/>
                </a:path>
                <a:path w="2127884" h="2143125">
                  <a:moveTo>
                    <a:pt x="1271252" y="615268"/>
                  </a:moveTo>
                  <a:lnTo>
                    <a:pt x="1261784" y="599467"/>
                  </a:lnTo>
                  <a:lnTo>
                    <a:pt x="1271602" y="591144"/>
                  </a:lnTo>
                  <a:lnTo>
                    <a:pt x="1278916" y="603358"/>
                  </a:lnTo>
                  <a:lnTo>
                    <a:pt x="1271252" y="615268"/>
                  </a:lnTo>
                  <a:close/>
                </a:path>
                <a:path w="2127884" h="2143125">
                  <a:moveTo>
                    <a:pt x="1274910" y="621373"/>
                  </a:moveTo>
                  <a:lnTo>
                    <a:pt x="1272973" y="618141"/>
                  </a:lnTo>
                  <a:lnTo>
                    <a:pt x="1284082" y="611973"/>
                  </a:lnTo>
                  <a:lnTo>
                    <a:pt x="1285155" y="613771"/>
                  </a:lnTo>
                  <a:lnTo>
                    <a:pt x="1274910" y="621373"/>
                  </a:lnTo>
                  <a:close/>
                </a:path>
                <a:path w="2127884" h="2143125">
                  <a:moveTo>
                    <a:pt x="1280074" y="629992"/>
                  </a:moveTo>
                  <a:lnTo>
                    <a:pt x="1278998" y="628197"/>
                  </a:lnTo>
                  <a:lnTo>
                    <a:pt x="1288816" y="619873"/>
                  </a:lnTo>
                  <a:lnTo>
                    <a:pt x="1290749" y="623108"/>
                  </a:lnTo>
                  <a:lnTo>
                    <a:pt x="1280074" y="629992"/>
                  </a:lnTo>
                  <a:close/>
                </a:path>
                <a:path w="2127884" h="2143125">
                  <a:moveTo>
                    <a:pt x="1292123" y="650102"/>
                  </a:moveTo>
                  <a:lnTo>
                    <a:pt x="1289111" y="645075"/>
                  </a:lnTo>
                  <a:lnTo>
                    <a:pt x="1300220" y="638906"/>
                  </a:lnTo>
                  <a:lnTo>
                    <a:pt x="1302799" y="643218"/>
                  </a:lnTo>
                  <a:lnTo>
                    <a:pt x="1292123" y="650102"/>
                  </a:lnTo>
                  <a:close/>
                </a:path>
                <a:path w="2127884" h="2143125">
                  <a:moveTo>
                    <a:pt x="1413912" y="853359"/>
                  </a:moveTo>
                  <a:lnTo>
                    <a:pt x="1413646" y="852916"/>
                  </a:lnTo>
                  <a:lnTo>
                    <a:pt x="1417724" y="850800"/>
                  </a:lnTo>
                  <a:lnTo>
                    <a:pt x="1425613" y="848179"/>
                  </a:lnTo>
                  <a:lnTo>
                    <a:pt x="1413912" y="853359"/>
                  </a:lnTo>
                  <a:close/>
                </a:path>
                <a:path w="2127884" h="2143125">
                  <a:moveTo>
                    <a:pt x="1426822" y="874906"/>
                  </a:moveTo>
                  <a:lnTo>
                    <a:pt x="1414772" y="854796"/>
                  </a:lnTo>
                  <a:lnTo>
                    <a:pt x="1425666" y="848268"/>
                  </a:lnTo>
                  <a:lnTo>
                    <a:pt x="1437716" y="868379"/>
                  </a:lnTo>
                  <a:lnTo>
                    <a:pt x="1426822" y="874906"/>
                  </a:lnTo>
                  <a:close/>
                </a:path>
                <a:path w="2127884" h="2143125">
                  <a:moveTo>
                    <a:pt x="1430265" y="880652"/>
                  </a:moveTo>
                  <a:lnTo>
                    <a:pt x="1427683" y="876343"/>
                  </a:lnTo>
                  <a:lnTo>
                    <a:pt x="1438577" y="869815"/>
                  </a:lnTo>
                  <a:lnTo>
                    <a:pt x="1440725" y="873408"/>
                  </a:lnTo>
                  <a:lnTo>
                    <a:pt x="1430265" y="880652"/>
                  </a:lnTo>
                  <a:close/>
                </a:path>
                <a:path w="2127884" h="2143125">
                  <a:moveTo>
                    <a:pt x="1436290" y="890707"/>
                  </a:moveTo>
                  <a:lnTo>
                    <a:pt x="1430695" y="881370"/>
                  </a:lnTo>
                  <a:lnTo>
                    <a:pt x="1441589" y="874842"/>
                  </a:lnTo>
                  <a:lnTo>
                    <a:pt x="1448260" y="885975"/>
                  </a:lnTo>
                  <a:lnTo>
                    <a:pt x="1436290" y="890707"/>
                  </a:lnTo>
                  <a:close/>
                </a:path>
                <a:path w="2127884" h="2143125">
                  <a:moveTo>
                    <a:pt x="1551838" y="1083550"/>
                  </a:moveTo>
                  <a:lnTo>
                    <a:pt x="1550116" y="1080677"/>
                  </a:lnTo>
                  <a:lnTo>
                    <a:pt x="1561226" y="1074508"/>
                  </a:lnTo>
                  <a:lnTo>
                    <a:pt x="1563162" y="1077740"/>
                  </a:lnTo>
                  <a:lnTo>
                    <a:pt x="1551838" y="1083550"/>
                  </a:lnTo>
                  <a:close/>
                </a:path>
                <a:path w="2127884" h="2143125">
                  <a:moveTo>
                    <a:pt x="1551272" y="1107315"/>
                  </a:moveTo>
                  <a:lnTo>
                    <a:pt x="1547614" y="1101210"/>
                  </a:lnTo>
                  <a:lnTo>
                    <a:pt x="1558508" y="1094682"/>
                  </a:lnTo>
                  <a:lnTo>
                    <a:pt x="1558723" y="1095041"/>
                  </a:lnTo>
                  <a:lnTo>
                    <a:pt x="1568757" y="1087077"/>
                  </a:lnTo>
                  <a:lnTo>
                    <a:pt x="1573060" y="1094260"/>
                  </a:lnTo>
                  <a:lnTo>
                    <a:pt x="1551272" y="1107315"/>
                  </a:lnTo>
                  <a:close/>
                </a:path>
                <a:path w="2127884" h="2143125">
                  <a:moveTo>
                    <a:pt x="1559664" y="1121320"/>
                  </a:moveTo>
                  <a:lnTo>
                    <a:pt x="1551487" y="1107674"/>
                  </a:lnTo>
                  <a:lnTo>
                    <a:pt x="1562812" y="1101865"/>
                  </a:lnTo>
                  <a:lnTo>
                    <a:pt x="1573706" y="1095337"/>
                  </a:lnTo>
                  <a:lnTo>
                    <a:pt x="1576930" y="1100726"/>
                  </a:lnTo>
                  <a:lnTo>
                    <a:pt x="1566470" y="1107969"/>
                  </a:lnTo>
                  <a:lnTo>
                    <a:pt x="1570558" y="1114793"/>
                  </a:lnTo>
                  <a:lnTo>
                    <a:pt x="1559664" y="1121320"/>
                  </a:lnTo>
                  <a:close/>
                </a:path>
                <a:path w="2127884" h="2143125">
                  <a:moveTo>
                    <a:pt x="1571204" y="1115870"/>
                  </a:moveTo>
                  <a:lnTo>
                    <a:pt x="1566470" y="1107969"/>
                  </a:lnTo>
                  <a:lnTo>
                    <a:pt x="1577364" y="1101442"/>
                  </a:lnTo>
                  <a:lnTo>
                    <a:pt x="1581019" y="1107549"/>
                  </a:lnTo>
                  <a:lnTo>
                    <a:pt x="1571204" y="1115870"/>
                  </a:lnTo>
                  <a:close/>
                </a:path>
                <a:path w="2127884" h="2143125">
                  <a:moveTo>
                    <a:pt x="1562246" y="1125629"/>
                  </a:moveTo>
                  <a:lnTo>
                    <a:pt x="1560094" y="1122038"/>
                  </a:lnTo>
                  <a:lnTo>
                    <a:pt x="1572495" y="1118025"/>
                  </a:lnTo>
                  <a:lnTo>
                    <a:pt x="1584034" y="1112574"/>
                  </a:lnTo>
                  <a:lnTo>
                    <a:pt x="1584246" y="1112935"/>
                  </a:lnTo>
                  <a:lnTo>
                    <a:pt x="1574216" y="1120897"/>
                  </a:lnTo>
                  <a:lnTo>
                    <a:pt x="1573140" y="1119102"/>
                  </a:lnTo>
                  <a:lnTo>
                    <a:pt x="1562246" y="1125629"/>
                  </a:lnTo>
                  <a:close/>
                </a:path>
                <a:path w="2127884" h="2143125">
                  <a:moveTo>
                    <a:pt x="1554205" y="1087500"/>
                  </a:moveTo>
                  <a:lnTo>
                    <a:pt x="1553990" y="1087141"/>
                  </a:lnTo>
                  <a:lnTo>
                    <a:pt x="1564665" y="1080256"/>
                  </a:lnTo>
                  <a:lnTo>
                    <a:pt x="1554205" y="1087500"/>
                  </a:lnTo>
                  <a:close/>
                </a:path>
                <a:path w="2127884" h="2143125">
                  <a:moveTo>
                    <a:pt x="1268319" y="635083"/>
                  </a:moveTo>
                  <a:lnTo>
                    <a:pt x="1255839" y="614255"/>
                  </a:lnTo>
                  <a:lnTo>
                    <a:pt x="1266302" y="607009"/>
                  </a:lnTo>
                  <a:lnTo>
                    <a:pt x="1278783" y="627837"/>
                  </a:lnTo>
                  <a:lnTo>
                    <a:pt x="1268319" y="635083"/>
                  </a:lnTo>
                  <a:close/>
                </a:path>
                <a:path w="2127884" h="2143125">
                  <a:moveTo>
                    <a:pt x="1273053" y="642984"/>
                  </a:moveTo>
                  <a:lnTo>
                    <a:pt x="1270040" y="637956"/>
                  </a:lnTo>
                  <a:lnTo>
                    <a:pt x="1279859" y="629633"/>
                  </a:lnTo>
                  <a:lnTo>
                    <a:pt x="1282871" y="634661"/>
                  </a:lnTo>
                  <a:lnTo>
                    <a:pt x="1273053" y="642984"/>
                  </a:lnTo>
                  <a:close/>
                </a:path>
                <a:path w="2127884" h="2143125">
                  <a:moveTo>
                    <a:pt x="1280584" y="655553"/>
                  </a:moveTo>
                  <a:lnTo>
                    <a:pt x="1273053" y="642984"/>
                  </a:lnTo>
                  <a:lnTo>
                    <a:pt x="1285238" y="638611"/>
                  </a:lnTo>
                  <a:lnTo>
                    <a:pt x="1292123" y="650102"/>
                  </a:lnTo>
                  <a:lnTo>
                    <a:pt x="1280584" y="655553"/>
                  </a:lnTo>
                  <a:close/>
                </a:path>
                <a:path w="2127884" h="2143125">
                  <a:moveTo>
                    <a:pt x="1300165" y="688232"/>
                  </a:moveTo>
                  <a:lnTo>
                    <a:pt x="1295216" y="679972"/>
                  </a:lnTo>
                  <a:lnTo>
                    <a:pt x="1307831" y="676317"/>
                  </a:lnTo>
                  <a:lnTo>
                    <a:pt x="1311489" y="682422"/>
                  </a:lnTo>
                  <a:lnTo>
                    <a:pt x="1300165" y="688232"/>
                  </a:lnTo>
                  <a:close/>
                </a:path>
                <a:path w="2127884" h="2143125">
                  <a:moveTo>
                    <a:pt x="1304898" y="696132"/>
                  </a:moveTo>
                  <a:lnTo>
                    <a:pt x="1300810" y="689309"/>
                  </a:lnTo>
                  <a:lnTo>
                    <a:pt x="1311489" y="682422"/>
                  </a:lnTo>
                  <a:lnTo>
                    <a:pt x="1315147" y="688527"/>
                  </a:lnTo>
                  <a:lnTo>
                    <a:pt x="1304898" y="696132"/>
                  </a:lnTo>
                  <a:close/>
                </a:path>
                <a:path w="2127884" h="2143125">
                  <a:moveTo>
                    <a:pt x="1541374" y="1090796"/>
                  </a:moveTo>
                  <a:lnTo>
                    <a:pt x="1538146" y="1085409"/>
                  </a:lnTo>
                  <a:lnTo>
                    <a:pt x="1549041" y="1078881"/>
                  </a:lnTo>
                  <a:lnTo>
                    <a:pt x="1551407" y="1082832"/>
                  </a:lnTo>
                  <a:lnTo>
                    <a:pt x="1541374" y="1090796"/>
                  </a:lnTo>
                  <a:close/>
                </a:path>
                <a:path w="2127884" h="2143125">
                  <a:moveTo>
                    <a:pt x="1543956" y="1095105"/>
                  </a:moveTo>
                  <a:lnTo>
                    <a:pt x="1541589" y="1091155"/>
                  </a:lnTo>
                  <a:lnTo>
                    <a:pt x="1552483" y="1084627"/>
                  </a:lnTo>
                  <a:lnTo>
                    <a:pt x="1554850" y="1088577"/>
                  </a:lnTo>
                  <a:lnTo>
                    <a:pt x="1543956" y="1095105"/>
                  </a:lnTo>
                  <a:close/>
                </a:path>
                <a:path w="2127884" h="2143125">
                  <a:moveTo>
                    <a:pt x="1502962" y="1125524"/>
                  </a:moveTo>
                  <a:lnTo>
                    <a:pt x="1499949" y="1120497"/>
                  </a:lnTo>
                  <a:lnTo>
                    <a:pt x="1510844" y="1113969"/>
                  </a:lnTo>
                  <a:lnTo>
                    <a:pt x="1510413" y="1113251"/>
                  </a:lnTo>
                  <a:lnTo>
                    <a:pt x="1520231" y="1104928"/>
                  </a:lnTo>
                  <a:lnTo>
                    <a:pt x="1520877" y="1106005"/>
                  </a:lnTo>
                  <a:lnTo>
                    <a:pt x="1530910" y="1098041"/>
                  </a:lnTo>
                  <a:lnTo>
                    <a:pt x="1532417" y="1100555"/>
                  </a:lnTo>
                  <a:lnTo>
                    <a:pt x="1542880" y="1093309"/>
                  </a:lnTo>
                  <a:lnTo>
                    <a:pt x="1545893" y="1098337"/>
                  </a:lnTo>
                  <a:lnTo>
                    <a:pt x="1555926" y="1090373"/>
                  </a:lnTo>
                  <a:lnTo>
                    <a:pt x="1558508" y="1094682"/>
                  </a:lnTo>
                  <a:lnTo>
                    <a:pt x="1546753" y="1099773"/>
                  </a:lnTo>
                  <a:lnTo>
                    <a:pt x="1522747" y="1114068"/>
                  </a:lnTo>
                  <a:lnTo>
                    <a:pt x="1513980" y="1119205"/>
                  </a:lnTo>
                  <a:lnTo>
                    <a:pt x="1502962" y="1125524"/>
                  </a:lnTo>
                  <a:close/>
                </a:path>
                <a:path w="2127884" h="2143125">
                  <a:moveTo>
                    <a:pt x="1568208" y="1124984"/>
                  </a:moveTo>
                  <a:lnTo>
                    <a:pt x="1573570" y="1119820"/>
                  </a:lnTo>
                  <a:lnTo>
                    <a:pt x="1574431" y="1121256"/>
                  </a:lnTo>
                  <a:lnTo>
                    <a:pt x="1568208" y="1124984"/>
                  </a:lnTo>
                  <a:close/>
                </a:path>
                <a:path w="2127884" h="2143125">
                  <a:moveTo>
                    <a:pt x="1564183" y="1128861"/>
                  </a:moveTo>
                  <a:lnTo>
                    <a:pt x="1563537" y="1127783"/>
                  </a:lnTo>
                  <a:lnTo>
                    <a:pt x="1568208" y="1124984"/>
                  </a:lnTo>
                  <a:lnTo>
                    <a:pt x="1564183" y="1128861"/>
                  </a:lnTo>
                  <a:close/>
                </a:path>
                <a:path w="2127884" h="2143125">
                  <a:moveTo>
                    <a:pt x="1269474" y="661721"/>
                  </a:moveTo>
                  <a:lnTo>
                    <a:pt x="1254197" y="636224"/>
                  </a:lnTo>
                  <a:lnTo>
                    <a:pt x="1264446" y="628619"/>
                  </a:lnTo>
                  <a:lnTo>
                    <a:pt x="1280799" y="655912"/>
                  </a:lnTo>
                  <a:lnTo>
                    <a:pt x="1269474" y="661721"/>
                  </a:lnTo>
                  <a:close/>
                </a:path>
                <a:path w="2127884" h="2143125">
                  <a:moveTo>
                    <a:pt x="1271196" y="664594"/>
                  </a:moveTo>
                  <a:lnTo>
                    <a:pt x="1270765" y="663876"/>
                  </a:lnTo>
                  <a:lnTo>
                    <a:pt x="1281660" y="657348"/>
                  </a:lnTo>
                  <a:lnTo>
                    <a:pt x="1282520" y="658784"/>
                  </a:lnTo>
                  <a:lnTo>
                    <a:pt x="1271196" y="664594"/>
                  </a:lnTo>
                  <a:close/>
                </a:path>
                <a:path w="2127884" h="2143125">
                  <a:moveTo>
                    <a:pt x="1274208" y="669621"/>
                  </a:moveTo>
                  <a:lnTo>
                    <a:pt x="1273563" y="668544"/>
                  </a:lnTo>
                  <a:lnTo>
                    <a:pt x="1284887" y="662735"/>
                  </a:lnTo>
                  <a:lnTo>
                    <a:pt x="1274208" y="669621"/>
                  </a:lnTo>
                  <a:close/>
                </a:path>
                <a:path w="2127884" h="2143125">
                  <a:moveTo>
                    <a:pt x="1277221" y="674649"/>
                  </a:moveTo>
                  <a:lnTo>
                    <a:pt x="1276575" y="673572"/>
                  </a:lnTo>
                  <a:lnTo>
                    <a:pt x="1287254" y="666685"/>
                  </a:lnTo>
                  <a:lnTo>
                    <a:pt x="1288115" y="668121"/>
                  </a:lnTo>
                  <a:lnTo>
                    <a:pt x="1277221" y="674649"/>
                  </a:lnTo>
                  <a:close/>
                </a:path>
                <a:path w="2127884" h="2143125">
                  <a:moveTo>
                    <a:pt x="1282170" y="682909"/>
                  </a:moveTo>
                  <a:lnTo>
                    <a:pt x="1281955" y="682549"/>
                  </a:lnTo>
                  <a:lnTo>
                    <a:pt x="1293279" y="676740"/>
                  </a:lnTo>
                  <a:lnTo>
                    <a:pt x="1282170" y="682909"/>
                  </a:lnTo>
                  <a:close/>
                </a:path>
                <a:path w="2127884" h="2143125">
                  <a:moveTo>
                    <a:pt x="1286688" y="690450"/>
                  </a:moveTo>
                  <a:lnTo>
                    <a:pt x="1282600" y="683627"/>
                  </a:lnTo>
                  <a:lnTo>
                    <a:pt x="1293279" y="676740"/>
                  </a:lnTo>
                  <a:lnTo>
                    <a:pt x="1296290" y="681769"/>
                  </a:lnTo>
                  <a:lnTo>
                    <a:pt x="1286688" y="690450"/>
                  </a:lnTo>
                  <a:close/>
                </a:path>
                <a:path w="2127884" h="2143125">
                  <a:moveTo>
                    <a:pt x="1293144" y="701223"/>
                  </a:moveTo>
                  <a:lnTo>
                    <a:pt x="1290777" y="697273"/>
                  </a:lnTo>
                  <a:lnTo>
                    <a:pt x="1299949" y="687873"/>
                  </a:lnTo>
                  <a:lnTo>
                    <a:pt x="1303391" y="693619"/>
                  </a:lnTo>
                  <a:lnTo>
                    <a:pt x="1293144" y="701223"/>
                  </a:lnTo>
                  <a:close/>
                </a:path>
                <a:path w="2127884" h="2143125">
                  <a:moveTo>
                    <a:pt x="1302659" y="698572"/>
                  </a:moveTo>
                  <a:lnTo>
                    <a:pt x="1305329" y="696850"/>
                  </a:lnTo>
                  <a:lnTo>
                    <a:pt x="1305544" y="697209"/>
                  </a:lnTo>
                  <a:lnTo>
                    <a:pt x="1302659" y="698572"/>
                  </a:lnTo>
                  <a:close/>
                </a:path>
                <a:path w="2127884" h="2143125">
                  <a:moveTo>
                    <a:pt x="1298953" y="710919"/>
                  </a:moveTo>
                  <a:lnTo>
                    <a:pt x="1297232" y="708046"/>
                  </a:lnTo>
                  <a:lnTo>
                    <a:pt x="1307050" y="699723"/>
                  </a:lnTo>
                  <a:lnTo>
                    <a:pt x="1309847" y="704392"/>
                  </a:lnTo>
                  <a:lnTo>
                    <a:pt x="1298953" y="710919"/>
                  </a:lnTo>
                  <a:close/>
                </a:path>
                <a:path w="2127884" h="2143125">
                  <a:moveTo>
                    <a:pt x="1402237" y="883293"/>
                  </a:moveTo>
                  <a:lnTo>
                    <a:pt x="1394060" y="869646"/>
                  </a:lnTo>
                  <a:lnTo>
                    <a:pt x="1404739" y="862760"/>
                  </a:lnTo>
                  <a:lnTo>
                    <a:pt x="1415713" y="881074"/>
                  </a:lnTo>
                  <a:lnTo>
                    <a:pt x="1402237" y="883293"/>
                  </a:lnTo>
                  <a:close/>
                </a:path>
                <a:path w="2127884" h="2143125">
                  <a:moveTo>
                    <a:pt x="1529189" y="1095168"/>
                  </a:moveTo>
                  <a:lnTo>
                    <a:pt x="1526176" y="1090141"/>
                  </a:lnTo>
                  <a:lnTo>
                    <a:pt x="1537286" y="1083972"/>
                  </a:lnTo>
                  <a:lnTo>
                    <a:pt x="1540083" y="1088641"/>
                  </a:lnTo>
                  <a:lnTo>
                    <a:pt x="1529189" y="1095168"/>
                  </a:lnTo>
                  <a:close/>
                </a:path>
                <a:path w="2127884" h="2143125">
                  <a:moveTo>
                    <a:pt x="1539733" y="1112765"/>
                  </a:moveTo>
                  <a:lnTo>
                    <a:pt x="1537581" y="1109174"/>
                  </a:lnTo>
                  <a:lnTo>
                    <a:pt x="1548475" y="1102646"/>
                  </a:lnTo>
                  <a:lnTo>
                    <a:pt x="1552348" y="1109110"/>
                  </a:lnTo>
                  <a:lnTo>
                    <a:pt x="1539733" y="1112765"/>
                  </a:lnTo>
                  <a:close/>
                </a:path>
                <a:path w="2127884" h="2143125">
                  <a:moveTo>
                    <a:pt x="1550491" y="1130721"/>
                  </a:moveTo>
                  <a:lnTo>
                    <a:pt x="1541884" y="1116356"/>
                  </a:lnTo>
                  <a:lnTo>
                    <a:pt x="1552563" y="1109469"/>
                  </a:lnTo>
                  <a:lnTo>
                    <a:pt x="1561170" y="1123834"/>
                  </a:lnTo>
                  <a:lnTo>
                    <a:pt x="1550491" y="1130721"/>
                  </a:lnTo>
                  <a:close/>
                </a:path>
                <a:path w="2127884" h="2143125">
                  <a:moveTo>
                    <a:pt x="1554149" y="1136825"/>
                  </a:moveTo>
                  <a:lnTo>
                    <a:pt x="1553288" y="1135389"/>
                  </a:lnTo>
                  <a:lnTo>
                    <a:pt x="1564183" y="1128861"/>
                  </a:lnTo>
                  <a:lnTo>
                    <a:pt x="1565688" y="1131375"/>
                  </a:lnTo>
                  <a:lnTo>
                    <a:pt x="1554149" y="1136825"/>
                  </a:lnTo>
                  <a:close/>
                </a:path>
                <a:path w="2127884" h="2143125">
                  <a:moveTo>
                    <a:pt x="1294650" y="703737"/>
                  </a:moveTo>
                  <a:lnTo>
                    <a:pt x="1294004" y="702660"/>
                  </a:lnTo>
                  <a:lnTo>
                    <a:pt x="1302659" y="698572"/>
                  </a:lnTo>
                  <a:lnTo>
                    <a:pt x="1294650" y="703737"/>
                  </a:lnTo>
                  <a:close/>
                </a:path>
                <a:path w="2127884" h="2143125">
                  <a:moveTo>
                    <a:pt x="1035876" y="296568"/>
                  </a:moveTo>
                  <a:lnTo>
                    <a:pt x="1035015" y="295131"/>
                  </a:lnTo>
                  <a:lnTo>
                    <a:pt x="1046124" y="288963"/>
                  </a:lnTo>
                  <a:lnTo>
                    <a:pt x="1046555" y="289681"/>
                  </a:lnTo>
                  <a:lnTo>
                    <a:pt x="1035876" y="296568"/>
                  </a:lnTo>
                  <a:close/>
                </a:path>
                <a:path w="2127884" h="2143125">
                  <a:moveTo>
                    <a:pt x="1058684" y="334634"/>
                  </a:moveTo>
                  <a:lnTo>
                    <a:pt x="1043192" y="308778"/>
                  </a:lnTo>
                  <a:lnTo>
                    <a:pt x="1055377" y="304405"/>
                  </a:lnTo>
                  <a:lnTo>
                    <a:pt x="1068287" y="325952"/>
                  </a:lnTo>
                  <a:lnTo>
                    <a:pt x="1058684" y="334634"/>
                  </a:lnTo>
                  <a:close/>
                </a:path>
                <a:path w="2127884" h="2143125">
                  <a:moveTo>
                    <a:pt x="1260732" y="671840"/>
                  </a:moveTo>
                  <a:lnTo>
                    <a:pt x="1251480" y="656398"/>
                  </a:lnTo>
                  <a:lnTo>
                    <a:pt x="1261943" y="649152"/>
                  </a:lnTo>
                  <a:lnTo>
                    <a:pt x="1271626" y="665312"/>
                  </a:lnTo>
                  <a:lnTo>
                    <a:pt x="1260732" y="671840"/>
                  </a:lnTo>
                  <a:close/>
                </a:path>
                <a:path w="2127884" h="2143125">
                  <a:moveTo>
                    <a:pt x="1261593" y="673276"/>
                  </a:moveTo>
                  <a:lnTo>
                    <a:pt x="1261163" y="672558"/>
                  </a:lnTo>
                  <a:lnTo>
                    <a:pt x="1271626" y="665312"/>
                  </a:lnTo>
                  <a:lnTo>
                    <a:pt x="1274208" y="669621"/>
                  </a:lnTo>
                  <a:lnTo>
                    <a:pt x="1261593" y="673276"/>
                  </a:lnTo>
                  <a:close/>
                </a:path>
                <a:path w="2127884" h="2143125">
                  <a:moveTo>
                    <a:pt x="1269124" y="685845"/>
                  </a:moveTo>
                  <a:lnTo>
                    <a:pt x="1265896" y="680458"/>
                  </a:lnTo>
                  <a:lnTo>
                    <a:pt x="1276360" y="673213"/>
                  </a:lnTo>
                  <a:lnTo>
                    <a:pt x="1279373" y="678240"/>
                  </a:lnTo>
                  <a:lnTo>
                    <a:pt x="1269124" y="685845"/>
                  </a:lnTo>
                  <a:close/>
                </a:path>
                <a:path w="2127884" h="2143125">
                  <a:moveTo>
                    <a:pt x="1273212" y="692668"/>
                  </a:moveTo>
                  <a:lnTo>
                    <a:pt x="1269124" y="685845"/>
                  </a:lnTo>
                  <a:lnTo>
                    <a:pt x="1280018" y="679317"/>
                  </a:lnTo>
                  <a:lnTo>
                    <a:pt x="1281094" y="681113"/>
                  </a:lnTo>
                  <a:lnTo>
                    <a:pt x="1273212" y="692668"/>
                  </a:lnTo>
                  <a:close/>
                </a:path>
                <a:path w="2127884" h="2143125">
                  <a:moveTo>
                    <a:pt x="1276655" y="698414"/>
                  </a:moveTo>
                  <a:lnTo>
                    <a:pt x="1273427" y="693027"/>
                  </a:lnTo>
                  <a:lnTo>
                    <a:pt x="1281309" y="681472"/>
                  </a:lnTo>
                  <a:lnTo>
                    <a:pt x="1286904" y="690809"/>
                  </a:lnTo>
                  <a:lnTo>
                    <a:pt x="1282880" y="694684"/>
                  </a:lnTo>
                  <a:lnTo>
                    <a:pt x="1276655" y="698414"/>
                  </a:lnTo>
                  <a:close/>
                </a:path>
                <a:path w="2127884" h="2143125">
                  <a:moveTo>
                    <a:pt x="1279022" y="702364"/>
                  </a:moveTo>
                  <a:lnTo>
                    <a:pt x="1277516" y="699850"/>
                  </a:lnTo>
                  <a:lnTo>
                    <a:pt x="1282880" y="694684"/>
                  </a:lnTo>
                  <a:lnTo>
                    <a:pt x="1287549" y="691886"/>
                  </a:lnTo>
                  <a:lnTo>
                    <a:pt x="1290346" y="696555"/>
                  </a:lnTo>
                  <a:lnTo>
                    <a:pt x="1279022" y="702364"/>
                  </a:lnTo>
                  <a:close/>
                </a:path>
                <a:path w="2127884" h="2143125">
                  <a:moveTo>
                    <a:pt x="1286123" y="714215"/>
                  </a:moveTo>
                  <a:lnTo>
                    <a:pt x="1282895" y="708828"/>
                  </a:lnTo>
                  <a:lnTo>
                    <a:pt x="1292928" y="700864"/>
                  </a:lnTo>
                  <a:lnTo>
                    <a:pt x="1297662" y="708765"/>
                  </a:lnTo>
                  <a:lnTo>
                    <a:pt x="1286123" y="714215"/>
                  </a:lnTo>
                  <a:close/>
                </a:path>
                <a:path w="2127884" h="2143125">
                  <a:moveTo>
                    <a:pt x="1291287" y="722833"/>
                  </a:moveTo>
                  <a:lnTo>
                    <a:pt x="1288059" y="717447"/>
                  </a:lnTo>
                  <a:lnTo>
                    <a:pt x="1299599" y="711997"/>
                  </a:lnTo>
                  <a:lnTo>
                    <a:pt x="1301751" y="715588"/>
                  </a:lnTo>
                  <a:lnTo>
                    <a:pt x="1291287" y="722833"/>
                  </a:lnTo>
                  <a:close/>
                </a:path>
                <a:path w="2127884" h="2143125">
                  <a:moveTo>
                    <a:pt x="1376280" y="864682"/>
                  </a:moveTo>
                  <a:lnTo>
                    <a:pt x="1373913" y="860732"/>
                  </a:lnTo>
                  <a:lnTo>
                    <a:pt x="1386099" y="856359"/>
                  </a:lnTo>
                  <a:lnTo>
                    <a:pt x="1387390" y="858514"/>
                  </a:lnTo>
                  <a:lnTo>
                    <a:pt x="1376280" y="864682"/>
                  </a:lnTo>
                  <a:close/>
                </a:path>
                <a:path w="2127884" h="2143125">
                  <a:moveTo>
                    <a:pt x="1377787" y="867196"/>
                  </a:moveTo>
                  <a:lnTo>
                    <a:pt x="1388466" y="860310"/>
                  </a:lnTo>
                  <a:lnTo>
                    <a:pt x="1389541" y="862105"/>
                  </a:lnTo>
                  <a:lnTo>
                    <a:pt x="1377787" y="867196"/>
                  </a:lnTo>
                  <a:close/>
                </a:path>
                <a:path w="2127884" h="2143125">
                  <a:moveTo>
                    <a:pt x="1378862" y="868992"/>
                  </a:moveTo>
                  <a:lnTo>
                    <a:pt x="1378432" y="868274"/>
                  </a:lnTo>
                  <a:lnTo>
                    <a:pt x="1389972" y="862823"/>
                  </a:lnTo>
                  <a:lnTo>
                    <a:pt x="1390832" y="864260"/>
                  </a:lnTo>
                  <a:lnTo>
                    <a:pt x="1378862" y="868992"/>
                  </a:lnTo>
                  <a:close/>
                </a:path>
                <a:path w="2127884" h="2143125">
                  <a:moveTo>
                    <a:pt x="1381875" y="874019"/>
                  </a:moveTo>
                  <a:lnTo>
                    <a:pt x="1381445" y="873301"/>
                  </a:lnTo>
                  <a:lnTo>
                    <a:pt x="1391908" y="866055"/>
                  </a:lnTo>
                  <a:lnTo>
                    <a:pt x="1392769" y="867492"/>
                  </a:lnTo>
                  <a:lnTo>
                    <a:pt x="1381875" y="874019"/>
                  </a:lnTo>
                  <a:close/>
                </a:path>
                <a:path w="2127884" h="2143125">
                  <a:moveTo>
                    <a:pt x="1383596" y="876892"/>
                  </a:moveTo>
                  <a:lnTo>
                    <a:pt x="1382520" y="875097"/>
                  </a:lnTo>
                  <a:lnTo>
                    <a:pt x="1393414" y="868569"/>
                  </a:lnTo>
                  <a:lnTo>
                    <a:pt x="1394705" y="870724"/>
                  </a:lnTo>
                  <a:lnTo>
                    <a:pt x="1383596" y="876892"/>
                  </a:lnTo>
                  <a:close/>
                </a:path>
                <a:path w="2127884" h="2143125">
                  <a:moveTo>
                    <a:pt x="1386178" y="881202"/>
                  </a:moveTo>
                  <a:lnTo>
                    <a:pt x="1384457" y="878329"/>
                  </a:lnTo>
                  <a:lnTo>
                    <a:pt x="1395351" y="871801"/>
                  </a:lnTo>
                  <a:lnTo>
                    <a:pt x="1397072" y="874674"/>
                  </a:lnTo>
                  <a:lnTo>
                    <a:pt x="1386178" y="881202"/>
                  </a:lnTo>
                  <a:close/>
                </a:path>
                <a:path w="2127884" h="2143125">
                  <a:moveTo>
                    <a:pt x="1391342" y="889820"/>
                  </a:moveTo>
                  <a:lnTo>
                    <a:pt x="1387685" y="883715"/>
                  </a:lnTo>
                  <a:lnTo>
                    <a:pt x="1399009" y="877906"/>
                  </a:lnTo>
                  <a:lnTo>
                    <a:pt x="1401161" y="881497"/>
                  </a:lnTo>
                  <a:lnTo>
                    <a:pt x="1391342" y="889820"/>
                  </a:lnTo>
                  <a:close/>
                </a:path>
                <a:path w="2127884" h="2143125">
                  <a:moveTo>
                    <a:pt x="1518940" y="1102773"/>
                  </a:moveTo>
                  <a:lnTo>
                    <a:pt x="1515498" y="1097027"/>
                  </a:lnTo>
                  <a:lnTo>
                    <a:pt x="1526392" y="1090500"/>
                  </a:lnTo>
                  <a:lnTo>
                    <a:pt x="1528974" y="1094809"/>
                  </a:lnTo>
                  <a:lnTo>
                    <a:pt x="1518940" y="1102773"/>
                  </a:lnTo>
                  <a:close/>
                </a:path>
                <a:path w="2127884" h="2143125">
                  <a:moveTo>
                    <a:pt x="1531205" y="1123243"/>
                  </a:moveTo>
                  <a:lnTo>
                    <a:pt x="1527978" y="1117856"/>
                  </a:lnTo>
                  <a:lnTo>
                    <a:pt x="1537150" y="1108456"/>
                  </a:lnTo>
                  <a:lnTo>
                    <a:pt x="1542530" y="1117433"/>
                  </a:lnTo>
                  <a:lnTo>
                    <a:pt x="1531205" y="1123243"/>
                  </a:lnTo>
                  <a:close/>
                </a:path>
                <a:path w="2127884" h="2143125">
                  <a:moveTo>
                    <a:pt x="1539812" y="1137607"/>
                  </a:moveTo>
                  <a:lnTo>
                    <a:pt x="1531851" y="1124320"/>
                  </a:lnTo>
                  <a:lnTo>
                    <a:pt x="1542960" y="1118152"/>
                  </a:lnTo>
                  <a:lnTo>
                    <a:pt x="1549631" y="1129284"/>
                  </a:lnTo>
                  <a:lnTo>
                    <a:pt x="1539812" y="1137607"/>
                  </a:lnTo>
                  <a:close/>
                </a:path>
                <a:path w="2127884" h="2143125">
                  <a:moveTo>
                    <a:pt x="1544331" y="1145148"/>
                  </a:moveTo>
                  <a:lnTo>
                    <a:pt x="1542394" y="1141917"/>
                  </a:lnTo>
                  <a:lnTo>
                    <a:pt x="1553719" y="1136107"/>
                  </a:lnTo>
                  <a:lnTo>
                    <a:pt x="1555225" y="1138620"/>
                  </a:lnTo>
                  <a:lnTo>
                    <a:pt x="1544331" y="1145148"/>
                  </a:lnTo>
                  <a:close/>
                </a:path>
                <a:path w="2127884" h="2143125">
                  <a:moveTo>
                    <a:pt x="1277516" y="699850"/>
                  </a:moveTo>
                  <a:lnTo>
                    <a:pt x="1276655" y="698414"/>
                  </a:lnTo>
                  <a:lnTo>
                    <a:pt x="1282880" y="694684"/>
                  </a:lnTo>
                  <a:lnTo>
                    <a:pt x="1277516" y="699850"/>
                  </a:lnTo>
                  <a:close/>
                </a:path>
                <a:path w="2127884" h="2143125">
                  <a:moveTo>
                    <a:pt x="1022184" y="298427"/>
                  </a:moveTo>
                  <a:lnTo>
                    <a:pt x="1021108" y="296631"/>
                  </a:lnTo>
                  <a:lnTo>
                    <a:pt x="1032863" y="291540"/>
                  </a:lnTo>
                  <a:lnTo>
                    <a:pt x="1033724" y="292977"/>
                  </a:lnTo>
                  <a:lnTo>
                    <a:pt x="1022184" y="298427"/>
                  </a:lnTo>
                  <a:close/>
                </a:path>
                <a:path w="2127884" h="2143125">
                  <a:moveTo>
                    <a:pt x="1031222" y="313510"/>
                  </a:moveTo>
                  <a:lnTo>
                    <a:pt x="1027994" y="308123"/>
                  </a:lnTo>
                  <a:lnTo>
                    <a:pt x="1038243" y="300518"/>
                  </a:lnTo>
                  <a:lnTo>
                    <a:pt x="1042331" y="307341"/>
                  </a:lnTo>
                  <a:lnTo>
                    <a:pt x="1031222" y="313510"/>
                  </a:lnTo>
                  <a:close/>
                </a:path>
                <a:path w="2127884" h="2143125">
                  <a:moveTo>
                    <a:pt x="1041120" y="330029"/>
                  </a:moveTo>
                  <a:lnTo>
                    <a:pt x="1035095" y="319974"/>
                  </a:lnTo>
                  <a:lnTo>
                    <a:pt x="1045128" y="312010"/>
                  </a:lnTo>
                  <a:lnTo>
                    <a:pt x="1051368" y="322424"/>
                  </a:lnTo>
                  <a:lnTo>
                    <a:pt x="1041120" y="330029"/>
                  </a:lnTo>
                  <a:close/>
                </a:path>
                <a:path w="2127884" h="2143125">
                  <a:moveTo>
                    <a:pt x="1259521" y="694527"/>
                  </a:moveTo>
                  <a:lnTo>
                    <a:pt x="1244889" y="670107"/>
                  </a:lnTo>
                  <a:lnTo>
                    <a:pt x="1257074" y="665735"/>
                  </a:lnTo>
                  <a:lnTo>
                    <a:pt x="1269554" y="686563"/>
                  </a:lnTo>
                  <a:lnTo>
                    <a:pt x="1259521" y="694527"/>
                  </a:lnTo>
                  <a:close/>
                </a:path>
                <a:path w="2127884" h="2143125">
                  <a:moveTo>
                    <a:pt x="1264040" y="702069"/>
                  </a:moveTo>
                  <a:lnTo>
                    <a:pt x="1259951" y="695245"/>
                  </a:lnTo>
                  <a:lnTo>
                    <a:pt x="1270630" y="688359"/>
                  </a:lnTo>
                  <a:lnTo>
                    <a:pt x="1272782" y="691950"/>
                  </a:lnTo>
                  <a:lnTo>
                    <a:pt x="1264040" y="702069"/>
                  </a:lnTo>
                  <a:close/>
                </a:path>
                <a:path w="2127884" h="2143125">
                  <a:moveTo>
                    <a:pt x="1272238" y="695985"/>
                  </a:moveTo>
                  <a:lnTo>
                    <a:pt x="1273212" y="692668"/>
                  </a:lnTo>
                  <a:lnTo>
                    <a:pt x="1273643" y="693386"/>
                  </a:lnTo>
                  <a:lnTo>
                    <a:pt x="1272238" y="695985"/>
                  </a:lnTo>
                  <a:close/>
                </a:path>
                <a:path w="2127884" h="2143125">
                  <a:moveTo>
                    <a:pt x="1278456" y="726129"/>
                  </a:moveTo>
                  <a:lnTo>
                    <a:pt x="1268558" y="709610"/>
                  </a:lnTo>
                  <a:lnTo>
                    <a:pt x="1276440" y="698055"/>
                  </a:lnTo>
                  <a:lnTo>
                    <a:pt x="1288274" y="717806"/>
                  </a:lnTo>
                  <a:lnTo>
                    <a:pt x="1278456" y="726129"/>
                  </a:lnTo>
                  <a:close/>
                </a:path>
                <a:path w="2127884" h="2143125">
                  <a:moveTo>
                    <a:pt x="1283190" y="734029"/>
                  </a:moveTo>
                  <a:lnTo>
                    <a:pt x="1279317" y="727565"/>
                  </a:lnTo>
                  <a:lnTo>
                    <a:pt x="1290426" y="721397"/>
                  </a:lnTo>
                  <a:lnTo>
                    <a:pt x="1294514" y="728220"/>
                  </a:lnTo>
                  <a:lnTo>
                    <a:pt x="1283190" y="734029"/>
                  </a:lnTo>
                  <a:close/>
                </a:path>
                <a:path w="2127884" h="2143125">
                  <a:moveTo>
                    <a:pt x="1363450" y="867978"/>
                  </a:moveTo>
                  <a:lnTo>
                    <a:pt x="1359361" y="861155"/>
                  </a:lnTo>
                  <a:lnTo>
                    <a:pt x="1371762" y="857141"/>
                  </a:lnTo>
                  <a:lnTo>
                    <a:pt x="1373698" y="860373"/>
                  </a:lnTo>
                  <a:lnTo>
                    <a:pt x="1363450" y="867978"/>
                  </a:lnTo>
                  <a:close/>
                </a:path>
                <a:path w="2127884" h="2143125">
                  <a:moveTo>
                    <a:pt x="1366893" y="873724"/>
                  </a:moveTo>
                  <a:lnTo>
                    <a:pt x="1365171" y="870851"/>
                  </a:lnTo>
                  <a:lnTo>
                    <a:pt x="1375850" y="863964"/>
                  </a:lnTo>
                  <a:lnTo>
                    <a:pt x="1377787" y="867196"/>
                  </a:lnTo>
                  <a:lnTo>
                    <a:pt x="1366893" y="873724"/>
                  </a:lnTo>
                  <a:close/>
                </a:path>
                <a:path w="2127884" h="2143125">
                  <a:moveTo>
                    <a:pt x="1369475" y="878033"/>
                  </a:moveTo>
                  <a:lnTo>
                    <a:pt x="1368399" y="876238"/>
                  </a:lnTo>
                  <a:lnTo>
                    <a:pt x="1379078" y="869351"/>
                  </a:lnTo>
                  <a:lnTo>
                    <a:pt x="1380369" y="871506"/>
                  </a:lnTo>
                  <a:lnTo>
                    <a:pt x="1369475" y="878033"/>
                  </a:lnTo>
                  <a:close/>
                </a:path>
                <a:path w="2127884" h="2143125">
                  <a:moveTo>
                    <a:pt x="1370120" y="879110"/>
                  </a:moveTo>
                  <a:lnTo>
                    <a:pt x="1369690" y="878392"/>
                  </a:lnTo>
                  <a:lnTo>
                    <a:pt x="1380584" y="871865"/>
                  </a:lnTo>
                  <a:lnTo>
                    <a:pt x="1381014" y="872583"/>
                  </a:lnTo>
                  <a:lnTo>
                    <a:pt x="1370120" y="879110"/>
                  </a:lnTo>
                  <a:close/>
                </a:path>
                <a:path w="2127884" h="2143125">
                  <a:moveTo>
                    <a:pt x="1372272" y="882702"/>
                  </a:moveTo>
                  <a:lnTo>
                    <a:pt x="1370120" y="879110"/>
                  </a:lnTo>
                  <a:lnTo>
                    <a:pt x="1381014" y="872583"/>
                  </a:lnTo>
                  <a:lnTo>
                    <a:pt x="1382305" y="874738"/>
                  </a:lnTo>
                  <a:lnTo>
                    <a:pt x="1372272" y="882702"/>
                  </a:lnTo>
                  <a:close/>
                </a:path>
                <a:path w="2127884" h="2143125">
                  <a:moveTo>
                    <a:pt x="1376360" y="889525"/>
                  </a:moveTo>
                  <a:lnTo>
                    <a:pt x="1372917" y="883779"/>
                  </a:lnTo>
                  <a:lnTo>
                    <a:pt x="1383811" y="877251"/>
                  </a:lnTo>
                  <a:lnTo>
                    <a:pt x="1387254" y="882997"/>
                  </a:lnTo>
                  <a:lnTo>
                    <a:pt x="1376360" y="889525"/>
                  </a:lnTo>
                  <a:close/>
                </a:path>
                <a:path w="2127884" h="2143125">
                  <a:moveTo>
                    <a:pt x="1381524" y="898143"/>
                  </a:moveTo>
                  <a:lnTo>
                    <a:pt x="1377221" y="890961"/>
                  </a:lnTo>
                  <a:lnTo>
                    <a:pt x="1388115" y="884434"/>
                  </a:lnTo>
                  <a:lnTo>
                    <a:pt x="1392418" y="891616"/>
                  </a:lnTo>
                  <a:lnTo>
                    <a:pt x="1381524" y="898143"/>
                  </a:lnTo>
                  <a:close/>
                </a:path>
                <a:path w="2127884" h="2143125">
                  <a:moveTo>
                    <a:pt x="1505464" y="1104992"/>
                  </a:moveTo>
                  <a:lnTo>
                    <a:pt x="1502882" y="1100682"/>
                  </a:lnTo>
                  <a:lnTo>
                    <a:pt x="1513776" y="1094155"/>
                  </a:lnTo>
                  <a:lnTo>
                    <a:pt x="1516358" y="1098464"/>
                  </a:lnTo>
                  <a:lnTo>
                    <a:pt x="1505464" y="1104992"/>
                  </a:lnTo>
                  <a:close/>
                </a:path>
                <a:path w="2127884" h="2143125">
                  <a:moveTo>
                    <a:pt x="1508046" y="1109301"/>
                  </a:moveTo>
                  <a:lnTo>
                    <a:pt x="1505895" y="1105710"/>
                  </a:lnTo>
                  <a:lnTo>
                    <a:pt x="1517434" y="1100260"/>
                  </a:lnTo>
                  <a:lnTo>
                    <a:pt x="1519156" y="1103132"/>
                  </a:lnTo>
                  <a:lnTo>
                    <a:pt x="1508046" y="1109301"/>
                  </a:lnTo>
                  <a:close/>
                </a:path>
                <a:path w="2127884" h="2143125">
                  <a:moveTo>
                    <a:pt x="1525475" y="1138389"/>
                  </a:moveTo>
                  <a:lnTo>
                    <a:pt x="1515793" y="1122229"/>
                  </a:lnTo>
                  <a:lnTo>
                    <a:pt x="1526687" y="1115701"/>
                  </a:lnTo>
                  <a:lnTo>
                    <a:pt x="1535509" y="1130425"/>
                  </a:lnTo>
                  <a:lnTo>
                    <a:pt x="1525475" y="1138389"/>
                  </a:lnTo>
                  <a:close/>
                </a:path>
                <a:path w="2127884" h="2143125">
                  <a:moveTo>
                    <a:pt x="1528703" y="1143776"/>
                  </a:moveTo>
                  <a:lnTo>
                    <a:pt x="1525475" y="1138389"/>
                  </a:lnTo>
                  <a:lnTo>
                    <a:pt x="1536800" y="1132580"/>
                  </a:lnTo>
                  <a:lnTo>
                    <a:pt x="1539382" y="1136889"/>
                  </a:lnTo>
                  <a:lnTo>
                    <a:pt x="1528703" y="1143776"/>
                  </a:lnTo>
                  <a:close/>
                </a:path>
                <a:path w="2127884" h="2143125">
                  <a:moveTo>
                    <a:pt x="1533436" y="1151675"/>
                  </a:moveTo>
                  <a:lnTo>
                    <a:pt x="1530640" y="1147008"/>
                  </a:lnTo>
                  <a:lnTo>
                    <a:pt x="1541964" y="1141198"/>
                  </a:lnTo>
                  <a:lnTo>
                    <a:pt x="1543900" y="1144430"/>
                  </a:lnTo>
                  <a:lnTo>
                    <a:pt x="1533436" y="1151675"/>
                  </a:lnTo>
                  <a:close/>
                </a:path>
                <a:path w="2127884" h="2143125">
                  <a:moveTo>
                    <a:pt x="1268343" y="709251"/>
                  </a:moveTo>
                  <a:lnTo>
                    <a:pt x="1266622" y="706378"/>
                  </a:lnTo>
                  <a:lnTo>
                    <a:pt x="1272238" y="695985"/>
                  </a:lnTo>
                  <a:lnTo>
                    <a:pt x="1268343" y="709251"/>
                  </a:lnTo>
                  <a:close/>
                </a:path>
                <a:path w="2127884" h="2143125">
                  <a:moveTo>
                    <a:pt x="1008493" y="300286"/>
                  </a:moveTo>
                  <a:lnTo>
                    <a:pt x="1005696" y="295618"/>
                  </a:lnTo>
                  <a:lnTo>
                    <a:pt x="1017666" y="290886"/>
                  </a:lnTo>
                  <a:lnTo>
                    <a:pt x="1018096" y="291604"/>
                  </a:lnTo>
                  <a:lnTo>
                    <a:pt x="1008493" y="300286"/>
                  </a:lnTo>
                  <a:close/>
                </a:path>
                <a:path w="2127884" h="2143125">
                  <a:moveTo>
                    <a:pt x="1012796" y="307468"/>
                  </a:moveTo>
                  <a:lnTo>
                    <a:pt x="1011936" y="306032"/>
                  </a:lnTo>
                  <a:lnTo>
                    <a:pt x="1023691" y="300941"/>
                  </a:lnTo>
                  <a:lnTo>
                    <a:pt x="1024982" y="303095"/>
                  </a:lnTo>
                  <a:lnTo>
                    <a:pt x="1012796" y="307468"/>
                  </a:lnTo>
                  <a:close/>
                </a:path>
                <a:path w="2127884" h="2143125">
                  <a:moveTo>
                    <a:pt x="1019467" y="318601"/>
                  </a:moveTo>
                  <a:lnTo>
                    <a:pt x="1015594" y="312137"/>
                  </a:lnTo>
                  <a:lnTo>
                    <a:pt x="1025842" y="304532"/>
                  </a:lnTo>
                  <a:lnTo>
                    <a:pt x="1029285" y="310278"/>
                  </a:lnTo>
                  <a:lnTo>
                    <a:pt x="1019467" y="318601"/>
                  </a:lnTo>
                  <a:close/>
                </a:path>
                <a:path w="2127884" h="2143125">
                  <a:moveTo>
                    <a:pt x="1023555" y="325424"/>
                  </a:moveTo>
                  <a:lnTo>
                    <a:pt x="1022694" y="323987"/>
                  </a:lnTo>
                  <a:lnTo>
                    <a:pt x="1033804" y="317819"/>
                  </a:lnTo>
                  <a:lnTo>
                    <a:pt x="1034019" y="318178"/>
                  </a:lnTo>
                  <a:lnTo>
                    <a:pt x="1023555" y="325424"/>
                  </a:lnTo>
                  <a:close/>
                </a:path>
                <a:path w="2127884" h="2143125">
                  <a:moveTo>
                    <a:pt x="1035605" y="345534"/>
                  </a:moveTo>
                  <a:lnTo>
                    <a:pt x="1028504" y="333683"/>
                  </a:lnTo>
                  <a:lnTo>
                    <a:pt x="1039183" y="326797"/>
                  </a:lnTo>
                  <a:lnTo>
                    <a:pt x="1044993" y="336493"/>
                  </a:lnTo>
                  <a:lnTo>
                    <a:pt x="1035605" y="345534"/>
                  </a:lnTo>
                  <a:close/>
                </a:path>
                <a:path w="2127884" h="2143125">
                  <a:moveTo>
                    <a:pt x="1277675" y="749535"/>
                  </a:moveTo>
                  <a:lnTo>
                    <a:pt x="1244754" y="694591"/>
                  </a:lnTo>
                  <a:lnTo>
                    <a:pt x="1254787" y="686627"/>
                  </a:lnTo>
                  <a:lnTo>
                    <a:pt x="1285342" y="737621"/>
                  </a:lnTo>
                  <a:lnTo>
                    <a:pt x="1277675" y="749535"/>
                  </a:lnTo>
                  <a:close/>
                </a:path>
                <a:path w="2127884" h="2143125">
                  <a:moveTo>
                    <a:pt x="1353631" y="876301"/>
                  </a:moveTo>
                  <a:lnTo>
                    <a:pt x="1346531" y="864450"/>
                  </a:lnTo>
                  <a:lnTo>
                    <a:pt x="1357640" y="858282"/>
                  </a:lnTo>
                  <a:lnTo>
                    <a:pt x="1363880" y="868696"/>
                  </a:lnTo>
                  <a:lnTo>
                    <a:pt x="1353631" y="876301"/>
                  </a:lnTo>
                  <a:close/>
                </a:path>
                <a:path w="2127884" h="2143125">
                  <a:moveTo>
                    <a:pt x="1358150" y="883842"/>
                  </a:moveTo>
                  <a:lnTo>
                    <a:pt x="1355138" y="878815"/>
                  </a:lnTo>
                  <a:lnTo>
                    <a:pt x="1366032" y="872287"/>
                  </a:lnTo>
                  <a:lnTo>
                    <a:pt x="1368829" y="876956"/>
                  </a:lnTo>
                  <a:lnTo>
                    <a:pt x="1358150" y="883842"/>
                  </a:lnTo>
                  <a:close/>
                </a:path>
                <a:path w="2127884" h="2143125">
                  <a:moveTo>
                    <a:pt x="1369339" y="902516"/>
                  </a:moveTo>
                  <a:lnTo>
                    <a:pt x="1359871" y="886715"/>
                  </a:lnTo>
                  <a:lnTo>
                    <a:pt x="1370981" y="880547"/>
                  </a:lnTo>
                  <a:lnTo>
                    <a:pt x="1380233" y="895989"/>
                  </a:lnTo>
                  <a:lnTo>
                    <a:pt x="1369339" y="902516"/>
                  </a:lnTo>
                  <a:close/>
                </a:path>
                <a:path w="2127884" h="2143125">
                  <a:moveTo>
                    <a:pt x="1495431" y="1112956"/>
                  </a:moveTo>
                  <a:lnTo>
                    <a:pt x="1494140" y="1110801"/>
                  </a:lnTo>
                  <a:lnTo>
                    <a:pt x="1505679" y="1105351"/>
                  </a:lnTo>
                  <a:lnTo>
                    <a:pt x="1506325" y="1106428"/>
                  </a:lnTo>
                  <a:lnTo>
                    <a:pt x="1495431" y="1112956"/>
                  </a:lnTo>
                  <a:close/>
                </a:path>
                <a:path w="2127884" h="2143125">
                  <a:moveTo>
                    <a:pt x="1487119" y="1123792"/>
                  </a:moveTo>
                  <a:lnTo>
                    <a:pt x="1484537" y="1119483"/>
                  </a:lnTo>
                  <a:lnTo>
                    <a:pt x="1495431" y="1112955"/>
                  </a:lnTo>
                  <a:lnTo>
                    <a:pt x="1496292" y="1114392"/>
                  </a:lnTo>
                  <a:lnTo>
                    <a:pt x="1507186" y="1107865"/>
                  </a:lnTo>
                  <a:lnTo>
                    <a:pt x="1509337" y="1111456"/>
                  </a:lnTo>
                  <a:lnTo>
                    <a:pt x="1498443" y="1117983"/>
                  </a:lnTo>
                  <a:lnTo>
                    <a:pt x="1487119" y="1123792"/>
                  </a:lnTo>
                  <a:close/>
                </a:path>
                <a:path w="2127884" h="2143125">
                  <a:moveTo>
                    <a:pt x="1503257" y="1150726"/>
                  </a:moveTo>
                  <a:lnTo>
                    <a:pt x="1498093" y="1142107"/>
                  </a:lnTo>
                  <a:lnTo>
                    <a:pt x="1509202" y="1135939"/>
                  </a:lnTo>
                  <a:lnTo>
                    <a:pt x="1504899" y="1128757"/>
                  </a:lnTo>
                  <a:lnTo>
                    <a:pt x="1516008" y="1122588"/>
                  </a:lnTo>
                  <a:lnTo>
                    <a:pt x="1528273" y="1143057"/>
                  </a:lnTo>
                  <a:lnTo>
                    <a:pt x="1515227" y="1145994"/>
                  </a:lnTo>
                  <a:lnTo>
                    <a:pt x="1503257" y="1150726"/>
                  </a:lnTo>
                  <a:close/>
                </a:path>
                <a:path w="2127884" h="2143125">
                  <a:moveTo>
                    <a:pt x="1521682" y="1156766"/>
                  </a:moveTo>
                  <a:lnTo>
                    <a:pt x="1517163" y="1149226"/>
                  </a:lnTo>
                  <a:lnTo>
                    <a:pt x="1528488" y="1143417"/>
                  </a:lnTo>
                  <a:lnTo>
                    <a:pt x="1532576" y="1150239"/>
                  </a:lnTo>
                  <a:lnTo>
                    <a:pt x="1521682" y="1156766"/>
                  </a:lnTo>
                  <a:close/>
                </a:path>
                <a:path w="2127884" h="2143125">
                  <a:moveTo>
                    <a:pt x="998890" y="308968"/>
                  </a:moveTo>
                  <a:lnTo>
                    <a:pt x="998029" y="307532"/>
                  </a:lnTo>
                  <a:lnTo>
                    <a:pt x="1007632" y="298850"/>
                  </a:lnTo>
                  <a:lnTo>
                    <a:pt x="1009784" y="302441"/>
                  </a:lnTo>
                  <a:lnTo>
                    <a:pt x="998890" y="308968"/>
                  </a:lnTo>
                  <a:close/>
                </a:path>
                <a:path w="2127884" h="2143125">
                  <a:moveTo>
                    <a:pt x="1002618" y="310248"/>
                  </a:moveTo>
                  <a:lnTo>
                    <a:pt x="1010645" y="303877"/>
                  </a:lnTo>
                  <a:lnTo>
                    <a:pt x="1011505" y="305314"/>
                  </a:lnTo>
                  <a:lnTo>
                    <a:pt x="1002618" y="310248"/>
                  </a:lnTo>
                  <a:close/>
                </a:path>
                <a:path w="2127884" h="2143125">
                  <a:moveTo>
                    <a:pt x="1016749" y="338775"/>
                  </a:moveTo>
                  <a:lnTo>
                    <a:pt x="1012231" y="331233"/>
                  </a:lnTo>
                  <a:lnTo>
                    <a:pt x="1022479" y="323628"/>
                  </a:lnTo>
                  <a:lnTo>
                    <a:pt x="1026352" y="330092"/>
                  </a:lnTo>
                  <a:lnTo>
                    <a:pt x="1016749" y="338775"/>
                  </a:lnTo>
                  <a:close/>
                </a:path>
                <a:path w="2127884" h="2143125">
                  <a:moveTo>
                    <a:pt x="1018901" y="342366"/>
                  </a:moveTo>
                  <a:lnTo>
                    <a:pt x="1017395" y="339852"/>
                  </a:lnTo>
                  <a:lnTo>
                    <a:pt x="1028074" y="332965"/>
                  </a:lnTo>
                  <a:lnTo>
                    <a:pt x="1029150" y="334761"/>
                  </a:lnTo>
                  <a:lnTo>
                    <a:pt x="1018901" y="342366"/>
                  </a:lnTo>
                  <a:close/>
                </a:path>
                <a:path w="2127884" h="2143125">
                  <a:moveTo>
                    <a:pt x="1030305" y="361399"/>
                  </a:moveTo>
                  <a:lnTo>
                    <a:pt x="1022989" y="349189"/>
                  </a:lnTo>
                  <a:lnTo>
                    <a:pt x="1033453" y="341943"/>
                  </a:lnTo>
                  <a:lnTo>
                    <a:pt x="1039908" y="352716"/>
                  </a:lnTo>
                  <a:lnTo>
                    <a:pt x="1030305" y="361399"/>
                  </a:lnTo>
                  <a:close/>
                </a:path>
                <a:path w="2127884" h="2143125">
                  <a:moveTo>
                    <a:pt x="1041494" y="380072"/>
                  </a:moveTo>
                  <a:lnTo>
                    <a:pt x="1038267" y="374686"/>
                  </a:lnTo>
                  <a:lnTo>
                    <a:pt x="1051743" y="372468"/>
                  </a:lnTo>
                  <a:lnTo>
                    <a:pt x="1052388" y="373545"/>
                  </a:lnTo>
                  <a:lnTo>
                    <a:pt x="1041494" y="380072"/>
                  </a:lnTo>
                  <a:close/>
                </a:path>
                <a:path w="2127884" h="2143125">
                  <a:moveTo>
                    <a:pt x="1043646" y="383664"/>
                  </a:moveTo>
                  <a:lnTo>
                    <a:pt x="1042355" y="381509"/>
                  </a:lnTo>
                  <a:lnTo>
                    <a:pt x="1053034" y="374622"/>
                  </a:lnTo>
                  <a:lnTo>
                    <a:pt x="1054971" y="377854"/>
                  </a:lnTo>
                  <a:lnTo>
                    <a:pt x="1043646" y="383664"/>
                  </a:lnTo>
                  <a:close/>
                </a:path>
                <a:path w="2127884" h="2143125">
                  <a:moveTo>
                    <a:pt x="1049241" y="393000"/>
                  </a:moveTo>
                  <a:lnTo>
                    <a:pt x="1048595" y="391923"/>
                  </a:lnTo>
                  <a:lnTo>
                    <a:pt x="1059919" y="386114"/>
                  </a:lnTo>
                  <a:lnTo>
                    <a:pt x="1049241" y="393000"/>
                  </a:lnTo>
                  <a:close/>
                </a:path>
                <a:path w="2127884" h="2143125">
                  <a:moveTo>
                    <a:pt x="1053329" y="399824"/>
                  </a:moveTo>
                  <a:lnTo>
                    <a:pt x="1050962" y="395873"/>
                  </a:lnTo>
                  <a:lnTo>
                    <a:pt x="1062717" y="390782"/>
                  </a:lnTo>
                  <a:lnTo>
                    <a:pt x="1063147" y="391500"/>
                  </a:lnTo>
                  <a:lnTo>
                    <a:pt x="1053329" y="399824"/>
                  </a:lnTo>
                  <a:close/>
                </a:path>
                <a:path w="2127884" h="2143125">
                  <a:moveTo>
                    <a:pt x="1258820" y="742775"/>
                  </a:moveTo>
                  <a:lnTo>
                    <a:pt x="1242897" y="716201"/>
                  </a:lnTo>
                  <a:lnTo>
                    <a:pt x="1252285" y="707160"/>
                  </a:lnTo>
                  <a:lnTo>
                    <a:pt x="1270574" y="737684"/>
                  </a:lnTo>
                  <a:lnTo>
                    <a:pt x="1258820" y="742775"/>
                  </a:lnTo>
                  <a:close/>
                </a:path>
                <a:path w="2127884" h="2143125">
                  <a:moveTo>
                    <a:pt x="1276894" y="772941"/>
                  </a:moveTo>
                  <a:lnTo>
                    <a:pt x="1261402" y="747085"/>
                  </a:lnTo>
                  <a:lnTo>
                    <a:pt x="1271650" y="739480"/>
                  </a:lnTo>
                  <a:lnTo>
                    <a:pt x="1285206" y="762104"/>
                  </a:lnTo>
                  <a:lnTo>
                    <a:pt x="1276894" y="772941"/>
                  </a:lnTo>
                  <a:close/>
                </a:path>
                <a:path w="2127884" h="2143125">
                  <a:moveTo>
                    <a:pt x="1298499" y="802821"/>
                  </a:moveTo>
                  <a:lnTo>
                    <a:pt x="1306508" y="797656"/>
                  </a:lnTo>
                  <a:lnTo>
                    <a:pt x="1307154" y="798733"/>
                  </a:lnTo>
                  <a:lnTo>
                    <a:pt x="1298499" y="802821"/>
                  </a:lnTo>
                  <a:close/>
                </a:path>
                <a:path w="2127884" h="2143125">
                  <a:moveTo>
                    <a:pt x="1325739" y="854459"/>
                  </a:moveTo>
                  <a:lnTo>
                    <a:pt x="1297981" y="808133"/>
                  </a:lnTo>
                  <a:lnTo>
                    <a:pt x="1309306" y="802324"/>
                  </a:lnTo>
                  <a:lnTo>
                    <a:pt x="1337278" y="849009"/>
                  </a:lnTo>
                  <a:lnTo>
                    <a:pt x="1325739" y="854459"/>
                  </a:lnTo>
                  <a:close/>
                </a:path>
                <a:path w="2127884" h="2143125">
                  <a:moveTo>
                    <a:pt x="1384481" y="952496"/>
                  </a:moveTo>
                  <a:lnTo>
                    <a:pt x="1331979" y="864873"/>
                  </a:lnTo>
                  <a:lnTo>
                    <a:pt x="1342443" y="857627"/>
                  </a:lnTo>
                  <a:lnTo>
                    <a:pt x="1395375" y="945969"/>
                  </a:lnTo>
                  <a:lnTo>
                    <a:pt x="1384481" y="952496"/>
                  </a:lnTo>
                  <a:close/>
                </a:path>
                <a:path w="2127884" h="2143125">
                  <a:moveTo>
                    <a:pt x="1480743" y="1137861"/>
                  </a:moveTo>
                  <a:lnTo>
                    <a:pt x="1477301" y="1132116"/>
                  </a:lnTo>
                  <a:lnTo>
                    <a:pt x="1487980" y="1125229"/>
                  </a:lnTo>
                  <a:lnTo>
                    <a:pt x="1488195" y="1125588"/>
                  </a:lnTo>
                  <a:lnTo>
                    <a:pt x="1498658" y="1118342"/>
                  </a:lnTo>
                  <a:lnTo>
                    <a:pt x="1503823" y="1126961"/>
                  </a:lnTo>
                  <a:lnTo>
                    <a:pt x="1491207" y="1130616"/>
                  </a:lnTo>
                  <a:lnTo>
                    <a:pt x="1480743" y="1137861"/>
                  </a:lnTo>
                  <a:close/>
                </a:path>
                <a:path w="2127884" h="2143125">
                  <a:moveTo>
                    <a:pt x="1497662" y="1141389"/>
                  </a:moveTo>
                  <a:lnTo>
                    <a:pt x="1494435" y="1136002"/>
                  </a:lnTo>
                  <a:lnTo>
                    <a:pt x="1505759" y="1130193"/>
                  </a:lnTo>
                  <a:lnTo>
                    <a:pt x="1508126" y="1134143"/>
                  </a:lnTo>
                  <a:lnTo>
                    <a:pt x="1497662" y="1141389"/>
                  </a:lnTo>
                  <a:close/>
                </a:path>
                <a:path w="2127884" h="2143125">
                  <a:moveTo>
                    <a:pt x="1508636" y="1159703"/>
                  </a:moveTo>
                  <a:lnTo>
                    <a:pt x="1504548" y="1152880"/>
                  </a:lnTo>
                  <a:lnTo>
                    <a:pt x="1517379" y="1149585"/>
                  </a:lnTo>
                  <a:lnTo>
                    <a:pt x="1520606" y="1154971"/>
                  </a:lnTo>
                  <a:lnTo>
                    <a:pt x="1508636" y="1159703"/>
                  </a:lnTo>
                  <a:close/>
                </a:path>
                <a:path w="2127884" h="2143125">
                  <a:moveTo>
                    <a:pt x="1295830" y="804542"/>
                  </a:moveTo>
                  <a:lnTo>
                    <a:pt x="1295614" y="804183"/>
                  </a:lnTo>
                  <a:lnTo>
                    <a:pt x="1298499" y="802821"/>
                  </a:lnTo>
                  <a:lnTo>
                    <a:pt x="1295830" y="804542"/>
                  </a:lnTo>
                  <a:close/>
                </a:path>
                <a:path w="2127884" h="2143125">
                  <a:moveTo>
                    <a:pt x="1000611" y="311841"/>
                  </a:moveTo>
                  <a:lnTo>
                    <a:pt x="1000396" y="311482"/>
                  </a:lnTo>
                  <a:lnTo>
                    <a:pt x="1002618" y="310248"/>
                  </a:lnTo>
                  <a:lnTo>
                    <a:pt x="1000611" y="311841"/>
                  </a:lnTo>
                  <a:close/>
                </a:path>
                <a:path w="2127884" h="2143125">
                  <a:moveTo>
                    <a:pt x="992346" y="320698"/>
                  </a:moveTo>
                  <a:lnTo>
                    <a:pt x="999966" y="310764"/>
                  </a:lnTo>
                  <a:lnTo>
                    <a:pt x="1002333" y="314714"/>
                  </a:lnTo>
                  <a:lnTo>
                    <a:pt x="992346" y="320698"/>
                  </a:lnTo>
                  <a:close/>
                </a:path>
                <a:path w="2127884" h="2143125">
                  <a:moveTo>
                    <a:pt x="1046738" y="413533"/>
                  </a:moveTo>
                  <a:lnTo>
                    <a:pt x="1015538" y="361462"/>
                  </a:lnTo>
                  <a:lnTo>
                    <a:pt x="1026002" y="354216"/>
                  </a:lnTo>
                  <a:lnTo>
                    <a:pt x="1056986" y="405929"/>
                  </a:lnTo>
                  <a:lnTo>
                    <a:pt x="1046738" y="413533"/>
                  </a:lnTo>
                  <a:close/>
                </a:path>
                <a:path w="2127884" h="2143125">
                  <a:moveTo>
                    <a:pt x="1235095" y="752598"/>
                  </a:moveTo>
                  <a:lnTo>
                    <a:pt x="1230146" y="744339"/>
                  </a:lnTo>
                  <a:lnTo>
                    <a:pt x="1241894" y="737177"/>
                  </a:lnTo>
                  <a:lnTo>
                    <a:pt x="1251289" y="730206"/>
                  </a:lnTo>
                  <a:lnTo>
                    <a:pt x="1256022" y="738107"/>
                  </a:lnTo>
                  <a:lnTo>
                    <a:pt x="1245128" y="744634"/>
                  </a:lnTo>
                  <a:lnTo>
                    <a:pt x="1246204" y="746430"/>
                  </a:lnTo>
                  <a:lnTo>
                    <a:pt x="1235095" y="752598"/>
                  </a:lnTo>
                  <a:close/>
                </a:path>
                <a:path w="2127884" h="2143125">
                  <a:moveTo>
                    <a:pt x="1255026" y="761153"/>
                  </a:moveTo>
                  <a:lnTo>
                    <a:pt x="1247065" y="747866"/>
                  </a:lnTo>
                  <a:lnTo>
                    <a:pt x="1257959" y="741339"/>
                  </a:lnTo>
                  <a:lnTo>
                    <a:pt x="1265705" y="754267"/>
                  </a:lnTo>
                  <a:lnTo>
                    <a:pt x="1255026" y="761153"/>
                  </a:lnTo>
                  <a:close/>
                </a:path>
                <a:path w="2127884" h="2143125">
                  <a:moveTo>
                    <a:pt x="1264494" y="776954"/>
                  </a:moveTo>
                  <a:lnTo>
                    <a:pt x="1258469" y="766899"/>
                  </a:lnTo>
                  <a:lnTo>
                    <a:pt x="1268503" y="758935"/>
                  </a:lnTo>
                  <a:lnTo>
                    <a:pt x="1274742" y="769350"/>
                  </a:lnTo>
                  <a:lnTo>
                    <a:pt x="1270719" y="773224"/>
                  </a:lnTo>
                  <a:lnTo>
                    <a:pt x="1264494" y="776954"/>
                  </a:lnTo>
                  <a:close/>
                </a:path>
                <a:path w="2127884" h="2143125">
                  <a:moveTo>
                    <a:pt x="1272886" y="790960"/>
                  </a:moveTo>
                  <a:lnTo>
                    <a:pt x="1265355" y="778391"/>
                  </a:lnTo>
                  <a:lnTo>
                    <a:pt x="1270719" y="773224"/>
                  </a:lnTo>
                  <a:lnTo>
                    <a:pt x="1275388" y="770427"/>
                  </a:lnTo>
                  <a:lnTo>
                    <a:pt x="1284856" y="786228"/>
                  </a:lnTo>
                  <a:lnTo>
                    <a:pt x="1272886" y="790960"/>
                  </a:lnTo>
                  <a:close/>
                </a:path>
                <a:path w="2127884" h="2143125">
                  <a:moveTo>
                    <a:pt x="1279556" y="802092"/>
                  </a:moveTo>
                  <a:lnTo>
                    <a:pt x="1274822" y="794192"/>
                  </a:lnTo>
                  <a:lnTo>
                    <a:pt x="1285286" y="786946"/>
                  </a:lnTo>
                  <a:lnTo>
                    <a:pt x="1290450" y="795565"/>
                  </a:lnTo>
                  <a:lnTo>
                    <a:pt x="1279556" y="802092"/>
                  </a:lnTo>
                  <a:close/>
                </a:path>
                <a:path w="2127884" h="2143125">
                  <a:moveTo>
                    <a:pt x="1283644" y="808915"/>
                  </a:moveTo>
                  <a:lnTo>
                    <a:pt x="1279556" y="802092"/>
                  </a:lnTo>
                  <a:lnTo>
                    <a:pt x="1290881" y="796283"/>
                  </a:lnTo>
                  <a:lnTo>
                    <a:pt x="1295184" y="803465"/>
                  </a:lnTo>
                  <a:lnTo>
                    <a:pt x="1283644" y="808915"/>
                  </a:lnTo>
                  <a:close/>
                </a:path>
                <a:path w="2127884" h="2143125">
                  <a:moveTo>
                    <a:pt x="1324312" y="876787"/>
                  </a:moveTo>
                  <a:lnTo>
                    <a:pt x="1321945" y="872837"/>
                  </a:lnTo>
                  <a:lnTo>
                    <a:pt x="1333055" y="866669"/>
                  </a:lnTo>
                  <a:lnTo>
                    <a:pt x="1336067" y="871696"/>
                  </a:lnTo>
                  <a:lnTo>
                    <a:pt x="1324312" y="876787"/>
                  </a:lnTo>
                  <a:close/>
                </a:path>
                <a:path w="2127884" h="2143125">
                  <a:moveTo>
                    <a:pt x="1330337" y="886843"/>
                  </a:moveTo>
                  <a:lnTo>
                    <a:pt x="1327325" y="881815"/>
                  </a:lnTo>
                  <a:lnTo>
                    <a:pt x="1339725" y="877801"/>
                  </a:lnTo>
                  <a:lnTo>
                    <a:pt x="1330337" y="886843"/>
                  </a:lnTo>
                  <a:close/>
                </a:path>
                <a:path w="2127884" h="2143125">
                  <a:moveTo>
                    <a:pt x="1389940" y="986316"/>
                  </a:moveTo>
                  <a:lnTo>
                    <a:pt x="1337653" y="899052"/>
                  </a:lnTo>
                  <a:lnTo>
                    <a:pt x="1348547" y="892525"/>
                  </a:lnTo>
                  <a:lnTo>
                    <a:pt x="1400834" y="979789"/>
                  </a:lnTo>
                  <a:lnTo>
                    <a:pt x="1389940" y="986316"/>
                  </a:lnTo>
                  <a:close/>
                </a:path>
                <a:path w="2127884" h="2143125">
                  <a:moveTo>
                    <a:pt x="1394459" y="993858"/>
                  </a:moveTo>
                  <a:lnTo>
                    <a:pt x="1391446" y="988830"/>
                  </a:lnTo>
                  <a:lnTo>
                    <a:pt x="1402340" y="982303"/>
                  </a:lnTo>
                  <a:lnTo>
                    <a:pt x="1404277" y="985535"/>
                  </a:lnTo>
                  <a:lnTo>
                    <a:pt x="1394459" y="993858"/>
                  </a:lnTo>
                  <a:close/>
                </a:path>
                <a:path w="2127884" h="2143125">
                  <a:moveTo>
                    <a:pt x="1403281" y="1008581"/>
                  </a:moveTo>
                  <a:lnTo>
                    <a:pt x="1402420" y="1007145"/>
                  </a:lnTo>
                  <a:lnTo>
                    <a:pt x="1413530" y="1000976"/>
                  </a:lnTo>
                  <a:lnTo>
                    <a:pt x="1413959" y="1001695"/>
                  </a:lnTo>
                  <a:lnTo>
                    <a:pt x="1403281" y="1008581"/>
                  </a:lnTo>
                  <a:close/>
                </a:path>
                <a:path w="2127884" h="2143125">
                  <a:moveTo>
                    <a:pt x="1484751" y="1119842"/>
                  </a:moveTo>
                  <a:close/>
                </a:path>
                <a:path w="2127884" h="2143125">
                  <a:moveTo>
                    <a:pt x="1475579" y="1129243"/>
                  </a:moveTo>
                  <a:lnTo>
                    <a:pt x="1474718" y="1127806"/>
                  </a:lnTo>
                  <a:lnTo>
                    <a:pt x="1485613" y="1121279"/>
                  </a:lnTo>
                  <a:lnTo>
                    <a:pt x="1486473" y="1122715"/>
                  </a:lnTo>
                  <a:lnTo>
                    <a:pt x="1475579" y="1129243"/>
                  </a:lnTo>
                  <a:close/>
                </a:path>
                <a:path w="2127884" h="2143125">
                  <a:moveTo>
                    <a:pt x="1482034" y="1140016"/>
                  </a:moveTo>
                  <a:lnTo>
                    <a:pt x="1480959" y="1138221"/>
                  </a:lnTo>
                  <a:lnTo>
                    <a:pt x="1491853" y="1131693"/>
                  </a:lnTo>
                  <a:lnTo>
                    <a:pt x="1492929" y="1133489"/>
                  </a:lnTo>
                  <a:lnTo>
                    <a:pt x="1482034" y="1140016"/>
                  </a:lnTo>
                  <a:close/>
                </a:path>
                <a:path w="2127884" h="2143125">
                  <a:moveTo>
                    <a:pt x="1485908" y="1146480"/>
                  </a:moveTo>
                  <a:lnTo>
                    <a:pt x="1483110" y="1141812"/>
                  </a:lnTo>
                  <a:lnTo>
                    <a:pt x="1494004" y="1135284"/>
                  </a:lnTo>
                  <a:lnTo>
                    <a:pt x="1496371" y="1139235"/>
                  </a:lnTo>
                  <a:lnTo>
                    <a:pt x="1485908" y="1146480"/>
                  </a:lnTo>
                  <a:close/>
                </a:path>
                <a:path w="2127884" h="2143125">
                  <a:moveTo>
                    <a:pt x="1487199" y="1148635"/>
                  </a:moveTo>
                  <a:lnTo>
                    <a:pt x="1486338" y="1147198"/>
                  </a:lnTo>
                  <a:lnTo>
                    <a:pt x="1496802" y="1139953"/>
                  </a:lnTo>
                  <a:lnTo>
                    <a:pt x="1498093" y="1142107"/>
                  </a:lnTo>
                  <a:lnTo>
                    <a:pt x="1487199" y="1148635"/>
                  </a:lnTo>
                  <a:close/>
                </a:path>
                <a:path w="2127884" h="2143125">
                  <a:moveTo>
                    <a:pt x="1496451" y="1164076"/>
                  </a:moveTo>
                  <a:lnTo>
                    <a:pt x="1489996" y="1153303"/>
                  </a:lnTo>
                  <a:lnTo>
                    <a:pt x="1501105" y="1147135"/>
                  </a:lnTo>
                  <a:lnTo>
                    <a:pt x="1508421" y="1159344"/>
                  </a:lnTo>
                  <a:lnTo>
                    <a:pt x="1496451" y="1164076"/>
                  </a:lnTo>
                  <a:close/>
                </a:path>
                <a:path w="2127884" h="2143125">
                  <a:moveTo>
                    <a:pt x="1462318" y="1131820"/>
                  </a:moveTo>
                  <a:lnTo>
                    <a:pt x="1461673" y="1130743"/>
                  </a:lnTo>
                  <a:lnTo>
                    <a:pt x="1472567" y="1124215"/>
                  </a:lnTo>
                  <a:lnTo>
                    <a:pt x="1484751" y="1119842"/>
                  </a:lnTo>
                  <a:lnTo>
                    <a:pt x="1473643" y="1126011"/>
                  </a:lnTo>
                  <a:lnTo>
                    <a:pt x="1472782" y="1124574"/>
                  </a:lnTo>
                  <a:lnTo>
                    <a:pt x="1462318" y="1131820"/>
                  </a:lnTo>
                  <a:close/>
                </a:path>
                <a:path w="2127884" h="2143125">
                  <a:moveTo>
                    <a:pt x="1265355" y="778391"/>
                  </a:moveTo>
                  <a:lnTo>
                    <a:pt x="1264494" y="776954"/>
                  </a:lnTo>
                  <a:lnTo>
                    <a:pt x="1270719" y="773224"/>
                  </a:lnTo>
                  <a:lnTo>
                    <a:pt x="1265355" y="778391"/>
                  </a:lnTo>
                  <a:close/>
                </a:path>
                <a:path w="2127884" h="2143125">
                  <a:moveTo>
                    <a:pt x="991654" y="321601"/>
                  </a:moveTo>
                  <a:lnTo>
                    <a:pt x="991439" y="321242"/>
                  </a:lnTo>
                  <a:lnTo>
                    <a:pt x="992346" y="320698"/>
                  </a:lnTo>
                  <a:lnTo>
                    <a:pt x="991654" y="321601"/>
                  </a:lnTo>
                  <a:close/>
                </a:path>
                <a:path w="2127884" h="2143125">
                  <a:moveTo>
                    <a:pt x="1018903" y="372569"/>
                  </a:moveTo>
                  <a:lnTo>
                    <a:pt x="1021133" y="370799"/>
                  </a:lnTo>
                  <a:lnTo>
                    <a:pt x="1021563" y="371517"/>
                  </a:lnTo>
                  <a:lnTo>
                    <a:pt x="1018903" y="372569"/>
                  </a:lnTo>
                  <a:close/>
                </a:path>
                <a:path w="2127884" h="2143125">
                  <a:moveTo>
                    <a:pt x="1025946" y="403542"/>
                  </a:moveTo>
                  <a:lnTo>
                    <a:pt x="1013897" y="383431"/>
                  </a:lnTo>
                  <a:lnTo>
                    <a:pt x="1024145" y="375827"/>
                  </a:lnTo>
                  <a:lnTo>
                    <a:pt x="1038346" y="399528"/>
                  </a:lnTo>
                  <a:lnTo>
                    <a:pt x="1025946" y="403542"/>
                  </a:lnTo>
                  <a:close/>
                </a:path>
                <a:path w="2127884" h="2143125">
                  <a:moveTo>
                    <a:pt x="1042515" y="431193"/>
                  </a:moveTo>
                  <a:lnTo>
                    <a:pt x="1031971" y="413597"/>
                  </a:lnTo>
                  <a:lnTo>
                    <a:pt x="1043080" y="407428"/>
                  </a:lnTo>
                  <a:lnTo>
                    <a:pt x="1052763" y="423588"/>
                  </a:lnTo>
                  <a:lnTo>
                    <a:pt x="1048740" y="427463"/>
                  </a:lnTo>
                  <a:lnTo>
                    <a:pt x="1042515" y="431193"/>
                  </a:lnTo>
                  <a:close/>
                </a:path>
                <a:path w="2127884" h="2143125">
                  <a:moveTo>
                    <a:pt x="1049777" y="426842"/>
                  </a:moveTo>
                  <a:lnTo>
                    <a:pt x="1052978" y="423948"/>
                  </a:lnTo>
                  <a:lnTo>
                    <a:pt x="1053409" y="424666"/>
                  </a:lnTo>
                  <a:lnTo>
                    <a:pt x="1049777" y="426842"/>
                  </a:lnTo>
                  <a:close/>
                </a:path>
                <a:path w="2127884" h="2143125">
                  <a:moveTo>
                    <a:pt x="1051552" y="446276"/>
                  </a:moveTo>
                  <a:lnTo>
                    <a:pt x="1043376" y="432630"/>
                  </a:lnTo>
                  <a:lnTo>
                    <a:pt x="1054054" y="425743"/>
                  </a:lnTo>
                  <a:lnTo>
                    <a:pt x="1061585" y="438312"/>
                  </a:lnTo>
                  <a:lnTo>
                    <a:pt x="1051552" y="446276"/>
                  </a:lnTo>
                  <a:close/>
                </a:path>
                <a:path w="2127884" h="2143125">
                  <a:moveTo>
                    <a:pt x="1240044" y="760858"/>
                  </a:moveTo>
                  <a:lnTo>
                    <a:pt x="1237032" y="755830"/>
                  </a:lnTo>
                  <a:lnTo>
                    <a:pt x="1247710" y="748944"/>
                  </a:lnTo>
                  <a:lnTo>
                    <a:pt x="1250508" y="753612"/>
                  </a:lnTo>
                  <a:lnTo>
                    <a:pt x="1240044" y="760858"/>
                  </a:lnTo>
                  <a:close/>
                </a:path>
                <a:path w="2127884" h="2143125">
                  <a:moveTo>
                    <a:pt x="1248651" y="775222"/>
                  </a:moveTo>
                  <a:lnTo>
                    <a:pt x="1240689" y="761935"/>
                  </a:lnTo>
                  <a:lnTo>
                    <a:pt x="1252014" y="756126"/>
                  </a:lnTo>
                  <a:lnTo>
                    <a:pt x="1257824" y="765822"/>
                  </a:lnTo>
                  <a:lnTo>
                    <a:pt x="1248651" y="775222"/>
                  </a:lnTo>
                  <a:close/>
                </a:path>
                <a:path w="2127884" h="2143125">
                  <a:moveTo>
                    <a:pt x="1264359" y="801437"/>
                  </a:moveTo>
                  <a:lnTo>
                    <a:pt x="1251233" y="779531"/>
                  </a:lnTo>
                  <a:lnTo>
                    <a:pt x="1260836" y="770849"/>
                  </a:lnTo>
                  <a:lnTo>
                    <a:pt x="1276974" y="797783"/>
                  </a:lnTo>
                  <a:lnTo>
                    <a:pt x="1264359" y="801437"/>
                  </a:lnTo>
                  <a:close/>
                </a:path>
                <a:path w="2127884" h="2143125">
                  <a:moveTo>
                    <a:pt x="1277699" y="823702"/>
                  </a:moveTo>
                  <a:lnTo>
                    <a:pt x="1266510" y="805029"/>
                  </a:lnTo>
                  <a:lnTo>
                    <a:pt x="1279556" y="802092"/>
                  </a:lnTo>
                  <a:lnTo>
                    <a:pt x="1288593" y="817175"/>
                  </a:lnTo>
                  <a:lnTo>
                    <a:pt x="1277699" y="823702"/>
                  </a:lnTo>
                  <a:close/>
                </a:path>
                <a:path w="2127884" h="2143125">
                  <a:moveTo>
                    <a:pt x="1277699" y="823702"/>
                  </a:moveTo>
                  <a:lnTo>
                    <a:pt x="1289669" y="818970"/>
                  </a:lnTo>
                  <a:lnTo>
                    <a:pt x="1289884" y="819329"/>
                  </a:lnTo>
                  <a:lnTo>
                    <a:pt x="1277699" y="823702"/>
                  </a:lnTo>
                  <a:close/>
                </a:path>
                <a:path w="2127884" h="2143125">
                  <a:moveTo>
                    <a:pt x="1285446" y="836630"/>
                  </a:moveTo>
                  <a:lnTo>
                    <a:pt x="1279421" y="826575"/>
                  </a:lnTo>
                  <a:lnTo>
                    <a:pt x="1289884" y="819329"/>
                  </a:lnTo>
                  <a:lnTo>
                    <a:pt x="1296340" y="830103"/>
                  </a:lnTo>
                  <a:lnTo>
                    <a:pt x="1285446" y="836630"/>
                  </a:lnTo>
                  <a:close/>
                </a:path>
                <a:path w="2127884" h="2143125">
                  <a:moveTo>
                    <a:pt x="1348276" y="941491"/>
                  </a:moveTo>
                  <a:lnTo>
                    <a:pt x="1297926" y="857459"/>
                  </a:lnTo>
                  <a:lnTo>
                    <a:pt x="1310326" y="853445"/>
                  </a:lnTo>
                  <a:lnTo>
                    <a:pt x="1358955" y="934605"/>
                  </a:lnTo>
                  <a:lnTo>
                    <a:pt x="1348276" y="941491"/>
                  </a:lnTo>
                  <a:close/>
                </a:path>
                <a:path w="2127884" h="2143125">
                  <a:moveTo>
                    <a:pt x="1356023" y="954419"/>
                  </a:moveTo>
                  <a:lnTo>
                    <a:pt x="1352365" y="948314"/>
                  </a:lnTo>
                  <a:lnTo>
                    <a:pt x="1363689" y="942505"/>
                  </a:lnTo>
                  <a:lnTo>
                    <a:pt x="1366917" y="947892"/>
                  </a:lnTo>
                  <a:lnTo>
                    <a:pt x="1356023" y="954419"/>
                  </a:lnTo>
                  <a:close/>
                </a:path>
                <a:path w="2127884" h="2143125">
                  <a:moveTo>
                    <a:pt x="1361617" y="963756"/>
                  </a:moveTo>
                  <a:lnTo>
                    <a:pt x="1358820" y="959087"/>
                  </a:lnTo>
                  <a:lnTo>
                    <a:pt x="1369068" y="951483"/>
                  </a:lnTo>
                  <a:lnTo>
                    <a:pt x="1372511" y="957229"/>
                  </a:lnTo>
                  <a:lnTo>
                    <a:pt x="1361617" y="963756"/>
                  </a:lnTo>
                  <a:close/>
                </a:path>
                <a:path w="2127884" h="2143125">
                  <a:moveTo>
                    <a:pt x="1372806" y="982430"/>
                  </a:moveTo>
                  <a:lnTo>
                    <a:pt x="1367642" y="973811"/>
                  </a:lnTo>
                  <a:lnTo>
                    <a:pt x="1380257" y="970157"/>
                  </a:lnTo>
                  <a:lnTo>
                    <a:pt x="1383270" y="975184"/>
                  </a:lnTo>
                  <a:lnTo>
                    <a:pt x="1372806" y="982430"/>
                  </a:lnTo>
                  <a:close/>
                </a:path>
                <a:path w="2127884" h="2143125">
                  <a:moveTo>
                    <a:pt x="1398197" y="1024805"/>
                  </a:moveTo>
                  <a:lnTo>
                    <a:pt x="1388729" y="1009004"/>
                  </a:lnTo>
                  <a:lnTo>
                    <a:pt x="1397041" y="998167"/>
                  </a:lnTo>
                  <a:lnTo>
                    <a:pt x="1407800" y="1016122"/>
                  </a:lnTo>
                  <a:lnTo>
                    <a:pt x="1398197" y="1024805"/>
                  </a:lnTo>
                  <a:close/>
                </a:path>
                <a:path w="2127884" h="2143125">
                  <a:moveTo>
                    <a:pt x="1463609" y="1133975"/>
                  </a:moveTo>
                  <a:lnTo>
                    <a:pt x="1462749" y="1132538"/>
                  </a:lnTo>
                  <a:lnTo>
                    <a:pt x="1473643" y="1126011"/>
                  </a:lnTo>
                  <a:lnTo>
                    <a:pt x="1474503" y="1127447"/>
                  </a:lnTo>
                  <a:lnTo>
                    <a:pt x="1463609" y="1133975"/>
                  </a:lnTo>
                  <a:close/>
                </a:path>
                <a:path w="2127884" h="2143125">
                  <a:moveTo>
                    <a:pt x="1468128" y="1141516"/>
                  </a:moveTo>
                  <a:lnTo>
                    <a:pt x="1465546" y="1137207"/>
                  </a:lnTo>
                  <a:lnTo>
                    <a:pt x="1476440" y="1130679"/>
                  </a:lnTo>
                  <a:lnTo>
                    <a:pt x="1479668" y="1136066"/>
                  </a:lnTo>
                  <a:lnTo>
                    <a:pt x="1468128" y="1141516"/>
                  </a:lnTo>
                  <a:close/>
                </a:path>
                <a:path w="2127884" h="2143125">
                  <a:moveTo>
                    <a:pt x="1470065" y="1144748"/>
                  </a:moveTo>
                  <a:lnTo>
                    <a:pt x="1468989" y="1142952"/>
                  </a:lnTo>
                  <a:lnTo>
                    <a:pt x="1480313" y="1137143"/>
                  </a:lnTo>
                  <a:lnTo>
                    <a:pt x="1480959" y="1138221"/>
                  </a:lnTo>
                  <a:lnTo>
                    <a:pt x="1470065" y="1144748"/>
                  </a:lnTo>
                  <a:close/>
                </a:path>
                <a:path w="2127884" h="2143125">
                  <a:moveTo>
                    <a:pt x="1470710" y="1145825"/>
                  </a:moveTo>
                  <a:lnTo>
                    <a:pt x="1470280" y="1145107"/>
                  </a:lnTo>
                  <a:lnTo>
                    <a:pt x="1481174" y="1138580"/>
                  </a:lnTo>
                  <a:lnTo>
                    <a:pt x="1481389" y="1138939"/>
                  </a:lnTo>
                  <a:lnTo>
                    <a:pt x="1470710" y="1145825"/>
                  </a:lnTo>
                  <a:close/>
                </a:path>
                <a:path w="2127884" h="2143125">
                  <a:moveTo>
                    <a:pt x="1473507" y="1150494"/>
                  </a:moveTo>
                  <a:lnTo>
                    <a:pt x="1470710" y="1145825"/>
                  </a:lnTo>
                  <a:lnTo>
                    <a:pt x="1481389" y="1138939"/>
                  </a:lnTo>
                  <a:lnTo>
                    <a:pt x="1485262" y="1145403"/>
                  </a:lnTo>
                  <a:lnTo>
                    <a:pt x="1473507" y="1150494"/>
                  </a:lnTo>
                  <a:close/>
                </a:path>
                <a:path w="2127884" h="2143125">
                  <a:moveTo>
                    <a:pt x="1478026" y="1158035"/>
                  </a:moveTo>
                  <a:lnTo>
                    <a:pt x="1476305" y="1155162"/>
                  </a:lnTo>
                  <a:lnTo>
                    <a:pt x="1487629" y="1149353"/>
                  </a:lnTo>
                  <a:lnTo>
                    <a:pt x="1489781" y="1152944"/>
                  </a:lnTo>
                  <a:lnTo>
                    <a:pt x="1478026" y="1158035"/>
                  </a:lnTo>
                  <a:close/>
                </a:path>
                <a:path w="2127884" h="2143125">
                  <a:moveTo>
                    <a:pt x="1489331" y="1155723"/>
                  </a:moveTo>
                  <a:lnTo>
                    <a:pt x="1490857" y="1154740"/>
                  </a:lnTo>
                  <a:lnTo>
                    <a:pt x="1491072" y="1155099"/>
                  </a:lnTo>
                  <a:lnTo>
                    <a:pt x="1489331" y="1155723"/>
                  </a:lnTo>
                  <a:close/>
                </a:path>
                <a:path w="2127884" h="2143125">
                  <a:moveTo>
                    <a:pt x="1487297" y="1157035"/>
                  </a:moveTo>
                  <a:lnTo>
                    <a:pt x="1489331" y="1155723"/>
                  </a:lnTo>
                  <a:lnTo>
                    <a:pt x="1491072" y="1155099"/>
                  </a:lnTo>
                  <a:lnTo>
                    <a:pt x="1491717" y="1156176"/>
                  </a:lnTo>
                  <a:lnTo>
                    <a:pt x="1487297" y="1157035"/>
                  </a:lnTo>
                  <a:close/>
                </a:path>
                <a:path w="2127884" h="2143125">
                  <a:moveTo>
                    <a:pt x="1483190" y="1166653"/>
                  </a:moveTo>
                  <a:lnTo>
                    <a:pt x="1480178" y="1161626"/>
                  </a:lnTo>
                  <a:lnTo>
                    <a:pt x="1487297" y="1157035"/>
                  </a:lnTo>
                  <a:lnTo>
                    <a:pt x="1491717" y="1156176"/>
                  </a:lnTo>
                  <a:lnTo>
                    <a:pt x="1494084" y="1160126"/>
                  </a:lnTo>
                  <a:lnTo>
                    <a:pt x="1483190" y="1166653"/>
                  </a:lnTo>
                  <a:close/>
                </a:path>
                <a:path w="2127884" h="2143125">
                  <a:moveTo>
                    <a:pt x="1483761" y="1157722"/>
                  </a:moveTo>
                  <a:lnTo>
                    <a:pt x="1489331" y="1155723"/>
                  </a:lnTo>
                  <a:lnTo>
                    <a:pt x="1487297" y="1157035"/>
                  </a:lnTo>
                  <a:lnTo>
                    <a:pt x="1483761" y="1157722"/>
                  </a:lnTo>
                  <a:close/>
                </a:path>
                <a:path w="2127884" h="2143125">
                  <a:moveTo>
                    <a:pt x="1011099" y="378763"/>
                  </a:moveTo>
                  <a:lnTo>
                    <a:pt x="1009593" y="376249"/>
                  </a:lnTo>
                  <a:lnTo>
                    <a:pt x="1018903" y="372569"/>
                  </a:lnTo>
                  <a:lnTo>
                    <a:pt x="1011099" y="378763"/>
                  </a:lnTo>
                  <a:close/>
                </a:path>
                <a:path w="2127884" h="2143125">
                  <a:moveTo>
                    <a:pt x="1043376" y="432629"/>
                  </a:moveTo>
                  <a:lnTo>
                    <a:pt x="1048740" y="427463"/>
                  </a:lnTo>
                  <a:lnTo>
                    <a:pt x="1049777" y="426842"/>
                  </a:lnTo>
                  <a:lnTo>
                    <a:pt x="1043376" y="432629"/>
                  </a:lnTo>
                  <a:close/>
                </a:path>
                <a:path w="2127884" h="2143125">
                  <a:moveTo>
                    <a:pt x="1478887" y="1159472"/>
                  </a:moveTo>
                  <a:lnTo>
                    <a:pt x="1478456" y="1158753"/>
                  </a:lnTo>
                  <a:lnTo>
                    <a:pt x="1483761" y="1157722"/>
                  </a:lnTo>
                  <a:lnTo>
                    <a:pt x="1478887" y="1159472"/>
                  </a:lnTo>
                  <a:close/>
                </a:path>
                <a:path w="2127884" h="2143125">
                  <a:moveTo>
                    <a:pt x="1010318" y="402169"/>
                  </a:moveTo>
                  <a:lnTo>
                    <a:pt x="996548" y="379185"/>
                  </a:lnTo>
                  <a:lnTo>
                    <a:pt x="1007226" y="372299"/>
                  </a:lnTo>
                  <a:lnTo>
                    <a:pt x="1019706" y="393128"/>
                  </a:lnTo>
                  <a:lnTo>
                    <a:pt x="1010318" y="402169"/>
                  </a:lnTo>
                  <a:close/>
                </a:path>
                <a:path w="2127884" h="2143125">
                  <a:moveTo>
                    <a:pt x="1020450" y="402605"/>
                  </a:moveTo>
                  <a:lnTo>
                    <a:pt x="1024010" y="400310"/>
                  </a:lnTo>
                  <a:lnTo>
                    <a:pt x="1024870" y="401746"/>
                  </a:lnTo>
                  <a:lnTo>
                    <a:pt x="1020450" y="402605"/>
                  </a:lnTo>
                  <a:close/>
                </a:path>
                <a:path w="2127884" h="2143125">
                  <a:moveTo>
                    <a:pt x="1016558" y="412583"/>
                  </a:moveTo>
                  <a:lnTo>
                    <a:pt x="1014407" y="408992"/>
                  </a:lnTo>
                  <a:lnTo>
                    <a:pt x="1026377" y="404260"/>
                  </a:lnTo>
                  <a:lnTo>
                    <a:pt x="1016558" y="412583"/>
                  </a:lnTo>
                  <a:close/>
                </a:path>
                <a:path w="2127884" h="2143125">
                  <a:moveTo>
                    <a:pt x="1026456" y="429102"/>
                  </a:moveTo>
                  <a:lnTo>
                    <a:pt x="1017849" y="414738"/>
                  </a:lnTo>
                  <a:lnTo>
                    <a:pt x="1028959" y="408569"/>
                  </a:lnTo>
                  <a:lnTo>
                    <a:pt x="1036920" y="421856"/>
                  </a:lnTo>
                  <a:lnTo>
                    <a:pt x="1026456" y="429102"/>
                  </a:lnTo>
                  <a:close/>
                </a:path>
                <a:path w="2127884" h="2143125">
                  <a:moveTo>
                    <a:pt x="1028823" y="433052"/>
                  </a:moveTo>
                  <a:lnTo>
                    <a:pt x="1028609" y="432692"/>
                  </a:lnTo>
                  <a:lnTo>
                    <a:pt x="1039287" y="425807"/>
                  </a:lnTo>
                  <a:lnTo>
                    <a:pt x="1039502" y="426166"/>
                  </a:lnTo>
                  <a:lnTo>
                    <a:pt x="1028823" y="433052"/>
                  </a:lnTo>
                  <a:close/>
                </a:path>
                <a:path w="2127884" h="2143125">
                  <a:moveTo>
                    <a:pt x="1031190" y="437003"/>
                  </a:moveTo>
                  <a:lnTo>
                    <a:pt x="1030546" y="435924"/>
                  </a:lnTo>
                  <a:lnTo>
                    <a:pt x="1040793" y="428320"/>
                  </a:lnTo>
                  <a:lnTo>
                    <a:pt x="1041654" y="429757"/>
                  </a:lnTo>
                  <a:lnTo>
                    <a:pt x="1038525" y="432771"/>
                  </a:lnTo>
                  <a:lnTo>
                    <a:pt x="1034899" y="434943"/>
                  </a:lnTo>
                  <a:lnTo>
                    <a:pt x="1031190" y="437003"/>
                  </a:lnTo>
                  <a:close/>
                </a:path>
                <a:path w="2127884" h="2143125">
                  <a:moveTo>
                    <a:pt x="1045176" y="460345"/>
                  </a:moveTo>
                  <a:lnTo>
                    <a:pt x="1032267" y="438797"/>
                  </a:lnTo>
                  <a:lnTo>
                    <a:pt x="1037655" y="433609"/>
                  </a:lnTo>
                  <a:lnTo>
                    <a:pt x="1039126" y="432596"/>
                  </a:lnTo>
                  <a:lnTo>
                    <a:pt x="1042299" y="430834"/>
                  </a:lnTo>
                  <a:lnTo>
                    <a:pt x="1055640" y="453099"/>
                  </a:lnTo>
                  <a:lnTo>
                    <a:pt x="1045176" y="460345"/>
                  </a:lnTo>
                  <a:close/>
                </a:path>
                <a:path w="2127884" h="2143125">
                  <a:moveTo>
                    <a:pt x="1047328" y="463936"/>
                  </a:moveTo>
                  <a:lnTo>
                    <a:pt x="1045176" y="460345"/>
                  </a:lnTo>
                  <a:lnTo>
                    <a:pt x="1057362" y="455972"/>
                  </a:lnTo>
                  <a:lnTo>
                    <a:pt x="1047328" y="463936"/>
                  </a:lnTo>
                  <a:close/>
                </a:path>
                <a:path w="2127884" h="2143125">
                  <a:moveTo>
                    <a:pt x="1049480" y="467527"/>
                  </a:moveTo>
                  <a:lnTo>
                    <a:pt x="1047974" y="465013"/>
                  </a:lnTo>
                  <a:lnTo>
                    <a:pt x="1059944" y="460281"/>
                  </a:lnTo>
                  <a:lnTo>
                    <a:pt x="1061665" y="463154"/>
                  </a:lnTo>
                  <a:lnTo>
                    <a:pt x="1049480" y="467527"/>
                  </a:lnTo>
                  <a:close/>
                </a:path>
                <a:path w="2127884" h="2143125">
                  <a:moveTo>
                    <a:pt x="1059180" y="469533"/>
                  </a:moveTo>
                  <a:lnTo>
                    <a:pt x="1061665" y="463154"/>
                  </a:lnTo>
                  <a:lnTo>
                    <a:pt x="1064462" y="467823"/>
                  </a:lnTo>
                  <a:lnTo>
                    <a:pt x="1059180" y="469533"/>
                  </a:lnTo>
                  <a:close/>
                </a:path>
                <a:path w="2127884" h="2143125">
                  <a:moveTo>
                    <a:pt x="1052917" y="485488"/>
                  </a:moveTo>
                  <a:lnTo>
                    <a:pt x="1055113" y="479041"/>
                  </a:lnTo>
                  <a:lnTo>
                    <a:pt x="1055832" y="478125"/>
                  </a:lnTo>
                  <a:lnTo>
                    <a:pt x="1057779" y="473128"/>
                  </a:lnTo>
                  <a:lnTo>
                    <a:pt x="1064462" y="467823"/>
                  </a:lnTo>
                  <a:lnTo>
                    <a:pt x="1067260" y="472491"/>
                  </a:lnTo>
                  <a:lnTo>
                    <a:pt x="1063796" y="477007"/>
                  </a:lnTo>
                  <a:lnTo>
                    <a:pt x="1057441" y="480814"/>
                  </a:lnTo>
                  <a:lnTo>
                    <a:pt x="1058732" y="482969"/>
                  </a:lnTo>
                  <a:lnTo>
                    <a:pt x="1052917" y="485488"/>
                  </a:lnTo>
                  <a:close/>
                </a:path>
                <a:path w="2127884" h="2143125">
                  <a:moveTo>
                    <a:pt x="1063796" y="477007"/>
                  </a:moveTo>
                  <a:lnTo>
                    <a:pt x="1067260" y="472491"/>
                  </a:lnTo>
                  <a:lnTo>
                    <a:pt x="1068335" y="474287"/>
                  </a:lnTo>
                  <a:lnTo>
                    <a:pt x="1063796" y="477007"/>
                  </a:lnTo>
                  <a:close/>
                </a:path>
                <a:path w="2127884" h="2143125">
                  <a:moveTo>
                    <a:pt x="1063104" y="477910"/>
                  </a:moveTo>
                  <a:lnTo>
                    <a:pt x="1063719" y="477108"/>
                  </a:lnTo>
                  <a:lnTo>
                    <a:pt x="1068335" y="474287"/>
                  </a:lnTo>
                  <a:lnTo>
                    <a:pt x="1068551" y="474646"/>
                  </a:lnTo>
                  <a:lnTo>
                    <a:pt x="1063104" y="477910"/>
                  </a:lnTo>
                  <a:close/>
                </a:path>
                <a:path w="2127884" h="2143125">
                  <a:moveTo>
                    <a:pt x="1313283" y="907798"/>
                  </a:moveTo>
                  <a:lnTo>
                    <a:pt x="1220113" y="752303"/>
                  </a:lnTo>
                  <a:lnTo>
                    <a:pt x="1231007" y="745775"/>
                  </a:lnTo>
                  <a:lnTo>
                    <a:pt x="1324177" y="901271"/>
                  </a:lnTo>
                  <a:lnTo>
                    <a:pt x="1313283" y="907798"/>
                  </a:lnTo>
                  <a:close/>
                </a:path>
                <a:path w="2127884" h="2143125">
                  <a:moveTo>
                    <a:pt x="1314789" y="910312"/>
                  </a:moveTo>
                  <a:lnTo>
                    <a:pt x="1325683" y="903785"/>
                  </a:lnTo>
                  <a:lnTo>
                    <a:pt x="1326329" y="904862"/>
                  </a:lnTo>
                  <a:lnTo>
                    <a:pt x="1314789" y="910312"/>
                  </a:lnTo>
                  <a:close/>
                </a:path>
                <a:path w="2127884" h="2143125">
                  <a:moveTo>
                    <a:pt x="1321459" y="921444"/>
                  </a:moveTo>
                  <a:lnTo>
                    <a:pt x="1318877" y="917135"/>
                  </a:lnTo>
                  <a:lnTo>
                    <a:pt x="1329986" y="910966"/>
                  </a:lnTo>
                  <a:lnTo>
                    <a:pt x="1332138" y="914558"/>
                  </a:lnTo>
                  <a:lnTo>
                    <a:pt x="1321459" y="921444"/>
                  </a:lnTo>
                  <a:close/>
                </a:path>
                <a:path w="2127884" h="2143125">
                  <a:moveTo>
                    <a:pt x="1345128" y="960946"/>
                  </a:moveTo>
                  <a:lnTo>
                    <a:pt x="1344269" y="959509"/>
                  </a:lnTo>
                  <a:lnTo>
                    <a:pt x="1354947" y="952623"/>
                  </a:lnTo>
                  <a:lnTo>
                    <a:pt x="1356453" y="955137"/>
                  </a:lnTo>
                  <a:lnTo>
                    <a:pt x="1345128" y="960946"/>
                  </a:lnTo>
                  <a:close/>
                </a:path>
                <a:path w="2127884" h="2143125">
                  <a:moveTo>
                    <a:pt x="1351368" y="971361"/>
                  </a:moveTo>
                  <a:lnTo>
                    <a:pt x="1349647" y="968488"/>
                  </a:lnTo>
                  <a:lnTo>
                    <a:pt x="1360756" y="962319"/>
                  </a:lnTo>
                  <a:lnTo>
                    <a:pt x="1361187" y="963038"/>
                  </a:lnTo>
                  <a:lnTo>
                    <a:pt x="1351370" y="971360"/>
                  </a:lnTo>
                  <a:close/>
                </a:path>
                <a:path w="2127884" h="2143125">
                  <a:moveTo>
                    <a:pt x="1361051" y="987521"/>
                  </a:moveTo>
                  <a:lnTo>
                    <a:pt x="1351369" y="971361"/>
                  </a:lnTo>
                  <a:lnTo>
                    <a:pt x="1362263" y="964833"/>
                  </a:lnTo>
                  <a:lnTo>
                    <a:pt x="1370654" y="978839"/>
                  </a:lnTo>
                  <a:lnTo>
                    <a:pt x="1361051" y="987521"/>
                  </a:lnTo>
                  <a:close/>
                </a:path>
                <a:path w="2127884" h="2143125">
                  <a:moveTo>
                    <a:pt x="1369443" y="1001526"/>
                  </a:moveTo>
                  <a:lnTo>
                    <a:pt x="1361053" y="987520"/>
                  </a:lnTo>
                  <a:lnTo>
                    <a:pt x="1371730" y="980634"/>
                  </a:lnTo>
                  <a:lnTo>
                    <a:pt x="1379477" y="993562"/>
                  </a:lnTo>
                  <a:lnTo>
                    <a:pt x="1369443" y="1001526"/>
                  </a:lnTo>
                  <a:close/>
                </a:path>
                <a:path w="2127884" h="2143125">
                  <a:moveTo>
                    <a:pt x="1386011" y="1029178"/>
                  </a:moveTo>
                  <a:lnTo>
                    <a:pt x="1383431" y="1024868"/>
                  </a:lnTo>
                  <a:lnTo>
                    <a:pt x="1393463" y="1016905"/>
                  </a:lnTo>
                  <a:lnTo>
                    <a:pt x="1396690" y="1022291"/>
                  </a:lnTo>
                  <a:lnTo>
                    <a:pt x="1386011" y="1029178"/>
                  </a:lnTo>
                  <a:close/>
                </a:path>
                <a:path w="2127884" h="2143125">
                  <a:moveTo>
                    <a:pt x="1395909" y="1045697"/>
                  </a:moveTo>
                  <a:lnTo>
                    <a:pt x="1386657" y="1030255"/>
                  </a:lnTo>
                  <a:lnTo>
                    <a:pt x="1397551" y="1023727"/>
                  </a:lnTo>
                  <a:lnTo>
                    <a:pt x="1405728" y="1037374"/>
                  </a:lnTo>
                  <a:lnTo>
                    <a:pt x="1395909" y="1045697"/>
                  </a:lnTo>
                  <a:close/>
                </a:path>
                <a:path w="2127884" h="2143125">
                  <a:moveTo>
                    <a:pt x="1397200" y="1047851"/>
                  </a:moveTo>
                  <a:lnTo>
                    <a:pt x="1395909" y="1045697"/>
                  </a:lnTo>
                  <a:lnTo>
                    <a:pt x="1407234" y="1039887"/>
                  </a:lnTo>
                  <a:lnTo>
                    <a:pt x="1408310" y="1041683"/>
                  </a:lnTo>
                  <a:lnTo>
                    <a:pt x="1397200" y="1047851"/>
                  </a:lnTo>
                  <a:close/>
                </a:path>
                <a:path w="2127884" h="2143125">
                  <a:moveTo>
                    <a:pt x="1451424" y="1138347"/>
                  </a:moveTo>
                  <a:lnTo>
                    <a:pt x="1449918" y="1135834"/>
                  </a:lnTo>
                  <a:lnTo>
                    <a:pt x="1460812" y="1129306"/>
                  </a:lnTo>
                  <a:lnTo>
                    <a:pt x="1462749" y="1132538"/>
                  </a:lnTo>
                  <a:lnTo>
                    <a:pt x="1459821" y="1134711"/>
                  </a:lnTo>
                  <a:lnTo>
                    <a:pt x="1451424" y="1138347"/>
                  </a:lnTo>
                  <a:close/>
                </a:path>
                <a:path w="2127884" h="2143125">
                  <a:moveTo>
                    <a:pt x="1459821" y="1134711"/>
                  </a:moveTo>
                  <a:lnTo>
                    <a:pt x="1462749" y="1132538"/>
                  </a:lnTo>
                  <a:lnTo>
                    <a:pt x="1463179" y="1133256"/>
                  </a:lnTo>
                  <a:lnTo>
                    <a:pt x="1459821" y="1134711"/>
                  </a:lnTo>
                  <a:close/>
                </a:path>
                <a:path w="2127884" h="2143125">
                  <a:moveTo>
                    <a:pt x="1454652" y="1143734"/>
                  </a:moveTo>
                  <a:lnTo>
                    <a:pt x="1452501" y="1140142"/>
                  </a:lnTo>
                  <a:lnTo>
                    <a:pt x="1459821" y="1134711"/>
                  </a:lnTo>
                  <a:lnTo>
                    <a:pt x="1463179" y="1133256"/>
                  </a:lnTo>
                  <a:lnTo>
                    <a:pt x="1466407" y="1138643"/>
                  </a:lnTo>
                  <a:lnTo>
                    <a:pt x="1454652" y="1143734"/>
                  </a:lnTo>
                  <a:close/>
                </a:path>
                <a:path w="2127884" h="2143125">
                  <a:moveTo>
                    <a:pt x="1464765" y="1160613"/>
                  </a:moveTo>
                  <a:lnTo>
                    <a:pt x="1458095" y="1149480"/>
                  </a:lnTo>
                  <a:lnTo>
                    <a:pt x="1469204" y="1143312"/>
                  </a:lnTo>
                  <a:lnTo>
                    <a:pt x="1475444" y="1153726"/>
                  </a:lnTo>
                  <a:lnTo>
                    <a:pt x="1464765" y="1160613"/>
                  </a:lnTo>
                  <a:close/>
                </a:path>
                <a:path w="2127884" h="2143125">
                  <a:moveTo>
                    <a:pt x="1468422" y="1166717"/>
                  </a:moveTo>
                  <a:lnTo>
                    <a:pt x="1466702" y="1163845"/>
                  </a:lnTo>
                  <a:lnTo>
                    <a:pt x="1477596" y="1157317"/>
                  </a:lnTo>
                  <a:lnTo>
                    <a:pt x="1481038" y="1163062"/>
                  </a:lnTo>
                  <a:lnTo>
                    <a:pt x="1468422" y="1166717"/>
                  </a:lnTo>
                  <a:close/>
                </a:path>
                <a:path w="2127884" h="2143125">
                  <a:moveTo>
                    <a:pt x="1013331" y="407196"/>
                  </a:moveTo>
                  <a:lnTo>
                    <a:pt x="1011609" y="404324"/>
                  </a:lnTo>
                  <a:lnTo>
                    <a:pt x="1020450" y="402605"/>
                  </a:lnTo>
                  <a:lnTo>
                    <a:pt x="1013331" y="407196"/>
                  </a:lnTo>
                  <a:close/>
                </a:path>
                <a:path w="2127884" h="2143125">
                  <a:moveTo>
                    <a:pt x="1054429" y="475787"/>
                  </a:moveTo>
                  <a:lnTo>
                    <a:pt x="1052062" y="471837"/>
                  </a:lnTo>
                  <a:lnTo>
                    <a:pt x="1059180" y="469533"/>
                  </a:lnTo>
                  <a:lnTo>
                    <a:pt x="1057779" y="473128"/>
                  </a:lnTo>
                  <a:lnTo>
                    <a:pt x="1054429" y="475787"/>
                  </a:lnTo>
                  <a:close/>
                </a:path>
                <a:path w="2127884" h="2143125">
                  <a:moveTo>
                    <a:pt x="1058948" y="483328"/>
                  </a:moveTo>
                  <a:lnTo>
                    <a:pt x="1057656" y="481173"/>
                  </a:lnTo>
                  <a:lnTo>
                    <a:pt x="1063104" y="477910"/>
                  </a:lnTo>
                  <a:lnTo>
                    <a:pt x="1058948" y="483328"/>
                  </a:lnTo>
                  <a:close/>
                </a:path>
                <a:path w="2127884" h="2143125">
                  <a:moveTo>
                    <a:pt x="1002652" y="414083"/>
                  </a:moveTo>
                  <a:lnTo>
                    <a:pt x="989741" y="392536"/>
                  </a:lnTo>
                  <a:lnTo>
                    <a:pt x="998053" y="381699"/>
                  </a:lnTo>
                  <a:lnTo>
                    <a:pt x="1014407" y="408992"/>
                  </a:lnTo>
                  <a:lnTo>
                    <a:pt x="1002652" y="414083"/>
                  </a:lnTo>
                  <a:close/>
                </a:path>
                <a:path w="2127884" h="2143125">
                  <a:moveTo>
                    <a:pt x="1031270" y="461845"/>
                  </a:moveTo>
                  <a:lnTo>
                    <a:pt x="1023524" y="448917"/>
                  </a:lnTo>
                  <a:lnTo>
                    <a:pt x="1034203" y="442030"/>
                  </a:lnTo>
                  <a:lnTo>
                    <a:pt x="1042379" y="455677"/>
                  </a:lnTo>
                  <a:lnTo>
                    <a:pt x="1031270" y="461845"/>
                  </a:lnTo>
                  <a:close/>
                </a:path>
                <a:path w="2127884" h="2143125">
                  <a:moveTo>
                    <a:pt x="1040307" y="476928"/>
                  </a:moveTo>
                  <a:lnTo>
                    <a:pt x="1031700" y="462563"/>
                  </a:lnTo>
                  <a:lnTo>
                    <a:pt x="1042379" y="455677"/>
                  </a:lnTo>
                  <a:lnTo>
                    <a:pt x="1049695" y="467886"/>
                  </a:lnTo>
                  <a:lnTo>
                    <a:pt x="1040307" y="476928"/>
                  </a:lnTo>
                  <a:close/>
                </a:path>
                <a:path w="2127884" h="2143125">
                  <a:moveTo>
                    <a:pt x="1046978" y="488060"/>
                  </a:moveTo>
                  <a:lnTo>
                    <a:pt x="1045471" y="485546"/>
                  </a:lnTo>
                  <a:lnTo>
                    <a:pt x="1055505" y="477582"/>
                  </a:lnTo>
                  <a:lnTo>
                    <a:pt x="1055113" y="479041"/>
                  </a:lnTo>
                  <a:lnTo>
                    <a:pt x="1048578" y="487367"/>
                  </a:lnTo>
                  <a:lnTo>
                    <a:pt x="1046978" y="488060"/>
                  </a:lnTo>
                  <a:close/>
                </a:path>
                <a:path w="2127884" h="2143125">
                  <a:moveTo>
                    <a:pt x="1052572" y="497397"/>
                  </a:moveTo>
                  <a:lnTo>
                    <a:pt x="1050205" y="493447"/>
                  </a:lnTo>
                  <a:lnTo>
                    <a:pt x="1052379" y="487066"/>
                  </a:lnTo>
                  <a:lnTo>
                    <a:pt x="1058732" y="482969"/>
                  </a:lnTo>
                  <a:lnTo>
                    <a:pt x="1062605" y="489433"/>
                  </a:lnTo>
                  <a:lnTo>
                    <a:pt x="1052572" y="497397"/>
                  </a:lnTo>
                  <a:close/>
                </a:path>
                <a:path w="2127884" h="2143125">
                  <a:moveTo>
                    <a:pt x="1056230" y="503502"/>
                  </a:moveTo>
                  <a:lnTo>
                    <a:pt x="1053002" y="498115"/>
                  </a:lnTo>
                  <a:lnTo>
                    <a:pt x="1064327" y="492306"/>
                  </a:lnTo>
                  <a:lnTo>
                    <a:pt x="1065833" y="494820"/>
                  </a:lnTo>
                  <a:lnTo>
                    <a:pt x="1056230" y="503502"/>
                  </a:lnTo>
                  <a:close/>
                </a:path>
                <a:path w="2127884" h="2143125">
                  <a:moveTo>
                    <a:pt x="1069571" y="525767"/>
                  </a:moveTo>
                  <a:lnTo>
                    <a:pt x="1065482" y="518944"/>
                  </a:lnTo>
                  <a:lnTo>
                    <a:pt x="1076592" y="512775"/>
                  </a:lnTo>
                  <a:lnTo>
                    <a:pt x="1079389" y="517444"/>
                  </a:lnTo>
                  <a:lnTo>
                    <a:pt x="1071386" y="524679"/>
                  </a:lnTo>
                  <a:lnTo>
                    <a:pt x="1069571" y="525767"/>
                  </a:lnTo>
                  <a:close/>
                </a:path>
                <a:path w="2127884" h="2143125">
                  <a:moveTo>
                    <a:pt x="1071077" y="528281"/>
                  </a:moveTo>
                  <a:lnTo>
                    <a:pt x="1069786" y="526126"/>
                  </a:lnTo>
                  <a:lnTo>
                    <a:pt x="1071093" y="524944"/>
                  </a:lnTo>
                  <a:lnTo>
                    <a:pt x="1080465" y="519239"/>
                  </a:lnTo>
                  <a:lnTo>
                    <a:pt x="1081541" y="521035"/>
                  </a:lnTo>
                  <a:lnTo>
                    <a:pt x="1076577" y="524975"/>
                  </a:lnTo>
                  <a:lnTo>
                    <a:pt x="1071077" y="528281"/>
                  </a:lnTo>
                  <a:close/>
                </a:path>
                <a:path w="2127884" h="2143125">
                  <a:moveTo>
                    <a:pt x="1080295" y="522757"/>
                  </a:moveTo>
                  <a:lnTo>
                    <a:pt x="1081541" y="521035"/>
                  </a:lnTo>
                  <a:lnTo>
                    <a:pt x="1081971" y="521753"/>
                  </a:lnTo>
                  <a:lnTo>
                    <a:pt x="1080295" y="522757"/>
                  </a:lnTo>
                  <a:close/>
                </a:path>
                <a:path w="2127884" h="2143125">
                  <a:moveTo>
                    <a:pt x="1074254" y="531111"/>
                  </a:moveTo>
                  <a:lnTo>
                    <a:pt x="1079011" y="524534"/>
                  </a:lnTo>
                  <a:lnTo>
                    <a:pt x="1082617" y="522830"/>
                  </a:lnTo>
                  <a:lnTo>
                    <a:pt x="1083477" y="524267"/>
                  </a:lnTo>
                  <a:lnTo>
                    <a:pt x="1074254" y="531111"/>
                  </a:lnTo>
                  <a:close/>
                </a:path>
                <a:path w="2127884" h="2143125">
                  <a:moveTo>
                    <a:pt x="1074305" y="533667"/>
                  </a:moveTo>
                  <a:lnTo>
                    <a:pt x="1073874" y="532949"/>
                  </a:lnTo>
                  <a:lnTo>
                    <a:pt x="1085199" y="527140"/>
                  </a:lnTo>
                  <a:lnTo>
                    <a:pt x="1081996" y="529516"/>
                  </a:lnTo>
                  <a:lnTo>
                    <a:pt x="1078079" y="531731"/>
                  </a:lnTo>
                  <a:lnTo>
                    <a:pt x="1074305" y="533667"/>
                  </a:lnTo>
                  <a:close/>
                </a:path>
                <a:path w="2127884" h="2143125">
                  <a:moveTo>
                    <a:pt x="1076026" y="536540"/>
                  </a:moveTo>
                  <a:lnTo>
                    <a:pt x="1074950" y="534745"/>
                  </a:lnTo>
                  <a:lnTo>
                    <a:pt x="1080074" y="530942"/>
                  </a:lnTo>
                  <a:lnTo>
                    <a:pt x="1082090" y="529673"/>
                  </a:lnTo>
                  <a:lnTo>
                    <a:pt x="1085629" y="527858"/>
                  </a:lnTo>
                  <a:lnTo>
                    <a:pt x="1076026" y="536540"/>
                  </a:lnTo>
                  <a:close/>
                </a:path>
                <a:path w="2127884" h="2143125">
                  <a:moveTo>
                    <a:pt x="1266239" y="853995"/>
                  </a:moveTo>
                  <a:lnTo>
                    <a:pt x="1201472" y="745902"/>
                  </a:lnTo>
                  <a:lnTo>
                    <a:pt x="1214088" y="742248"/>
                  </a:lnTo>
                  <a:lnTo>
                    <a:pt x="1276703" y="846749"/>
                  </a:lnTo>
                  <a:lnTo>
                    <a:pt x="1266239" y="853995"/>
                  </a:lnTo>
                  <a:close/>
                </a:path>
                <a:path w="2127884" h="2143125">
                  <a:moveTo>
                    <a:pt x="1303034" y="915403"/>
                  </a:moveTo>
                  <a:lnTo>
                    <a:pt x="1269252" y="859022"/>
                  </a:lnTo>
                  <a:lnTo>
                    <a:pt x="1281437" y="854649"/>
                  </a:lnTo>
                  <a:lnTo>
                    <a:pt x="1313713" y="908517"/>
                  </a:lnTo>
                  <a:lnTo>
                    <a:pt x="1303034" y="915403"/>
                  </a:lnTo>
                  <a:close/>
                </a:path>
                <a:path w="2127884" h="2143125">
                  <a:moveTo>
                    <a:pt x="1305401" y="919353"/>
                  </a:moveTo>
                  <a:lnTo>
                    <a:pt x="1303895" y="916840"/>
                  </a:lnTo>
                  <a:lnTo>
                    <a:pt x="1315435" y="911389"/>
                  </a:lnTo>
                  <a:lnTo>
                    <a:pt x="1305401" y="919353"/>
                  </a:lnTo>
                  <a:close/>
                </a:path>
                <a:path w="2127884" h="2143125">
                  <a:moveTo>
                    <a:pt x="1309490" y="926177"/>
                  </a:moveTo>
                  <a:lnTo>
                    <a:pt x="1307768" y="923304"/>
                  </a:lnTo>
                  <a:lnTo>
                    <a:pt x="1318877" y="917135"/>
                  </a:lnTo>
                  <a:lnTo>
                    <a:pt x="1320599" y="920008"/>
                  </a:lnTo>
                  <a:lnTo>
                    <a:pt x="1309490" y="926177"/>
                  </a:lnTo>
                  <a:close/>
                </a:path>
                <a:path w="2127884" h="2143125">
                  <a:moveTo>
                    <a:pt x="1305696" y="944554"/>
                  </a:moveTo>
                  <a:lnTo>
                    <a:pt x="1258788" y="866268"/>
                  </a:lnTo>
                  <a:lnTo>
                    <a:pt x="1270543" y="861177"/>
                  </a:lnTo>
                  <a:lnTo>
                    <a:pt x="1311426" y="929408"/>
                  </a:lnTo>
                  <a:lnTo>
                    <a:pt x="1322535" y="923240"/>
                  </a:lnTo>
                  <a:lnTo>
                    <a:pt x="1327054" y="930781"/>
                  </a:lnTo>
                  <a:lnTo>
                    <a:pt x="1305696" y="944554"/>
                  </a:lnTo>
                  <a:close/>
                </a:path>
                <a:path w="2127884" h="2143125">
                  <a:moveTo>
                    <a:pt x="1318957" y="941977"/>
                  </a:moveTo>
                  <a:lnTo>
                    <a:pt x="1318527" y="941259"/>
                  </a:lnTo>
                  <a:lnTo>
                    <a:pt x="1328560" y="933295"/>
                  </a:lnTo>
                  <a:lnTo>
                    <a:pt x="1329851" y="935450"/>
                  </a:lnTo>
                  <a:lnTo>
                    <a:pt x="1318957" y="941977"/>
                  </a:lnTo>
                  <a:close/>
                </a:path>
                <a:path w="2127884" h="2143125">
                  <a:moveTo>
                    <a:pt x="1329285" y="959214"/>
                  </a:moveTo>
                  <a:lnTo>
                    <a:pt x="1326918" y="955264"/>
                  </a:lnTo>
                  <a:lnTo>
                    <a:pt x="1337382" y="948018"/>
                  </a:lnTo>
                  <a:lnTo>
                    <a:pt x="1339534" y="951610"/>
                  </a:lnTo>
                  <a:lnTo>
                    <a:pt x="1329285" y="959214"/>
                  </a:lnTo>
                  <a:close/>
                </a:path>
                <a:path w="2127884" h="2143125">
                  <a:moveTo>
                    <a:pt x="1348005" y="990457"/>
                  </a:moveTo>
                  <a:lnTo>
                    <a:pt x="1345854" y="986866"/>
                  </a:lnTo>
                  <a:lnTo>
                    <a:pt x="1355887" y="978902"/>
                  </a:lnTo>
                  <a:lnTo>
                    <a:pt x="1358039" y="982493"/>
                  </a:lnTo>
                  <a:lnTo>
                    <a:pt x="1348005" y="990457"/>
                  </a:lnTo>
                  <a:close/>
                </a:path>
                <a:path w="2127884" h="2143125">
                  <a:moveTo>
                    <a:pt x="1350157" y="994048"/>
                  </a:moveTo>
                  <a:lnTo>
                    <a:pt x="1349512" y="992971"/>
                  </a:lnTo>
                  <a:lnTo>
                    <a:pt x="1359115" y="984289"/>
                  </a:lnTo>
                  <a:lnTo>
                    <a:pt x="1361267" y="987880"/>
                  </a:lnTo>
                  <a:lnTo>
                    <a:pt x="1350157" y="994048"/>
                  </a:lnTo>
                  <a:close/>
                </a:path>
                <a:path w="2127884" h="2143125">
                  <a:moveTo>
                    <a:pt x="1362852" y="1015236"/>
                  </a:moveTo>
                  <a:lnTo>
                    <a:pt x="1354461" y="1001231"/>
                  </a:lnTo>
                  <a:lnTo>
                    <a:pt x="1364709" y="993626"/>
                  </a:lnTo>
                  <a:lnTo>
                    <a:pt x="1373962" y="1009067"/>
                  </a:lnTo>
                  <a:lnTo>
                    <a:pt x="1362852" y="1015236"/>
                  </a:lnTo>
                  <a:close/>
                </a:path>
                <a:path w="2127884" h="2143125">
                  <a:moveTo>
                    <a:pt x="1373181" y="1032473"/>
                  </a:moveTo>
                  <a:lnTo>
                    <a:pt x="1365219" y="1019186"/>
                  </a:lnTo>
                  <a:lnTo>
                    <a:pt x="1375683" y="1011940"/>
                  </a:lnTo>
                  <a:lnTo>
                    <a:pt x="1384075" y="1025946"/>
                  </a:lnTo>
                  <a:lnTo>
                    <a:pt x="1373181" y="1032473"/>
                  </a:lnTo>
                  <a:close/>
                </a:path>
                <a:path w="2127884" h="2143125">
                  <a:moveTo>
                    <a:pt x="1377054" y="1038937"/>
                  </a:moveTo>
                  <a:lnTo>
                    <a:pt x="1375117" y="1035705"/>
                  </a:lnTo>
                  <a:lnTo>
                    <a:pt x="1386012" y="1029178"/>
                  </a:lnTo>
                  <a:lnTo>
                    <a:pt x="1387303" y="1031333"/>
                  </a:lnTo>
                  <a:lnTo>
                    <a:pt x="1385905" y="1033634"/>
                  </a:lnTo>
                  <a:lnTo>
                    <a:pt x="1377054" y="1038937"/>
                  </a:lnTo>
                  <a:close/>
                </a:path>
                <a:path w="2127884" h="2143125">
                  <a:moveTo>
                    <a:pt x="1387110" y="1032912"/>
                  </a:moveTo>
                  <a:lnTo>
                    <a:pt x="1387733" y="1032051"/>
                  </a:lnTo>
                  <a:lnTo>
                    <a:pt x="1387948" y="1032410"/>
                  </a:lnTo>
                  <a:lnTo>
                    <a:pt x="1387110" y="1032912"/>
                  </a:lnTo>
                  <a:close/>
                </a:path>
                <a:path w="2127884" h="2143125">
                  <a:moveTo>
                    <a:pt x="1393407" y="1066230"/>
                  </a:moveTo>
                  <a:lnTo>
                    <a:pt x="1379851" y="1043606"/>
                  </a:lnTo>
                  <a:lnTo>
                    <a:pt x="1388594" y="1033487"/>
                  </a:lnTo>
                  <a:lnTo>
                    <a:pt x="1403225" y="1057907"/>
                  </a:lnTo>
                  <a:lnTo>
                    <a:pt x="1393407" y="1066230"/>
                  </a:lnTo>
                  <a:close/>
                </a:path>
                <a:path w="2127884" h="2143125">
                  <a:moveTo>
                    <a:pt x="1441821" y="1147030"/>
                  </a:moveTo>
                  <a:lnTo>
                    <a:pt x="1437948" y="1140566"/>
                  </a:lnTo>
                  <a:lnTo>
                    <a:pt x="1448842" y="1134038"/>
                  </a:lnTo>
                  <a:lnTo>
                    <a:pt x="1454221" y="1143016"/>
                  </a:lnTo>
                  <a:lnTo>
                    <a:pt x="1441821" y="1147030"/>
                  </a:lnTo>
                  <a:close/>
                </a:path>
                <a:path w="2127884" h="2143125">
                  <a:moveTo>
                    <a:pt x="1450213" y="1161035"/>
                  </a:moveTo>
                  <a:lnTo>
                    <a:pt x="1446125" y="1154212"/>
                  </a:lnTo>
                  <a:lnTo>
                    <a:pt x="1455728" y="1145530"/>
                  </a:lnTo>
                  <a:lnTo>
                    <a:pt x="1460677" y="1153789"/>
                  </a:lnTo>
                  <a:lnTo>
                    <a:pt x="1450213" y="1161035"/>
                  </a:lnTo>
                  <a:close/>
                </a:path>
                <a:path w="2127884" h="2143125">
                  <a:moveTo>
                    <a:pt x="1453870" y="1167139"/>
                  </a:moveTo>
                  <a:lnTo>
                    <a:pt x="1451074" y="1162472"/>
                  </a:lnTo>
                  <a:lnTo>
                    <a:pt x="1462398" y="1156662"/>
                  </a:lnTo>
                  <a:lnTo>
                    <a:pt x="1465625" y="1162048"/>
                  </a:lnTo>
                  <a:lnTo>
                    <a:pt x="1453870" y="1167139"/>
                  </a:lnTo>
                  <a:close/>
                </a:path>
                <a:path w="2127884" h="2143125">
                  <a:moveTo>
                    <a:pt x="1382335" y="1039515"/>
                  </a:moveTo>
                  <a:lnTo>
                    <a:pt x="1385905" y="1033634"/>
                  </a:lnTo>
                  <a:lnTo>
                    <a:pt x="1387110" y="1032912"/>
                  </a:lnTo>
                  <a:lnTo>
                    <a:pt x="1382335" y="1039515"/>
                  </a:lnTo>
                  <a:close/>
                </a:path>
                <a:path w="2127884" h="2143125">
                  <a:moveTo>
                    <a:pt x="1048578" y="487367"/>
                  </a:moveTo>
                  <a:lnTo>
                    <a:pt x="1055113" y="479041"/>
                  </a:lnTo>
                  <a:lnTo>
                    <a:pt x="1052917" y="485488"/>
                  </a:lnTo>
                  <a:lnTo>
                    <a:pt x="1048578" y="487367"/>
                  </a:lnTo>
                  <a:close/>
                </a:path>
                <a:path w="2127884" h="2143125">
                  <a:moveTo>
                    <a:pt x="1074374" y="526723"/>
                  </a:moveTo>
                  <a:lnTo>
                    <a:pt x="1076524" y="525017"/>
                  </a:lnTo>
                  <a:lnTo>
                    <a:pt x="1080295" y="522757"/>
                  </a:lnTo>
                  <a:lnTo>
                    <a:pt x="1079011" y="524534"/>
                  </a:lnTo>
                  <a:lnTo>
                    <a:pt x="1074374" y="526723"/>
                  </a:lnTo>
                  <a:close/>
                </a:path>
                <a:path w="2127884" h="2143125">
                  <a:moveTo>
                    <a:pt x="1048053" y="489856"/>
                  </a:moveTo>
                  <a:lnTo>
                    <a:pt x="1047435" y="488823"/>
                  </a:lnTo>
                  <a:lnTo>
                    <a:pt x="1048274" y="487753"/>
                  </a:lnTo>
                  <a:lnTo>
                    <a:pt x="1048937" y="487212"/>
                  </a:lnTo>
                  <a:lnTo>
                    <a:pt x="1052917" y="485488"/>
                  </a:lnTo>
                  <a:lnTo>
                    <a:pt x="1052379" y="487066"/>
                  </a:lnTo>
                  <a:lnTo>
                    <a:pt x="1048053" y="489856"/>
                  </a:lnTo>
                  <a:close/>
                </a:path>
                <a:path w="2127884" h="2143125">
                  <a:moveTo>
                    <a:pt x="1071077" y="528281"/>
                  </a:moveTo>
                  <a:lnTo>
                    <a:pt x="1076524" y="525017"/>
                  </a:lnTo>
                  <a:lnTo>
                    <a:pt x="1074374" y="526723"/>
                  </a:lnTo>
                  <a:lnTo>
                    <a:pt x="1071077" y="528281"/>
                  </a:lnTo>
                  <a:close/>
                </a:path>
                <a:path w="2127884" h="2143125">
                  <a:moveTo>
                    <a:pt x="1050205" y="493447"/>
                  </a:moveTo>
                  <a:lnTo>
                    <a:pt x="1048053" y="489856"/>
                  </a:lnTo>
                  <a:lnTo>
                    <a:pt x="1052379" y="487066"/>
                  </a:lnTo>
                  <a:lnTo>
                    <a:pt x="1050205" y="493447"/>
                  </a:lnTo>
                  <a:close/>
                </a:path>
                <a:path w="2127884" h="2143125">
                  <a:moveTo>
                    <a:pt x="1379851" y="1043606"/>
                  </a:moveTo>
                  <a:lnTo>
                    <a:pt x="1379636" y="1043247"/>
                  </a:lnTo>
                  <a:lnTo>
                    <a:pt x="1382335" y="1039515"/>
                  </a:lnTo>
                  <a:lnTo>
                    <a:pt x="1379851" y="1043606"/>
                  </a:lnTo>
                  <a:close/>
                </a:path>
                <a:path w="2127884" h="2143125">
                  <a:moveTo>
                    <a:pt x="1071507" y="528999"/>
                  </a:moveTo>
                  <a:lnTo>
                    <a:pt x="1071077" y="528281"/>
                  </a:lnTo>
                  <a:lnTo>
                    <a:pt x="1074374" y="526723"/>
                  </a:lnTo>
                  <a:lnTo>
                    <a:pt x="1071507" y="528999"/>
                  </a:lnTo>
                  <a:close/>
                </a:path>
                <a:path w="2127884" h="2143125">
                  <a:moveTo>
                    <a:pt x="1073444" y="532231"/>
                  </a:moveTo>
                  <a:lnTo>
                    <a:pt x="1073229" y="531872"/>
                  </a:lnTo>
                  <a:lnTo>
                    <a:pt x="1074254" y="531111"/>
                  </a:lnTo>
                  <a:lnTo>
                    <a:pt x="1073444" y="532231"/>
                  </a:lnTo>
                  <a:close/>
                </a:path>
                <a:path w="2127884" h="2143125">
                  <a:moveTo>
                    <a:pt x="1017363" y="463345"/>
                  </a:moveTo>
                  <a:lnTo>
                    <a:pt x="1007681" y="447185"/>
                  </a:lnTo>
                  <a:lnTo>
                    <a:pt x="1019005" y="441376"/>
                  </a:lnTo>
                  <a:lnTo>
                    <a:pt x="1028903" y="457895"/>
                  </a:lnTo>
                  <a:lnTo>
                    <a:pt x="1017363" y="463345"/>
                  </a:lnTo>
                  <a:close/>
                </a:path>
                <a:path w="2127884" h="2143125">
                  <a:moveTo>
                    <a:pt x="1026831" y="479146"/>
                  </a:moveTo>
                  <a:lnTo>
                    <a:pt x="1025540" y="476991"/>
                  </a:lnTo>
                  <a:lnTo>
                    <a:pt x="1035573" y="469027"/>
                  </a:lnTo>
                  <a:lnTo>
                    <a:pt x="1036003" y="469746"/>
                  </a:lnTo>
                  <a:lnTo>
                    <a:pt x="1033090" y="473118"/>
                  </a:lnTo>
                  <a:lnTo>
                    <a:pt x="1026831" y="479146"/>
                  </a:lnTo>
                  <a:close/>
                </a:path>
                <a:path w="2127884" h="2143125">
                  <a:moveTo>
                    <a:pt x="1050500" y="518648"/>
                  </a:moveTo>
                  <a:lnTo>
                    <a:pt x="1027261" y="479864"/>
                  </a:lnTo>
                  <a:lnTo>
                    <a:pt x="1033090" y="473118"/>
                  </a:lnTo>
                  <a:lnTo>
                    <a:pt x="1036219" y="470104"/>
                  </a:lnTo>
                  <a:lnTo>
                    <a:pt x="1061609" y="512480"/>
                  </a:lnTo>
                  <a:lnTo>
                    <a:pt x="1050500" y="518648"/>
                  </a:lnTo>
                  <a:close/>
                </a:path>
                <a:path w="2127884" h="2143125">
                  <a:moveTo>
                    <a:pt x="1059537" y="533731"/>
                  </a:moveTo>
                  <a:lnTo>
                    <a:pt x="1053082" y="522957"/>
                  </a:lnTo>
                  <a:lnTo>
                    <a:pt x="1065052" y="518225"/>
                  </a:lnTo>
                  <a:lnTo>
                    <a:pt x="1069785" y="526126"/>
                  </a:lnTo>
                  <a:lnTo>
                    <a:pt x="1059537" y="533731"/>
                  </a:lnTo>
                  <a:close/>
                </a:path>
                <a:path w="2127884" h="2143125">
                  <a:moveTo>
                    <a:pt x="1073739" y="557432"/>
                  </a:moveTo>
                  <a:lnTo>
                    <a:pt x="1070081" y="551327"/>
                  </a:lnTo>
                  <a:lnTo>
                    <a:pt x="1080545" y="544081"/>
                  </a:lnTo>
                  <a:lnTo>
                    <a:pt x="1082911" y="548032"/>
                  </a:lnTo>
                  <a:lnTo>
                    <a:pt x="1073739" y="557432"/>
                  </a:lnTo>
                  <a:close/>
                </a:path>
                <a:path w="2127884" h="2143125">
                  <a:moveTo>
                    <a:pt x="1228449" y="815633"/>
                  </a:moveTo>
                  <a:lnTo>
                    <a:pt x="1185199" y="743452"/>
                  </a:lnTo>
                  <a:lnTo>
                    <a:pt x="1196954" y="738361"/>
                  </a:lnTo>
                  <a:lnTo>
                    <a:pt x="1240204" y="810542"/>
                  </a:lnTo>
                  <a:lnTo>
                    <a:pt x="1228449" y="815633"/>
                  </a:lnTo>
                  <a:close/>
                </a:path>
                <a:path w="2127884" h="2143125">
                  <a:moveTo>
                    <a:pt x="1235549" y="827484"/>
                  </a:moveTo>
                  <a:lnTo>
                    <a:pt x="1233828" y="824611"/>
                  </a:lnTo>
                  <a:lnTo>
                    <a:pt x="1245368" y="819161"/>
                  </a:lnTo>
                  <a:lnTo>
                    <a:pt x="1235549" y="827484"/>
                  </a:lnTo>
                  <a:close/>
                </a:path>
                <a:path w="2127884" h="2143125">
                  <a:moveTo>
                    <a:pt x="1243081" y="840053"/>
                  </a:moveTo>
                  <a:lnTo>
                    <a:pt x="1238347" y="832153"/>
                  </a:lnTo>
                  <a:lnTo>
                    <a:pt x="1249456" y="825984"/>
                  </a:lnTo>
                  <a:lnTo>
                    <a:pt x="1253975" y="833525"/>
                  </a:lnTo>
                  <a:lnTo>
                    <a:pt x="1243081" y="840053"/>
                  </a:lnTo>
                  <a:close/>
                </a:path>
                <a:path w="2127884" h="2143125">
                  <a:moveTo>
                    <a:pt x="1253409" y="857290"/>
                  </a:moveTo>
                  <a:lnTo>
                    <a:pt x="1243081" y="840053"/>
                  </a:lnTo>
                  <a:lnTo>
                    <a:pt x="1253975" y="833525"/>
                  </a:lnTo>
                  <a:lnTo>
                    <a:pt x="1264087" y="850404"/>
                  </a:lnTo>
                  <a:lnTo>
                    <a:pt x="1253409" y="857290"/>
                  </a:lnTo>
                  <a:close/>
                </a:path>
                <a:path w="2127884" h="2143125">
                  <a:moveTo>
                    <a:pt x="1257282" y="863754"/>
                  </a:moveTo>
                  <a:lnTo>
                    <a:pt x="1267531" y="856149"/>
                  </a:lnTo>
                  <a:lnTo>
                    <a:pt x="1268606" y="857945"/>
                  </a:lnTo>
                  <a:lnTo>
                    <a:pt x="1257282" y="863754"/>
                  </a:lnTo>
                  <a:close/>
                </a:path>
                <a:path w="2127884" h="2143125">
                  <a:moveTo>
                    <a:pt x="1309139" y="950300"/>
                  </a:moveTo>
                  <a:lnTo>
                    <a:pt x="1305911" y="944914"/>
                  </a:lnTo>
                  <a:lnTo>
                    <a:pt x="1317020" y="938745"/>
                  </a:lnTo>
                  <a:lnTo>
                    <a:pt x="1320248" y="944132"/>
                  </a:lnTo>
                  <a:lnTo>
                    <a:pt x="1309139" y="950300"/>
                  </a:lnTo>
                  <a:close/>
                </a:path>
                <a:path w="2127884" h="2143125">
                  <a:moveTo>
                    <a:pt x="1316885" y="963229"/>
                  </a:moveTo>
                  <a:lnTo>
                    <a:pt x="1309784" y="951378"/>
                  </a:lnTo>
                  <a:lnTo>
                    <a:pt x="1320463" y="944491"/>
                  </a:lnTo>
                  <a:lnTo>
                    <a:pt x="1327348" y="955983"/>
                  </a:lnTo>
                  <a:lnTo>
                    <a:pt x="1316885" y="963229"/>
                  </a:lnTo>
                  <a:close/>
                </a:path>
                <a:path w="2127884" h="2143125">
                  <a:moveTo>
                    <a:pt x="1319467" y="967538"/>
                  </a:moveTo>
                  <a:lnTo>
                    <a:pt x="1317531" y="964306"/>
                  </a:lnTo>
                  <a:lnTo>
                    <a:pt x="1328640" y="958137"/>
                  </a:lnTo>
                  <a:lnTo>
                    <a:pt x="1329070" y="958856"/>
                  </a:lnTo>
                  <a:lnTo>
                    <a:pt x="1319467" y="967538"/>
                  </a:lnTo>
                  <a:close/>
                </a:path>
                <a:path w="2127884" h="2143125">
                  <a:moveTo>
                    <a:pt x="1328935" y="983338"/>
                  </a:moveTo>
                  <a:lnTo>
                    <a:pt x="1326138" y="978670"/>
                  </a:lnTo>
                  <a:lnTo>
                    <a:pt x="1336171" y="970706"/>
                  </a:lnTo>
                  <a:lnTo>
                    <a:pt x="1338752" y="975016"/>
                  </a:lnTo>
                  <a:lnTo>
                    <a:pt x="1328935" y="983338"/>
                  </a:lnTo>
                  <a:close/>
                </a:path>
                <a:path w="2127884" h="2143125">
                  <a:moveTo>
                    <a:pt x="1350452" y="1019250"/>
                  </a:moveTo>
                  <a:lnTo>
                    <a:pt x="1344427" y="1009195"/>
                  </a:lnTo>
                  <a:lnTo>
                    <a:pt x="1353170" y="999076"/>
                  </a:lnTo>
                  <a:lnTo>
                    <a:pt x="1359839" y="1010209"/>
                  </a:lnTo>
                  <a:lnTo>
                    <a:pt x="1350452" y="1019250"/>
                  </a:lnTo>
                  <a:close/>
                </a:path>
                <a:path w="2127884" h="2143125">
                  <a:moveTo>
                    <a:pt x="1354325" y="1025714"/>
                  </a:moveTo>
                  <a:lnTo>
                    <a:pt x="1351958" y="1021763"/>
                  </a:lnTo>
                  <a:lnTo>
                    <a:pt x="1362637" y="1014877"/>
                  </a:lnTo>
                  <a:lnTo>
                    <a:pt x="1364143" y="1017391"/>
                  </a:lnTo>
                  <a:lnTo>
                    <a:pt x="1354325" y="1025714"/>
                  </a:lnTo>
                  <a:close/>
                </a:path>
                <a:path w="2127884" h="2143125">
                  <a:moveTo>
                    <a:pt x="1354971" y="1026791"/>
                  </a:moveTo>
                  <a:lnTo>
                    <a:pt x="1365004" y="1018827"/>
                  </a:lnTo>
                  <a:lnTo>
                    <a:pt x="1367371" y="1022777"/>
                  </a:lnTo>
                  <a:lnTo>
                    <a:pt x="1354971" y="1026791"/>
                  </a:lnTo>
                  <a:close/>
                </a:path>
                <a:path w="2127884" h="2143125">
                  <a:moveTo>
                    <a:pt x="1357338" y="1030741"/>
                  </a:moveTo>
                  <a:lnTo>
                    <a:pt x="1356477" y="1029305"/>
                  </a:lnTo>
                  <a:lnTo>
                    <a:pt x="1367371" y="1022777"/>
                  </a:lnTo>
                  <a:lnTo>
                    <a:pt x="1368232" y="1024214"/>
                  </a:lnTo>
                  <a:lnTo>
                    <a:pt x="1357338" y="1030741"/>
                  </a:lnTo>
                  <a:close/>
                </a:path>
                <a:path w="2127884" h="2143125">
                  <a:moveTo>
                    <a:pt x="1363363" y="1040796"/>
                  </a:moveTo>
                  <a:lnTo>
                    <a:pt x="1358199" y="1032178"/>
                  </a:lnTo>
                  <a:lnTo>
                    <a:pt x="1368662" y="1024932"/>
                  </a:lnTo>
                  <a:lnTo>
                    <a:pt x="1372965" y="1032115"/>
                  </a:lnTo>
                  <a:lnTo>
                    <a:pt x="1363363" y="1040796"/>
                  </a:lnTo>
                  <a:close/>
                </a:path>
                <a:path w="2127884" h="2143125">
                  <a:moveTo>
                    <a:pt x="1387462" y="1081017"/>
                  </a:moveTo>
                  <a:lnTo>
                    <a:pt x="1368527" y="1049415"/>
                  </a:lnTo>
                  <a:lnTo>
                    <a:pt x="1377484" y="1039655"/>
                  </a:lnTo>
                  <a:lnTo>
                    <a:pt x="1397925" y="1073772"/>
                  </a:lnTo>
                  <a:lnTo>
                    <a:pt x="1387462" y="1081017"/>
                  </a:lnTo>
                  <a:close/>
                </a:path>
                <a:path w="2127884" h="2143125">
                  <a:moveTo>
                    <a:pt x="1426408" y="1146016"/>
                  </a:moveTo>
                  <a:lnTo>
                    <a:pt x="1424902" y="1143502"/>
                  </a:lnTo>
                  <a:lnTo>
                    <a:pt x="1436011" y="1137334"/>
                  </a:lnTo>
                  <a:lnTo>
                    <a:pt x="1437733" y="1140207"/>
                  </a:lnTo>
                  <a:lnTo>
                    <a:pt x="1426408" y="1146016"/>
                  </a:lnTo>
                  <a:close/>
                </a:path>
                <a:path w="2127884" h="2143125">
                  <a:moveTo>
                    <a:pt x="1429206" y="1150685"/>
                  </a:moveTo>
                  <a:lnTo>
                    <a:pt x="1427269" y="1147452"/>
                  </a:lnTo>
                  <a:lnTo>
                    <a:pt x="1438163" y="1140925"/>
                  </a:lnTo>
                  <a:lnTo>
                    <a:pt x="1440315" y="1144516"/>
                  </a:lnTo>
                  <a:lnTo>
                    <a:pt x="1429206" y="1150685"/>
                  </a:lnTo>
                  <a:close/>
                </a:path>
                <a:path w="2127884" h="2143125">
                  <a:moveTo>
                    <a:pt x="1438027" y="1165407"/>
                  </a:moveTo>
                  <a:lnTo>
                    <a:pt x="1430712" y="1153198"/>
                  </a:lnTo>
                  <a:lnTo>
                    <a:pt x="1441821" y="1147030"/>
                  </a:lnTo>
                  <a:lnTo>
                    <a:pt x="1448921" y="1158880"/>
                  </a:lnTo>
                  <a:lnTo>
                    <a:pt x="1438027" y="1165407"/>
                  </a:lnTo>
                  <a:close/>
                </a:path>
                <a:path w="2127884" h="2143125">
                  <a:moveTo>
                    <a:pt x="1025189" y="501115"/>
                  </a:moveTo>
                  <a:lnTo>
                    <a:pt x="1035223" y="493151"/>
                  </a:lnTo>
                  <a:lnTo>
                    <a:pt x="1036299" y="494947"/>
                  </a:lnTo>
                  <a:lnTo>
                    <a:pt x="1027220" y="500386"/>
                  </a:lnTo>
                  <a:lnTo>
                    <a:pt x="1025189" y="501115"/>
                  </a:lnTo>
                  <a:close/>
                </a:path>
                <a:path w="2127884" h="2143125">
                  <a:moveTo>
                    <a:pt x="1028202" y="506143"/>
                  </a:moveTo>
                  <a:lnTo>
                    <a:pt x="1025405" y="501474"/>
                  </a:lnTo>
                  <a:lnTo>
                    <a:pt x="1027220" y="500386"/>
                  </a:lnTo>
                  <a:lnTo>
                    <a:pt x="1037375" y="496742"/>
                  </a:lnTo>
                  <a:lnTo>
                    <a:pt x="1028202" y="506143"/>
                  </a:lnTo>
                  <a:close/>
                </a:path>
                <a:path w="2127884" h="2143125">
                  <a:moveTo>
                    <a:pt x="1036163" y="519430"/>
                  </a:moveTo>
                  <a:lnTo>
                    <a:pt x="1033796" y="515480"/>
                  </a:lnTo>
                  <a:lnTo>
                    <a:pt x="1045766" y="510748"/>
                  </a:lnTo>
                  <a:lnTo>
                    <a:pt x="1036163" y="519430"/>
                  </a:lnTo>
                  <a:close/>
                </a:path>
                <a:path w="2127884" h="2143125">
                  <a:moveTo>
                    <a:pt x="1041973" y="529126"/>
                  </a:moveTo>
                  <a:lnTo>
                    <a:pt x="1036163" y="519430"/>
                  </a:lnTo>
                  <a:lnTo>
                    <a:pt x="1048133" y="514698"/>
                  </a:lnTo>
                  <a:lnTo>
                    <a:pt x="1052652" y="522239"/>
                  </a:lnTo>
                  <a:lnTo>
                    <a:pt x="1041973" y="529126"/>
                  </a:lnTo>
                  <a:close/>
                </a:path>
                <a:path w="2127884" h="2143125">
                  <a:moveTo>
                    <a:pt x="1051225" y="544568"/>
                  </a:moveTo>
                  <a:lnTo>
                    <a:pt x="1043694" y="531999"/>
                  </a:lnTo>
                  <a:lnTo>
                    <a:pt x="1054588" y="525471"/>
                  </a:lnTo>
                  <a:lnTo>
                    <a:pt x="1060398" y="535167"/>
                  </a:lnTo>
                  <a:lnTo>
                    <a:pt x="1051225" y="544568"/>
                  </a:lnTo>
                  <a:close/>
                </a:path>
                <a:path w="2127884" h="2143125">
                  <a:moveTo>
                    <a:pt x="1052732" y="547081"/>
                  </a:moveTo>
                  <a:lnTo>
                    <a:pt x="1051871" y="545645"/>
                  </a:lnTo>
                  <a:lnTo>
                    <a:pt x="1062765" y="539117"/>
                  </a:lnTo>
                  <a:lnTo>
                    <a:pt x="1063626" y="540554"/>
                  </a:lnTo>
                  <a:lnTo>
                    <a:pt x="1052732" y="547081"/>
                  </a:lnTo>
                  <a:close/>
                </a:path>
                <a:path w="2127884" h="2143125">
                  <a:moveTo>
                    <a:pt x="1057465" y="554982"/>
                  </a:moveTo>
                  <a:lnTo>
                    <a:pt x="1054884" y="550672"/>
                  </a:lnTo>
                  <a:lnTo>
                    <a:pt x="1064271" y="541631"/>
                  </a:lnTo>
                  <a:lnTo>
                    <a:pt x="1068144" y="548095"/>
                  </a:lnTo>
                  <a:lnTo>
                    <a:pt x="1057465" y="554982"/>
                  </a:lnTo>
                  <a:close/>
                </a:path>
                <a:path w="2127884" h="2143125">
                  <a:moveTo>
                    <a:pt x="1062630" y="563601"/>
                  </a:moveTo>
                  <a:lnTo>
                    <a:pt x="1061554" y="561805"/>
                  </a:lnTo>
                  <a:lnTo>
                    <a:pt x="1071157" y="553123"/>
                  </a:lnTo>
                  <a:lnTo>
                    <a:pt x="1073954" y="557791"/>
                  </a:lnTo>
                  <a:lnTo>
                    <a:pt x="1062630" y="563601"/>
                  </a:lnTo>
                  <a:close/>
                </a:path>
                <a:path w="2127884" h="2143125">
                  <a:moveTo>
                    <a:pt x="1067148" y="571142"/>
                  </a:moveTo>
                  <a:lnTo>
                    <a:pt x="1066073" y="569346"/>
                  </a:lnTo>
                  <a:lnTo>
                    <a:pt x="1075891" y="561023"/>
                  </a:lnTo>
                  <a:lnTo>
                    <a:pt x="1077397" y="563537"/>
                  </a:lnTo>
                  <a:lnTo>
                    <a:pt x="1067148" y="571142"/>
                  </a:lnTo>
                  <a:close/>
                </a:path>
                <a:path w="2127884" h="2143125">
                  <a:moveTo>
                    <a:pt x="1071452" y="578324"/>
                  </a:moveTo>
                  <a:lnTo>
                    <a:pt x="1070806" y="577247"/>
                  </a:lnTo>
                  <a:lnTo>
                    <a:pt x="1081915" y="571078"/>
                  </a:lnTo>
                  <a:lnTo>
                    <a:pt x="1071452" y="578324"/>
                  </a:lnTo>
                  <a:close/>
                </a:path>
                <a:path w="2127884" h="2143125">
                  <a:moveTo>
                    <a:pt x="1183127" y="764703"/>
                  </a:moveTo>
                  <a:lnTo>
                    <a:pt x="1173659" y="748902"/>
                  </a:lnTo>
                  <a:lnTo>
                    <a:pt x="1184338" y="742015"/>
                  </a:lnTo>
                  <a:lnTo>
                    <a:pt x="1194236" y="758535"/>
                  </a:lnTo>
                  <a:lnTo>
                    <a:pt x="1183127" y="764703"/>
                  </a:lnTo>
                  <a:close/>
                </a:path>
                <a:path w="2127884" h="2143125">
                  <a:moveTo>
                    <a:pt x="1185064" y="767935"/>
                  </a:moveTo>
                  <a:lnTo>
                    <a:pt x="1184418" y="766858"/>
                  </a:lnTo>
                  <a:lnTo>
                    <a:pt x="1194236" y="758535"/>
                  </a:lnTo>
                  <a:lnTo>
                    <a:pt x="1197033" y="763203"/>
                  </a:lnTo>
                  <a:lnTo>
                    <a:pt x="1185064" y="767935"/>
                  </a:lnTo>
                  <a:close/>
                </a:path>
                <a:path w="2127884" h="2143125">
                  <a:moveTo>
                    <a:pt x="1199050" y="791277"/>
                  </a:moveTo>
                  <a:lnTo>
                    <a:pt x="1190443" y="776913"/>
                  </a:lnTo>
                  <a:lnTo>
                    <a:pt x="1198755" y="766076"/>
                  </a:lnTo>
                  <a:lnTo>
                    <a:pt x="1211020" y="786545"/>
                  </a:lnTo>
                  <a:lnTo>
                    <a:pt x="1199050" y="791277"/>
                  </a:lnTo>
                  <a:close/>
                </a:path>
                <a:path w="2127884" h="2143125">
                  <a:moveTo>
                    <a:pt x="1210239" y="809951"/>
                  </a:moveTo>
                  <a:lnTo>
                    <a:pt x="1208302" y="806719"/>
                  </a:lnTo>
                  <a:lnTo>
                    <a:pt x="1221348" y="803783"/>
                  </a:lnTo>
                  <a:lnTo>
                    <a:pt x="1222854" y="806296"/>
                  </a:lnTo>
                  <a:lnTo>
                    <a:pt x="1210239" y="809951"/>
                  </a:lnTo>
                  <a:close/>
                </a:path>
                <a:path w="2127884" h="2143125">
                  <a:moveTo>
                    <a:pt x="1215403" y="818570"/>
                  </a:moveTo>
                  <a:lnTo>
                    <a:pt x="1213682" y="815697"/>
                  </a:lnTo>
                  <a:lnTo>
                    <a:pt x="1224145" y="808451"/>
                  </a:lnTo>
                  <a:lnTo>
                    <a:pt x="1226727" y="812761"/>
                  </a:lnTo>
                  <a:lnTo>
                    <a:pt x="1215403" y="818570"/>
                  </a:lnTo>
                  <a:close/>
                </a:path>
                <a:path w="2127884" h="2143125">
                  <a:moveTo>
                    <a:pt x="1209888" y="834075"/>
                  </a:moveTo>
                  <a:lnTo>
                    <a:pt x="1220137" y="826470"/>
                  </a:lnTo>
                  <a:lnTo>
                    <a:pt x="1228018" y="814915"/>
                  </a:lnTo>
                  <a:lnTo>
                    <a:pt x="1237056" y="829998"/>
                  </a:lnTo>
                  <a:lnTo>
                    <a:pt x="1231434" y="838735"/>
                  </a:lnTo>
                  <a:lnTo>
                    <a:pt x="1228528" y="840476"/>
                  </a:lnTo>
                  <a:lnTo>
                    <a:pt x="1220782" y="827548"/>
                  </a:lnTo>
                  <a:lnTo>
                    <a:pt x="1209888" y="834075"/>
                  </a:lnTo>
                  <a:close/>
                </a:path>
                <a:path w="2127884" h="2143125">
                  <a:moveTo>
                    <a:pt x="1229389" y="841912"/>
                  </a:moveTo>
                  <a:lnTo>
                    <a:pt x="1231434" y="838735"/>
                  </a:lnTo>
                  <a:lnTo>
                    <a:pt x="1239423" y="833948"/>
                  </a:lnTo>
                  <a:lnTo>
                    <a:pt x="1229389" y="841912"/>
                  </a:lnTo>
                  <a:close/>
                </a:path>
                <a:path w="2127884" h="2143125">
                  <a:moveTo>
                    <a:pt x="1230250" y="843349"/>
                  </a:moveTo>
                  <a:lnTo>
                    <a:pt x="1229389" y="841912"/>
                  </a:lnTo>
                  <a:lnTo>
                    <a:pt x="1240068" y="835025"/>
                  </a:lnTo>
                  <a:lnTo>
                    <a:pt x="1242435" y="838976"/>
                  </a:lnTo>
                  <a:lnTo>
                    <a:pt x="1230250" y="843349"/>
                  </a:lnTo>
                  <a:close/>
                </a:path>
                <a:path w="2127884" h="2143125">
                  <a:moveTo>
                    <a:pt x="1236490" y="853763"/>
                  </a:moveTo>
                  <a:lnTo>
                    <a:pt x="1231756" y="845862"/>
                  </a:lnTo>
                  <a:lnTo>
                    <a:pt x="1242435" y="838976"/>
                  </a:lnTo>
                  <a:lnTo>
                    <a:pt x="1246738" y="846158"/>
                  </a:lnTo>
                  <a:lnTo>
                    <a:pt x="1236490" y="853763"/>
                  </a:lnTo>
                  <a:close/>
                </a:path>
                <a:path w="2127884" h="2143125">
                  <a:moveTo>
                    <a:pt x="1238857" y="857713"/>
                  </a:moveTo>
                  <a:lnTo>
                    <a:pt x="1236490" y="853763"/>
                  </a:lnTo>
                  <a:lnTo>
                    <a:pt x="1249536" y="850826"/>
                  </a:lnTo>
                  <a:lnTo>
                    <a:pt x="1238857" y="857713"/>
                  </a:lnTo>
                  <a:close/>
                </a:path>
                <a:path w="2127884" h="2143125">
                  <a:moveTo>
                    <a:pt x="1244451" y="867050"/>
                  </a:moveTo>
                  <a:lnTo>
                    <a:pt x="1240364" y="860226"/>
                  </a:lnTo>
                  <a:lnTo>
                    <a:pt x="1250612" y="852622"/>
                  </a:lnTo>
                  <a:lnTo>
                    <a:pt x="1255130" y="860163"/>
                  </a:lnTo>
                  <a:lnTo>
                    <a:pt x="1244451" y="867050"/>
                  </a:lnTo>
                  <a:close/>
                </a:path>
                <a:path w="2127884" h="2143125">
                  <a:moveTo>
                    <a:pt x="1247894" y="872796"/>
                  </a:moveTo>
                  <a:lnTo>
                    <a:pt x="1245097" y="868127"/>
                  </a:lnTo>
                  <a:lnTo>
                    <a:pt x="1255776" y="861241"/>
                  </a:lnTo>
                  <a:lnTo>
                    <a:pt x="1259003" y="866627"/>
                  </a:lnTo>
                  <a:lnTo>
                    <a:pt x="1247894" y="872796"/>
                  </a:lnTo>
                  <a:close/>
                </a:path>
                <a:path w="2127884" h="2143125">
                  <a:moveTo>
                    <a:pt x="1254134" y="883210"/>
                  </a:moveTo>
                  <a:lnTo>
                    <a:pt x="1250476" y="877105"/>
                  </a:lnTo>
                  <a:lnTo>
                    <a:pt x="1261585" y="870937"/>
                  </a:lnTo>
                  <a:lnTo>
                    <a:pt x="1264813" y="876323"/>
                  </a:lnTo>
                  <a:lnTo>
                    <a:pt x="1254134" y="883210"/>
                  </a:lnTo>
                  <a:close/>
                </a:path>
                <a:path w="2127884" h="2143125">
                  <a:moveTo>
                    <a:pt x="1265538" y="902243"/>
                  </a:moveTo>
                  <a:lnTo>
                    <a:pt x="1254780" y="884287"/>
                  </a:lnTo>
                  <a:lnTo>
                    <a:pt x="1266104" y="878478"/>
                  </a:lnTo>
                  <a:lnTo>
                    <a:pt x="1278154" y="898588"/>
                  </a:lnTo>
                  <a:lnTo>
                    <a:pt x="1265538" y="902243"/>
                  </a:lnTo>
                  <a:close/>
                </a:path>
                <a:path w="2127884" h="2143125">
                  <a:moveTo>
                    <a:pt x="1276206" y="905221"/>
                  </a:moveTo>
                  <a:lnTo>
                    <a:pt x="1280306" y="902179"/>
                  </a:lnTo>
                  <a:lnTo>
                    <a:pt x="1280736" y="902897"/>
                  </a:lnTo>
                  <a:lnTo>
                    <a:pt x="1276206" y="905221"/>
                  </a:lnTo>
                  <a:close/>
                </a:path>
                <a:path w="2127884" h="2143125">
                  <a:moveTo>
                    <a:pt x="1277158" y="921635"/>
                  </a:moveTo>
                  <a:lnTo>
                    <a:pt x="1270057" y="909784"/>
                  </a:lnTo>
                  <a:lnTo>
                    <a:pt x="1274449" y="906525"/>
                  </a:lnTo>
                  <a:lnTo>
                    <a:pt x="1281166" y="903616"/>
                  </a:lnTo>
                  <a:lnTo>
                    <a:pt x="1289773" y="917980"/>
                  </a:lnTo>
                  <a:lnTo>
                    <a:pt x="1277158" y="921635"/>
                  </a:lnTo>
                  <a:close/>
                </a:path>
                <a:path w="2127884" h="2143125">
                  <a:moveTo>
                    <a:pt x="1281461" y="928817"/>
                  </a:moveTo>
                  <a:lnTo>
                    <a:pt x="1278664" y="924149"/>
                  </a:lnTo>
                  <a:lnTo>
                    <a:pt x="1290849" y="919776"/>
                  </a:lnTo>
                  <a:lnTo>
                    <a:pt x="1281461" y="928817"/>
                  </a:lnTo>
                  <a:close/>
                </a:path>
                <a:path w="2127884" h="2143125">
                  <a:moveTo>
                    <a:pt x="1307713" y="972629"/>
                  </a:moveTo>
                  <a:lnTo>
                    <a:pt x="1281461" y="928817"/>
                  </a:lnTo>
                  <a:lnTo>
                    <a:pt x="1293001" y="923367"/>
                  </a:lnTo>
                  <a:lnTo>
                    <a:pt x="1317316" y="963947"/>
                  </a:lnTo>
                  <a:lnTo>
                    <a:pt x="1307713" y="972629"/>
                  </a:lnTo>
                  <a:close/>
                </a:path>
                <a:path w="2127884" h="2143125">
                  <a:moveTo>
                    <a:pt x="1316104" y="986634"/>
                  </a:moveTo>
                  <a:lnTo>
                    <a:pt x="1326353" y="979029"/>
                  </a:lnTo>
                  <a:lnTo>
                    <a:pt x="1327859" y="981543"/>
                  </a:lnTo>
                  <a:lnTo>
                    <a:pt x="1316104" y="986634"/>
                  </a:lnTo>
                  <a:close/>
                </a:path>
                <a:path w="2127884" h="2143125">
                  <a:moveTo>
                    <a:pt x="1335685" y="1019313"/>
                  </a:moveTo>
                  <a:lnTo>
                    <a:pt x="1332458" y="1013926"/>
                  </a:lnTo>
                  <a:lnTo>
                    <a:pt x="1342491" y="1005963"/>
                  </a:lnTo>
                  <a:lnTo>
                    <a:pt x="1345718" y="1011349"/>
                  </a:lnTo>
                  <a:lnTo>
                    <a:pt x="1335685" y="1019313"/>
                  </a:lnTo>
                  <a:close/>
                </a:path>
                <a:path w="2127884" h="2143125">
                  <a:moveTo>
                    <a:pt x="1344077" y="1033319"/>
                  </a:moveTo>
                  <a:lnTo>
                    <a:pt x="1338483" y="1023981"/>
                  </a:lnTo>
                  <a:lnTo>
                    <a:pt x="1346794" y="1013145"/>
                  </a:lnTo>
                  <a:lnTo>
                    <a:pt x="1355186" y="1027150"/>
                  </a:lnTo>
                  <a:lnTo>
                    <a:pt x="1344077" y="1033319"/>
                  </a:lnTo>
                  <a:close/>
                </a:path>
                <a:path w="2127884" h="2143125">
                  <a:moveTo>
                    <a:pt x="1347950" y="1039783"/>
                  </a:moveTo>
                  <a:lnTo>
                    <a:pt x="1347090" y="1038346"/>
                  </a:lnTo>
                  <a:lnTo>
                    <a:pt x="1356692" y="1029664"/>
                  </a:lnTo>
                  <a:lnTo>
                    <a:pt x="1357768" y="1031460"/>
                  </a:lnTo>
                  <a:lnTo>
                    <a:pt x="1347950" y="1039783"/>
                  </a:lnTo>
                  <a:close/>
                </a:path>
                <a:path w="2127884" h="2143125">
                  <a:moveTo>
                    <a:pt x="1352684" y="1047683"/>
                  </a:moveTo>
                  <a:lnTo>
                    <a:pt x="1349672" y="1042655"/>
                  </a:lnTo>
                  <a:lnTo>
                    <a:pt x="1358844" y="1033255"/>
                  </a:lnTo>
                  <a:lnTo>
                    <a:pt x="1363578" y="1041156"/>
                  </a:lnTo>
                  <a:lnTo>
                    <a:pt x="1352684" y="1047683"/>
                  </a:lnTo>
                  <a:close/>
                </a:path>
                <a:path w="2127884" h="2143125">
                  <a:moveTo>
                    <a:pt x="1355911" y="1053070"/>
                  </a:moveTo>
                  <a:lnTo>
                    <a:pt x="1352684" y="1047683"/>
                  </a:lnTo>
                  <a:lnTo>
                    <a:pt x="1363578" y="1041156"/>
                  </a:lnTo>
                  <a:lnTo>
                    <a:pt x="1366590" y="1046183"/>
                  </a:lnTo>
                  <a:lnTo>
                    <a:pt x="1355911" y="1053070"/>
                  </a:lnTo>
                  <a:close/>
                </a:path>
                <a:path w="2127884" h="2143125">
                  <a:moveTo>
                    <a:pt x="1375492" y="1085749"/>
                  </a:moveTo>
                  <a:lnTo>
                    <a:pt x="1356557" y="1054147"/>
                  </a:lnTo>
                  <a:lnTo>
                    <a:pt x="1367451" y="1047620"/>
                  </a:lnTo>
                  <a:lnTo>
                    <a:pt x="1386386" y="1079221"/>
                  </a:lnTo>
                  <a:lnTo>
                    <a:pt x="1375492" y="1085749"/>
                  </a:lnTo>
                  <a:close/>
                </a:path>
                <a:path w="2127884" h="2143125">
                  <a:moveTo>
                    <a:pt x="1381517" y="1095804"/>
                  </a:moveTo>
                  <a:lnTo>
                    <a:pt x="1375922" y="1086467"/>
                  </a:lnTo>
                  <a:lnTo>
                    <a:pt x="1386816" y="1079939"/>
                  </a:lnTo>
                  <a:lnTo>
                    <a:pt x="1392196" y="1088917"/>
                  </a:lnTo>
                  <a:lnTo>
                    <a:pt x="1381517" y="1095804"/>
                  </a:lnTo>
                  <a:close/>
                </a:path>
                <a:path w="2127884" h="2143125">
                  <a:moveTo>
                    <a:pt x="1413578" y="1149311"/>
                  </a:moveTo>
                  <a:lnTo>
                    <a:pt x="1409920" y="1143207"/>
                  </a:lnTo>
                  <a:lnTo>
                    <a:pt x="1421459" y="1137756"/>
                  </a:lnTo>
                  <a:lnTo>
                    <a:pt x="1424472" y="1142784"/>
                  </a:lnTo>
                  <a:lnTo>
                    <a:pt x="1413578" y="1149311"/>
                  </a:lnTo>
                  <a:close/>
                </a:path>
                <a:path w="2127884" h="2143125">
                  <a:moveTo>
                    <a:pt x="1421969" y="1163316"/>
                  </a:moveTo>
                  <a:lnTo>
                    <a:pt x="1414438" y="1150748"/>
                  </a:lnTo>
                  <a:lnTo>
                    <a:pt x="1425332" y="1144220"/>
                  </a:lnTo>
                  <a:lnTo>
                    <a:pt x="1433078" y="1157148"/>
                  </a:lnTo>
                  <a:lnTo>
                    <a:pt x="1421969" y="1163316"/>
                  </a:lnTo>
                  <a:close/>
                </a:path>
                <a:path w="2127884" h="2143125">
                  <a:moveTo>
                    <a:pt x="1269411" y="908707"/>
                  </a:moveTo>
                  <a:lnTo>
                    <a:pt x="1276206" y="905221"/>
                  </a:lnTo>
                  <a:lnTo>
                    <a:pt x="1274449" y="906525"/>
                  </a:lnTo>
                  <a:lnTo>
                    <a:pt x="1269411" y="908707"/>
                  </a:lnTo>
                  <a:close/>
                </a:path>
                <a:path w="2127884" h="2143125">
                  <a:moveTo>
                    <a:pt x="1035813" y="543554"/>
                  </a:moveTo>
                  <a:lnTo>
                    <a:pt x="1031940" y="537090"/>
                  </a:lnTo>
                  <a:lnTo>
                    <a:pt x="1041973" y="529126"/>
                  </a:lnTo>
                  <a:lnTo>
                    <a:pt x="1045846" y="535590"/>
                  </a:lnTo>
                  <a:lnTo>
                    <a:pt x="1035813" y="543554"/>
                  </a:lnTo>
                  <a:close/>
                </a:path>
                <a:path w="2127884" h="2143125">
                  <a:moveTo>
                    <a:pt x="1042053" y="553968"/>
                  </a:moveTo>
                  <a:lnTo>
                    <a:pt x="1038610" y="548222"/>
                  </a:lnTo>
                  <a:lnTo>
                    <a:pt x="1048428" y="539899"/>
                  </a:lnTo>
                  <a:lnTo>
                    <a:pt x="1051871" y="545645"/>
                  </a:lnTo>
                  <a:lnTo>
                    <a:pt x="1042053" y="553968"/>
                  </a:lnTo>
                  <a:close/>
                </a:path>
                <a:path w="2127884" h="2143125">
                  <a:moveTo>
                    <a:pt x="1049369" y="566178"/>
                  </a:moveTo>
                  <a:lnTo>
                    <a:pt x="1045065" y="558996"/>
                  </a:lnTo>
                  <a:lnTo>
                    <a:pt x="1055099" y="551032"/>
                  </a:lnTo>
                  <a:lnTo>
                    <a:pt x="1059402" y="558214"/>
                  </a:lnTo>
                  <a:lnTo>
                    <a:pt x="1049369" y="566178"/>
                  </a:lnTo>
                  <a:close/>
                </a:path>
                <a:path w="2127884" h="2143125">
                  <a:moveTo>
                    <a:pt x="1054748" y="575156"/>
                  </a:moveTo>
                  <a:lnTo>
                    <a:pt x="1053457" y="573001"/>
                  </a:lnTo>
                  <a:lnTo>
                    <a:pt x="1063490" y="565037"/>
                  </a:lnTo>
                  <a:lnTo>
                    <a:pt x="1065857" y="568987"/>
                  </a:lnTo>
                  <a:lnTo>
                    <a:pt x="1054748" y="575156"/>
                  </a:lnTo>
                  <a:close/>
                </a:path>
                <a:path w="2127884" h="2143125">
                  <a:moveTo>
                    <a:pt x="1058406" y="581261"/>
                  </a:moveTo>
                  <a:lnTo>
                    <a:pt x="1057545" y="579824"/>
                  </a:lnTo>
                  <a:lnTo>
                    <a:pt x="1067579" y="571860"/>
                  </a:lnTo>
                  <a:lnTo>
                    <a:pt x="1069300" y="574733"/>
                  </a:lnTo>
                  <a:lnTo>
                    <a:pt x="1058406" y="581261"/>
                  </a:lnTo>
                  <a:close/>
                </a:path>
                <a:path w="2127884" h="2143125">
                  <a:moveTo>
                    <a:pt x="1063355" y="589520"/>
                  </a:moveTo>
                  <a:lnTo>
                    <a:pt x="1059482" y="583056"/>
                  </a:lnTo>
                  <a:lnTo>
                    <a:pt x="1070376" y="576529"/>
                  </a:lnTo>
                  <a:lnTo>
                    <a:pt x="1074679" y="583711"/>
                  </a:lnTo>
                  <a:lnTo>
                    <a:pt x="1063355" y="589520"/>
                  </a:lnTo>
                  <a:close/>
                </a:path>
                <a:path w="2127884" h="2143125">
                  <a:moveTo>
                    <a:pt x="1152222" y="737833"/>
                  </a:moveTo>
                  <a:lnTo>
                    <a:pt x="1150500" y="734960"/>
                  </a:lnTo>
                  <a:lnTo>
                    <a:pt x="1162040" y="729510"/>
                  </a:lnTo>
                  <a:lnTo>
                    <a:pt x="1164837" y="734179"/>
                  </a:lnTo>
                  <a:lnTo>
                    <a:pt x="1152222" y="737833"/>
                  </a:lnTo>
                  <a:close/>
                </a:path>
                <a:path w="2127884" h="2143125">
                  <a:moveTo>
                    <a:pt x="1156525" y="745015"/>
                  </a:moveTo>
                  <a:lnTo>
                    <a:pt x="1155019" y="742502"/>
                  </a:lnTo>
                  <a:lnTo>
                    <a:pt x="1166774" y="737411"/>
                  </a:lnTo>
                  <a:lnTo>
                    <a:pt x="1156525" y="745015"/>
                  </a:lnTo>
                  <a:close/>
                </a:path>
                <a:path w="2127884" h="2143125">
                  <a:moveTo>
                    <a:pt x="1157601" y="746811"/>
                  </a:moveTo>
                  <a:lnTo>
                    <a:pt x="1157171" y="746093"/>
                  </a:lnTo>
                  <a:lnTo>
                    <a:pt x="1168065" y="739565"/>
                  </a:lnTo>
                  <a:lnTo>
                    <a:pt x="1168710" y="740643"/>
                  </a:lnTo>
                  <a:lnTo>
                    <a:pt x="1157601" y="746811"/>
                  </a:lnTo>
                  <a:close/>
                </a:path>
                <a:path w="2127884" h="2143125">
                  <a:moveTo>
                    <a:pt x="1161044" y="752557"/>
                  </a:moveTo>
                  <a:lnTo>
                    <a:pt x="1171507" y="745311"/>
                  </a:lnTo>
                  <a:lnTo>
                    <a:pt x="1172368" y="746747"/>
                  </a:lnTo>
                  <a:lnTo>
                    <a:pt x="1161044" y="752557"/>
                  </a:lnTo>
                  <a:close/>
                </a:path>
                <a:path w="2127884" h="2143125">
                  <a:moveTo>
                    <a:pt x="1194611" y="808578"/>
                  </a:moveTo>
                  <a:lnTo>
                    <a:pt x="1190953" y="802473"/>
                  </a:lnTo>
                  <a:lnTo>
                    <a:pt x="1203138" y="798101"/>
                  </a:lnTo>
                  <a:lnTo>
                    <a:pt x="1205505" y="802051"/>
                  </a:lnTo>
                  <a:lnTo>
                    <a:pt x="1194611" y="808578"/>
                  </a:lnTo>
                  <a:close/>
                </a:path>
                <a:path w="2127884" h="2143125">
                  <a:moveTo>
                    <a:pt x="1205800" y="827252"/>
                  </a:moveTo>
                  <a:lnTo>
                    <a:pt x="1194826" y="808937"/>
                  </a:lnTo>
                  <a:lnTo>
                    <a:pt x="1205935" y="802769"/>
                  </a:lnTo>
                  <a:lnTo>
                    <a:pt x="1216694" y="820724"/>
                  </a:lnTo>
                  <a:lnTo>
                    <a:pt x="1205800" y="827252"/>
                  </a:lnTo>
                  <a:close/>
                </a:path>
                <a:path w="2127884" h="2143125">
                  <a:moveTo>
                    <a:pt x="1208597" y="831920"/>
                  </a:moveTo>
                  <a:lnTo>
                    <a:pt x="1206015" y="827611"/>
                  </a:lnTo>
                  <a:lnTo>
                    <a:pt x="1217124" y="821443"/>
                  </a:lnTo>
                  <a:lnTo>
                    <a:pt x="1219061" y="824675"/>
                  </a:lnTo>
                  <a:lnTo>
                    <a:pt x="1208597" y="831920"/>
                  </a:lnTo>
                  <a:close/>
                </a:path>
                <a:path w="2127884" h="2143125">
                  <a:moveTo>
                    <a:pt x="1200500" y="843117"/>
                  </a:moveTo>
                  <a:lnTo>
                    <a:pt x="1195767" y="835215"/>
                  </a:lnTo>
                  <a:lnTo>
                    <a:pt x="1205800" y="827252"/>
                  </a:lnTo>
                  <a:lnTo>
                    <a:pt x="1208597" y="831920"/>
                  </a:lnTo>
                  <a:lnTo>
                    <a:pt x="1219922" y="826111"/>
                  </a:lnTo>
                  <a:lnTo>
                    <a:pt x="1220137" y="826470"/>
                  </a:lnTo>
                  <a:lnTo>
                    <a:pt x="1209888" y="834075"/>
                  </a:lnTo>
                  <a:lnTo>
                    <a:pt x="1200500" y="843117"/>
                  </a:lnTo>
                  <a:close/>
                </a:path>
                <a:path w="2127884" h="2143125">
                  <a:moveTo>
                    <a:pt x="1215052" y="842694"/>
                  </a:moveTo>
                  <a:lnTo>
                    <a:pt x="1209888" y="834075"/>
                  </a:lnTo>
                  <a:lnTo>
                    <a:pt x="1220782" y="827548"/>
                  </a:lnTo>
                  <a:lnTo>
                    <a:pt x="1225731" y="835807"/>
                  </a:lnTo>
                  <a:lnTo>
                    <a:pt x="1215052" y="842694"/>
                  </a:lnTo>
                  <a:close/>
                </a:path>
                <a:path w="2127884" h="2143125">
                  <a:moveTo>
                    <a:pt x="1225596" y="860290"/>
                  </a:moveTo>
                  <a:lnTo>
                    <a:pt x="1217634" y="847003"/>
                  </a:lnTo>
                  <a:lnTo>
                    <a:pt x="1228313" y="840116"/>
                  </a:lnTo>
                  <a:lnTo>
                    <a:pt x="1236275" y="853404"/>
                  </a:lnTo>
                  <a:lnTo>
                    <a:pt x="1225596" y="860290"/>
                  </a:lnTo>
                  <a:close/>
                </a:path>
                <a:path w="2127884" h="2143125">
                  <a:moveTo>
                    <a:pt x="1227747" y="863881"/>
                  </a:moveTo>
                  <a:lnTo>
                    <a:pt x="1237351" y="855199"/>
                  </a:lnTo>
                  <a:lnTo>
                    <a:pt x="1240578" y="860586"/>
                  </a:lnTo>
                  <a:lnTo>
                    <a:pt x="1227747" y="863881"/>
                  </a:lnTo>
                  <a:close/>
                </a:path>
                <a:path w="2127884" h="2143125">
                  <a:moveTo>
                    <a:pt x="1233342" y="873218"/>
                  </a:moveTo>
                  <a:lnTo>
                    <a:pt x="1230114" y="867831"/>
                  </a:lnTo>
                  <a:lnTo>
                    <a:pt x="1240793" y="860945"/>
                  </a:lnTo>
                  <a:lnTo>
                    <a:pt x="1243375" y="865254"/>
                  </a:lnTo>
                  <a:lnTo>
                    <a:pt x="1233342" y="873218"/>
                  </a:lnTo>
                  <a:close/>
                </a:path>
                <a:path w="2127884" h="2143125">
                  <a:moveTo>
                    <a:pt x="1241519" y="886865"/>
                  </a:moveTo>
                  <a:lnTo>
                    <a:pt x="1238291" y="881478"/>
                  </a:lnTo>
                  <a:lnTo>
                    <a:pt x="1249185" y="874950"/>
                  </a:lnTo>
                  <a:lnTo>
                    <a:pt x="1251982" y="879619"/>
                  </a:lnTo>
                  <a:lnTo>
                    <a:pt x="1241519" y="886865"/>
                  </a:lnTo>
                  <a:close/>
                </a:path>
                <a:path w="2127884" h="2143125">
                  <a:moveTo>
                    <a:pt x="1248404" y="898356"/>
                  </a:moveTo>
                  <a:lnTo>
                    <a:pt x="1242164" y="887942"/>
                  </a:lnTo>
                  <a:lnTo>
                    <a:pt x="1253489" y="882133"/>
                  </a:lnTo>
                  <a:lnTo>
                    <a:pt x="1259513" y="892188"/>
                  </a:lnTo>
                  <a:lnTo>
                    <a:pt x="1248404" y="898356"/>
                  </a:lnTo>
                  <a:close/>
                </a:path>
                <a:path w="2127884" h="2143125">
                  <a:moveTo>
                    <a:pt x="1253784" y="907334"/>
                  </a:moveTo>
                  <a:lnTo>
                    <a:pt x="1248619" y="898715"/>
                  </a:lnTo>
                  <a:lnTo>
                    <a:pt x="1261235" y="895061"/>
                  </a:lnTo>
                  <a:lnTo>
                    <a:pt x="1264893" y="901165"/>
                  </a:lnTo>
                  <a:lnTo>
                    <a:pt x="1253784" y="907334"/>
                  </a:lnTo>
                  <a:close/>
                </a:path>
                <a:path w="2127884" h="2143125">
                  <a:moveTo>
                    <a:pt x="1285199" y="959764"/>
                  </a:moveTo>
                  <a:lnTo>
                    <a:pt x="1256581" y="912002"/>
                  </a:lnTo>
                  <a:lnTo>
                    <a:pt x="1268120" y="906552"/>
                  </a:lnTo>
                  <a:lnTo>
                    <a:pt x="1296093" y="953237"/>
                  </a:lnTo>
                  <a:lnTo>
                    <a:pt x="1285199" y="959764"/>
                  </a:lnTo>
                  <a:close/>
                </a:path>
                <a:path w="2127884" h="2143125">
                  <a:moveTo>
                    <a:pt x="1294451" y="975206"/>
                  </a:moveTo>
                  <a:lnTo>
                    <a:pt x="1288642" y="965510"/>
                  </a:lnTo>
                  <a:lnTo>
                    <a:pt x="1299321" y="958623"/>
                  </a:lnTo>
                  <a:lnTo>
                    <a:pt x="1304915" y="967960"/>
                  </a:lnTo>
                  <a:lnTo>
                    <a:pt x="1304063" y="969008"/>
                  </a:lnTo>
                  <a:lnTo>
                    <a:pt x="1294451" y="975206"/>
                  </a:lnTo>
                  <a:close/>
                </a:path>
                <a:path w="2127884" h="2143125">
                  <a:moveTo>
                    <a:pt x="1296388" y="978438"/>
                  </a:moveTo>
                  <a:lnTo>
                    <a:pt x="1304063" y="969008"/>
                  </a:lnTo>
                  <a:lnTo>
                    <a:pt x="1305130" y="968319"/>
                  </a:lnTo>
                  <a:lnTo>
                    <a:pt x="1296388" y="978438"/>
                  </a:lnTo>
                  <a:close/>
                </a:path>
                <a:path w="2127884" h="2143125">
                  <a:moveTo>
                    <a:pt x="1308438" y="998548"/>
                  </a:moveTo>
                  <a:lnTo>
                    <a:pt x="1296388" y="978438"/>
                  </a:lnTo>
                  <a:lnTo>
                    <a:pt x="1307282" y="971910"/>
                  </a:lnTo>
                  <a:lnTo>
                    <a:pt x="1318041" y="989866"/>
                  </a:lnTo>
                  <a:lnTo>
                    <a:pt x="1308438" y="998548"/>
                  </a:lnTo>
                  <a:close/>
                </a:path>
                <a:path w="2127884" h="2143125">
                  <a:moveTo>
                    <a:pt x="1314248" y="1008245"/>
                  </a:moveTo>
                  <a:lnTo>
                    <a:pt x="1308438" y="998548"/>
                  </a:lnTo>
                  <a:lnTo>
                    <a:pt x="1321053" y="994894"/>
                  </a:lnTo>
                  <a:lnTo>
                    <a:pt x="1323851" y="999562"/>
                  </a:lnTo>
                  <a:lnTo>
                    <a:pt x="1314248" y="1008245"/>
                  </a:lnTo>
                  <a:close/>
                </a:path>
                <a:path w="2127884" h="2143125">
                  <a:moveTo>
                    <a:pt x="1325006" y="1026200"/>
                  </a:moveTo>
                  <a:lnTo>
                    <a:pt x="1324145" y="1024763"/>
                  </a:lnTo>
                  <a:lnTo>
                    <a:pt x="1334609" y="1017518"/>
                  </a:lnTo>
                  <a:lnTo>
                    <a:pt x="1335900" y="1019672"/>
                  </a:lnTo>
                  <a:lnTo>
                    <a:pt x="1325006" y="1026200"/>
                  </a:lnTo>
                  <a:close/>
                </a:path>
                <a:path w="2127884" h="2143125">
                  <a:moveTo>
                    <a:pt x="1328664" y="1032305"/>
                  </a:moveTo>
                  <a:lnTo>
                    <a:pt x="1327158" y="1029791"/>
                  </a:lnTo>
                  <a:lnTo>
                    <a:pt x="1337837" y="1022904"/>
                  </a:lnTo>
                  <a:lnTo>
                    <a:pt x="1339558" y="1025777"/>
                  </a:lnTo>
                  <a:lnTo>
                    <a:pt x="1328664" y="1032305"/>
                  </a:lnTo>
                  <a:close/>
                </a:path>
                <a:path w="2127884" h="2143125">
                  <a:moveTo>
                    <a:pt x="1335765" y="1044155"/>
                  </a:moveTo>
                  <a:lnTo>
                    <a:pt x="1329525" y="1033741"/>
                  </a:lnTo>
                  <a:lnTo>
                    <a:pt x="1340419" y="1027214"/>
                  </a:lnTo>
                  <a:lnTo>
                    <a:pt x="1345798" y="1036191"/>
                  </a:lnTo>
                  <a:lnTo>
                    <a:pt x="1335765" y="1044155"/>
                  </a:lnTo>
                  <a:close/>
                </a:path>
                <a:path w="2127884" h="2143125">
                  <a:moveTo>
                    <a:pt x="1342005" y="1054570"/>
                  </a:moveTo>
                  <a:lnTo>
                    <a:pt x="1337056" y="1046310"/>
                  </a:lnTo>
                  <a:lnTo>
                    <a:pt x="1346228" y="1036910"/>
                  </a:lnTo>
                  <a:lnTo>
                    <a:pt x="1351178" y="1045169"/>
                  </a:lnTo>
                  <a:lnTo>
                    <a:pt x="1342005" y="1054570"/>
                  </a:lnTo>
                  <a:close/>
                </a:path>
                <a:path w="2127884" h="2143125">
                  <a:moveTo>
                    <a:pt x="1344802" y="1059238"/>
                  </a:moveTo>
                  <a:lnTo>
                    <a:pt x="1343511" y="1057083"/>
                  </a:lnTo>
                  <a:lnTo>
                    <a:pt x="1354190" y="1050197"/>
                  </a:lnTo>
                  <a:lnTo>
                    <a:pt x="1355696" y="1052711"/>
                  </a:lnTo>
                  <a:lnTo>
                    <a:pt x="1344802" y="1059238"/>
                  </a:lnTo>
                  <a:close/>
                </a:path>
                <a:path w="2127884" h="2143125">
                  <a:moveTo>
                    <a:pt x="1352979" y="1072884"/>
                  </a:moveTo>
                  <a:lnTo>
                    <a:pt x="1348245" y="1064984"/>
                  </a:lnTo>
                  <a:lnTo>
                    <a:pt x="1358493" y="1057379"/>
                  </a:lnTo>
                  <a:lnTo>
                    <a:pt x="1363227" y="1065279"/>
                  </a:lnTo>
                  <a:lnTo>
                    <a:pt x="1352979" y="1072884"/>
                  </a:lnTo>
                  <a:close/>
                </a:path>
                <a:path w="2127884" h="2143125">
                  <a:moveTo>
                    <a:pt x="1354915" y="1076116"/>
                  </a:moveTo>
                  <a:lnTo>
                    <a:pt x="1354054" y="1074680"/>
                  </a:lnTo>
                  <a:lnTo>
                    <a:pt x="1364949" y="1068152"/>
                  </a:lnTo>
                  <a:lnTo>
                    <a:pt x="1365809" y="1069589"/>
                  </a:lnTo>
                  <a:lnTo>
                    <a:pt x="1354915" y="1076116"/>
                  </a:lnTo>
                  <a:close/>
                </a:path>
                <a:path w="2127884" h="2143125">
                  <a:moveTo>
                    <a:pt x="1359649" y="1084017"/>
                  </a:moveTo>
                  <a:lnTo>
                    <a:pt x="1357067" y="1079707"/>
                  </a:lnTo>
                  <a:lnTo>
                    <a:pt x="1367100" y="1071743"/>
                  </a:lnTo>
                  <a:lnTo>
                    <a:pt x="1369898" y="1076412"/>
                  </a:lnTo>
                  <a:lnTo>
                    <a:pt x="1359649" y="1084017"/>
                  </a:lnTo>
                  <a:close/>
                </a:path>
                <a:path w="2127884" h="2143125">
                  <a:moveTo>
                    <a:pt x="1364813" y="1092635"/>
                  </a:moveTo>
                  <a:lnTo>
                    <a:pt x="1362016" y="1087967"/>
                  </a:lnTo>
                  <a:lnTo>
                    <a:pt x="1371834" y="1079644"/>
                  </a:lnTo>
                  <a:lnTo>
                    <a:pt x="1374201" y="1083594"/>
                  </a:lnTo>
                  <a:lnTo>
                    <a:pt x="1364813" y="1092635"/>
                  </a:lnTo>
                  <a:close/>
                </a:path>
                <a:path w="2127884" h="2143125">
                  <a:moveTo>
                    <a:pt x="1375141" y="1109873"/>
                  </a:moveTo>
                  <a:lnTo>
                    <a:pt x="1369332" y="1100177"/>
                  </a:lnTo>
                  <a:lnTo>
                    <a:pt x="1379365" y="1092213"/>
                  </a:lnTo>
                  <a:lnTo>
                    <a:pt x="1386036" y="1103345"/>
                  </a:lnTo>
                  <a:lnTo>
                    <a:pt x="1375141" y="1109873"/>
                  </a:lnTo>
                  <a:close/>
                </a:path>
                <a:path w="2127884" h="2143125">
                  <a:moveTo>
                    <a:pt x="1390419" y="1135370"/>
                  </a:moveTo>
                  <a:lnTo>
                    <a:pt x="1389128" y="1133215"/>
                  </a:lnTo>
                  <a:lnTo>
                    <a:pt x="1400452" y="1127406"/>
                  </a:lnTo>
                  <a:lnTo>
                    <a:pt x="1400667" y="1127765"/>
                  </a:lnTo>
                  <a:lnTo>
                    <a:pt x="1390419" y="1135370"/>
                  </a:lnTo>
                  <a:close/>
                </a:path>
                <a:path w="2127884" h="2143125">
                  <a:moveTo>
                    <a:pt x="1402468" y="1155479"/>
                  </a:moveTo>
                  <a:lnTo>
                    <a:pt x="1390849" y="1136088"/>
                  </a:lnTo>
                  <a:lnTo>
                    <a:pt x="1402604" y="1130997"/>
                  </a:lnTo>
                  <a:lnTo>
                    <a:pt x="1414008" y="1150029"/>
                  </a:lnTo>
                  <a:lnTo>
                    <a:pt x="1402468" y="1155479"/>
                  </a:lnTo>
                  <a:close/>
                </a:path>
                <a:path w="2127884" h="2143125">
                  <a:moveTo>
                    <a:pt x="1026855" y="553313"/>
                  </a:moveTo>
                  <a:lnTo>
                    <a:pt x="1022121" y="545413"/>
                  </a:lnTo>
                  <a:lnTo>
                    <a:pt x="1033446" y="539604"/>
                  </a:lnTo>
                  <a:lnTo>
                    <a:pt x="1038610" y="548222"/>
                  </a:lnTo>
                  <a:lnTo>
                    <a:pt x="1026855" y="553313"/>
                  </a:lnTo>
                  <a:close/>
                </a:path>
                <a:path w="2127884" h="2143125">
                  <a:moveTo>
                    <a:pt x="1033310" y="564087"/>
                  </a:moveTo>
                  <a:lnTo>
                    <a:pt x="1030084" y="558699"/>
                  </a:lnTo>
                  <a:lnTo>
                    <a:pt x="1039255" y="549300"/>
                  </a:lnTo>
                  <a:lnTo>
                    <a:pt x="1044420" y="557918"/>
                  </a:lnTo>
                  <a:lnTo>
                    <a:pt x="1033310" y="564087"/>
                  </a:lnTo>
                  <a:close/>
                </a:path>
                <a:path w="2127884" h="2143125">
                  <a:moveTo>
                    <a:pt x="1040411" y="575938"/>
                  </a:moveTo>
                  <a:lnTo>
                    <a:pt x="1037185" y="570550"/>
                  </a:lnTo>
                  <a:lnTo>
                    <a:pt x="1047432" y="562946"/>
                  </a:lnTo>
                  <a:lnTo>
                    <a:pt x="1052596" y="571565"/>
                  </a:lnTo>
                  <a:lnTo>
                    <a:pt x="1040411" y="575938"/>
                  </a:lnTo>
                  <a:close/>
                </a:path>
                <a:path w="2127884" h="2143125">
                  <a:moveTo>
                    <a:pt x="1047297" y="587429"/>
                  </a:moveTo>
                  <a:lnTo>
                    <a:pt x="1044499" y="582761"/>
                  </a:lnTo>
                  <a:lnTo>
                    <a:pt x="1055178" y="575874"/>
                  </a:lnTo>
                  <a:lnTo>
                    <a:pt x="1057115" y="579106"/>
                  </a:lnTo>
                  <a:lnTo>
                    <a:pt x="1047297" y="587429"/>
                  </a:lnTo>
                  <a:close/>
                </a:path>
                <a:path w="2127884" h="2143125">
                  <a:moveTo>
                    <a:pt x="1050739" y="593175"/>
                  </a:moveTo>
                  <a:lnTo>
                    <a:pt x="1049233" y="590661"/>
                  </a:lnTo>
                  <a:lnTo>
                    <a:pt x="1060558" y="584852"/>
                  </a:lnTo>
                  <a:lnTo>
                    <a:pt x="1061418" y="586288"/>
                  </a:lnTo>
                  <a:lnTo>
                    <a:pt x="1050739" y="593175"/>
                  </a:lnTo>
                  <a:close/>
                </a:path>
                <a:path w="2127884" h="2143125">
                  <a:moveTo>
                    <a:pt x="1054613" y="599639"/>
                  </a:moveTo>
                  <a:lnTo>
                    <a:pt x="1051386" y="594251"/>
                  </a:lnTo>
                  <a:lnTo>
                    <a:pt x="1061418" y="586288"/>
                  </a:lnTo>
                  <a:lnTo>
                    <a:pt x="1065076" y="592393"/>
                  </a:lnTo>
                  <a:lnTo>
                    <a:pt x="1054613" y="599639"/>
                  </a:lnTo>
                  <a:close/>
                </a:path>
                <a:path w="2127884" h="2143125">
                  <a:moveTo>
                    <a:pt x="1057410" y="604307"/>
                  </a:moveTo>
                  <a:lnTo>
                    <a:pt x="1055258" y="600716"/>
                  </a:lnTo>
                  <a:lnTo>
                    <a:pt x="1066152" y="594189"/>
                  </a:lnTo>
                  <a:lnTo>
                    <a:pt x="1068519" y="598139"/>
                  </a:lnTo>
                  <a:lnTo>
                    <a:pt x="1057410" y="604307"/>
                  </a:lnTo>
                  <a:close/>
                </a:path>
                <a:path w="2127884" h="2143125">
                  <a:moveTo>
                    <a:pt x="1136163" y="735742"/>
                  </a:moveTo>
                  <a:lnTo>
                    <a:pt x="1133366" y="731074"/>
                  </a:lnTo>
                  <a:lnTo>
                    <a:pt x="1145121" y="725983"/>
                  </a:lnTo>
                  <a:lnTo>
                    <a:pt x="1149209" y="732806"/>
                  </a:lnTo>
                  <a:lnTo>
                    <a:pt x="1136163" y="735742"/>
                  </a:lnTo>
                  <a:close/>
                </a:path>
                <a:path w="2127884" h="2143125">
                  <a:moveTo>
                    <a:pt x="1169730" y="791764"/>
                  </a:moveTo>
                  <a:lnTo>
                    <a:pt x="1168009" y="788891"/>
                  </a:lnTo>
                  <a:lnTo>
                    <a:pt x="1179979" y="784159"/>
                  </a:lnTo>
                  <a:lnTo>
                    <a:pt x="1181270" y="786313"/>
                  </a:lnTo>
                  <a:lnTo>
                    <a:pt x="1169730" y="791764"/>
                  </a:lnTo>
                  <a:close/>
                </a:path>
                <a:path w="2127884" h="2143125">
                  <a:moveTo>
                    <a:pt x="1177692" y="805051"/>
                  </a:moveTo>
                  <a:lnTo>
                    <a:pt x="1171882" y="795355"/>
                  </a:lnTo>
                  <a:lnTo>
                    <a:pt x="1185358" y="793137"/>
                  </a:lnTo>
                  <a:lnTo>
                    <a:pt x="1188586" y="798523"/>
                  </a:lnTo>
                  <a:lnTo>
                    <a:pt x="1177692" y="805051"/>
                  </a:lnTo>
                  <a:close/>
                </a:path>
                <a:path w="2127884" h="2143125">
                  <a:moveTo>
                    <a:pt x="1186299" y="819415"/>
                  </a:moveTo>
                  <a:lnTo>
                    <a:pt x="1184794" y="816901"/>
                  </a:lnTo>
                  <a:lnTo>
                    <a:pt x="1195256" y="809656"/>
                  </a:lnTo>
                  <a:lnTo>
                    <a:pt x="1197623" y="813606"/>
                  </a:lnTo>
                  <a:lnTo>
                    <a:pt x="1186299" y="819415"/>
                  </a:lnTo>
                  <a:close/>
                </a:path>
                <a:path w="2127884" h="2143125">
                  <a:moveTo>
                    <a:pt x="1209968" y="858917"/>
                  </a:moveTo>
                  <a:lnTo>
                    <a:pt x="1202437" y="846349"/>
                  </a:lnTo>
                  <a:lnTo>
                    <a:pt x="1213116" y="839462"/>
                  </a:lnTo>
                  <a:lnTo>
                    <a:pt x="1220862" y="852390"/>
                  </a:lnTo>
                  <a:lnTo>
                    <a:pt x="1220067" y="853310"/>
                  </a:lnTo>
                  <a:lnTo>
                    <a:pt x="1209968" y="858917"/>
                  </a:lnTo>
                  <a:close/>
                </a:path>
                <a:path w="2127884" h="2143125">
                  <a:moveTo>
                    <a:pt x="1223954" y="882260"/>
                  </a:moveTo>
                  <a:lnTo>
                    <a:pt x="1212121" y="862508"/>
                  </a:lnTo>
                  <a:lnTo>
                    <a:pt x="1219769" y="853655"/>
                  </a:lnTo>
                  <a:lnTo>
                    <a:pt x="1221077" y="852749"/>
                  </a:lnTo>
                  <a:lnTo>
                    <a:pt x="1234418" y="875014"/>
                  </a:lnTo>
                  <a:lnTo>
                    <a:pt x="1223954" y="882260"/>
                  </a:lnTo>
                  <a:close/>
                </a:path>
                <a:path w="2127884" h="2143125">
                  <a:moveTo>
                    <a:pt x="1239231" y="907757"/>
                  </a:moveTo>
                  <a:lnTo>
                    <a:pt x="1227828" y="888723"/>
                  </a:lnTo>
                  <a:lnTo>
                    <a:pt x="1237861" y="880760"/>
                  </a:lnTo>
                  <a:lnTo>
                    <a:pt x="1250771" y="902306"/>
                  </a:lnTo>
                  <a:lnTo>
                    <a:pt x="1239231" y="907757"/>
                  </a:lnTo>
                  <a:close/>
                </a:path>
                <a:path w="2127884" h="2143125">
                  <a:moveTo>
                    <a:pt x="1256876" y="937204"/>
                  </a:moveTo>
                  <a:lnTo>
                    <a:pt x="1241814" y="912066"/>
                  </a:lnTo>
                  <a:lnTo>
                    <a:pt x="1252708" y="905538"/>
                  </a:lnTo>
                  <a:lnTo>
                    <a:pt x="1267770" y="930676"/>
                  </a:lnTo>
                  <a:lnTo>
                    <a:pt x="1256876" y="937204"/>
                  </a:lnTo>
                  <a:close/>
                </a:path>
                <a:path w="2127884" h="2143125">
                  <a:moveTo>
                    <a:pt x="1260964" y="944027"/>
                  </a:moveTo>
                  <a:lnTo>
                    <a:pt x="1257952" y="938999"/>
                  </a:lnTo>
                  <a:lnTo>
                    <a:pt x="1270352" y="934986"/>
                  </a:lnTo>
                  <a:lnTo>
                    <a:pt x="1272504" y="938577"/>
                  </a:lnTo>
                  <a:lnTo>
                    <a:pt x="1260964" y="944027"/>
                  </a:lnTo>
                  <a:close/>
                </a:path>
                <a:path w="2127884" h="2143125">
                  <a:moveTo>
                    <a:pt x="1262901" y="947259"/>
                  </a:moveTo>
                  <a:lnTo>
                    <a:pt x="1261825" y="945463"/>
                  </a:lnTo>
                  <a:lnTo>
                    <a:pt x="1272504" y="938577"/>
                  </a:lnTo>
                  <a:lnTo>
                    <a:pt x="1273795" y="940731"/>
                  </a:lnTo>
                  <a:lnTo>
                    <a:pt x="1262901" y="947259"/>
                  </a:lnTo>
                  <a:close/>
                </a:path>
                <a:path w="2127884" h="2143125">
                  <a:moveTo>
                    <a:pt x="1262902" y="947258"/>
                  </a:moveTo>
                  <a:lnTo>
                    <a:pt x="1274871" y="942527"/>
                  </a:lnTo>
                  <a:lnTo>
                    <a:pt x="1275086" y="942886"/>
                  </a:lnTo>
                  <a:lnTo>
                    <a:pt x="1262902" y="947258"/>
                  </a:lnTo>
                  <a:close/>
                </a:path>
                <a:path w="2127884" h="2143125">
                  <a:moveTo>
                    <a:pt x="1267204" y="954441"/>
                  </a:moveTo>
                  <a:lnTo>
                    <a:pt x="1264623" y="950131"/>
                  </a:lnTo>
                  <a:lnTo>
                    <a:pt x="1275086" y="942886"/>
                  </a:lnTo>
                  <a:lnTo>
                    <a:pt x="1278098" y="947913"/>
                  </a:lnTo>
                  <a:lnTo>
                    <a:pt x="1267204" y="954441"/>
                  </a:lnTo>
                  <a:close/>
                </a:path>
                <a:path w="2127884" h="2143125">
                  <a:moveTo>
                    <a:pt x="1271104" y="956008"/>
                  </a:moveTo>
                  <a:lnTo>
                    <a:pt x="1279820" y="950786"/>
                  </a:lnTo>
                  <a:lnTo>
                    <a:pt x="1281111" y="952941"/>
                  </a:lnTo>
                  <a:lnTo>
                    <a:pt x="1275018" y="955128"/>
                  </a:lnTo>
                  <a:lnTo>
                    <a:pt x="1271104" y="956008"/>
                  </a:lnTo>
                  <a:close/>
                </a:path>
                <a:path w="2127884" h="2143125">
                  <a:moveTo>
                    <a:pt x="1288291" y="989634"/>
                  </a:moveTo>
                  <a:lnTo>
                    <a:pt x="1268925" y="957314"/>
                  </a:lnTo>
                  <a:lnTo>
                    <a:pt x="1275018" y="955128"/>
                  </a:lnTo>
                  <a:lnTo>
                    <a:pt x="1281541" y="953659"/>
                  </a:lnTo>
                  <a:lnTo>
                    <a:pt x="1299185" y="983106"/>
                  </a:lnTo>
                  <a:lnTo>
                    <a:pt x="1288291" y="989634"/>
                  </a:lnTo>
                  <a:close/>
                </a:path>
                <a:path w="2127884" h="2143125">
                  <a:moveTo>
                    <a:pt x="1314973" y="1034164"/>
                  </a:moveTo>
                  <a:lnTo>
                    <a:pt x="1288937" y="990711"/>
                  </a:lnTo>
                  <a:lnTo>
                    <a:pt x="1300046" y="984543"/>
                  </a:lnTo>
                  <a:lnTo>
                    <a:pt x="1325652" y="1027278"/>
                  </a:lnTo>
                  <a:lnTo>
                    <a:pt x="1314973" y="1034164"/>
                  </a:lnTo>
                  <a:close/>
                </a:path>
                <a:path w="2127884" h="2143125">
                  <a:moveTo>
                    <a:pt x="1334984" y="1067561"/>
                  </a:moveTo>
                  <a:lnTo>
                    <a:pt x="1322719" y="1047092"/>
                  </a:lnTo>
                  <a:lnTo>
                    <a:pt x="1333398" y="1040205"/>
                  </a:lnTo>
                  <a:lnTo>
                    <a:pt x="1345232" y="1059956"/>
                  </a:lnTo>
                  <a:lnTo>
                    <a:pt x="1345227" y="1060956"/>
                  </a:lnTo>
                  <a:lnTo>
                    <a:pt x="1334984" y="1067561"/>
                  </a:lnTo>
                  <a:close/>
                </a:path>
                <a:path w="2127884" h="2143125">
                  <a:moveTo>
                    <a:pt x="1345218" y="1062618"/>
                  </a:moveTo>
                  <a:lnTo>
                    <a:pt x="1345227" y="1060956"/>
                  </a:lnTo>
                  <a:lnTo>
                    <a:pt x="1345663" y="1060675"/>
                  </a:lnTo>
                  <a:lnTo>
                    <a:pt x="1345878" y="1061034"/>
                  </a:lnTo>
                  <a:lnTo>
                    <a:pt x="1345842" y="1062122"/>
                  </a:lnTo>
                  <a:lnTo>
                    <a:pt x="1345218" y="1062618"/>
                  </a:lnTo>
                  <a:close/>
                </a:path>
                <a:path w="2127884" h="2143125">
                  <a:moveTo>
                    <a:pt x="1345713" y="1065985"/>
                  </a:moveTo>
                  <a:lnTo>
                    <a:pt x="1345842" y="1062122"/>
                  </a:lnTo>
                  <a:lnTo>
                    <a:pt x="1346308" y="1061752"/>
                  </a:lnTo>
                  <a:lnTo>
                    <a:pt x="1348245" y="1064984"/>
                  </a:lnTo>
                  <a:lnTo>
                    <a:pt x="1345713" y="1065985"/>
                  </a:lnTo>
                  <a:close/>
                </a:path>
                <a:path w="2127884" h="2143125">
                  <a:moveTo>
                    <a:pt x="1345097" y="1084439"/>
                  </a:moveTo>
                  <a:lnTo>
                    <a:pt x="1345683" y="1066885"/>
                  </a:lnTo>
                  <a:lnTo>
                    <a:pt x="1348245" y="1064984"/>
                  </a:lnTo>
                  <a:lnTo>
                    <a:pt x="1356421" y="1078630"/>
                  </a:lnTo>
                  <a:lnTo>
                    <a:pt x="1345097" y="1084439"/>
                  </a:lnTo>
                  <a:close/>
                </a:path>
                <a:path w="2127884" h="2143125">
                  <a:moveTo>
                    <a:pt x="1346603" y="1086953"/>
                  </a:moveTo>
                  <a:lnTo>
                    <a:pt x="1356421" y="1078630"/>
                  </a:lnTo>
                  <a:lnTo>
                    <a:pt x="1358143" y="1081503"/>
                  </a:lnTo>
                  <a:lnTo>
                    <a:pt x="1346603" y="1086953"/>
                  </a:lnTo>
                  <a:close/>
                </a:path>
                <a:path w="2127884" h="2143125">
                  <a:moveTo>
                    <a:pt x="1349400" y="1091622"/>
                  </a:moveTo>
                  <a:lnTo>
                    <a:pt x="1348755" y="1090544"/>
                  </a:lnTo>
                  <a:lnTo>
                    <a:pt x="1360079" y="1084735"/>
                  </a:lnTo>
                  <a:lnTo>
                    <a:pt x="1349400" y="1091622"/>
                  </a:lnTo>
                  <a:close/>
                </a:path>
                <a:path w="2127884" h="2143125">
                  <a:moveTo>
                    <a:pt x="1356716" y="1103832"/>
                  </a:moveTo>
                  <a:lnTo>
                    <a:pt x="1355211" y="1101317"/>
                  </a:lnTo>
                  <a:lnTo>
                    <a:pt x="1364168" y="1091558"/>
                  </a:lnTo>
                  <a:lnTo>
                    <a:pt x="1365889" y="1094431"/>
                  </a:lnTo>
                  <a:lnTo>
                    <a:pt x="1356716" y="1103832"/>
                  </a:lnTo>
                  <a:close/>
                </a:path>
                <a:path w="2127884" h="2143125">
                  <a:moveTo>
                    <a:pt x="1362096" y="1112809"/>
                  </a:moveTo>
                  <a:lnTo>
                    <a:pt x="1358224" y="1106345"/>
                  </a:lnTo>
                  <a:lnTo>
                    <a:pt x="1368471" y="1098740"/>
                  </a:lnTo>
                  <a:lnTo>
                    <a:pt x="1371053" y="1103050"/>
                  </a:lnTo>
                  <a:lnTo>
                    <a:pt x="1362096" y="1112809"/>
                  </a:lnTo>
                  <a:close/>
                </a:path>
                <a:path w="2127884" h="2143125">
                  <a:moveTo>
                    <a:pt x="1371348" y="1128251"/>
                  </a:moveTo>
                  <a:lnTo>
                    <a:pt x="1363817" y="1115682"/>
                  </a:lnTo>
                  <a:lnTo>
                    <a:pt x="1375141" y="1109873"/>
                  </a:lnTo>
                  <a:lnTo>
                    <a:pt x="1382027" y="1121364"/>
                  </a:lnTo>
                  <a:lnTo>
                    <a:pt x="1371348" y="1128251"/>
                  </a:lnTo>
                  <a:close/>
                </a:path>
                <a:path w="2127884" h="2143125">
                  <a:moveTo>
                    <a:pt x="1374576" y="1133638"/>
                  </a:moveTo>
                  <a:lnTo>
                    <a:pt x="1371994" y="1129328"/>
                  </a:lnTo>
                  <a:lnTo>
                    <a:pt x="1382888" y="1122801"/>
                  </a:lnTo>
                  <a:lnTo>
                    <a:pt x="1384824" y="1126033"/>
                  </a:lnTo>
                  <a:lnTo>
                    <a:pt x="1374576" y="1133638"/>
                  </a:lnTo>
                  <a:close/>
                </a:path>
                <a:path w="2127884" h="2143125">
                  <a:moveTo>
                    <a:pt x="1382537" y="1146924"/>
                  </a:moveTo>
                  <a:lnTo>
                    <a:pt x="1378880" y="1140819"/>
                  </a:lnTo>
                  <a:lnTo>
                    <a:pt x="1385470" y="1127110"/>
                  </a:lnTo>
                  <a:lnTo>
                    <a:pt x="1394507" y="1142192"/>
                  </a:lnTo>
                  <a:lnTo>
                    <a:pt x="1382537" y="1146924"/>
                  </a:lnTo>
                  <a:close/>
                </a:path>
                <a:path w="2127884" h="2143125">
                  <a:moveTo>
                    <a:pt x="1210613" y="859995"/>
                  </a:moveTo>
                  <a:lnTo>
                    <a:pt x="1210183" y="859277"/>
                  </a:lnTo>
                  <a:lnTo>
                    <a:pt x="1219988" y="853402"/>
                  </a:lnTo>
                  <a:lnTo>
                    <a:pt x="1219769" y="853655"/>
                  </a:lnTo>
                  <a:lnTo>
                    <a:pt x="1210613" y="859995"/>
                  </a:lnTo>
                  <a:close/>
                </a:path>
                <a:path w="2127884" h="2143125">
                  <a:moveTo>
                    <a:pt x="1336275" y="1069716"/>
                  </a:moveTo>
                  <a:lnTo>
                    <a:pt x="1345218" y="1062618"/>
                  </a:lnTo>
                  <a:lnTo>
                    <a:pt x="1345198" y="1066077"/>
                  </a:lnTo>
                  <a:lnTo>
                    <a:pt x="1344679" y="1066393"/>
                  </a:lnTo>
                  <a:lnTo>
                    <a:pt x="1336275" y="1069716"/>
                  </a:lnTo>
                  <a:close/>
                </a:path>
                <a:path w="2127884" h="2143125">
                  <a:moveTo>
                    <a:pt x="1212120" y="862509"/>
                  </a:moveTo>
                  <a:lnTo>
                    <a:pt x="1210614" y="859994"/>
                  </a:lnTo>
                  <a:lnTo>
                    <a:pt x="1219769" y="853655"/>
                  </a:lnTo>
                  <a:lnTo>
                    <a:pt x="1212120" y="862509"/>
                  </a:lnTo>
                  <a:close/>
                </a:path>
                <a:path w="2127884" h="2143125">
                  <a:moveTo>
                    <a:pt x="1345192" y="1067249"/>
                  </a:moveTo>
                  <a:lnTo>
                    <a:pt x="1345198" y="1066188"/>
                  </a:lnTo>
                  <a:lnTo>
                    <a:pt x="1345713" y="1065985"/>
                  </a:lnTo>
                  <a:lnTo>
                    <a:pt x="1345683" y="1066885"/>
                  </a:lnTo>
                  <a:lnTo>
                    <a:pt x="1345192" y="1067249"/>
                  </a:lnTo>
                  <a:close/>
                </a:path>
                <a:path w="2127884" h="2143125">
                  <a:moveTo>
                    <a:pt x="1345097" y="1084439"/>
                  </a:moveTo>
                  <a:lnTo>
                    <a:pt x="1337997" y="1072588"/>
                  </a:lnTo>
                  <a:lnTo>
                    <a:pt x="1345192" y="1067249"/>
                  </a:lnTo>
                  <a:lnTo>
                    <a:pt x="1345097" y="1084439"/>
                  </a:lnTo>
                  <a:close/>
                </a:path>
                <a:path w="2127884" h="2143125">
                  <a:moveTo>
                    <a:pt x="1268925" y="957314"/>
                  </a:moveTo>
                  <a:lnTo>
                    <a:pt x="1271104" y="956008"/>
                  </a:lnTo>
                  <a:lnTo>
                    <a:pt x="1275018" y="955128"/>
                  </a:lnTo>
                  <a:lnTo>
                    <a:pt x="1268925" y="957314"/>
                  </a:lnTo>
                  <a:close/>
                </a:path>
                <a:path w="2127884" h="2143125">
                  <a:moveTo>
                    <a:pt x="1268925" y="957314"/>
                  </a:moveTo>
                  <a:lnTo>
                    <a:pt x="1268495" y="956596"/>
                  </a:lnTo>
                  <a:lnTo>
                    <a:pt x="1271104" y="956008"/>
                  </a:lnTo>
                  <a:lnTo>
                    <a:pt x="1268925" y="957314"/>
                  </a:lnTo>
                  <a:close/>
                </a:path>
                <a:path w="2127884" h="2143125">
                  <a:moveTo>
                    <a:pt x="1019834" y="566305"/>
                  </a:moveTo>
                  <a:lnTo>
                    <a:pt x="1011873" y="553018"/>
                  </a:lnTo>
                  <a:lnTo>
                    <a:pt x="1022552" y="546131"/>
                  </a:lnTo>
                  <a:lnTo>
                    <a:pt x="1029437" y="557623"/>
                  </a:lnTo>
                  <a:lnTo>
                    <a:pt x="1019834" y="566305"/>
                  </a:lnTo>
                  <a:close/>
                </a:path>
                <a:path w="2127884" h="2143125">
                  <a:moveTo>
                    <a:pt x="1023922" y="573128"/>
                  </a:moveTo>
                  <a:lnTo>
                    <a:pt x="1021990" y="569893"/>
                  </a:lnTo>
                  <a:lnTo>
                    <a:pt x="1031804" y="561573"/>
                  </a:lnTo>
                  <a:lnTo>
                    <a:pt x="1035247" y="567319"/>
                  </a:lnTo>
                  <a:lnTo>
                    <a:pt x="1023922" y="573128"/>
                  </a:lnTo>
                  <a:close/>
                </a:path>
                <a:path w="2127884" h="2143125">
                  <a:moveTo>
                    <a:pt x="1028226" y="580310"/>
                  </a:moveTo>
                  <a:lnTo>
                    <a:pt x="1024568" y="574205"/>
                  </a:lnTo>
                  <a:lnTo>
                    <a:pt x="1035247" y="567319"/>
                  </a:lnTo>
                  <a:lnTo>
                    <a:pt x="1037829" y="571628"/>
                  </a:lnTo>
                  <a:lnTo>
                    <a:pt x="1028226" y="580310"/>
                  </a:lnTo>
                  <a:close/>
                </a:path>
                <a:path w="2127884" h="2143125">
                  <a:moveTo>
                    <a:pt x="1031884" y="586415"/>
                  </a:moveTo>
                  <a:lnTo>
                    <a:pt x="1029521" y="582462"/>
                  </a:lnTo>
                  <a:lnTo>
                    <a:pt x="1039766" y="574860"/>
                  </a:lnTo>
                  <a:lnTo>
                    <a:pt x="1042993" y="580247"/>
                  </a:lnTo>
                  <a:lnTo>
                    <a:pt x="1031884" y="586415"/>
                  </a:lnTo>
                  <a:close/>
                </a:path>
                <a:path w="2127884" h="2143125">
                  <a:moveTo>
                    <a:pt x="1039630" y="599343"/>
                  </a:moveTo>
                  <a:lnTo>
                    <a:pt x="1036407" y="593954"/>
                  </a:lnTo>
                  <a:lnTo>
                    <a:pt x="1046866" y="586711"/>
                  </a:lnTo>
                  <a:lnTo>
                    <a:pt x="1049233" y="590661"/>
                  </a:lnTo>
                  <a:lnTo>
                    <a:pt x="1039630" y="599343"/>
                  </a:lnTo>
                  <a:close/>
                </a:path>
                <a:path w="2127884" h="2143125">
                  <a:moveTo>
                    <a:pt x="1046085" y="610117"/>
                  </a:moveTo>
                  <a:lnTo>
                    <a:pt x="1041567" y="602575"/>
                  </a:lnTo>
                  <a:lnTo>
                    <a:pt x="1052461" y="596048"/>
                  </a:lnTo>
                  <a:lnTo>
                    <a:pt x="1056119" y="602153"/>
                  </a:lnTo>
                  <a:lnTo>
                    <a:pt x="1046085" y="610117"/>
                  </a:lnTo>
                  <a:close/>
                </a:path>
                <a:path w="2127884" h="2143125">
                  <a:moveTo>
                    <a:pt x="1051250" y="618735"/>
                  </a:moveTo>
                  <a:lnTo>
                    <a:pt x="1048241" y="613705"/>
                  </a:lnTo>
                  <a:lnTo>
                    <a:pt x="1058486" y="606103"/>
                  </a:lnTo>
                  <a:lnTo>
                    <a:pt x="1061928" y="611849"/>
                  </a:lnTo>
                  <a:lnTo>
                    <a:pt x="1051250" y="618735"/>
                  </a:lnTo>
                  <a:close/>
                </a:path>
                <a:path w="2127884" h="2143125">
                  <a:moveTo>
                    <a:pt x="1119890" y="733292"/>
                  </a:moveTo>
                  <a:lnTo>
                    <a:pt x="1116877" y="728264"/>
                  </a:lnTo>
                  <a:lnTo>
                    <a:pt x="1127987" y="722096"/>
                  </a:lnTo>
                  <a:lnTo>
                    <a:pt x="1132936" y="730356"/>
                  </a:lnTo>
                  <a:lnTo>
                    <a:pt x="1119890" y="733292"/>
                  </a:lnTo>
                  <a:close/>
                </a:path>
                <a:path w="2127884" h="2143125">
                  <a:moveTo>
                    <a:pt x="1124193" y="740474"/>
                  </a:moveTo>
                  <a:lnTo>
                    <a:pt x="1121611" y="736165"/>
                  </a:lnTo>
                  <a:lnTo>
                    <a:pt x="1133151" y="730715"/>
                  </a:lnTo>
                  <a:lnTo>
                    <a:pt x="1135948" y="735383"/>
                  </a:lnTo>
                  <a:lnTo>
                    <a:pt x="1124193" y="740474"/>
                  </a:lnTo>
                  <a:close/>
                </a:path>
                <a:path w="2127884" h="2143125">
                  <a:moveTo>
                    <a:pt x="1151736" y="786440"/>
                  </a:moveTo>
                  <a:lnTo>
                    <a:pt x="1148293" y="780695"/>
                  </a:lnTo>
                  <a:lnTo>
                    <a:pt x="1160908" y="777040"/>
                  </a:lnTo>
                  <a:lnTo>
                    <a:pt x="1162630" y="779913"/>
                  </a:lnTo>
                  <a:lnTo>
                    <a:pt x="1151736" y="786440"/>
                  </a:lnTo>
                  <a:close/>
                </a:path>
                <a:path w="2127884" h="2143125">
                  <a:moveTo>
                    <a:pt x="1154748" y="791468"/>
                  </a:moveTo>
                  <a:lnTo>
                    <a:pt x="1152811" y="788236"/>
                  </a:lnTo>
                  <a:lnTo>
                    <a:pt x="1163706" y="781708"/>
                  </a:lnTo>
                  <a:lnTo>
                    <a:pt x="1165642" y="784940"/>
                  </a:lnTo>
                  <a:lnTo>
                    <a:pt x="1154748" y="791468"/>
                  </a:lnTo>
                  <a:close/>
                </a:path>
                <a:path w="2127884" h="2143125">
                  <a:moveTo>
                    <a:pt x="1159482" y="799368"/>
                  </a:moveTo>
                  <a:lnTo>
                    <a:pt x="1156685" y="794700"/>
                  </a:lnTo>
                  <a:lnTo>
                    <a:pt x="1167579" y="788172"/>
                  </a:lnTo>
                  <a:lnTo>
                    <a:pt x="1170376" y="792841"/>
                  </a:lnTo>
                  <a:lnTo>
                    <a:pt x="1159482" y="799368"/>
                  </a:lnTo>
                  <a:close/>
                </a:path>
                <a:path w="2127884" h="2143125">
                  <a:moveTo>
                    <a:pt x="1162710" y="804755"/>
                  </a:moveTo>
                  <a:lnTo>
                    <a:pt x="1160773" y="801523"/>
                  </a:lnTo>
                  <a:lnTo>
                    <a:pt x="1171667" y="794996"/>
                  </a:lnTo>
                  <a:lnTo>
                    <a:pt x="1173604" y="798228"/>
                  </a:lnTo>
                  <a:lnTo>
                    <a:pt x="1162710" y="804755"/>
                  </a:lnTo>
                  <a:close/>
                </a:path>
                <a:path w="2127884" h="2143125">
                  <a:moveTo>
                    <a:pt x="1167443" y="812656"/>
                  </a:moveTo>
                  <a:lnTo>
                    <a:pt x="1166798" y="811578"/>
                  </a:lnTo>
                  <a:lnTo>
                    <a:pt x="1177477" y="804692"/>
                  </a:lnTo>
                  <a:lnTo>
                    <a:pt x="1178983" y="807205"/>
                  </a:lnTo>
                  <a:lnTo>
                    <a:pt x="1167443" y="812656"/>
                  </a:lnTo>
                  <a:close/>
                </a:path>
                <a:path w="2127884" h="2143125">
                  <a:moveTo>
                    <a:pt x="1169810" y="816606"/>
                  </a:moveTo>
                  <a:lnTo>
                    <a:pt x="1168519" y="814451"/>
                  </a:lnTo>
                  <a:lnTo>
                    <a:pt x="1179413" y="807924"/>
                  </a:lnTo>
                  <a:lnTo>
                    <a:pt x="1179844" y="808642"/>
                  </a:lnTo>
                  <a:lnTo>
                    <a:pt x="1169810" y="816606"/>
                  </a:lnTo>
                  <a:close/>
                </a:path>
                <a:path w="2127884" h="2143125">
                  <a:moveTo>
                    <a:pt x="1178949" y="813326"/>
                  </a:moveTo>
                  <a:lnTo>
                    <a:pt x="1181350" y="811156"/>
                  </a:lnTo>
                  <a:lnTo>
                    <a:pt x="1181995" y="812233"/>
                  </a:lnTo>
                  <a:lnTo>
                    <a:pt x="1178949" y="813326"/>
                  </a:lnTo>
                  <a:close/>
                </a:path>
                <a:path w="2127884" h="2143125">
                  <a:moveTo>
                    <a:pt x="1172177" y="820556"/>
                  </a:moveTo>
                  <a:lnTo>
                    <a:pt x="1181995" y="812233"/>
                  </a:lnTo>
                  <a:lnTo>
                    <a:pt x="1183286" y="814388"/>
                  </a:lnTo>
                  <a:lnTo>
                    <a:pt x="1172177" y="820556"/>
                  </a:lnTo>
                  <a:close/>
                </a:path>
                <a:path w="2127884" h="2143125">
                  <a:moveTo>
                    <a:pt x="1175190" y="825584"/>
                  </a:moveTo>
                  <a:lnTo>
                    <a:pt x="1174114" y="823788"/>
                  </a:lnTo>
                  <a:lnTo>
                    <a:pt x="1185653" y="818338"/>
                  </a:lnTo>
                  <a:lnTo>
                    <a:pt x="1175194" y="825581"/>
                  </a:lnTo>
                  <a:close/>
                </a:path>
                <a:path w="2127884" h="2143125">
                  <a:moveTo>
                    <a:pt x="1178202" y="830611"/>
                  </a:moveTo>
                  <a:lnTo>
                    <a:pt x="1175190" y="825584"/>
                  </a:lnTo>
                  <a:lnTo>
                    <a:pt x="1186084" y="819056"/>
                  </a:lnTo>
                  <a:lnTo>
                    <a:pt x="1188666" y="823365"/>
                  </a:lnTo>
                  <a:lnTo>
                    <a:pt x="1178202" y="830611"/>
                  </a:lnTo>
                  <a:close/>
                </a:path>
                <a:path w="2127884" h="2143125">
                  <a:moveTo>
                    <a:pt x="1180784" y="834920"/>
                  </a:moveTo>
                  <a:lnTo>
                    <a:pt x="1190602" y="826597"/>
                  </a:lnTo>
                  <a:lnTo>
                    <a:pt x="1193184" y="830907"/>
                  </a:lnTo>
                  <a:lnTo>
                    <a:pt x="1180784" y="834920"/>
                  </a:lnTo>
                  <a:close/>
                </a:path>
                <a:path w="2127884" h="2143125">
                  <a:moveTo>
                    <a:pt x="1190037" y="850362"/>
                  </a:moveTo>
                  <a:lnTo>
                    <a:pt x="1187454" y="846053"/>
                  </a:lnTo>
                  <a:lnTo>
                    <a:pt x="1198349" y="839525"/>
                  </a:lnTo>
                  <a:lnTo>
                    <a:pt x="1200285" y="842757"/>
                  </a:lnTo>
                  <a:lnTo>
                    <a:pt x="1190037" y="850362"/>
                  </a:lnTo>
                  <a:close/>
                </a:path>
                <a:path w="2127884" h="2143125">
                  <a:moveTo>
                    <a:pt x="1203808" y="873346"/>
                  </a:moveTo>
                  <a:lnTo>
                    <a:pt x="1193698" y="856464"/>
                  </a:lnTo>
                  <a:lnTo>
                    <a:pt x="1204158" y="849221"/>
                  </a:lnTo>
                  <a:lnTo>
                    <a:pt x="1214487" y="866459"/>
                  </a:lnTo>
                  <a:lnTo>
                    <a:pt x="1203808" y="873346"/>
                  </a:lnTo>
                  <a:close/>
                </a:path>
                <a:path w="2127884" h="2143125">
                  <a:moveTo>
                    <a:pt x="1209617" y="883041"/>
                  </a:moveTo>
                  <a:lnTo>
                    <a:pt x="1207466" y="879450"/>
                  </a:lnTo>
                  <a:lnTo>
                    <a:pt x="1218145" y="872564"/>
                  </a:lnTo>
                  <a:lnTo>
                    <a:pt x="1220081" y="875796"/>
                  </a:lnTo>
                  <a:lnTo>
                    <a:pt x="1209617" y="883041"/>
                  </a:lnTo>
                  <a:close/>
                </a:path>
                <a:path w="2127884" h="2143125">
                  <a:moveTo>
                    <a:pt x="1215212" y="892378"/>
                  </a:moveTo>
                  <a:lnTo>
                    <a:pt x="1213925" y="890221"/>
                  </a:lnTo>
                  <a:lnTo>
                    <a:pt x="1224169" y="882619"/>
                  </a:lnTo>
                  <a:lnTo>
                    <a:pt x="1226106" y="885851"/>
                  </a:lnTo>
                  <a:lnTo>
                    <a:pt x="1215212" y="892378"/>
                  </a:lnTo>
                  <a:close/>
                </a:path>
                <a:path w="2127884" h="2143125">
                  <a:moveTo>
                    <a:pt x="1225325" y="909257"/>
                  </a:moveTo>
                  <a:lnTo>
                    <a:pt x="1216718" y="894892"/>
                  </a:lnTo>
                  <a:lnTo>
                    <a:pt x="1227612" y="888365"/>
                  </a:lnTo>
                  <a:lnTo>
                    <a:pt x="1236004" y="902370"/>
                  </a:lnTo>
                  <a:lnTo>
                    <a:pt x="1225325" y="909257"/>
                  </a:lnTo>
                  <a:close/>
                </a:path>
                <a:path w="2127884" h="2143125">
                  <a:moveTo>
                    <a:pt x="1229844" y="916798"/>
                  </a:moveTo>
                  <a:lnTo>
                    <a:pt x="1226401" y="911052"/>
                  </a:lnTo>
                  <a:lnTo>
                    <a:pt x="1238156" y="905961"/>
                  </a:lnTo>
                  <a:lnTo>
                    <a:pt x="1241168" y="910989"/>
                  </a:lnTo>
                  <a:lnTo>
                    <a:pt x="1233761" y="915101"/>
                  </a:lnTo>
                  <a:lnTo>
                    <a:pt x="1229844" y="916798"/>
                  </a:lnTo>
                  <a:close/>
                </a:path>
                <a:path w="2127884" h="2143125">
                  <a:moveTo>
                    <a:pt x="1230274" y="917516"/>
                  </a:moveTo>
                  <a:lnTo>
                    <a:pt x="1230059" y="917157"/>
                  </a:lnTo>
                  <a:lnTo>
                    <a:pt x="1233761" y="915101"/>
                  </a:lnTo>
                  <a:lnTo>
                    <a:pt x="1241598" y="911707"/>
                  </a:lnTo>
                  <a:lnTo>
                    <a:pt x="1241814" y="912066"/>
                  </a:lnTo>
                  <a:lnTo>
                    <a:pt x="1238670" y="913880"/>
                  </a:lnTo>
                  <a:lnTo>
                    <a:pt x="1230274" y="917516"/>
                  </a:lnTo>
                  <a:close/>
                </a:path>
                <a:path w="2127884" h="2143125">
                  <a:moveTo>
                    <a:pt x="1239090" y="913698"/>
                  </a:moveTo>
                  <a:lnTo>
                    <a:pt x="1241814" y="912066"/>
                  </a:lnTo>
                  <a:lnTo>
                    <a:pt x="1242029" y="912425"/>
                  </a:lnTo>
                  <a:lnTo>
                    <a:pt x="1239090" y="913698"/>
                  </a:lnTo>
                  <a:close/>
                </a:path>
                <a:path w="2127884" h="2143125">
                  <a:moveTo>
                    <a:pt x="1239957" y="933676"/>
                  </a:moveTo>
                  <a:lnTo>
                    <a:pt x="1230919" y="918593"/>
                  </a:lnTo>
                  <a:lnTo>
                    <a:pt x="1239090" y="913698"/>
                  </a:lnTo>
                  <a:lnTo>
                    <a:pt x="1242029" y="912425"/>
                  </a:lnTo>
                  <a:lnTo>
                    <a:pt x="1251712" y="928585"/>
                  </a:lnTo>
                  <a:lnTo>
                    <a:pt x="1239957" y="933676"/>
                  </a:lnTo>
                  <a:close/>
                </a:path>
                <a:path w="2127884" h="2143125">
                  <a:moveTo>
                    <a:pt x="1247918" y="946963"/>
                  </a:moveTo>
                  <a:lnTo>
                    <a:pt x="1245121" y="942295"/>
                  </a:lnTo>
                  <a:lnTo>
                    <a:pt x="1256876" y="937204"/>
                  </a:lnTo>
                  <a:lnTo>
                    <a:pt x="1259458" y="941513"/>
                  </a:lnTo>
                  <a:lnTo>
                    <a:pt x="1257893" y="943020"/>
                  </a:lnTo>
                  <a:lnTo>
                    <a:pt x="1247918" y="946963"/>
                  </a:lnTo>
                  <a:close/>
                </a:path>
                <a:path w="2127884" h="2143125">
                  <a:moveTo>
                    <a:pt x="1257893" y="943020"/>
                  </a:moveTo>
                  <a:lnTo>
                    <a:pt x="1259458" y="941513"/>
                  </a:lnTo>
                  <a:lnTo>
                    <a:pt x="1259888" y="942231"/>
                  </a:lnTo>
                  <a:lnTo>
                    <a:pt x="1257893" y="943020"/>
                  </a:lnTo>
                  <a:close/>
                </a:path>
                <a:path w="2127884" h="2143125">
                  <a:moveTo>
                    <a:pt x="1296117" y="1027404"/>
                  </a:moveTo>
                  <a:lnTo>
                    <a:pt x="1250073" y="950551"/>
                  </a:lnTo>
                  <a:lnTo>
                    <a:pt x="1257893" y="943020"/>
                  </a:lnTo>
                  <a:lnTo>
                    <a:pt x="1259888" y="942231"/>
                  </a:lnTo>
                  <a:lnTo>
                    <a:pt x="1306366" y="1019799"/>
                  </a:lnTo>
                  <a:lnTo>
                    <a:pt x="1302610" y="1023416"/>
                  </a:lnTo>
                  <a:lnTo>
                    <a:pt x="1296117" y="1027404"/>
                  </a:lnTo>
                  <a:close/>
                </a:path>
                <a:path w="2127884" h="2143125">
                  <a:moveTo>
                    <a:pt x="1303380" y="1023053"/>
                  </a:moveTo>
                  <a:lnTo>
                    <a:pt x="1306581" y="1020159"/>
                  </a:lnTo>
                  <a:lnTo>
                    <a:pt x="1307011" y="1020877"/>
                  </a:lnTo>
                  <a:lnTo>
                    <a:pt x="1303380" y="1023053"/>
                  </a:lnTo>
                  <a:close/>
                </a:path>
                <a:path w="2127884" h="2143125">
                  <a:moveTo>
                    <a:pt x="1319356" y="1066188"/>
                  </a:moveTo>
                  <a:lnTo>
                    <a:pt x="1296978" y="1028841"/>
                  </a:lnTo>
                  <a:lnTo>
                    <a:pt x="1307657" y="1021954"/>
                  </a:lnTo>
                  <a:lnTo>
                    <a:pt x="1329174" y="1057865"/>
                  </a:lnTo>
                  <a:lnTo>
                    <a:pt x="1325763" y="1062056"/>
                  </a:lnTo>
                  <a:lnTo>
                    <a:pt x="1319356" y="1066188"/>
                  </a:lnTo>
                  <a:close/>
                </a:path>
                <a:path w="2127884" h="2143125">
                  <a:moveTo>
                    <a:pt x="1322068" y="1066597"/>
                  </a:moveTo>
                  <a:lnTo>
                    <a:pt x="1325763" y="1062056"/>
                  </a:lnTo>
                  <a:lnTo>
                    <a:pt x="1330035" y="1059302"/>
                  </a:lnTo>
                  <a:lnTo>
                    <a:pt x="1330250" y="1059661"/>
                  </a:lnTo>
                  <a:lnTo>
                    <a:pt x="1322068" y="1066597"/>
                  </a:lnTo>
                  <a:close/>
                </a:path>
                <a:path w="2127884" h="2143125">
                  <a:moveTo>
                    <a:pt x="1352493" y="1121491"/>
                  </a:moveTo>
                  <a:lnTo>
                    <a:pt x="1321723" y="1070139"/>
                  </a:lnTo>
                  <a:lnTo>
                    <a:pt x="1332617" y="1063611"/>
                  </a:lnTo>
                  <a:lnTo>
                    <a:pt x="1362741" y="1113887"/>
                  </a:lnTo>
                  <a:lnTo>
                    <a:pt x="1352493" y="1121491"/>
                  </a:lnTo>
                  <a:close/>
                </a:path>
                <a:path w="2127884" h="2143125">
                  <a:moveTo>
                    <a:pt x="1354429" y="1124724"/>
                  </a:moveTo>
                  <a:lnTo>
                    <a:pt x="1352493" y="1121491"/>
                  </a:lnTo>
                  <a:lnTo>
                    <a:pt x="1364463" y="1116760"/>
                  </a:lnTo>
                  <a:lnTo>
                    <a:pt x="1363871" y="1119066"/>
                  </a:lnTo>
                  <a:lnTo>
                    <a:pt x="1354429" y="1124724"/>
                  </a:lnTo>
                  <a:close/>
                </a:path>
                <a:path w="2127884" h="2143125">
                  <a:moveTo>
                    <a:pt x="1363194" y="1121703"/>
                  </a:moveTo>
                  <a:lnTo>
                    <a:pt x="1363871" y="1119066"/>
                  </a:lnTo>
                  <a:lnTo>
                    <a:pt x="1365323" y="1118196"/>
                  </a:lnTo>
                  <a:lnTo>
                    <a:pt x="1364758" y="1119998"/>
                  </a:lnTo>
                  <a:lnTo>
                    <a:pt x="1363194" y="1121703"/>
                  </a:lnTo>
                  <a:close/>
                </a:path>
                <a:path w="2127884" h="2143125">
                  <a:moveTo>
                    <a:pt x="1374225" y="1157761"/>
                  </a:moveTo>
                  <a:lnTo>
                    <a:pt x="1360241" y="1134413"/>
                  </a:lnTo>
                  <a:lnTo>
                    <a:pt x="1364758" y="1119998"/>
                  </a:lnTo>
                  <a:lnTo>
                    <a:pt x="1365754" y="1118914"/>
                  </a:lnTo>
                  <a:lnTo>
                    <a:pt x="1385119" y="1151233"/>
                  </a:lnTo>
                  <a:lnTo>
                    <a:pt x="1374225" y="1157761"/>
                  </a:lnTo>
                  <a:close/>
                </a:path>
                <a:path w="2127884" h="2143125">
                  <a:moveTo>
                    <a:pt x="1171747" y="819838"/>
                  </a:moveTo>
                  <a:lnTo>
                    <a:pt x="1169810" y="816606"/>
                  </a:lnTo>
                  <a:lnTo>
                    <a:pt x="1178949" y="813326"/>
                  </a:lnTo>
                  <a:lnTo>
                    <a:pt x="1171747" y="819838"/>
                  </a:lnTo>
                  <a:close/>
                </a:path>
                <a:path w="2127884" h="2143125">
                  <a:moveTo>
                    <a:pt x="1360024" y="1134060"/>
                  </a:moveTo>
                  <a:lnTo>
                    <a:pt x="1356799" y="1128670"/>
                  </a:lnTo>
                  <a:lnTo>
                    <a:pt x="1363194" y="1121703"/>
                  </a:lnTo>
                  <a:lnTo>
                    <a:pt x="1360024" y="1134060"/>
                  </a:lnTo>
                  <a:close/>
                </a:path>
                <a:path w="2127884" h="2143125">
                  <a:moveTo>
                    <a:pt x="1296978" y="1028841"/>
                  </a:moveTo>
                  <a:lnTo>
                    <a:pt x="1302342" y="1023674"/>
                  </a:lnTo>
                  <a:lnTo>
                    <a:pt x="1303380" y="1023053"/>
                  </a:lnTo>
                  <a:lnTo>
                    <a:pt x="1296978" y="1028841"/>
                  </a:lnTo>
                  <a:close/>
                </a:path>
                <a:path w="2127884" h="2143125">
                  <a:moveTo>
                    <a:pt x="1230059" y="917157"/>
                  </a:moveTo>
                  <a:lnTo>
                    <a:pt x="1229844" y="916798"/>
                  </a:lnTo>
                  <a:lnTo>
                    <a:pt x="1233761" y="915101"/>
                  </a:lnTo>
                  <a:lnTo>
                    <a:pt x="1230059" y="917157"/>
                  </a:lnTo>
                  <a:close/>
                </a:path>
                <a:path w="2127884" h="2143125">
                  <a:moveTo>
                    <a:pt x="1320647" y="1068343"/>
                  </a:moveTo>
                  <a:lnTo>
                    <a:pt x="1320435" y="1067981"/>
                  </a:lnTo>
                  <a:lnTo>
                    <a:pt x="1322068" y="1066597"/>
                  </a:lnTo>
                  <a:lnTo>
                    <a:pt x="1320647" y="1068343"/>
                  </a:lnTo>
                  <a:close/>
                </a:path>
                <a:path w="2127884" h="2143125">
                  <a:moveTo>
                    <a:pt x="1010016" y="574628"/>
                  </a:moveTo>
                  <a:lnTo>
                    <a:pt x="1003561" y="563855"/>
                  </a:lnTo>
                  <a:lnTo>
                    <a:pt x="1014885" y="558045"/>
                  </a:lnTo>
                  <a:lnTo>
                    <a:pt x="1020910" y="568101"/>
                  </a:lnTo>
                  <a:lnTo>
                    <a:pt x="1010016" y="574628"/>
                  </a:lnTo>
                  <a:close/>
                </a:path>
                <a:path w="2127884" h="2143125">
                  <a:moveTo>
                    <a:pt x="1016686" y="585761"/>
                  </a:moveTo>
                  <a:lnTo>
                    <a:pt x="1010877" y="576065"/>
                  </a:lnTo>
                  <a:lnTo>
                    <a:pt x="1021556" y="569178"/>
                  </a:lnTo>
                  <a:lnTo>
                    <a:pt x="1027580" y="579233"/>
                  </a:lnTo>
                  <a:lnTo>
                    <a:pt x="1016686" y="585761"/>
                  </a:lnTo>
                  <a:close/>
                </a:path>
                <a:path w="2127884" h="2143125">
                  <a:moveTo>
                    <a:pt x="1019914" y="591147"/>
                  </a:moveTo>
                  <a:lnTo>
                    <a:pt x="1017547" y="587197"/>
                  </a:lnTo>
                  <a:lnTo>
                    <a:pt x="1028441" y="580670"/>
                  </a:lnTo>
                  <a:lnTo>
                    <a:pt x="1031023" y="584979"/>
                  </a:lnTo>
                  <a:lnTo>
                    <a:pt x="1019914" y="591147"/>
                  </a:lnTo>
                  <a:close/>
                </a:path>
                <a:path w="2127884" h="2143125">
                  <a:moveTo>
                    <a:pt x="1023142" y="596534"/>
                  </a:moveTo>
                  <a:lnTo>
                    <a:pt x="1022711" y="595816"/>
                  </a:lnTo>
                  <a:lnTo>
                    <a:pt x="1031884" y="586415"/>
                  </a:lnTo>
                  <a:lnTo>
                    <a:pt x="1035112" y="591802"/>
                  </a:lnTo>
                  <a:lnTo>
                    <a:pt x="1023142" y="596534"/>
                  </a:lnTo>
                  <a:close/>
                </a:path>
                <a:path w="2127884" h="2143125">
                  <a:moveTo>
                    <a:pt x="1030888" y="609462"/>
                  </a:moveTo>
                  <a:lnTo>
                    <a:pt x="1030027" y="608025"/>
                  </a:lnTo>
                  <a:lnTo>
                    <a:pt x="1039845" y="599702"/>
                  </a:lnTo>
                  <a:lnTo>
                    <a:pt x="1042643" y="604371"/>
                  </a:lnTo>
                  <a:lnTo>
                    <a:pt x="1030888" y="609462"/>
                  </a:lnTo>
                  <a:close/>
                </a:path>
                <a:path w="2127884" h="2143125">
                  <a:moveTo>
                    <a:pt x="1039925" y="624545"/>
                  </a:moveTo>
                  <a:lnTo>
                    <a:pt x="1034546" y="615567"/>
                  </a:lnTo>
                  <a:lnTo>
                    <a:pt x="1045440" y="609039"/>
                  </a:lnTo>
                  <a:lnTo>
                    <a:pt x="1048452" y="614067"/>
                  </a:lnTo>
                  <a:lnTo>
                    <a:pt x="1040734" y="624130"/>
                  </a:lnTo>
                  <a:lnTo>
                    <a:pt x="1039925" y="624545"/>
                  </a:lnTo>
                  <a:close/>
                </a:path>
                <a:path w="2127884" h="2143125">
                  <a:moveTo>
                    <a:pt x="1040786" y="625981"/>
                  </a:moveTo>
                  <a:lnTo>
                    <a:pt x="1040140" y="624904"/>
                  </a:lnTo>
                  <a:lnTo>
                    <a:pt x="1040734" y="624130"/>
                  </a:lnTo>
                  <a:lnTo>
                    <a:pt x="1051250" y="618735"/>
                  </a:lnTo>
                  <a:lnTo>
                    <a:pt x="1052110" y="620172"/>
                  </a:lnTo>
                  <a:lnTo>
                    <a:pt x="1040786" y="625981"/>
                  </a:lnTo>
                  <a:close/>
                </a:path>
                <a:path w="2127884" h="2143125">
                  <a:moveTo>
                    <a:pt x="1106199" y="735151"/>
                  </a:moveTo>
                  <a:lnTo>
                    <a:pt x="1102110" y="728328"/>
                  </a:lnTo>
                  <a:lnTo>
                    <a:pt x="1112789" y="721441"/>
                  </a:lnTo>
                  <a:lnTo>
                    <a:pt x="1117093" y="728624"/>
                  </a:lnTo>
                  <a:lnTo>
                    <a:pt x="1106199" y="735151"/>
                  </a:lnTo>
                  <a:close/>
                </a:path>
                <a:path w="2127884" h="2143125">
                  <a:moveTo>
                    <a:pt x="1108350" y="738742"/>
                  </a:moveTo>
                  <a:lnTo>
                    <a:pt x="1107705" y="737665"/>
                  </a:lnTo>
                  <a:lnTo>
                    <a:pt x="1118599" y="731137"/>
                  </a:lnTo>
                  <a:lnTo>
                    <a:pt x="1119460" y="732574"/>
                  </a:lnTo>
                  <a:lnTo>
                    <a:pt x="1108350" y="738742"/>
                  </a:lnTo>
                  <a:close/>
                </a:path>
                <a:path w="2127884" h="2143125">
                  <a:moveTo>
                    <a:pt x="1132235" y="778603"/>
                  </a:moveTo>
                  <a:lnTo>
                    <a:pt x="1131804" y="777885"/>
                  </a:lnTo>
                  <a:lnTo>
                    <a:pt x="1142698" y="771358"/>
                  </a:lnTo>
                  <a:lnTo>
                    <a:pt x="1143344" y="772435"/>
                  </a:lnTo>
                  <a:lnTo>
                    <a:pt x="1132235" y="778603"/>
                  </a:lnTo>
                  <a:close/>
                </a:path>
                <a:path w="2127884" h="2143125">
                  <a:moveTo>
                    <a:pt x="1138905" y="789736"/>
                  </a:moveTo>
                  <a:lnTo>
                    <a:pt x="1138259" y="788659"/>
                  </a:lnTo>
                  <a:lnTo>
                    <a:pt x="1149369" y="782490"/>
                  </a:lnTo>
                  <a:lnTo>
                    <a:pt x="1150014" y="783568"/>
                  </a:lnTo>
                  <a:lnTo>
                    <a:pt x="1141298" y="788790"/>
                  </a:lnTo>
                  <a:lnTo>
                    <a:pt x="1138905" y="789736"/>
                  </a:lnTo>
                  <a:close/>
                </a:path>
                <a:path w="2127884" h="2143125">
                  <a:moveTo>
                    <a:pt x="1141918" y="794764"/>
                  </a:moveTo>
                  <a:lnTo>
                    <a:pt x="1139120" y="790095"/>
                  </a:lnTo>
                  <a:lnTo>
                    <a:pt x="1141898" y="788553"/>
                  </a:lnTo>
                  <a:lnTo>
                    <a:pt x="1150875" y="785004"/>
                  </a:lnTo>
                  <a:lnTo>
                    <a:pt x="1153887" y="790032"/>
                  </a:lnTo>
                  <a:lnTo>
                    <a:pt x="1141918" y="794764"/>
                  </a:lnTo>
                  <a:close/>
                </a:path>
                <a:path w="2127884" h="2143125">
                  <a:moveTo>
                    <a:pt x="1148157" y="805178"/>
                  </a:moveTo>
                  <a:lnTo>
                    <a:pt x="1145575" y="800869"/>
                  </a:lnTo>
                  <a:lnTo>
                    <a:pt x="1157115" y="795418"/>
                  </a:lnTo>
                  <a:lnTo>
                    <a:pt x="1158836" y="798291"/>
                  </a:lnTo>
                  <a:lnTo>
                    <a:pt x="1148157" y="805178"/>
                  </a:lnTo>
                  <a:close/>
                </a:path>
                <a:path w="2127884" h="2143125">
                  <a:moveTo>
                    <a:pt x="1149879" y="808051"/>
                  </a:moveTo>
                  <a:lnTo>
                    <a:pt x="1148373" y="805537"/>
                  </a:lnTo>
                  <a:lnTo>
                    <a:pt x="1159267" y="799009"/>
                  </a:lnTo>
                  <a:lnTo>
                    <a:pt x="1160558" y="801164"/>
                  </a:lnTo>
                  <a:lnTo>
                    <a:pt x="1149879" y="808051"/>
                  </a:lnTo>
                  <a:close/>
                </a:path>
                <a:path w="2127884" h="2143125">
                  <a:moveTo>
                    <a:pt x="1154613" y="815951"/>
                  </a:moveTo>
                  <a:lnTo>
                    <a:pt x="1151600" y="810924"/>
                  </a:lnTo>
                  <a:lnTo>
                    <a:pt x="1162710" y="804755"/>
                  </a:lnTo>
                  <a:lnTo>
                    <a:pt x="1166798" y="811578"/>
                  </a:lnTo>
                  <a:lnTo>
                    <a:pt x="1154613" y="815951"/>
                  </a:lnTo>
                  <a:close/>
                </a:path>
                <a:path w="2127884" h="2143125">
                  <a:moveTo>
                    <a:pt x="1180218" y="858686"/>
                  </a:moveTo>
                  <a:lnTo>
                    <a:pt x="1158916" y="823134"/>
                  </a:lnTo>
                  <a:lnTo>
                    <a:pt x="1168519" y="814451"/>
                  </a:lnTo>
                  <a:lnTo>
                    <a:pt x="1189176" y="848926"/>
                  </a:lnTo>
                  <a:lnTo>
                    <a:pt x="1180218" y="858686"/>
                  </a:lnTo>
                  <a:close/>
                </a:path>
                <a:path w="2127884" h="2143125">
                  <a:moveTo>
                    <a:pt x="1187319" y="870536"/>
                  </a:moveTo>
                  <a:lnTo>
                    <a:pt x="1183446" y="864072"/>
                  </a:lnTo>
                  <a:lnTo>
                    <a:pt x="1192188" y="853954"/>
                  </a:lnTo>
                  <a:lnTo>
                    <a:pt x="1197783" y="863290"/>
                  </a:lnTo>
                  <a:lnTo>
                    <a:pt x="1187319" y="870536"/>
                  </a:lnTo>
                  <a:close/>
                </a:path>
                <a:path w="2127884" h="2143125">
                  <a:moveTo>
                    <a:pt x="1187319" y="870536"/>
                  </a:moveTo>
                  <a:lnTo>
                    <a:pt x="1197783" y="863290"/>
                  </a:lnTo>
                  <a:lnTo>
                    <a:pt x="1198859" y="865086"/>
                  </a:lnTo>
                  <a:lnTo>
                    <a:pt x="1187319" y="870536"/>
                  </a:lnTo>
                  <a:close/>
                </a:path>
                <a:path w="2127884" h="2143125">
                  <a:moveTo>
                    <a:pt x="1192914" y="879873"/>
                  </a:moveTo>
                  <a:lnTo>
                    <a:pt x="1187319" y="870536"/>
                  </a:lnTo>
                  <a:lnTo>
                    <a:pt x="1198859" y="865086"/>
                  </a:lnTo>
                  <a:lnTo>
                    <a:pt x="1202302" y="870832"/>
                  </a:lnTo>
                  <a:lnTo>
                    <a:pt x="1192914" y="879873"/>
                  </a:lnTo>
                  <a:close/>
                </a:path>
                <a:path w="2127884" h="2143125">
                  <a:moveTo>
                    <a:pt x="1195496" y="884183"/>
                  </a:moveTo>
                  <a:lnTo>
                    <a:pt x="1194850" y="883105"/>
                  </a:lnTo>
                  <a:lnTo>
                    <a:pt x="1205959" y="876937"/>
                  </a:lnTo>
                  <a:lnTo>
                    <a:pt x="1206605" y="878014"/>
                  </a:lnTo>
                  <a:lnTo>
                    <a:pt x="1195496" y="884183"/>
                  </a:lnTo>
                  <a:close/>
                </a:path>
                <a:path w="2127884" h="2143125">
                  <a:moveTo>
                    <a:pt x="1186753" y="894301"/>
                  </a:moveTo>
                  <a:lnTo>
                    <a:pt x="1185247" y="891787"/>
                  </a:lnTo>
                  <a:lnTo>
                    <a:pt x="1195280" y="883823"/>
                  </a:lnTo>
                  <a:lnTo>
                    <a:pt x="1195926" y="884901"/>
                  </a:lnTo>
                  <a:lnTo>
                    <a:pt x="1206820" y="878373"/>
                  </a:lnTo>
                  <a:lnTo>
                    <a:pt x="1208326" y="880887"/>
                  </a:lnTo>
                  <a:lnTo>
                    <a:pt x="1199782" y="886397"/>
                  </a:lnTo>
                  <a:lnTo>
                    <a:pt x="1186753" y="894301"/>
                  </a:lnTo>
                  <a:close/>
                </a:path>
                <a:path w="2127884" h="2143125">
                  <a:moveTo>
                    <a:pt x="1198078" y="888492"/>
                  </a:moveTo>
                  <a:lnTo>
                    <a:pt x="1197647" y="887773"/>
                  </a:lnTo>
                  <a:lnTo>
                    <a:pt x="1208326" y="880887"/>
                  </a:lnTo>
                  <a:lnTo>
                    <a:pt x="1208542" y="881246"/>
                  </a:lnTo>
                  <a:lnTo>
                    <a:pt x="1198078" y="888492"/>
                  </a:lnTo>
                  <a:close/>
                </a:path>
                <a:path w="2127884" h="2143125">
                  <a:moveTo>
                    <a:pt x="1199369" y="890647"/>
                  </a:moveTo>
                  <a:lnTo>
                    <a:pt x="1198078" y="888492"/>
                  </a:lnTo>
                  <a:lnTo>
                    <a:pt x="1208542" y="881246"/>
                  </a:lnTo>
                  <a:lnTo>
                    <a:pt x="1210263" y="884119"/>
                  </a:lnTo>
                  <a:lnTo>
                    <a:pt x="1199369" y="890647"/>
                  </a:lnTo>
                  <a:close/>
                </a:path>
                <a:path w="2127884" h="2143125">
                  <a:moveTo>
                    <a:pt x="1199584" y="891005"/>
                  </a:moveTo>
                  <a:lnTo>
                    <a:pt x="1199369" y="890647"/>
                  </a:lnTo>
                  <a:lnTo>
                    <a:pt x="1210263" y="884119"/>
                  </a:lnTo>
                  <a:lnTo>
                    <a:pt x="1210478" y="884478"/>
                  </a:lnTo>
                  <a:lnTo>
                    <a:pt x="1199584" y="891005"/>
                  </a:lnTo>
                  <a:close/>
                </a:path>
                <a:path w="2127884" h="2143125">
                  <a:moveTo>
                    <a:pt x="1202381" y="895674"/>
                  </a:moveTo>
                  <a:lnTo>
                    <a:pt x="1199584" y="891005"/>
                  </a:lnTo>
                  <a:lnTo>
                    <a:pt x="1210478" y="884478"/>
                  </a:lnTo>
                  <a:lnTo>
                    <a:pt x="1212845" y="888428"/>
                  </a:lnTo>
                  <a:lnTo>
                    <a:pt x="1207717" y="892233"/>
                  </a:lnTo>
                  <a:lnTo>
                    <a:pt x="1202381" y="895674"/>
                  </a:lnTo>
                  <a:close/>
                </a:path>
                <a:path w="2127884" h="2143125">
                  <a:moveTo>
                    <a:pt x="1207717" y="892233"/>
                  </a:moveTo>
                  <a:lnTo>
                    <a:pt x="1212845" y="888428"/>
                  </a:lnTo>
                  <a:lnTo>
                    <a:pt x="1213060" y="888787"/>
                  </a:lnTo>
                  <a:lnTo>
                    <a:pt x="1207717" y="892233"/>
                  </a:lnTo>
                  <a:close/>
                </a:path>
                <a:path w="2127884" h="2143125">
                  <a:moveTo>
                    <a:pt x="1205394" y="900701"/>
                  </a:moveTo>
                  <a:lnTo>
                    <a:pt x="1202596" y="896033"/>
                  </a:lnTo>
                  <a:lnTo>
                    <a:pt x="1207717" y="892233"/>
                  </a:lnTo>
                  <a:lnTo>
                    <a:pt x="1213060" y="888787"/>
                  </a:lnTo>
                  <a:lnTo>
                    <a:pt x="1216073" y="893815"/>
                  </a:lnTo>
                  <a:lnTo>
                    <a:pt x="1205394" y="900701"/>
                  </a:lnTo>
                  <a:close/>
                </a:path>
                <a:path w="2127884" h="2143125">
                  <a:moveTo>
                    <a:pt x="1213785" y="914707"/>
                  </a:moveTo>
                  <a:lnTo>
                    <a:pt x="1207115" y="903574"/>
                  </a:lnTo>
                  <a:lnTo>
                    <a:pt x="1217794" y="896688"/>
                  </a:lnTo>
                  <a:lnTo>
                    <a:pt x="1225540" y="909616"/>
                  </a:lnTo>
                  <a:lnTo>
                    <a:pt x="1213785" y="914707"/>
                  </a:lnTo>
                  <a:close/>
                </a:path>
                <a:path w="2127884" h="2143125">
                  <a:moveTo>
                    <a:pt x="1224544" y="932662"/>
                  </a:moveTo>
                  <a:lnTo>
                    <a:pt x="1214861" y="916502"/>
                  </a:lnTo>
                  <a:lnTo>
                    <a:pt x="1228122" y="913925"/>
                  </a:lnTo>
                  <a:lnTo>
                    <a:pt x="1235868" y="926853"/>
                  </a:lnTo>
                  <a:lnTo>
                    <a:pt x="1224544" y="932662"/>
                  </a:lnTo>
                  <a:close/>
                </a:path>
                <a:path w="2127884" h="2143125">
                  <a:moveTo>
                    <a:pt x="1225405" y="934099"/>
                  </a:moveTo>
                  <a:lnTo>
                    <a:pt x="1236299" y="927571"/>
                  </a:lnTo>
                  <a:lnTo>
                    <a:pt x="1236514" y="927930"/>
                  </a:lnTo>
                  <a:lnTo>
                    <a:pt x="1225405" y="934099"/>
                  </a:lnTo>
                  <a:close/>
                </a:path>
                <a:path w="2127884" h="2143125">
                  <a:moveTo>
                    <a:pt x="1230569" y="942718"/>
                  </a:moveTo>
                  <a:lnTo>
                    <a:pt x="1225405" y="934099"/>
                  </a:lnTo>
                  <a:lnTo>
                    <a:pt x="1236514" y="927930"/>
                  </a:lnTo>
                  <a:lnTo>
                    <a:pt x="1241463" y="936190"/>
                  </a:lnTo>
                  <a:lnTo>
                    <a:pt x="1230569" y="942718"/>
                  </a:lnTo>
                  <a:close/>
                </a:path>
                <a:path w="2127884" h="2143125">
                  <a:moveTo>
                    <a:pt x="1234872" y="949900"/>
                  </a:moveTo>
                  <a:lnTo>
                    <a:pt x="1231214" y="943795"/>
                  </a:lnTo>
                  <a:lnTo>
                    <a:pt x="1242754" y="938345"/>
                  </a:lnTo>
                  <a:lnTo>
                    <a:pt x="1246197" y="944090"/>
                  </a:lnTo>
                  <a:lnTo>
                    <a:pt x="1234872" y="949900"/>
                  </a:lnTo>
                  <a:close/>
                </a:path>
                <a:path w="2127884" h="2143125">
                  <a:moveTo>
                    <a:pt x="1240467" y="959237"/>
                  </a:moveTo>
                  <a:lnTo>
                    <a:pt x="1235518" y="950977"/>
                  </a:lnTo>
                  <a:lnTo>
                    <a:pt x="1246197" y="944090"/>
                  </a:lnTo>
                  <a:lnTo>
                    <a:pt x="1251791" y="953427"/>
                  </a:lnTo>
                  <a:lnTo>
                    <a:pt x="1240467" y="959237"/>
                  </a:lnTo>
                  <a:close/>
                </a:path>
                <a:path w="2127884" h="2143125">
                  <a:moveTo>
                    <a:pt x="1259187" y="990479"/>
                  </a:moveTo>
                  <a:lnTo>
                    <a:pt x="1243049" y="963546"/>
                  </a:lnTo>
                  <a:lnTo>
                    <a:pt x="1254804" y="958455"/>
                  </a:lnTo>
                  <a:lnTo>
                    <a:pt x="1270081" y="983952"/>
                  </a:lnTo>
                  <a:lnTo>
                    <a:pt x="1259187" y="990479"/>
                  </a:lnTo>
                  <a:close/>
                </a:path>
                <a:path w="2127884" h="2143125">
                  <a:moveTo>
                    <a:pt x="1271237" y="1010590"/>
                  </a:moveTo>
                  <a:lnTo>
                    <a:pt x="1262415" y="995866"/>
                  </a:lnTo>
                  <a:lnTo>
                    <a:pt x="1273094" y="988979"/>
                  </a:lnTo>
                  <a:lnTo>
                    <a:pt x="1281055" y="1002266"/>
                  </a:lnTo>
                  <a:lnTo>
                    <a:pt x="1271237" y="1010590"/>
                  </a:lnTo>
                  <a:close/>
                </a:path>
                <a:path w="2127884" h="2143125">
                  <a:moveTo>
                    <a:pt x="1273173" y="1013822"/>
                  </a:moveTo>
                  <a:lnTo>
                    <a:pt x="1271237" y="1010590"/>
                  </a:lnTo>
                  <a:lnTo>
                    <a:pt x="1282776" y="1005139"/>
                  </a:lnTo>
                  <a:lnTo>
                    <a:pt x="1284498" y="1008012"/>
                  </a:lnTo>
                  <a:lnTo>
                    <a:pt x="1273173" y="1013822"/>
                  </a:lnTo>
                  <a:close/>
                </a:path>
                <a:path w="2127884" h="2143125">
                  <a:moveTo>
                    <a:pt x="1277692" y="1021363"/>
                  </a:moveTo>
                  <a:lnTo>
                    <a:pt x="1273819" y="1014899"/>
                  </a:lnTo>
                  <a:lnTo>
                    <a:pt x="1284498" y="1008012"/>
                  </a:lnTo>
                  <a:lnTo>
                    <a:pt x="1287941" y="1013758"/>
                  </a:lnTo>
                  <a:lnTo>
                    <a:pt x="1277692" y="1021363"/>
                  </a:lnTo>
                  <a:close/>
                </a:path>
                <a:path w="2127884" h="2143125">
                  <a:moveTo>
                    <a:pt x="1282137" y="1022604"/>
                  </a:moveTo>
                  <a:lnTo>
                    <a:pt x="1289662" y="1016631"/>
                  </a:lnTo>
                  <a:lnTo>
                    <a:pt x="1290307" y="1017708"/>
                  </a:lnTo>
                  <a:lnTo>
                    <a:pt x="1282137" y="1022604"/>
                  </a:lnTo>
                  <a:close/>
                </a:path>
                <a:path w="2127884" h="2143125">
                  <a:moveTo>
                    <a:pt x="1280059" y="1025313"/>
                  </a:moveTo>
                  <a:lnTo>
                    <a:pt x="1279629" y="1024595"/>
                  </a:lnTo>
                  <a:lnTo>
                    <a:pt x="1281634" y="1023003"/>
                  </a:lnTo>
                  <a:lnTo>
                    <a:pt x="1290307" y="1017708"/>
                  </a:lnTo>
                  <a:lnTo>
                    <a:pt x="1280059" y="1025313"/>
                  </a:lnTo>
                  <a:close/>
                </a:path>
                <a:path w="2127884" h="2143125">
                  <a:moveTo>
                    <a:pt x="1309187" y="1098635"/>
                  </a:moveTo>
                  <a:lnTo>
                    <a:pt x="1288961" y="1064879"/>
                  </a:lnTo>
                  <a:lnTo>
                    <a:pt x="1299855" y="1058351"/>
                  </a:lnTo>
                  <a:lnTo>
                    <a:pt x="1280059" y="1025313"/>
                  </a:lnTo>
                  <a:lnTo>
                    <a:pt x="1290307" y="1017708"/>
                  </a:lnTo>
                  <a:lnTo>
                    <a:pt x="1329684" y="1083426"/>
                  </a:lnTo>
                  <a:lnTo>
                    <a:pt x="1319005" y="1090312"/>
                  </a:lnTo>
                  <a:lnTo>
                    <a:pt x="1309187" y="1098635"/>
                  </a:lnTo>
                  <a:close/>
                </a:path>
                <a:path w="2127884" h="2143125">
                  <a:moveTo>
                    <a:pt x="1333207" y="1114014"/>
                  </a:moveTo>
                  <a:lnTo>
                    <a:pt x="1320727" y="1093185"/>
                  </a:lnTo>
                  <a:lnTo>
                    <a:pt x="1332051" y="1087376"/>
                  </a:lnTo>
                  <a:lnTo>
                    <a:pt x="1343886" y="1107127"/>
                  </a:lnTo>
                  <a:lnTo>
                    <a:pt x="1333207" y="1114014"/>
                  </a:lnTo>
                  <a:close/>
                </a:path>
                <a:path w="2127884" h="2143125">
                  <a:moveTo>
                    <a:pt x="1334498" y="1116168"/>
                  </a:moveTo>
                  <a:lnTo>
                    <a:pt x="1333207" y="1114014"/>
                  </a:lnTo>
                  <a:lnTo>
                    <a:pt x="1344316" y="1107845"/>
                  </a:lnTo>
                  <a:lnTo>
                    <a:pt x="1345392" y="1109641"/>
                  </a:lnTo>
                  <a:lnTo>
                    <a:pt x="1334498" y="1116168"/>
                  </a:lnTo>
                  <a:close/>
                </a:path>
                <a:path w="2127884" h="2143125">
                  <a:moveTo>
                    <a:pt x="1360318" y="1159261"/>
                  </a:moveTo>
                  <a:lnTo>
                    <a:pt x="1336004" y="1118682"/>
                  </a:lnTo>
                  <a:lnTo>
                    <a:pt x="1346898" y="1112155"/>
                  </a:lnTo>
                  <a:lnTo>
                    <a:pt x="1371427" y="1153093"/>
                  </a:lnTo>
                  <a:lnTo>
                    <a:pt x="1360318" y="1159261"/>
                  </a:lnTo>
                  <a:close/>
                </a:path>
                <a:path w="2127884" h="2143125">
                  <a:moveTo>
                    <a:pt x="1279629" y="1024595"/>
                  </a:moveTo>
                  <a:lnTo>
                    <a:pt x="1279413" y="1024236"/>
                  </a:lnTo>
                  <a:lnTo>
                    <a:pt x="1282137" y="1022604"/>
                  </a:lnTo>
                  <a:lnTo>
                    <a:pt x="1279629" y="1024595"/>
                  </a:lnTo>
                  <a:close/>
                </a:path>
                <a:path w="2127884" h="2143125">
                  <a:moveTo>
                    <a:pt x="1040140" y="624904"/>
                  </a:moveTo>
                  <a:lnTo>
                    <a:pt x="1039925" y="624545"/>
                  </a:lnTo>
                  <a:lnTo>
                    <a:pt x="1040734" y="624130"/>
                  </a:lnTo>
                  <a:lnTo>
                    <a:pt x="1040140" y="624904"/>
                  </a:lnTo>
                  <a:close/>
                </a:path>
                <a:path w="2127884" h="2143125">
                  <a:moveTo>
                    <a:pt x="1002565" y="586901"/>
                  </a:moveTo>
                  <a:lnTo>
                    <a:pt x="995464" y="575051"/>
                  </a:lnTo>
                  <a:lnTo>
                    <a:pt x="1005928" y="567805"/>
                  </a:lnTo>
                  <a:lnTo>
                    <a:pt x="1012383" y="578578"/>
                  </a:lnTo>
                  <a:lnTo>
                    <a:pt x="1011683" y="582224"/>
                  </a:lnTo>
                  <a:lnTo>
                    <a:pt x="1002565" y="586901"/>
                  </a:lnTo>
                  <a:close/>
                </a:path>
                <a:path w="2127884" h="2143125">
                  <a:moveTo>
                    <a:pt x="1011683" y="582224"/>
                  </a:moveTo>
                  <a:lnTo>
                    <a:pt x="1012383" y="578578"/>
                  </a:lnTo>
                  <a:lnTo>
                    <a:pt x="1013728" y="580823"/>
                  </a:lnTo>
                  <a:lnTo>
                    <a:pt x="1013480" y="581302"/>
                  </a:lnTo>
                  <a:lnTo>
                    <a:pt x="1011683" y="582224"/>
                  </a:lnTo>
                  <a:close/>
                </a:path>
                <a:path w="2127884" h="2143125">
                  <a:moveTo>
                    <a:pt x="1013480" y="581302"/>
                  </a:moveTo>
                  <a:lnTo>
                    <a:pt x="1013728" y="580823"/>
                  </a:lnTo>
                  <a:lnTo>
                    <a:pt x="1013889" y="581092"/>
                  </a:lnTo>
                  <a:lnTo>
                    <a:pt x="1013480" y="581302"/>
                  </a:lnTo>
                  <a:close/>
                </a:path>
                <a:path w="2127884" h="2143125">
                  <a:moveTo>
                    <a:pt x="1009881" y="599111"/>
                  </a:moveTo>
                  <a:lnTo>
                    <a:pt x="1008791" y="597293"/>
                  </a:lnTo>
                  <a:lnTo>
                    <a:pt x="1010293" y="589467"/>
                  </a:lnTo>
                  <a:lnTo>
                    <a:pt x="1016256" y="585042"/>
                  </a:lnTo>
                  <a:lnTo>
                    <a:pt x="1019268" y="590070"/>
                  </a:lnTo>
                  <a:lnTo>
                    <a:pt x="1009881" y="599111"/>
                  </a:lnTo>
                  <a:close/>
                </a:path>
                <a:path w="2127884" h="2143125">
                  <a:moveTo>
                    <a:pt x="1013754" y="605575"/>
                  </a:moveTo>
                  <a:lnTo>
                    <a:pt x="1011172" y="601266"/>
                  </a:lnTo>
                  <a:lnTo>
                    <a:pt x="1021205" y="593302"/>
                  </a:lnTo>
                  <a:lnTo>
                    <a:pt x="1024863" y="599407"/>
                  </a:lnTo>
                  <a:lnTo>
                    <a:pt x="1013754" y="605575"/>
                  </a:lnTo>
                  <a:close/>
                </a:path>
                <a:path w="2127884" h="2143125">
                  <a:moveTo>
                    <a:pt x="1017412" y="611680"/>
                  </a:moveTo>
                  <a:lnTo>
                    <a:pt x="1016981" y="610962"/>
                  </a:lnTo>
                  <a:lnTo>
                    <a:pt x="1026800" y="602639"/>
                  </a:lnTo>
                  <a:lnTo>
                    <a:pt x="1028091" y="604794"/>
                  </a:lnTo>
                  <a:lnTo>
                    <a:pt x="1017412" y="611680"/>
                  </a:lnTo>
                  <a:close/>
                </a:path>
                <a:path w="2127884" h="2143125">
                  <a:moveTo>
                    <a:pt x="1024082" y="622813"/>
                  </a:moveTo>
                  <a:lnTo>
                    <a:pt x="1021070" y="617785"/>
                  </a:lnTo>
                  <a:lnTo>
                    <a:pt x="1032394" y="611976"/>
                  </a:lnTo>
                  <a:lnTo>
                    <a:pt x="1033255" y="613412"/>
                  </a:lnTo>
                  <a:lnTo>
                    <a:pt x="1024082" y="622813"/>
                  </a:lnTo>
                  <a:close/>
                </a:path>
                <a:path w="2127884" h="2143125">
                  <a:moveTo>
                    <a:pt x="1030107" y="632868"/>
                  </a:moveTo>
                  <a:lnTo>
                    <a:pt x="1028170" y="629636"/>
                  </a:lnTo>
                  <a:lnTo>
                    <a:pt x="1037989" y="621313"/>
                  </a:lnTo>
                  <a:lnTo>
                    <a:pt x="1041647" y="627418"/>
                  </a:lnTo>
                  <a:lnTo>
                    <a:pt x="1030107" y="632868"/>
                  </a:lnTo>
                  <a:close/>
                </a:path>
                <a:path w="2127884" h="2143125">
                  <a:moveTo>
                    <a:pt x="1032689" y="637177"/>
                  </a:moveTo>
                  <a:lnTo>
                    <a:pt x="1032474" y="636818"/>
                  </a:lnTo>
                  <a:lnTo>
                    <a:pt x="1042507" y="628854"/>
                  </a:lnTo>
                  <a:lnTo>
                    <a:pt x="1043153" y="629931"/>
                  </a:lnTo>
                  <a:lnTo>
                    <a:pt x="1032689" y="637177"/>
                  </a:lnTo>
                  <a:close/>
                </a:path>
                <a:path w="2127884" h="2143125">
                  <a:moveTo>
                    <a:pt x="1086482" y="726955"/>
                  </a:moveTo>
                  <a:lnTo>
                    <a:pt x="1085837" y="725878"/>
                  </a:lnTo>
                  <a:lnTo>
                    <a:pt x="1096731" y="719350"/>
                  </a:lnTo>
                  <a:lnTo>
                    <a:pt x="1097376" y="720427"/>
                  </a:lnTo>
                  <a:lnTo>
                    <a:pt x="1086482" y="726955"/>
                  </a:lnTo>
                  <a:close/>
                </a:path>
                <a:path w="2127884" h="2143125">
                  <a:moveTo>
                    <a:pt x="1093368" y="738447"/>
                  </a:moveTo>
                  <a:lnTo>
                    <a:pt x="1088419" y="730187"/>
                  </a:lnTo>
                  <a:lnTo>
                    <a:pt x="1098452" y="722223"/>
                  </a:lnTo>
                  <a:lnTo>
                    <a:pt x="1103832" y="731201"/>
                  </a:lnTo>
                  <a:lnTo>
                    <a:pt x="1093368" y="738447"/>
                  </a:lnTo>
                  <a:close/>
                </a:path>
                <a:path w="2127884" h="2143125">
                  <a:moveTo>
                    <a:pt x="1096596" y="743833"/>
                  </a:moveTo>
                  <a:lnTo>
                    <a:pt x="1093798" y="739165"/>
                  </a:lnTo>
                  <a:lnTo>
                    <a:pt x="1105984" y="734792"/>
                  </a:lnTo>
                  <a:lnTo>
                    <a:pt x="1107059" y="736588"/>
                  </a:lnTo>
                  <a:lnTo>
                    <a:pt x="1096596" y="743833"/>
                  </a:lnTo>
                  <a:close/>
                </a:path>
                <a:path w="2127884" h="2143125">
                  <a:moveTo>
                    <a:pt x="1118113" y="779744"/>
                  </a:moveTo>
                  <a:lnTo>
                    <a:pt x="1115316" y="775076"/>
                  </a:lnTo>
                  <a:lnTo>
                    <a:pt x="1127501" y="770703"/>
                  </a:lnTo>
                  <a:lnTo>
                    <a:pt x="1129868" y="774653"/>
                  </a:lnTo>
                  <a:lnTo>
                    <a:pt x="1118113" y="779744"/>
                  </a:lnTo>
                  <a:close/>
                </a:path>
                <a:path w="2127884" h="2143125">
                  <a:moveTo>
                    <a:pt x="1125214" y="791595"/>
                  </a:moveTo>
                  <a:lnTo>
                    <a:pt x="1124568" y="790518"/>
                  </a:lnTo>
                  <a:lnTo>
                    <a:pt x="1135462" y="783990"/>
                  </a:lnTo>
                  <a:lnTo>
                    <a:pt x="1136108" y="785068"/>
                  </a:lnTo>
                  <a:lnTo>
                    <a:pt x="1125214" y="791595"/>
                  </a:lnTo>
                  <a:close/>
                </a:path>
                <a:path w="2127884" h="2143125">
                  <a:moveTo>
                    <a:pt x="1135972" y="809551"/>
                  </a:moveTo>
                  <a:lnTo>
                    <a:pt x="1125429" y="791954"/>
                  </a:lnTo>
                  <a:lnTo>
                    <a:pt x="1136323" y="785427"/>
                  </a:lnTo>
                  <a:lnTo>
                    <a:pt x="1147727" y="804459"/>
                  </a:lnTo>
                  <a:lnTo>
                    <a:pt x="1135972" y="809551"/>
                  </a:lnTo>
                  <a:close/>
                </a:path>
                <a:path w="2127884" h="2143125">
                  <a:moveTo>
                    <a:pt x="1140061" y="816374"/>
                  </a:moveTo>
                  <a:lnTo>
                    <a:pt x="1150094" y="808410"/>
                  </a:lnTo>
                  <a:lnTo>
                    <a:pt x="1151385" y="810564"/>
                  </a:lnTo>
                  <a:lnTo>
                    <a:pt x="1140061" y="816374"/>
                  </a:lnTo>
                  <a:close/>
                </a:path>
                <a:path w="2127884" h="2143125">
                  <a:moveTo>
                    <a:pt x="1147161" y="828224"/>
                  </a:moveTo>
                  <a:lnTo>
                    <a:pt x="1144579" y="823915"/>
                  </a:lnTo>
                  <a:lnTo>
                    <a:pt x="1156549" y="819183"/>
                  </a:lnTo>
                  <a:lnTo>
                    <a:pt x="1147161" y="828224"/>
                  </a:lnTo>
                  <a:close/>
                </a:path>
                <a:path w="2127884" h="2143125">
                  <a:moveTo>
                    <a:pt x="1153401" y="838639"/>
                  </a:moveTo>
                  <a:lnTo>
                    <a:pt x="1151895" y="836125"/>
                  </a:lnTo>
                  <a:lnTo>
                    <a:pt x="1163220" y="830316"/>
                  </a:lnTo>
                  <a:lnTo>
                    <a:pt x="1164295" y="832111"/>
                  </a:lnTo>
                  <a:lnTo>
                    <a:pt x="1153401" y="838639"/>
                  </a:lnTo>
                  <a:close/>
                </a:path>
                <a:path w="2127884" h="2143125">
                  <a:moveTo>
                    <a:pt x="1179007" y="881373"/>
                  </a:moveTo>
                  <a:lnTo>
                    <a:pt x="1154908" y="841152"/>
                  </a:lnTo>
                  <a:lnTo>
                    <a:pt x="1165587" y="834266"/>
                  </a:lnTo>
                  <a:lnTo>
                    <a:pt x="1188610" y="872691"/>
                  </a:lnTo>
                  <a:lnTo>
                    <a:pt x="1179007" y="881373"/>
                  </a:lnTo>
                  <a:close/>
                </a:path>
                <a:path w="2127884" h="2143125">
                  <a:moveTo>
                    <a:pt x="1196867" y="911179"/>
                  </a:moveTo>
                  <a:lnTo>
                    <a:pt x="1188690" y="897533"/>
                  </a:lnTo>
                  <a:lnTo>
                    <a:pt x="1199369" y="890646"/>
                  </a:lnTo>
                  <a:lnTo>
                    <a:pt x="1206039" y="901779"/>
                  </a:lnTo>
                  <a:lnTo>
                    <a:pt x="1196867" y="911179"/>
                  </a:lnTo>
                  <a:close/>
                </a:path>
                <a:path w="2127884" h="2143125">
                  <a:moveTo>
                    <a:pt x="1209992" y="933085"/>
                  </a:moveTo>
                  <a:lnTo>
                    <a:pt x="1197727" y="912616"/>
                  </a:lnTo>
                  <a:lnTo>
                    <a:pt x="1206470" y="902497"/>
                  </a:lnTo>
                  <a:lnTo>
                    <a:pt x="1221316" y="927276"/>
                  </a:lnTo>
                  <a:lnTo>
                    <a:pt x="1209992" y="933085"/>
                  </a:lnTo>
                  <a:close/>
                </a:path>
                <a:path w="2127884" h="2143125">
                  <a:moveTo>
                    <a:pt x="1213004" y="938113"/>
                  </a:moveTo>
                  <a:lnTo>
                    <a:pt x="1211068" y="934881"/>
                  </a:lnTo>
                  <a:lnTo>
                    <a:pt x="1221962" y="928353"/>
                  </a:lnTo>
                  <a:lnTo>
                    <a:pt x="1226050" y="935176"/>
                  </a:lnTo>
                  <a:lnTo>
                    <a:pt x="1213004" y="938113"/>
                  </a:lnTo>
                  <a:close/>
                </a:path>
                <a:path w="2127884" h="2143125">
                  <a:moveTo>
                    <a:pt x="1220535" y="950681"/>
                  </a:moveTo>
                  <a:lnTo>
                    <a:pt x="1214511" y="940626"/>
                  </a:lnTo>
                  <a:lnTo>
                    <a:pt x="1226911" y="936613"/>
                  </a:lnTo>
                  <a:lnTo>
                    <a:pt x="1230999" y="943436"/>
                  </a:lnTo>
                  <a:lnTo>
                    <a:pt x="1220535" y="950681"/>
                  </a:lnTo>
                  <a:close/>
                </a:path>
                <a:path w="2127884" h="2143125">
                  <a:moveTo>
                    <a:pt x="1242698" y="987670"/>
                  </a:moveTo>
                  <a:lnTo>
                    <a:pt x="1220751" y="951040"/>
                  </a:lnTo>
                  <a:lnTo>
                    <a:pt x="1232505" y="945949"/>
                  </a:lnTo>
                  <a:lnTo>
                    <a:pt x="1253377" y="980783"/>
                  </a:lnTo>
                  <a:lnTo>
                    <a:pt x="1242698" y="987670"/>
                  </a:lnTo>
                  <a:close/>
                </a:path>
                <a:path w="2127884" h="2143125">
                  <a:moveTo>
                    <a:pt x="1244500" y="1015385"/>
                  </a:moveTo>
                  <a:lnTo>
                    <a:pt x="1241487" y="1010358"/>
                  </a:lnTo>
                  <a:lnTo>
                    <a:pt x="1251951" y="1003112"/>
                  </a:lnTo>
                  <a:lnTo>
                    <a:pt x="1242914" y="988029"/>
                  </a:lnTo>
                  <a:lnTo>
                    <a:pt x="1254023" y="981861"/>
                  </a:lnTo>
                  <a:lnTo>
                    <a:pt x="1264997" y="1000175"/>
                  </a:lnTo>
                  <a:lnTo>
                    <a:pt x="1264350" y="1003082"/>
                  </a:lnTo>
                  <a:lnTo>
                    <a:pt x="1258445" y="1006890"/>
                  </a:lnTo>
                  <a:lnTo>
                    <a:pt x="1244500" y="1015385"/>
                  </a:lnTo>
                  <a:close/>
                </a:path>
                <a:path w="2127884" h="2143125">
                  <a:moveTo>
                    <a:pt x="1262133" y="1013047"/>
                  </a:moveTo>
                  <a:lnTo>
                    <a:pt x="1264350" y="1003082"/>
                  </a:lnTo>
                  <a:lnTo>
                    <a:pt x="1266073" y="1001971"/>
                  </a:lnTo>
                  <a:lnTo>
                    <a:pt x="1262133" y="1013047"/>
                  </a:lnTo>
                  <a:close/>
                </a:path>
                <a:path w="2127884" h="2143125">
                  <a:moveTo>
                    <a:pt x="1276696" y="1044410"/>
                  </a:moveTo>
                  <a:lnTo>
                    <a:pt x="1260988" y="1018194"/>
                  </a:lnTo>
                  <a:lnTo>
                    <a:pt x="1262081" y="1013280"/>
                  </a:lnTo>
                  <a:lnTo>
                    <a:pt x="1262683" y="1012786"/>
                  </a:lnTo>
                  <a:lnTo>
                    <a:pt x="1269515" y="1007717"/>
                  </a:lnTo>
                  <a:lnTo>
                    <a:pt x="1287375" y="1037523"/>
                  </a:lnTo>
                  <a:lnTo>
                    <a:pt x="1276696" y="1044410"/>
                  </a:lnTo>
                  <a:close/>
                </a:path>
                <a:path w="2127884" h="2143125">
                  <a:moveTo>
                    <a:pt x="1286379" y="1060570"/>
                  </a:moveTo>
                  <a:lnTo>
                    <a:pt x="1278417" y="1047283"/>
                  </a:lnTo>
                  <a:lnTo>
                    <a:pt x="1289311" y="1040755"/>
                  </a:lnTo>
                  <a:lnTo>
                    <a:pt x="1294691" y="1049733"/>
                  </a:lnTo>
                  <a:lnTo>
                    <a:pt x="1290470" y="1057101"/>
                  </a:lnTo>
                  <a:lnTo>
                    <a:pt x="1286379" y="1060570"/>
                  </a:lnTo>
                  <a:close/>
                </a:path>
                <a:path w="2127884" h="2143125">
                  <a:moveTo>
                    <a:pt x="1289867" y="1058154"/>
                  </a:moveTo>
                  <a:lnTo>
                    <a:pt x="1290484" y="1057089"/>
                  </a:lnTo>
                  <a:lnTo>
                    <a:pt x="1296197" y="1052246"/>
                  </a:lnTo>
                  <a:lnTo>
                    <a:pt x="1296842" y="1053324"/>
                  </a:lnTo>
                  <a:lnTo>
                    <a:pt x="1289867" y="1058154"/>
                  </a:lnTo>
                  <a:close/>
                </a:path>
                <a:path w="2127884" h="2143125">
                  <a:moveTo>
                    <a:pt x="1287769" y="1061816"/>
                  </a:moveTo>
                  <a:lnTo>
                    <a:pt x="1287907" y="1061575"/>
                  </a:lnTo>
                  <a:lnTo>
                    <a:pt x="1297918" y="1055119"/>
                  </a:lnTo>
                  <a:lnTo>
                    <a:pt x="1299424" y="1057633"/>
                  </a:lnTo>
                  <a:lnTo>
                    <a:pt x="1287769" y="1061816"/>
                  </a:lnTo>
                  <a:close/>
                </a:path>
                <a:path w="2127884" h="2143125">
                  <a:moveTo>
                    <a:pt x="1319085" y="1115155"/>
                  </a:moveTo>
                  <a:lnTo>
                    <a:pt x="1328688" y="1106472"/>
                  </a:lnTo>
                  <a:lnTo>
                    <a:pt x="1330840" y="1110063"/>
                  </a:lnTo>
                  <a:lnTo>
                    <a:pt x="1319085" y="1115155"/>
                  </a:lnTo>
                  <a:close/>
                </a:path>
                <a:path w="2127884" h="2143125">
                  <a:moveTo>
                    <a:pt x="1328983" y="1131674"/>
                  </a:moveTo>
                  <a:lnTo>
                    <a:pt x="1324249" y="1123773"/>
                  </a:lnTo>
                  <a:lnTo>
                    <a:pt x="1335789" y="1118323"/>
                  </a:lnTo>
                  <a:lnTo>
                    <a:pt x="1339877" y="1125146"/>
                  </a:lnTo>
                  <a:lnTo>
                    <a:pt x="1328983" y="1131674"/>
                  </a:lnTo>
                  <a:close/>
                </a:path>
                <a:path w="2127884" h="2143125">
                  <a:moveTo>
                    <a:pt x="1331135" y="1135265"/>
                  </a:moveTo>
                  <a:lnTo>
                    <a:pt x="1341599" y="1128019"/>
                  </a:lnTo>
                  <a:lnTo>
                    <a:pt x="1342459" y="1129455"/>
                  </a:lnTo>
                  <a:lnTo>
                    <a:pt x="1331135" y="1135265"/>
                  </a:lnTo>
                  <a:close/>
                </a:path>
                <a:path w="2127884" h="2143125">
                  <a:moveTo>
                    <a:pt x="1351576" y="1169380"/>
                  </a:moveTo>
                  <a:lnTo>
                    <a:pt x="1332641" y="1137779"/>
                  </a:lnTo>
                  <a:lnTo>
                    <a:pt x="1343535" y="1131251"/>
                  </a:lnTo>
                  <a:lnTo>
                    <a:pt x="1363331" y="1164289"/>
                  </a:lnTo>
                  <a:lnTo>
                    <a:pt x="1351576" y="1169380"/>
                  </a:lnTo>
                  <a:close/>
                </a:path>
                <a:path w="2127884" h="2143125">
                  <a:moveTo>
                    <a:pt x="1010905" y="586280"/>
                  </a:moveTo>
                  <a:lnTo>
                    <a:pt x="1011683" y="582224"/>
                  </a:lnTo>
                  <a:lnTo>
                    <a:pt x="1013480" y="581302"/>
                  </a:lnTo>
                  <a:lnTo>
                    <a:pt x="1010905" y="586280"/>
                  </a:lnTo>
                  <a:close/>
                </a:path>
                <a:path w="2127884" h="2143125">
                  <a:moveTo>
                    <a:pt x="1008610" y="590716"/>
                  </a:moveTo>
                  <a:lnTo>
                    <a:pt x="1010905" y="586280"/>
                  </a:lnTo>
                  <a:lnTo>
                    <a:pt x="1010293" y="589467"/>
                  </a:lnTo>
                  <a:lnTo>
                    <a:pt x="1008610" y="590716"/>
                  </a:lnTo>
                  <a:close/>
                </a:path>
                <a:path w="2127884" h="2143125">
                  <a:moveTo>
                    <a:pt x="1286379" y="1060570"/>
                  </a:moveTo>
                  <a:lnTo>
                    <a:pt x="1290470" y="1057101"/>
                  </a:lnTo>
                  <a:lnTo>
                    <a:pt x="1289867" y="1058154"/>
                  </a:lnTo>
                  <a:lnTo>
                    <a:pt x="1286379" y="1060570"/>
                  </a:lnTo>
                  <a:close/>
                </a:path>
                <a:path w="2127884" h="2143125">
                  <a:moveTo>
                    <a:pt x="1287239" y="1062006"/>
                  </a:moveTo>
                  <a:lnTo>
                    <a:pt x="1286379" y="1060570"/>
                  </a:lnTo>
                  <a:lnTo>
                    <a:pt x="1289867" y="1058154"/>
                  </a:lnTo>
                  <a:lnTo>
                    <a:pt x="1287907" y="1061575"/>
                  </a:lnTo>
                  <a:lnTo>
                    <a:pt x="1287239" y="1062006"/>
                  </a:lnTo>
                  <a:close/>
                </a:path>
                <a:path w="2127884" h="2143125">
                  <a:moveTo>
                    <a:pt x="1262062" y="1013247"/>
                  </a:moveTo>
                  <a:lnTo>
                    <a:pt x="1262133" y="1013047"/>
                  </a:lnTo>
                  <a:lnTo>
                    <a:pt x="1262094" y="1013224"/>
                  </a:lnTo>
                  <a:close/>
                </a:path>
                <a:path w="2127884" h="2143125">
                  <a:moveTo>
                    <a:pt x="1260988" y="1018194"/>
                  </a:moveTo>
                  <a:lnTo>
                    <a:pt x="1260558" y="1017476"/>
                  </a:lnTo>
                  <a:lnTo>
                    <a:pt x="1262062" y="1013247"/>
                  </a:lnTo>
                  <a:lnTo>
                    <a:pt x="1260988" y="1018194"/>
                  </a:lnTo>
                  <a:close/>
                </a:path>
                <a:path w="2127884" h="2143125">
                  <a:moveTo>
                    <a:pt x="1260558" y="1017476"/>
                  </a:moveTo>
                  <a:lnTo>
                    <a:pt x="1259267" y="1015322"/>
                  </a:lnTo>
                  <a:lnTo>
                    <a:pt x="1262062" y="1013247"/>
                  </a:lnTo>
                  <a:lnTo>
                    <a:pt x="1260558" y="1017476"/>
                  </a:lnTo>
                  <a:close/>
                </a:path>
                <a:path w="2127884" h="2143125">
                  <a:moveTo>
                    <a:pt x="997050" y="602407"/>
                  </a:moveTo>
                  <a:lnTo>
                    <a:pt x="989304" y="589479"/>
                  </a:lnTo>
                  <a:lnTo>
                    <a:pt x="999983" y="582592"/>
                  </a:lnTo>
                  <a:lnTo>
                    <a:pt x="1006007" y="592647"/>
                  </a:lnTo>
                  <a:lnTo>
                    <a:pt x="1008610" y="590716"/>
                  </a:lnTo>
                  <a:lnTo>
                    <a:pt x="1006868" y="594084"/>
                  </a:lnTo>
                  <a:lnTo>
                    <a:pt x="1006770" y="594692"/>
                  </a:lnTo>
                  <a:lnTo>
                    <a:pt x="997050" y="602407"/>
                  </a:lnTo>
                  <a:close/>
                </a:path>
                <a:path w="2127884" h="2143125">
                  <a:moveTo>
                    <a:pt x="1287455" y="1062365"/>
                  </a:moveTo>
                  <a:lnTo>
                    <a:pt x="1287239" y="1062006"/>
                  </a:lnTo>
                  <a:lnTo>
                    <a:pt x="1287769" y="1061816"/>
                  </a:lnTo>
                  <a:lnTo>
                    <a:pt x="1287455" y="1062365"/>
                  </a:lnTo>
                  <a:close/>
                </a:path>
                <a:path w="2127884" h="2143125">
                  <a:moveTo>
                    <a:pt x="1005609" y="601866"/>
                  </a:moveTo>
                  <a:lnTo>
                    <a:pt x="1006770" y="594692"/>
                  </a:lnTo>
                  <a:lnTo>
                    <a:pt x="1007083" y="594443"/>
                  </a:lnTo>
                  <a:lnTo>
                    <a:pt x="1008791" y="597293"/>
                  </a:lnTo>
                  <a:lnTo>
                    <a:pt x="1006792" y="600797"/>
                  </a:lnTo>
                  <a:lnTo>
                    <a:pt x="1005609" y="601866"/>
                  </a:lnTo>
                  <a:close/>
                </a:path>
                <a:path w="2127884" h="2143125">
                  <a:moveTo>
                    <a:pt x="1003976" y="611962"/>
                  </a:moveTo>
                  <a:lnTo>
                    <a:pt x="1005383" y="603266"/>
                  </a:lnTo>
                  <a:lnTo>
                    <a:pt x="1006792" y="600797"/>
                  </a:lnTo>
                  <a:lnTo>
                    <a:pt x="1009450" y="598393"/>
                  </a:lnTo>
                  <a:lnTo>
                    <a:pt x="1014184" y="606294"/>
                  </a:lnTo>
                  <a:lnTo>
                    <a:pt x="1003976" y="611962"/>
                  </a:lnTo>
                  <a:close/>
                </a:path>
                <a:path w="2127884" h="2143125">
                  <a:moveTo>
                    <a:pt x="1008885" y="622158"/>
                  </a:moveTo>
                  <a:lnTo>
                    <a:pt x="1005442" y="616412"/>
                  </a:lnTo>
                  <a:lnTo>
                    <a:pt x="1016121" y="609526"/>
                  </a:lnTo>
                  <a:lnTo>
                    <a:pt x="1018057" y="612758"/>
                  </a:lnTo>
                  <a:lnTo>
                    <a:pt x="1008885" y="622158"/>
                  </a:lnTo>
                  <a:close/>
                </a:path>
                <a:path w="2127884" h="2143125">
                  <a:moveTo>
                    <a:pt x="1011251" y="626108"/>
                  </a:moveTo>
                  <a:lnTo>
                    <a:pt x="1009961" y="623953"/>
                  </a:lnTo>
                  <a:lnTo>
                    <a:pt x="1019348" y="614912"/>
                  </a:lnTo>
                  <a:lnTo>
                    <a:pt x="1022361" y="619940"/>
                  </a:lnTo>
                  <a:lnTo>
                    <a:pt x="1011251" y="626108"/>
                  </a:lnTo>
                  <a:close/>
                </a:path>
                <a:path w="2127884" h="2143125">
                  <a:moveTo>
                    <a:pt x="1016631" y="635086"/>
                  </a:moveTo>
                  <a:lnTo>
                    <a:pt x="1014695" y="631853"/>
                  </a:lnTo>
                  <a:lnTo>
                    <a:pt x="1024297" y="623172"/>
                  </a:lnTo>
                  <a:lnTo>
                    <a:pt x="1026449" y="626763"/>
                  </a:lnTo>
                  <a:lnTo>
                    <a:pt x="1016631" y="635086"/>
                  </a:lnTo>
                  <a:close/>
                </a:path>
                <a:path w="2127884" h="2143125">
                  <a:moveTo>
                    <a:pt x="1023731" y="646937"/>
                  </a:moveTo>
                  <a:lnTo>
                    <a:pt x="1021795" y="643705"/>
                  </a:lnTo>
                  <a:lnTo>
                    <a:pt x="1032689" y="637177"/>
                  </a:lnTo>
                  <a:lnTo>
                    <a:pt x="1034410" y="640050"/>
                  </a:lnTo>
                  <a:lnTo>
                    <a:pt x="1023731" y="646937"/>
                  </a:lnTo>
                  <a:close/>
                </a:path>
                <a:path w="2127884" h="2143125">
                  <a:moveTo>
                    <a:pt x="1026098" y="650887"/>
                  </a:moveTo>
                  <a:lnTo>
                    <a:pt x="1025669" y="650168"/>
                  </a:lnTo>
                  <a:lnTo>
                    <a:pt x="1035486" y="641846"/>
                  </a:lnTo>
                  <a:lnTo>
                    <a:pt x="1026098" y="650887"/>
                  </a:lnTo>
                  <a:close/>
                </a:path>
                <a:path w="2127884" h="2143125">
                  <a:moveTo>
                    <a:pt x="1079677" y="740306"/>
                  </a:moveTo>
                  <a:lnTo>
                    <a:pt x="1075158" y="732764"/>
                  </a:lnTo>
                  <a:lnTo>
                    <a:pt x="1085837" y="725878"/>
                  </a:lnTo>
                  <a:lnTo>
                    <a:pt x="1090571" y="733778"/>
                  </a:lnTo>
                  <a:lnTo>
                    <a:pt x="1079677" y="740306"/>
                  </a:lnTo>
                  <a:close/>
                </a:path>
                <a:path w="2127884" h="2143125">
                  <a:moveTo>
                    <a:pt x="1082904" y="745693"/>
                  </a:moveTo>
                  <a:lnTo>
                    <a:pt x="1080322" y="741383"/>
                  </a:lnTo>
                  <a:lnTo>
                    <a:pt x="1091216" y="734856"/>
                  </a:lnTo>
                  <a:lnTo>
                    <a:pt x="1094014" y="739524"/>
                  </a:lnTo>
                  <a:lnTo>
                    <a:pt x="1082904" y="745693"/>
                  </a:lnTo>
                  <a:close/>
                </a:path>
                <a:path w="2127884" h="2143125">
                  <a:moveTo>
                    <a:pt x="1100764" y="775499"/>
                  </a:moveTo>
                  <a:lnTo>
                    <a:pt x="1098612" y="771907"/>
                  </a:lnTo>
                  <a:lnTo>
                    <a:pt x="1110151" y="766457"/>
                  </a:lnTo>
                  <a:lnTo>
                    <a:pt x="1111443" y="768612"/>
                  </a:lnTo>
                  <a:lnTo>
                    <a:pt x="1100764" y="775499"/>
                  </a:lnTo>
                  <a:close/>
                </a:path>
                <a:path w="2127884" h="2143125">
                  <a:moveTo>
                    <a:pt x="1103346" y="779808"/>
                  </a:moveTo>
                  <a:lnTo>
                    <a:pt x="1101409" y="776576"/>
                  </a:lnTo>
                  <a:lnTo>
                    <a:pt x="1113379" y="771844"/>
                  </a:lnTo>
                  <a:lnTo>
                    <a:pt x="1114670" y="773999"/>
                  </a:lnTo>
                  <a:lnTo>
                    <a:pt x="1103346" y="779808"/>
                  </a:lnTo>
                  <a:close/>
                </a:path>
                <a:path w="2127884" h="2143125">
                  <a:moveTo>
                    <a:pt x="1112383" y="794891"/>
                  </a:moveTo>
                  <a:lnTo>
                    <a:pt x="1111522" y="793454"/>
                  </a:lnTo>
                  <a:lnTo>
                    <a:pt x="1122417" y="786927"/>
                  </a:lnTo>
                  <a:lnTo>
                    <a:pt x="1123277" y="788363"/>
                  </a:lnTo>
                  <a:lnTo>
                    <a:pt x="1112383" y="794891"/>
                  </a:lnTo>
                  <a:close/>
                </a:path>
                <a:path w="2127884" h="2143125">
                  <a:moveTo>
                    <a:pt x="1118408" y="804946"/>
                  </a:moveTo>
                  <a:lnTo>
                    <a:pt x="1113029" y="795968"/>
                  </a:lnTo>
                  <a:lnTo>
                    <a:pt x="1124568" y="790518"/>
                  </a:lnTo>
                  <a:lnTo>
                    <a:pt x="1129302" y="798418"/>
                  </a:lnTo>
                  <a:lnTo>
                    <a:pt x="1118408" y="804946"/>
                  </a:lnTo>
                  <a:close/>
                </a:path>
                <a:path w="2127884" h="2143125">
                  <a:moveTo>
                    <a:pt x="1125078" y="816078"/>
                  </a:moveTo>
                  <a:lnTo>
                    <a:pt x="1120560" y="808537"/>
                  </a:lnTo>
                  <a:lnTo>
                    <a:pt x="1131238" y="801650"/>
                  </a:lnTo>
                  <a:lnTo>
                    <a:pt x="1136187" y="809910"/>
                  </a:lnTo>
                  <a:lnTo>
                    <a:pt x="1125078" y="816078"/>
                  </a:lnTo>
                  <a:close/>
                </a:path>
                <a:path w="2127884" h="2143125">
                  <a:moveTo>
                    <a:pt x="1128091" y="821106"/>
                  </a:moveTo>
                  <a:lnTo>
                    <a:pt x="1126584" y="818592"/>
                  </a:lnTo>
                  <a:lnTo>
                    <a:pt x="1137048" y="811346"/>
                  </a:lnTo>
                  <a:lnTo>
                    <a:pt x="1138770" y="814219"/>
                  </a:lnTo>
                  <a:lnTo>
                    <a:pt x="1128091" y="821106"/>
                  </a:lnTo>
                  <a:close/>
                </a:path>
                <a:path w="2127884" h="2143125">
                  <a:moveTo>
                    <a:pt x="1130027" y="824338"/>
                  </a:moveTo>
                  <a:lnTo>
                    <a:pt x="1128091" y="821106"/>
                  </a:lnTo>
                  <a:lnTo>
                    <a:pt x="1139845" y="816015"/>
                  </a:lnTo>
                  <a:lnTo>
                    <a:pt x="1142212" y="819965"/>
                  </a:lnTo>
                  <a:lnTo>
                    <a:pt x="1130027" y="824338"/>
                  </a:lnTo>
                  <a:close/>
                </a:path>
                <a:path w="2127884" h="2143125">
                  <a:moveTo>
                    <a:pt x="1135191" y="832956"/>
                  </a:moveTo>
                  <a:lnTo>
                    <a:pt x="1145010" y="824633"/>
                  </a:lnTo>
                  <a:lnTo>
                    <a:pt x="1147592" y="828943"/>
                  </a:lnTo>
                  <a:lnTo>
                    <a:pt x="1135191" y="832956"/>
                  </a:lnTo>
                  <a:close/>
                </a:path>
                <a:path w="2127884" h="2143125">
                  <a:moveTo>
                    <a:pt x="1153051" y="862763"/>
                  </a:moveTo>
                  <a:lnTo>
                    <a:pt x="1141862" y="844089"/>
                  </a:lnTo>
                  <a:lnTo>
                    <a:pt x="1153832" y="839357"/>
                  </a:lnTo>
                  <a:lnTo>
                    <a:pt x="1163730" y="855876"/>
                  </a:lnTo>
                  <a:lnTo>
                    <a:pt x="1153051" y="862763"/>
                  </a:lnTo>
                  <a:close/>
                </a:path>
                <a:path w="2127884" h="2143125">
                  <a:moveTo>
                    <a:pt x="1158000" y="871022"/>
                  </a:moveTo>
                  <a:lnTo>
                    <a:pt x="1153051" y="862763"/>
                  </a:lnTo>
                  <a:lnTo>
                    <a:pt x="1164375" y="856953"/>
                  </a:lnTo>
                  <a:lnTo>
                    <a:pt x="1168894" y="864495"/>
                  </a:lnTo>
                  <a:lnTo>
                    <a:pt x="1158000" y="871022"/>
                  </a:lnTo>
                  <a:close/>
                </a:path>
                <a:path w="2127884" h="2143125">
                  <a:moveTo>
                    <a:pt x="1163379" y="880000"/>
                  </a:moveTo>
                  <a:lnTo>
                    <a:pt x="1160152" y="874613"/>
                  </a:lnTo>
                  <a:lnTo>
                    <a:pt x="1171046" y="868086"/>
                  </a:lnTo>
                  <a:lnTo>
                    <a:pt x="1172982" y="871318"/>
                  </a:lnTo>
                  <a:lnTo>
                    <a:pt x="1163379" y="880000"/>
                  </a:lnTo>
                  <a:close/>
                </a:path>
                <a:path w="2127884" h="2143125">
                  <a:moveTo>
                    <a:pt x="1171771" y="894005"/>
                  </a:moveTo>
                  <a:lnTo>
                    <a:pt x="1168328" y="888260"/>
                  </a:lnTo>
                  <a:lnTo>
                    <a:pt x="1179437" y="882091"/>
                  </a:lnTo>
                  <a:lnTo>
                    <a:pt x="1182235" y="886760"/>
                  </a:lnTo>
                  <a:lnTo>
                    <a:pt x="1171771" y="894005"/>
                  </a:lnTo>
                  <a:close/>
                </a:path>
                <a:path w="2127884" h="2143125">
                  <a:moveTo>
                    <a:pt x="1181023" y="909447"/>
                  </a:moveTo>
                  <a:lnTo>
                    <a:pt x="1173923" y="897597"/>
                  </a:lnTo>
                  <a:lnTo>
                    <a:pt x="1184386" y="890351"/>
                  </a:lnTo>
                  <a:lnTo>
                    <a:pt x="1191487" y="902201"/>
                  </a:lnTo>
                  <a:lnTo>
                    <a:pt x="1188286" y="905096"/>
                  </a:lnTo>
                  <a:lnTo>
                    <a:pt x="1181023" y="909447"/>
                  </a:lnTo>
                  <a:close/>
                </a:path>
                <a:path w="2127884" h="2143125">
                  <a:moveTo>
                    <a:pt x="1181884" y="910884"/>
                  </a:moveTo>
                  <a:lnTo>
                    <a:pt x="1188286" y="905096"/>
                  </a:lnTo>
                  <a:lnTo>
                    <a:pt x="1191918" y="902920"/>
                  </a:lnTo>
                  <a:lnTo>
                    <a:pt x="1181884" y="910884"/>
                  </a:lnTo>
                  <a:close/>
                </a:path>
                <a:path w="2127884" h="2143125">
                  <a:moveTo>
                    <a:pt x="1185757" y="917348"/>
                  </a:moveTo>
                  <a:lnTo>
                    <a:pt x="1181884" y="910884"/>
                  </a:lnTo>
                  <a:lnTo>
                    <a:pt x="1192563" y="903997"/>
                  </a:lnTo>
                  <a:lnTo>
                    <a:pt x="1196436" y="910461"/>
                  </a:lnTo>
                  <a:lnTo>
                    <a:pt x="1185757" y="917348"/>
                  </a:lnTo>
                  <a:close/>
                </a:path>
                <a:path w="2127884" h="2143125">
                  <a:moveTo>
                    <a:pt x="1207490" y="953618"/>
                  </a:moveTo>
                  <a:lnTo>
                    <a:pt x="1185757" y="917348"/>
                  </a:lnTo>
                  <a:lnTo>
                    <a:pt x="1196866" y="911179"/>
                  </a:lnTo>
                  <a:lnTo>
                    <a:pt x="1217953" y="946372"/>
                  </a:lnTo>
                  <a:lnTo>
                    <a:pt x="1207490" y="953618"/>
                  </a:lnTo>
                  <a:close/>
                </a:path>
                <a:path w="2127884" h="2143125">
                  <a:moveTo>
                    <a:pt x="1221906" y="977678"/>
                  </a:moveTo>
                  <a:lnTo>
                    <a:pt x="1208996" y="956132"/>
                  </a:lnTo>
                  <a:lnTo>
                    <a:pt x="1220320" y="950322"/>
                  </a:lnTo>
                  <a:lnTo>
                    <a:pt x="1232370" y="970433"/>
                  </a:lnTo>
                  <a:lnTo>
                    <a:pt x="1221906" y="977678"/>
                  </a:lnTo>
                  <a:close/>
                </a:path>
                <a:path w="2127884" h="2143125">
                  <a:moveTo>
                    <a:pt x="1228792" y="989170"/>
                  </a:moveTo>
                  <a:lnTo>
                    <a:pt x="1222982" y="979474"/>
                  </a:lnTo>
                  <a:lnTo>
                    <a:pt x="1234092" y="973306"/>
                  </a:lnTo>
                  <a:lnTo>
                    <a:pt x="1239471" y="982284"/>
                  </a:lnTo>
                  <a:lnTo>
                    <a:pt x="1228792" y="989170"/>
                  </a:lnTo>
                  <a:close/>
                </a:path>
                <a:path w="2127884" h="2143125">
                  <a:moveTo>
                    <a:pt x="1259992" y="1041241"/>
                  </a:moveTo>
                  <a:lnTo>
                    <a:pt x="1255044" y="1032981"/>
                  </a:lnTo>
                  <a:lnTo>
                    <a:pt x="1264861" y="1024659"/>
                  </a:lnTo>
                  <a:lnTo>
                    <a:pt x="1271102" y="1035073"/>
                  </a:lnTo>
                  <a:lnTo>
                    <a:pt x="1259992" y="1041241"/>
                  </a:lnTo>
                  <a:close/>
                </a:path>
                <a:path w="2127884" h="2143125">
                  <a:moveTo>
                    <a:pt x="1265156" y="1049860"/>
                  </a:moveTo>
                  <a:lnTo>
                    <a:pt x="1261283" y="1043396"/>
                  </a:lnTo>
                  <a:lnTo>
                    <a:pt x="1271962" y="1036509"/>
                  </a:lnTo>
                  <a:lnTo>
                    <a:pt x="1275620" y="1042614"/>
                  </a:lnTo>
                  <a:lnTo>
                    <a:pt x="1272419" y="1045508"/>
                  </a:lnTo>
                  <a:lnTo>
                    <a:pt x="1265156" y="1049860"/>
                  </a:lnTo>
                  <a:close/>
                </a:path>
                <a:path w="2127884" h="2143125">
                  <a:moveTo>
                    <a:pt x="1266017" y="1051296"/>
                  </a:moveTo>
                  <a:lnTo>
                    <a:pt x="1272419" y="1045508"/>
                  </a:lnTo>
                  <a:lnTo>
                    <a:pt x="1276050" y="1043332"/>
                  </a:lnTo>
                  <a:lnTo>
                    <a:pt x="1266017" y="1051296"/>
                  </a:lnTo>
                  <a:close/>
                </a:path>
                <a:path w="2127884" h="2143125">
                  <a:moveTo>
                    <a:pt x="1269245" y="1056683"/>
                  </a:moveTo>
                  <a:lnTo>
                    <a:pt x="1266017" y="1051296"/>
                  </a:lnTo>
                  <a:lnTo>
                    <a:pt x="1276696" y="1044410"/>
                  </a:lnTo>
                  <a:lnTo>
                    <a:pt x="1279708" y="1049437"/>
                  </a:lnTo>
                  <a:lnTo>
                    <a:pt x="1269245" y="1056683"/>
                  </a:lnTo>
                  <a:close/>
                </a:path>
                <a:path w="2127884" h="2143125">
                  <a:moveTo>
                    <a:pt x="1294635" y="1099058"/>
                  </a:moveTo>
                  <a:lnTo>
                    <a:pt x="1270751" y="1059197"/>
                  </a:lnTo>
                  <a:lnTo>
                    <a:pt x="1280999" y="1051592"/>
                  </a:lnTo>
                  <a:lnTo>
                    <a:pt x="1304669" y="1091094"/>
                  </a:lnTo>
                  <a:lnTo>
                    <a:pt x="1294635" y="1099058"/>
                  </a:lnTo>
                  <a:close/>
                </a:path>
                <a:path w="2127884" h="2143125">
                  <a:moveTo>
                    <a:pt x="1299154" y="1106600"/>
                  </a:moveTo>
                  <a:lnTo>
                    <a:pt x="1295281" y="1100136"/>
                  </a:lnTo>
                  <a:lnTo>
                    <a:pt x="1307466" y="1095763"/>
                  </a:lnTo>
                  <a:lnTo>
                    <a:pt x="1309402" y="1098995"/>
                  </a:lnTo>
                  <a:lnTo>
                    <a:pt x="1299154" y="1106600"/>
                  </a:lnTo>
                  <a:close/>
                </a:path>
                <a:path w="2127884" h="2143125">
                  <a:moveTo>
                    <a:pt x="1302381" y="1111986"/>
                  </a:moveTo>
                  <a:lnTo>
                    <a:pt x="1301951" y="1111268"/>
                  </a:lnTo>
                  <a:lnTo>
                    <a:pt x="1312845" y="1104741"/>
                  </a:lnTo>
                  <a:lnTo>
                    <a:pt x="1313706" y="1106177"/>
                  </a:lnTo>
                  <a:lnTo>
                    <a:pt x="1304173" y="1111889"/>
                  </a:lnTo>
                  <a:lnTo>
                    <a:pt x="1302381" y="1111986"/>
                  </a:lnTo>
                  <a:close/>
                </a:path>
                <a:path w="2127884" h="2143125">
                  <a:moveTo>
                    <a:pt x="1304587" y="1111866"/>
                  </a:moveTo>
                  <a:lnTo>
                    <a:pt x="1314351" y="1107254"/>
                  </a:lnTo>
                  <a:lnTo>
                    <a:pt x="1307441" y="1111710"/>
                  </a:lnTo>
                  <a:lnTo>
                    <a:pt x="1304587" y="1111866"/>
                  </a:lnTo>
                  <a:close/>
                </a:path>
                <a:path w="2127884" h="2143125">
                  <a:moveTo>
                    <a:pt x="1306342" y="1112419"/>
                  </a:moveTo>
                  <a:lnTo>
                    <a:pt x="1307441" y="1111710"/>
                  </a:lnTo>
                  <a:lnTo>
                    <a:pt x="1316718" y="1111205"/>
                  </a:lnTo>
                  <a:lnTo>
                    <a:pt x="1316933" y="1111564"/>
                  </a:lnTo>
                  <a:lnTo>
                    <a:pt x="1306342" y="1112419"/>
                  </a:lnTo>
                  <a:close/>
                </a:path>
                <a:path w="2127884" h="2143125">
                  <a:moveTo>
                    <a:pt x="1317874" y="1137842"/>
                  </a:moveTo>
                  <a:lnTo>
                    <a:pt x="1305824" y="1117732"/>
                  </a:lnTo>
                  <a:lnTo>
                    <a:pt x="1317579" y="1112641"/>
                  </a:lnTo>
                  <a:lnTo>
                    <a:pt x="1329198" y="1132033"/>
                  </a:lnTo>
                  <a:lnTo>
                    <a:pt x="1317874" y="1137842"/>
                  </a:lnTo>
                  <a:close/>
                </a:path>
                <a:path w="2127884" h="2143125">
                  <a:moveTo>
                    <a:pt x="1324975" y="1149693"/>
                  </a:moveTo>
                  <a:lnTo>
                    <a:pt x="1335653" y="1142806"/>
                  </a:lnTo>
                  <a:lnTo>
                    <a:pt x="1336299" y="1143883"/>
                  </a:lnTo>
                  <a:lnTo>
                    <a:pt x="1324975" y="1149693"/>
                  </a:lnTo>
                  <a:close/>
                </a:path>
                <a:path w="2127884" h="2143125">
                  <a:moveTo>
                    <a:pt x="1341973" y="1178063"/>
                  </a:moveTo>
                  <a:lnTo>
                    <a:pt x="1329923" y="1157952"/>
                  </a:lnTo>
                  <a:lnTo>
                    <a:pt x="1340602" y="1151066"/>
                  </a:lnTo>
                  <a:lnTo>
                    <a:pt x="1352652" y="1171176"/>
                  </a:lnTo>
                  <a:lnTo>
                    <a:pt x="1341973" y="1178063"/>
                  </a:lnTo>
                  <a:close/>
                </a:path>
                <a:path w="2127884" h="2143125">
                  <a:moveTo>
                    <a:pt x="1343479" y="1180576"/>
                  </a:moveTo>
                  <a:lnTo>
                    <a:pt x="1341973" y="1178063"/>
                  </a:lnTo>
                  <a:lnTo>
                    <a:pt x="1353083" y="1171894"/>
                  </a:lnTo>
                  <a:lnTo>
                    <a:pt x="1354158" y="1173689"/>
                  </a:lnTo>
                  <a:lnTo>
                    <a:pt x="1343479" y="1180576"/>
                  </a:lnTo>
                  <a:close/>
                </a:path>
                <a:path w="2127884" h="2143125">
                  <a:moveTo>
                    <a:pt x="1001569" y="609948"/>
                  </a:moveTo>
                  <a:lnTo>
                    <a:pt x="999848" y="607075"/>
                  </a:lnTo>
                  <a:lnTo>
                    <a:pt x="1005609" y="601866"/>
                  </a:lnTo>
                  <a:lnTo>
                    <a:pt x="1005383" y="603266"/>
                  </a:lnTo>
                  <a:lnTo>
                    <a:pt x="1001569" y="609948"/>
                  </a:lnTo>
                  <a:close/>
                </a:path>
                <a:path w="2127884" h="2143125">
                  <a:moveTo>
                    <a:pt x="1003075" y="612462"/>
                  </a:moveTo>
                  <a:lnTo>
                    <a:pt x="1001569" y="609947"/>
                  </a:lnTo>
                  <a:lnTo>
                    <a:pt x="1005383" y="603266"/>
                  </a:lnTo>
                  <a:lnTo>
                    <a:pt x="1003976" y="611962"/>
                  </a:lnTo>
                  <a:lnTo>
                    <a:pt x="1003075" y="612462"/>
                  </a:lnTo>
                  <a:close/>
                </a:path>
                <a:path w="2127884" h="2143125">
                  <a:moveTo>
                    <a:pt x="1302812" y="1112705"/>
                  </a:moveTo>
                  <a:lnTo>
                    <a:pt x="1304587" y="1111866"/>
                  </a:lnTo>
                  <a:lnTo>
                    <a:pt x="1307441" y="1111710"/>
                  </a:lnTo>
                  <a:lnTo>
                    <a:pt x="1306342" y="1112419"/>
                  </a:lnTo>
                  <a:lnTo>
                    <a:pt x="1302812" y="1112705"/>
                  </a:lnTo>
                  <a:close/>
                </a:path>
                <a:path w="2127884" h="2143125">
                  <a:moveTo>
                    <a:pt x="1303672" y="1114141"/>
                  </a:moveTo>
                  <a:lnTo>
                    <a:pt x="1302812" y="1112705"/>
                  </a:lnTo>
                  <a:lnTo>
                    <a:pt x="1306342" y="1112419"/>
                  </a:lnTo>
                  <a:lnTo>
                    <a:pt x="1303672" y="1114141"/>
                  </a:lnTo>
                  <a:close/>
                </a:path>
                <a:path w="2127884" h="2143125">
                  <a:moveTo>
                    <a:pt x="1302812" y="1112705"/>
                  </a:moveTo>
                  <a:lnTo>
                    <a:pt x="1304173" y="1111889"/>
                  </a:lnTo>
                  <a:lnTo>
                    <a:pt x="1304587" y="1111866"/>
                  </a:lnTo>
                  <a:lnTo>
                    <a:pt x="1302812" y="1112705"/>
                  </a:lnTo>
                  <a:close/>
                </a:path>
                <a:path w="2127884" h="2143125">
                  <a:moveTo>
                    <a:pt x="1302812" y="1112705"/>
                  </a:moveTo>
                  <a:lnTo>
                    <a:pt x="1302381" y="1111986"/>
                  </a:lnTo>
                  <a:lnTo>
                    <a:pt x="1304173" y="1111889"/>
                  </a:lnTo>
                  <a:lnTo>
                    <a:pt x="1302812" y="1112705"/>
                  </a:lnTo>
                  <a:close/>
                </a:path>
                <a:path w="2127884" h="2143125">
                  <a:moveTo>
                    <a:pt x="1003720" y="613539"/>
                  </a:moveTo>
                  <a:lnTo>
                    <a:pt x="1003075" y="612462"/>
                  </a:lnTo>
                  <a:lnTo>
                    <a:pt x="1003976" y="611962"/>
                  </a:lnTo>
                  <a:lnTo>
                    <a:pt x="1003720" y="613539"/>
                  </a:lnTo>
                  <a:close/>
                </a:path>
                <a:path w="2127884" h="2143125">
                  <a:moveTo>
                    <a:pt x="1003693" y="638202"/>
                  </a:moveTo>
                  <a:lnTo>
                    <a:pt x="982928" y="603548"/>
                  </a:lnTo>
                  <a:lnTo>
                    <a:pt x="993607" y="596661"/>
                  </a:lnTo>
                  <a:lnTo>
                    <a:pt x="1012166" y="627634"/>
                  </a:lnTo>
                  <a:lnTo>
                    <a:pt x="1003693" y="638202"/>
                  </a:lnTo>
                  <a:close/>
                </a:path>
                <a:path w="2127884" h="2143125">
                  <a:moveTo>
                    <a:pt x="1004661" y="639818"/>
                  </a:moveTo>
                  <a:lnTo>
                    <a:pt x="1014479" y="631495"/>
                  </a:lnTo>
                  <a:lnTo>
                    <a:pt x="1016846" y="635445"/>
                  </a:lnTo>
                  <a:lnTo>
                    <a:pt x="1004661" y="639818"/>
                  </a:lnTo>
                  <a:close/>
                </a:path>
                <a:path w="2127884" h="2143125">
                  <a:moveTo>
                    <a:pt x="1010470" y="649514"/>
                  </a:moveTo>
                  <a:lnTo>
                    <a:pt x="1006167" y="642332"/>
                  </a:lnTo>
                  <a:lnTo>
                    <a:pt x="1016846" y="635445"/>
                  </a:lnTo>
                  <a:lnTo>
                    <a:pt x="1020073" y="640832"/>
                  </a:lnTo>
                  <a:lnTo>
                    <a:pt x="1010470" y="649514"/>
                  </a:lnTo>
                  <a:close/>
                </a:path>
                <a:path w="2127884" h="2143125">
                  <a:moveTo>
                    <a:pt x="1013395" y="659911"/>
                  </a:moveTo>
                  <a:lnTo>
                    <a:pt x="1014344" y="655978"/>
                  </a:lnTo>
                  <a:lnTo>
                    <a:pt x="1024592" y="648373"/>
                  </a:lnTo>
                  <a:lnTo>
                    <a:pt x="1029971" y="657351"/>
                  </a:lnTo>
                  <a:lnTo>
                    <a:pt x="1018862" y="663519"/>
                  </a:lnTo>
                  <a:lnTo>
                    <a:pt x="1015635" y="658133"/>
                  </a:lnTo>
                  <a:lnTo>
                    <a:pt x="1013395" y="659911"/>
                  </a:lnTo>
                  <a:close/>
                </a:path>
                <a:path w="2127884" h="2143125">
                  <a:moveTo>
                    <a:pt x="1071365" y="751143"/>
                  </a:moveTo>
                  <a:lnTo>
                    <a:pt x="1061251" y="734264"/>
                  </a:lnTo>
                  <a:lnTo>
                    <a:pt x="1073652" y="730250"/>
                  </a:lnTo>
                  <a:lnTo>
                    <a:pt x="1082689" y="745333"/>
                  </a:lnTo>
                  <a:lnTo>
                    <a:pt x="1071365" y="751143"/>
                  </a:lnTo>
                  <a:close/>
                </a:path>
                <a:path w="2127884" h="2143125">
                  <a:moveTo>
                    <a:pt x="1086857" y="776999"/>
                  </a:moveTo>
                  <a:lnTo>
                    <a:pt x="1085996" y="775562"/>
                  </a:lnTo>
                  <a:lnTo>
                    <a:pt x="1096890" y="769035"/>
                  </a:lnTo>
                  <a:lnTo>
                    <a:pt x="1097751" y="770471"/>
                  </a:lnTo>
                  <a:lnTo>
                    <a:pt x="1086857" y="776999"/>
                  </a:lnTo>
                  <a:close/>
                </a:path>
                <a:path w="2127884" h="2143125">
                  <a:moveTo>
                    <a:pt x="1078760" y="788195"/>
                  </a:moveTo>
                  <a:lnTo>
                    <a:pt x="1077900" y="786758"/>
                  </a:lnTo>
                  <a:lnTo>
                    <a:pt x="1088794" y="780231"/>
                  </a:lnTo>
                  <a:lnTo>
                    <a:pt x="1099473" y="773344"/>
                  </a:lnTo>
                  <a:lnTo>
                    <a:pt x="1100979" y="775858"/>
                  </a:lnTo>
                  <a:lnTo>
                    <a:pt x="1089224" y="780949"/>
                  </a:lnTo>
                  <a:lnTo>
                    <a:pt x="1089654" y="781667"/>
                  </a:lnTo>
                  <a:lnTo>
                    <a:pt x="1078760" y="788195"/>
                  </a:lnTo>
                  <a:close/>
                </a:path>
                <a:path w="2127884" h="2143125">
                  <a:moveTo>
                    <a:pt x="1098710" y="780308"/>
                  </a:moveTo>
                  <a:lnTo>
                    <a:pt x="1102270" y="778012"/>
                  </a:lnTo>
                  <a:lnTo>
                    <a:pt x="1102485" y="778371"/>
                  </a:lnTo>
                  <a:lnTo>
                    <a:pt x="1098710" y="780308"/>
                  </a:lnTo>
                  <a:close/>
                </a:path>
                <a:path w="2127884" h="2143125">
                  <a:moveTo>
                    <a:pt x="1091591" y="784899"/>
                  </a:moveTo>
                  <a:lnTo>
                    <a:pt x="1098710" y="780308"/>
                  </a:lnTo>
                  <a:lnTo>
                    <a:pt x="1102485" y="778371"/>
                  </a:lnTo>
                  <a:lnTo>
                    <a:pt x="1091591" y="784899"/>
                  </a:lnTo>
                  <a:close/>
                </a:path>
                <a:path w="2127884" h="2143125">
                  <a:moveTo>
                    <a:pt x="1092021" y="785617"/>
                  </a:moveTo>
                  <a:lnTo>
                    <a:pt x="1091591" y="784899"/>
                  </a:lnTo>
                  <a:lnTo>
                    <a:pt x="1102485" y="778371"/>
                  </a:lnTo>
                  <a:lnTo>
                    <a:pt x="1103776" y="780526"/>
                  </a:lnTo>
                  <a:lnTo>
                    <a:pt x="1092021" y="785617"/>
                  </a:lnTo>
                  <a:close/>
                </a:path>
                <a:path w="2127884" h="2143125">
                  <a:moveTo>
                    <a:pt x="1095894" y="792081"/>
                  </a:moveTo>
                  <a:lnTo>
                    <a:pt x="1095249" y="791004"/>
                  </a:lnTo>
                  <a:lnTo>
                    <a:pt x="1106573" y="785195"/>
                  </a:lnTo>
                  <a:lnTo>
                    <a:pt x="1107004" y="785913"/>
                  </a:lnTo>
                  <a:lnTo>
                    <a:pt x="1095894" y="792081"/>
                  </a:lnTo>
                  <a:close/>
                </a:path>
                <a:path w="2127884" h="2143125">
                  <a:moveTo>
                    <a:pt x="1098477" y="796391"/>
                  </a:moveTo>
                  <a:lnTo>
                    <a:pt x="1097401" y="794595"/>
                  </a:lnTo>
                  <a:lnTo>
                    <a:pt x="1107649" y="786990"/>
                  </a:lnTo>
                  <a:lnTo>
                    <a:pt x="1110877" y="792377"/>
                  </a:lnTo>
                  <a:lnTo>
                    <a:pt x="1098477" y="796391"/>
                  </a:lnTo>
                  <a:close/>
                </a:path>
                <a:path w="2127884" h="2143125">
                  <a:moveTo>
                    <a:pt x="1105792" y="808601"/>
                  </a:moveTo>
                  <a:lnTo>
                    <a:pt x="1100413" y="799623"/>
                  </a:lnTo>
                  <a:lnTo>
                    <a:pt x="1111307" y="793095"/>
                  </a:lnTo>
                  <a:lnTo>
                    <a:pt x="1117117" y="802791"/>
                  </a:lnTo>
                  <a:lnTo>
                    <a:pt x="1105792" y="808601"/>
                  </a:lnTo>
                  <a:close/>
                </a:path>
                <a:path w="2127884" h="2143125">
                  <a:moveTo>
                    <a:pt x="1123006" y="837330"/>
                  </a:moveTo>
                  <a:lnTo>
                    <a:pt x="1109020" y="813987"/>
                  </a:lnTo>
                  <a:lnTo>
                    <a:pt x="1121205" y="809614"/>
                  </a:lnTo>
                  <a:lnTo>
                    <a:pt x="1134331" y="831520"/>
                  </a:lnTo>
                  <a:lnTo>
                    <a:pt x="1123006" y="837330"/>
                  </a:lnTo>
                  <a:close/>
                </a:path>
                <a:path w="2127884" h="2143125">
                  <a:moveTo>
                    <a:pt x="1129677" y="848462"/>
                  </a:moveTo>
                  <a:lnTo>
                    <a:pt x="1124728" y="840202"/>
                  </a:lnTo>
                  <a:lnTo>
                    <a:pt x="1135837" y="834034"/>
                  </a:lnTo>
                  <a:lnTo>
                    <a:pt x="1141647" y="843730"/>
                  </a:lnTo>
                  <a:lnTo>
                    <a:pt x="1129677" y="848462"/>
                  </a:lnTo>
                  <a:close/>
                </a:path>
                <a:path w="2127884" h="2143125">
                  <a:moveTo>
                    <a:pt x="1149473" y="881500"/>
                  </a:moveTo>
                  <a:lnTo>
                    <a:pt x="1130968" y="850617"/>
                  </a:lnTo>
                  <a:lnTo>
                    <a:pt x="1141647" y="843730"/>
                  </a:lnTo>
                  <a:lnTo>
                    <a:pt x="1159721" y="873895"/>
                  </a:lnTo>
                  <a:lnTo>
                    <a:pt x="1149473" y="881500"/>
                  </a:lnTo>
                  <a:close/>
                </a:path>
                <a:path w="2127884" h="2143125">
                  <a:moveTo>
                    <a:pt x="1152915" y="887246"/>
                  </a:moveTo>
                  <a:lnTo>
                    <a:pt x="1151194" y="884373"/>
                  </a:lnTo>
                  <a:lnTo>
                    <a:pt x="1163379" y="880000"/>
                  </a:lnTo>
                  <a:lnTo>
                    <a:pt x="1152915" y="887246"/>
                  </a:lnTo>
                  <a:close/>
                </a:path>
                <a:path w="2127884" h="2143125">
                  <a:moveTo>
                    <a:pt x="1160877" y="900533"/>
                  </a:moveTo>
                  <a:lnTo>
                    <a:pt x="1154637" y="890119"/>
                  </a:lnTo>
                  <a:lnTo>
                    <a:pt x="1165316" y="883232"/>
                  </a:lnTo>
                  <a:lnTo>
                    <a:pt x="1170695" y="892210"/>
                  </a:lnTo>
                  <a:lnTo>
                    <a:pt x="1160877" y="900533"/>
                  </a:lnTo>
                  <a:close/>
                </a:path>
                <a:path w="2127884" h="2143125">
                  <a:moveTo>
                    <a:pt x="1164965" y="907356"/>
                  </a:moveTo>
                  <a:lnTo>
                    <a:pt x="1163244" y="904483"/>
                  </a:lnTo>
                  <a:lnTo>
                    <a:pt x="1173062" y="896160"/>
                  </a:lnTo>
                  <a:lnTo>
                    <a:pt x="1175859" y="900828"/>
                  </a:lnTo>
                  <a:lnTo>
                    <a:pt x="1164965" y="907356"/>
                  </a:lnTo>
                  <a:close/>
                </a:path>
                <a:path w="2127884" h="2143125">
                  <a:moveTo>
                    <a:pt x="1170560" y="916693"/>
                  </a:moveTo>
                  <a:lnTo>
                    <a:pt x="1166902" y="910588"/>
                  </a:lnTo>
                  <a:lnTo>
                    <a:pt x="1177796" y="904061"/>
                  </a:lnTo>
                  <a:lnTo>
                    <a:pt x="1181239" y="909806"/>
                  </a:lnTo>
                  <a:lnTo>
                    <a:pt x="1170560" y="916693"/>
                  </a:lnTo>
                  <a:close/>
                </a:path>
                <a:path w="2127884" h="2143125">
                  <a:moveTo>
                    <a:pt x="1180242" y="932853"/>
                  </a:moveTo>
                  <a:lnTo>
                    <a:pt x="1173572" y="921721"/>
                  </a:lnTo>
                  <a:lnTo>
                    <a:pt x="1183821" y="914116"/>
                  </a:lnTo>
                  <a:lnTo>
                    <a:pt x="1190706" y="925607"/>
                  </a:lnTo>
                  <a:lnTo>
                    <a:pt x="1180242" y="932853"/>
                  </a:lnTo>
                  <a:close/>
                </a:path>
                <a:path w="2127884" h="2143125">
                  <a:moveTo>
                    <a:pt x="1195520" y="958350"/>
                  </a:moveTo>
                  <a:lnTo>
                    <a:pt x="1180673" y="933571"/>
                  </a:lnTo>
                  <a:lnTo>
                    <a:pt x="1191782" y="927403"/>
                  </a:lnTo>
                  <a:lnTo>
                    <a:pt x="1206844" y="952541"/>
                  </a:lnTo>
                  <a:lnTo>
                    <a:pt x="1195520" y="958350"/>
                  </a:lnTo>
                  <a:close/>
                </a:path>
                <a:path w="2127884" h="2143125">
                  <a:moveTo>
                    <a:pt x="1196030" y="983910"/>
                  </a:moveTo>
                  <a:lnTo>
                    <a:pt x="1154717" y="914961"/>
                  </a:lnTo>
                  <a:lnTo>
                    <a:pt x="1164104" y="905920"/>
                  </a:lnTo>
                  <a:lnTo>
                    <a:pt x="1196811" y="960505"/>
                  </a:lnTo>
                  <a:lnTo>
                    <a:pt x="1207059" y="952900"/>
                  </a:lnTo>
                  <a:lnTo>
                    <a:pt x="1216527" y="968701"/>
                  </a:lnTo>
                  <a:lnTo>
                    <a:pt x="1205633" y="975228"/>
                  </a:lnTo>
                  <a:lnTo>
                    <a:pt x="1196030" y="983910"/>
                  </a:lnTo>
                  <a:close/>
                </a:path>
                <a:path w="2127884" h="2143125">
                  <a:moveTo>
                    <a:pt x="1213379" y="988156"/>
                  </a:moveTo>
                  <a:lnTo>
                    <a:pt x="1211443" y="984924"/>
                  </a:lnTo>
                  <a:lnTo>
                    <a:pt x="1222122" y="978037"/>
                  </a:lnTo>
                  <a:lnTo>
                    <a:pt x="1224273" y="981629"/>
                  </a:lnTo>
                  <a:lnTo>
                    <a:pt x="1213379" y="988156"/>
                  </a:lnTo>
                  <a:close/>
                </a:path>
                <a:path w="2127884" h="2143125">
                  <a:moveTo>
                    <a:pt x="1273628" y="1088708"/>
                  </a:moveTo>
                  <a:lnTo>
                    <a:pt x="1265451" y="1075061"/>
                  </a:lnTo>
                  <a:lnTo>
                    <a:pt x="1275915" y="1067816"/>
                  </a:lnTo>
                  <a:lnTo>
                    <a:pt x="1286028" y="1084694"/>
                  </a:lnTo>
                  <a:lnTo>
                    <a:pt x="1273628" y="1088708"/>
                  </a:lnTo>
                  <a:close/>
                </a:path>
                <a:path w="2127884" h="2143125">
                  <a:moveTo>
                    <a:pt x="1336888" y="1194285"/>
                  </a:moveTo>
                  <a:lnTo>
                    <a:pt x="1282020" y="1102713"/>
                  </a:lnTo>
                  <a:lnTo>
                    <a:pt x="1293559" y="1097263"/>
                  </a:lnTo>
                  <a:lnTo>
                    <a:pt x="1347998" y="1188117"/>
                  </a:lnTo>
                  <a:lnTo>
                    <a:pt x="1336888" y="1194285"/>
                  </a:lnTo>
                  <a:close/>
                </a:path>
                <a:path w="2127884" h="2143125">
                  <a:moveTo>
                    <a:pt x="1091591" y="784899"/>
                  </a:moveTo>
                  <a:lnTo>
                    <a:pt x="1091161" y="784181"/>
                  </a:lnTo>
                  <a:lnTo>
                    <a:pt x="1098710" y="780308"/>
                  </a:lnTo>
                  <a:lnTo>
                    <a:pt x="1091591" y="784899"/>
                  </a:lnTo>
                  <a:close/>
                </a:path>
                <a:path w="2127884" h="2143125">
                  <a:moveTo>
                    <a:pt x="991400" y="642395"/>
                  </a:moveTo>
                  <a:lnTo>
                    <a:pt x="977629" y="619412"/>
                  </a:lnTo>
                  <a:lnTo>
                    <a:pt x="987877" y="611807"/>
                  </a:lnTo>
                  <a:lnTo>
                    <a:pt x="1000142" y="632277"/>
                  </a:lnTo>
                  <a:lnTo>
                    <a:pt x="991400" y="642395"/>
                  </a:lnTo>
                  <a:close/>
                </a:path>
                <a:path w="2127884" h="2143125">
                  <a:moveTo>
                    <a:pt x="1005601" y="666097"/>
                  </a:moveTo>
                  <a:lnTo>
                    <a:pt x="992260" y="643832"/>
                  </a:lnTo>
                  <a:lnTo>
                    <a:pt x="1003585" y="638022"/>
                  </a:lnTo>
                  <a:lnTo>
                    <a:pt x="1014344" y="655978"/>
                  </a:lnTo>
                  <a:lnTo>
                    <a:pt x="1013395" y="659911"/>
                  </a:lnTo>
                  <a:lnTo>
                    <a:pt x="1005601" y="666097"/>
                  </a:lnTo>
                  <a:close/>
                </a:path>
                <a:path w="2127884" h="2143125">
                  <a:moveTo>
                    <a:pt x="1010335" y="673997"/>
                  </a:moveTo>
                  <a:lnTo>
                    <a:pt x="1010093" y="673593"/>
                  </a:lnTo>
                  <a:lnTo>
                    <a:pt x="1013395" y="659911"/>
                  </a:lnTo>
                  <a:lnTo>
                    <a:pt x="1015635" y="658133"/>
                  </a:lnTo>
                  <a:lnTo>
                    <a:pt x="1021014" y="667110"/>
                  </a:lnTo>
                  <a:lnTo>
                    <a:pt x="1010335" y="673997"/>
                  </a:lnTo>
                  <a:close/>
                </a:path>
                <a:path w="2127884" h="2143125">
                  <a:moveTo>
                    <a:pt x="1011841" y="676511"/>
                  </a:moveTo>
                  <a:lnTo>
                    <a:pt x="1010981" y="675074"/>
                  </a:lnTo>
                  <a:lnTo>
                    <a:pt x="1021659" y="668188"/>
                  </a:lnTo>
                  <a:lnTo>
                    <a:pt x="1022735" y="669983"/>
                  </a:lnTo>
                  <a:lnTo>
                    <a:pt x="1011841" y="676511"/>
                  </a:lnTo>
                  <a:close/>
                </a:path>
                <a:path w="2127884" h="2143125">
                  <a:moveTo>
                    <a:pt x="1057458" y="752643"/>
                  </a:moveTo>
                  <a:lnTo>
                    <a:pt x="1049712" y="739714"/>
                  </a:lnTo>
                  <a:lnTo>
                    <a:pt x="1060821" y="733546"/>
                  </a:lnTo>
                  <a:lnTo>
                    <a:pt x="1068352" y="746115"/>
                  </a:lnTo>
                  <a:lnTo>
                    <a:pt x="1057458" y="752643"/>
                  </a:lnTo>
                  <a:close/>
                </a:path>
                <a:path w="2127884" h="2143125">
                  <a:moveTo>
                    <a:pt x="1060040" y="756952"/>
                  </a:moveTo>
                  <a:lnTo>
                    <a:pt x="1058534" y="754438"/>
                  </a:lnTo>
                  <a:lnTo>
                    <a:pt x="1070719" y="750065"/>
                  </a:lnTo>
                  <a:lnTo>
                    <a:pt x="1070934" y="750425"/>
                  </a:lnTo>
                  <a:lnTo>
                    <a:pt x="1060040" y="756952"/>
                  </a:lnTo>
                  <a:close/>
                </a:path>
                <a:path w="2127884" h="2143125">
                  <a:moveTo>
                    <a:pt x="1070369" y="774189"/>
                  </a:moveTo>
                  <a:lnTo>
                    <a:pt x="1069508" y="772753"/>
                  </a:lnTo>
                  <a:lnTo>
                    <a:pt x="1080617" y="766585"/>
                  </a:lnTo>
                  <a:lnTo>
                    <a:pt x="1070369" y="774189"/>
                  </a:lnTo>
                  <a:close/>
                </a:path>
                <a:path w="2127884" h="2143125">
                  <a:moveTo>
                    <a:pt x="1073166" y="778858"/>
                  </a:moveTo>
                  <a:lnTo>
                    <a:pt x="1071229" y="775626"/>
                  </a:lnTo>
                  <a:lnTo>
                    <a:pt x="1082769" y="770176"/>
                  </a:lnTo>
                  <a:lnTo>
                    <a:pt x="1084060" y="772330"/>
                  </a:lnTo>
                  <a:lnTo>
                    <a:pt x="1073166" y="778858"/>
                  </a:lnTo>
                  <a:close/>
                </a:path>
                <a:path w="2127884" h="2143125">
                  <a:moveTo>
                    <a:pt x="1076178" y="783885"/>
                  </a:moveTo>
                  <a:lnTo>
                    <a:pt x="1074027" y="780294"/>
                  </a:lnTo>
                  <a:lnTo>
                    <a:pt x="1085351" y="774485"/>
                  </a:lnTo>
                  <a:lnTo>
                    <a:pt x="1086642" y="776640"/>
                  </a:lnTo>
                  <a:lnTo>
                    <a:pt x="1076178" y="783885"/>
                  </a:lnTo>
                  <a:close/>
                </a:path>
                <a:path w="2127884" h="2143125">
                  <a:moveTo>
                    <a:pt x="1086291" y="800764"/>
                  </a:moveTo>
                  <a:lnTo>
                    <a:pt x="1083494" y="796095"/>
                  </a:lnTo>
                  <a:lnTo>
                    <a:pt x="1094819" y="790286"/>
                  </a:lnTo>
                  <a:lnTo>
                    <a:pt x="1098692" y="796750"/>
                  </a:lnTo>
                  <a:lnTo>
                    <a:pt x="1086291" y="800764"/>
                  </a:lnTo>
                  <a:close/>
                </a:path>
                <a:path w="2127884" h="2143125">
                  <a:moveTo>
                    <a:pt x="1092101" y="810460"/>
                  </a:moveTo>
                  <a:lnTo>
                    <a:pt x="1088658" y="804714"/>
                  </a:lnTo>
                  <a:lnTo>
                    <a:pt x="1099552" y="798186"/>
                  </a:lnTo>
                  <a:lnTo>
                    <a:pt x="1102565" y="803214"/>
                  </a:lnTo>
                  <a:lnTo>
                    <a:pt x="1092101" y="810460"/>
                  </a:lnTo>
                  <a:close/>
                </a:path>
                <a:path w="2127884" h="2143125">
                  <a:moveTo>
                    <a:pt x="1107594" y="836316"/>
                  </a:moveTo>
                  <a:lnTo>
                    <a:pt x="1092747" y="811537"/>
                  </a:lnTo>
                  <a:lnTo>
                    <a:pt x="1105577" y="808241"/>
                  </a:lnTo>
                  <a:lnTo>
                    <a:pt x="1118703" y="830147"/>
                  </a:lnTo>
                  <a:lnTo>
                    <a:pt x="1108099" y="836501"/>
                  </a:lnTo>
                  <a:lnTo>
                    <a:pt x="1107594" y="836316"/>
                  </a:lnTo>
                  <a:close/>
                </a:path>
                <a:path w="2127884" h="2143125">
                  <a:moveTo>
                    <a:pt x="1116383" y="839542"/>
                  </a:moveTo>
                  <a:lnTo>
                    <a:pt x="1124422" y="839692"/>
                  </a:lnTo>
                  <a:lnTo>
                    <a:pt x="1126573" y="843283"/>
                  </a:lnTo>
                  <a:lnTo>
                    <a:pt x="1116383" y="839542"/>
                  </a:lnTo>
                  <a:close/>
                </a:path>
                <a:path w="2127884" h="2143125">
                  <a:moveTo>
                    <a:pt x="1120289" y="857503"/>
                  </a:moveTo>
                  <a:lnTo>
                    <a:pt x="1118352" y="854271"/>
                  </a:lnTo>
                  <a:lnTo>
                    <a:pt x="1129892" y="848821"/>
                  </a:lnTo>
                  <a:lnTo>
                    <a:pt x="1130537" y="849898"/>
                  </a:lnTo>
                  <a:lnTo>
                    <a:pt x="1120289" y="857503"/>
                  </a:lnTo>
                  <a:close/>
                </a:path>
                <a:path w="2127884" h="2143125">
                  <a:moveTo>
                    <a:pt x="1132123" y="877254"/>
                  </a:moveTo>
                  <a:lnTo>
                    <a:pt x="1120719" y="858221"/>
                  </a:lnTo>
                  <a:lnTo>
                    <a:pt x="1132474" y="853130"/>
                  </a:lnTo>
                  <a:lnTo>
                    <a:pt x="1142157" y="869290"/>
                  </a:lnTo>
                  <a:lnTo>
                    <a:pt x="1132123" y="877254"/>
                  </a:lnTo>
                  <a:close/>
                </a:path>
                <a:path w="2127884" h="2143125">
                  <a:moveTo>
                    <a:pt x="1151489" y="909574"/>
                  </a:moveTo>
                  <a:lnTo>
                    <a:pt x="1141806" y="893414"/>
                  </a:lnTo>
                  <a:lnTo>
                    <a:pt x="1151840" y="885450"/>
                  </a:lnTo>
                  <a:lnTo>
                    <a:pt x="1162383" y="903047"/>
                  </a:lnTo>
                  <a:lnTo>
                    <a:pt x="1151489" y="909574"/>
                  </a:lnTo>
                  <a:close/>
                </a:path>
                <a:path w="2127884" h="2143125">
                  <a:moveTo>
                    <a:pt x="1245950" y="1067224"/>
                  </a:moveTo>
                  <a:lnTo>
                    <a:pt x="1256414" y="1059978"/>
                  </a:lnTo>
                  <a:lnTo>
                    <a:pt x="1256844" y="1060697"/>
                  </a:lnTo>
                  <a:lnTo>
                    <a:pt x="1245950" y="1067224"/>
                  </a:lnTo>
                  <a:close/>
                </a:path>
                <a:path w="2127884" h="2143125">
                  <a:moveTo>
                    <a:pt x="1245950" y="1067224"/>
                  </a:moveTo>
                  <a:lnTo>
                    <a:pt x="1256844" y="1060697"/>
                  </a:lnTo>
                  <a:lnTo>
                    <a:pt x="1257059" y="1061056"/>
                  </a:lnTo>
                  <a:lnTo>
                    <a:pt x="1245950" y="1067224"/>
                  </a:lnTo>
                  <a:close/>
                </a:path>
                <a:path w="2127884" h="2143125">
                  <a:moveTo>
                    <a:pt x="1246811" y="1068661"/>
                  </a:moveTo>
                  <a:lnTo>
                    <a:pt x="1245950" y="1067224"/>
                  </a:lnTo>
                  <a:lnTo>
                    <a:pt x="1257059" y="1061056"/>
                  </a:lnTo>
                  <a:lnTo>
                    <a:pt x="1257275" y="1061415"/>
                  </a:lnTo>
                  <a:lnTo>
                    <a:pt x="1246811" y="1068661"/>
                  </a:lnTo>
                  <a:close/>
                </a:path>
                <a:path w="2127884" h="2143125">
                  <a:moveTo>
                    <a:pt x="1254772" y="1081948"/>
                  </a:moveTo>
                  <a:lnTo>
                    <a:pt x="1251545" y="1076561"/>
                  </a:lnTo>
                  <a:lnTo>
                    <a:pt x="1264160" y="1072907"/>
                  </a:lnTo>
                  <a:lnTo>
                    <a:pt x="1265666" y="1075420"/>
                  </a:lnTo>
                  <a:lnTo>
                    <a:pt x="1254772" y="1081948"/>
                  </a:lnTo>
                  <a:close/>
                </a:path>
                <a:path w="2127884" h="2143125">
                  <a:moveTo>
                    <a:pt x="1335032" y="1215896"/>
                  </a:moveTo>
                  <a:lnTo>
                    <a:pt x="1262949" y="1095594"/>
                  </a:lnTo>
                  <a:lnTo>
                    <a:pt x="1274704" y="1090503"/>
                  </a:lnTo>
                  <a:lnTo>
                    <a:pt x="1343128" y="1204700"/>
                  </a:lnTo>
                  <a:lnTo>
                    <a:pt x="1335032" y="1215896"/>
                  </a:lnTo>
                  <a:close/>
                </a:path>
                <a:path w="2127884" h="2143125">
                  <a:moveTo>
                    <a:pt x="1109449" y="839413"/>
                  </a:moveTo>
                  <a:lnTo>
                    <a:pt x="1107809" y="836675"/>
                  </a:lnTo>
                  <a:lnTo>
                    <a:pt x="1108099" y="836501"/>
                  </a:lnTo>
                  <a:lnTo>
                    <a:pt x="1116383" y="839542"/>
                  </a:lnTo>
                  <a:lnTo>
                    <a:pt x="1109449" y="839413"/>
                  </a:lnTo>
                  <a:close/>
                </a:path>
                <a:path w="2127884" h="2143125">
                  <a:moveTo>
                    <a:pt x="988037" y="661492"/>
                  </a:moveTo>
                  <a:lnTo>
                    <a:pt x="972975" y="636354"/>
                  </a:lnTo>
                  <a:lnTo>
                    <a:pt x="983223" y="628749"/>
                  </a:lnTo>
                  <a:lnTo>
                    <a:pt x="998501" y="654246"/>
                  </a:lnTo>
                  <a:lnTo>
                    <a:pt x="995757" y="656727"/>
                  </a:lnTo>
                  <a:lnTo>
                    <a:pt x="988037" y="661492"/>
                  </a:lnTo>
                  <a:close/>
                </a:path>
                <a:path w="2127884" h="2143125">
                  <a:moveTo>
                    <a:pt x="988897" y="662928"/>
                  </a:moveTo>
                  <a:lnTo>
                    <a:pt x="995299" y="657140"/>
                  </a:lnTo>
                  <a:lnTo>
                    <a:pt x="998931" y="654964"/>
                  </a:lnTo>
                  <a:lnTo>
                    <a:pt x="988897" y="662928"/>
                  </a:lnTo>
                  <a:close/>
                </a:path>
                <a:path w="2127884" h="2143125">
                  <a:moveTo>
                    <a:pt x="1002453" y="685552"/>
                  </a:moveTo>
                  <a:lnTo>
                    <a:pt x="988898" y="662928"/>
                  </a:lnTo>
                  <a:lnTo>
                    <a:pt x="999576" y="656042"/>
                  </a:lnTo>
                  <a:lnTo>
                    <a:pt x="1011411" y="675793"/>
                  </a:lnTo>
                  <a:lnTo>
                    <a:pt x="1002453" y="685552"/>
                  </a:lnTo>
                  <a:close/>
                </a:path>
                <a:path w="2127884" h="2143125">
                  <a:moveTo>
                    <a:pt x="1005896" y="691298"/>
                  </a:moveTo>
                  <a:lnTo>
                    <a:pt x="1005681" y="690939"/>
                  </a:lnTo>
                  <a:lnTo>
                    <a:pt x="1013344" y="679019"/>
                  </a:lnTo>
                  <a:lnTo>
                    <a:pt x="1016575" y="684411"/>
                  </a:lnTo>
                  <a:lnTo>
                    <a:pt x="1005896" y="691298"/>
                  </a:lnTo>
                  <a:close/>
                </a:path>
                <a:path w="2127884" h="2143125">
                  <a:moveTo>
                    <a:pt x="1044843" y="756297"/>
                  </a:moveTo>
                  <a:lnTo>
                    <a:pt x="1039033" y="746601"/>
                  </a:lnTo>
                  <a:lnTo>
                    <a:pt x="1049927" y="740074"/>
                  </a:lnTo>
                  <a:lnTo>
                    <a:pt x="1056597" y="751206"/>
                  </a:lnTo>
                  <a:lnTo>
                    <a:pt x="1044843" y="756297"/>
                  </a:lnTo>
                  <a:close/>
                </a:path>
                <a:path w="2127884" h="2143125">
                  <a:moveTo>
                    <a:pt x="1047855" y="761325"/>
                  </a:moveTo>
                  <a:lnTo>
                    <a:pt x="1045918" y="758093"/>
                  </a:lnTo>
                  <a:lnTo>
                    <a:pt x="1058749" y="754797"/>
                  </a:lnTo>
                  <a:lnTo>
                    <a:pt x="1058964" y="755157"/>
                  </a:lnTo>
                  <a:lnTo>
                    <a:pt x="1047855" y="761325"/>
                  </a:lnTo>
                  <a:close/>
                </a:path>
                <a:path w="2127884" h="2143125">
                  <a:moveTo>
                    <a:pt x="1056462" y="775689"/>
                  </a:moveTo>
                  <a:lnTo>
                    <a:pt x="1055601" y="774253"/>
                  </a:lnTo>
                  <a:lnTo>
                    <a:pt x="1066280" y="767366"/>
                  </a:lnTo>
                  <a:lnTo>
                    <a:pt x="1066926" y="768444"/>
                  </a:lnTo>
                  <a:lnTo>
                    <a:pt x="1056462" y="775689"/>
                  </a:lnTo>
                  <a:close/>
                </a:path>
                <a:path w="2127884" h="2143125">
                  <a:moveTo>
                    <a:pt x="1059259" y="780358"/>
                  </a:moveTo>
                  <a:lnTo>
                    <a:pt x="1070153" y="773830"/>
                  </a:lnTo>
                  <a:lnTo>
                    <a:pt x="1071229" y="775626"/>
                  </a:lnTo>
                  <a:lnTo>
                    <a:pt x="1059259" y="780358"/>
                  </a:lnTo>
                  <a:close/>
                </a:path>
                <a:path w="2127884" h="2143125">
                  <a:moveTo>
                    <a:pt x="1066145" y="791849"/>
                  </a:moveTo>
                  <a:lnTo>
                    <a:pt x="1065069" y="790054"/>
                  </a:lnTo>
                  <a:lnTo>
                    <a:pt x="1076178" y="783885"/>
                  </a:lnTo>
                  <a:lnTo>
                    <a:pt x="1076609" y="784603"/>
                  </a:lnTo>
                  <a:lnTo>
                    <a:pt x="1066145" y="791849"/>
                  </a:lnTo>
                  <a:close/>
                </a:path>
                <a:path w="2127884" h="2143125">
                  <a:moveTo>
                    <a:pt x="1070448" y="799031"/>
                  </a:moveTo>
                  <a:lnTo>
                    <a:pt x="1069588" y="797595"/>
                  </a:lnTo>
                  <a:lnTo>
                    <a:pt x="1080267" y="790708"/>
                  </a:lnTo>
                  <a:lnTo>
                    <a:pt x="1081127" y="792145"/>
                  </a:lnTo>
                  <a:lnTo>
                    <a:pt x="1070448" y="799031"/>
                  </a:lnTo>
                  <a:close/>
                </a:path>
                <a:path w="2127884" h="2143125">
                  <a:moveTo>
                    <a:pt x="1080346" y="815551"/>
                  </a:moveTo>
                  <a:lnTo>
                    <a:pt x="1071309" y="800468"/>
                  </a:lnTo>
                  <a:lnTo>
                    <a:pt x="1083064" y="795377"/>
                  </a:lnTo>
                  <a:lnTo>
                    <a:pt x="1092316" y="810819"/>
                  </a:lnTo>
                  <a:lnTo>
                    <a:pt x="1080346" y="815551"/>
                  </a:lnTo>
                  <a:close/>
                </a:path>
                <a:path w="2127884" h="2143125">
                  <a:moveTo>
                    <a:pt x="1082928" y="819860"/>
                  </a:moveTo>
                  <a:lnTo>
                    <a:pt x="1092316" y="810819"/>
                  </a:lnTo>
                  <a:lnTo>
                    <a:pt x="1094468" y="814410"/>
                  </a:lnTo>
                  <a:lnTo>
                    <a:pt x="1082928" y="819860"/>
                  </a:lnTo>
                  <a:close/>
                </a:path>
                <a:path w="2127884" h="2143125">
                  <a:moveTo>
                    <a:pt x="1085295" y="823810"/>
                  </a:moveTo>
                  <a:lnTo>
                    <a:pt x="1084004" y="821655"/>
                  </a:lnTo>
                  <a:lnTo>
                    <a:pt x="1094898" y="815128"/>
                  </a:lnTo>
                  <a:lnTo>
                    <a:pt x="1096620" y="818001"/>
                  </a:lnTo>
                  <a:lnTo>
                    <a:pt x="1085295" y="823810"/>
                  </a:lnTo>
                  <a:close/>
                </a:path>
                <a:path w="2127884" h="2143125">
                  <a:moveTo>
                    <a:pt x="1093041" y="836738"/>
                  </a:moveTo>
                  <a:lnTo>
                    <a:pt x="1089383" y="830633"/>
                  </a:lnTo>
                  <a:lnTo>
                    <a:pt x="1100708" y="824824"/>
                  </a:lnTo>
                  <a:lnTo>
                    <a:pt x="1105227" y="832365"/>
                  </a:lnTo>
                  <a:lnTo>
                    <a:pt x="1093041" y="836738"/>
                  </a:lnTo>
                  <a:close/>
                </a:path>
                <a:path w="2127884" h="2143125">
                  <a:moveTo>
                    <a:pt x="1098421" y="845716"/>
                  </a:moveTo>
                  <a:lnTo>
                    <a:pt x="1095839" y="841406"/>
                  </a:lnTo>
                  <a:lnTo>
                    <a:pt x="1105227" y="832365"/>
                  </a:lnTo>
                  <a:lnTo>
                    <a:pt x="1108885" y="838470"/>
                  </a:lnTo>
                  <a:lnTo>
                    <a:pt x="1098421" y="845716"/>
                  </a:lnTo>
                  <a:close/>
                </a:path>
                <a:path w="2127884" h="2143125">
                  <a:moveTo>
                    <a:pt x="1102079" y="851821"/>
                  </a:moveTo>
                  <a:lnTo>
                    <a:pt x="1099497" y="847511"/>
                  </a:lnTo>
                  <a:lnTo>
                    <a:pt x="1110821" y="841702"/>
                  </a:lnTo>
                  <a:lnTo>
                    <a:pt x="1112543" y="844575"/>
                  </a:lnTo>
                  <a:lnTo>
                    <a:pt x="1102079" y="851821"/>
                  </a:lnTo>
                  <a:close/>
                </a:path>
                <a:path w="2127884" h="2143125">
                  <a:moveTo>
                    <a:pt x="1111331" y="867263"/>
                  </a:moveTo>
                  <a:lnTo>
                    <a:pt x="1105306" y="857208"/>
                  </a:lnTo>
                  <a:lnTo>
                    <a:pt x="1115985" y="850321"/>
                  </a:lnTo>
                  <a:lnTo>
                    <a:pt x="1122441" y="861094"/>
                  </a:lnTo>
                  <a:lnTo>
                    <a:pt x="1111331" y="867263"/>
                  </a:lnTo>
                  <a:close/>
                </a:path>
                <a:path w="2127884" h="2143125">
                  <a:moveTo>
                    <a:pt x="1114774" y="873008"/>
                  </a:moveTo>
                  <a:lnTo>
                    <a:pt x="1125668" y="866481"/>
                  </a:lnTo>
                  <a:lnTo>
                    <a:pt x="1125883" y="866840"/>
                  </a:lnTo>
                  <a:lnTo>
                    <a:pt x="1114774" y="873008"/>
                  </a:lnTo>
                  <a:close/>
                </a:path>
                <a:path w="2127884" h="2143125">
                  <a:moveTo>
                    <a:pt x="1128976" y="896710"/>
                  </a:moveTo>
                  <a:lnTo>
                    <a:pt x="1123166" y="887014"/>
                  </a:lnTo>
                  <a:lnTo>
                    <a:pt x="1134275" y="880846"/>
                  </a:lnTo>
                  <a:lnTo>
                    <a:pt x="1139439" y="889464"/>
                  </a:lnTo>
                  <a:lnTo>
                    <a:pt x="1128976" y="896710"/>
                  </a:lnTo>
                  <a:close/>
                </a:path>
                <a:path w="2127884" h="2143125">
                  <a:moveTo>
                    <a:pt x="1133925" y="904970"/>
                  </a:moveTo>
                  <a:lnTo>
                    <a:pt x="1132849" y="903174"/>
                  </a:lnTo>
                  <a:lnTo>
                    <a:pt x="1142882" y="895210"/>
                  </a:lnTo>
                  <a:lnTo>
                    <a:pt x="1145895" y="900238"/>
                  </a:lnTo>
                  <a:lnTo>
                    <a:pt x="1133925" y="904970"/>
                  </a:lnTo>
                  <a:close/>
                </a:path>
                <a:path w="2127884" h="2143125">
                  <a:moveTo>
                    <a:pt x="1137798" y="911434"/>
                  </a:moveTo>
                  <a:lnTo>
                    <a:pt x="1135646" y="907842"/>
                  </a:lnTo>
                  <a:lnTo>
                    <a:pt x="1145895" y="900238"/>
                  </a:lnTo>
                  <a:lnTo>
                    <a:pt x="1148261" y="904188"/>
                  </a:lnTo>
                  <a:lnTo>
                    <a:pt x="1137798" y="911434"/>
                  </a:lnTo>
                  <a:close/>
                </a:path>
                <a:path w="2127884" h="2143125">
                  <a:moveTo>
                    <a:pt x="1147265" y="927234"/>
                  </a:moveTo>
                  <a:lnTo>
                    <a:pt x="1144899" y="923284"/>
                  </a:lnTo>
                  <a:lnTo>
                    <a:pt x="1154071" y="913884"/>
                  </a:lnTo>
                  <a:lnTo>
                    <a:pt x="1157729" y="919989"/>
                  </a:lnTo>
                  <a:lnTo>
                    <a:pt x="1147265" y="927234"/>
                  </a:lnTo>
                  <a:close/>
                </a:path>
                <a:path w="2127884" h="2143125">
                  <a:moveTo>
                    <a:pt x="1153075" y="936930"/>
                  </a:moveTo>
                  <a:lnTo>
                    <a:pt x="1147696" y="927953"/>
                  </a:lnTo>
                  <a:lnTo>
                    <a:pt x="1158590" y="921425"/>
                  </a:lnTo>
                  <a:lnTo>
                    <a:pt x="1162248" y="927530"/>
                  </a:lnTo>
                  <a:lnTo>
                    <a:pt x="1153075" y="936930"/>
                  </a:lnTo>
                  <a:close/>
                </a:path>
                <a:path w="2127884" h="2143125">
                  <a:moveTo>
                    <a:pt x="1181263" y="983974"/>
                  </a:moveTo>
                  <a:lnTo>
                    <a:pt x="1154581" y="939444"/>
                  </a:lnTo>
                  <a:lnTo>
                    <a:pt x="1164399" y="931121"/>
                  </a:lnTo>
                  <a:lnTo>
                    <a:pt x="1192157" y="977446"/>
                  </a:lnTo>
                  <a:lnTo>
                    <a:pt x="1181263" y="983974"/>
                  </a:lnTo>
                  <a:close/>
                </a:path>
                <a:path w="2127884" h="2143125">
                  <a:moveTo>
                    <a:pt x="1183199" y="987206"/>
                  </a:moveTo>
                  <a:lnTo>
                    <a:pt x="1182123" y="985410"/>
                  </a:lnTo>
                  <a:lnTo>
                    <a:pt x="1193018" y="978883"/>
                  </a:lnTo>
                  <a:lnTo>
                    <a:pt x="1193878" y="980319"/>
                  </a:lnTo>
                  <a:lnTo>
                    <a:pt x="1183199" y="987206"/>
                  </a:lnTo>
                  <a:close/>
                </a:path>
                <a:path w="2127884" h="2143125">
                  <a:moveTo>
                    <a:pt x="1191503" y="983416"/>
                  </a:moveTo>
                  <a:lnTo>
                    <a:pt x="1193878" y="980319"/>
                  </a:lnTo>
                  <a:lnTo>
                    <a:pt x="1194093" y="980678"/>
                  </a:lnTo>
                  <a:lnTo>
                    <a:pt x="1192312" y="983001"/>
                  </a:lnTo>
                  <a:lnTo>
                    <a:pt x="1191503" y="983416"/>
                  </a:lnTo>
                  <a:close/>
                </a:path>
                <a:path w="2127884" h="2143125">
                  <a:moveTo>
                    <a:pt x="1188750" y="987645"/>
                  </a:moveTo>
                  <a:lnTo>
                    <a:pt x="1192312" y="983001"/>
                  </a:lnTo>
                  <a:lnTo>
                    <a:pt x="1194739" y="981756"/>
                  </a:lnTo>
                  <a:lnTo>
                    <a:pt x="1196030" y="983910"/>
                  </a:lnTo>
                  <a:lnTo>
                    <a:pt x="1188750" y="987645"/>
                  </a:lnTo>
                  <a:close/>
                </a:path>
                <a:path w="2127884" h="2143125">
                  <a:moveTo>
                    <a:pt x="1186212" y="992234"/>
                  </a:moveTo>
                  <a:lnTo>
                    <a:pt x="1185781" y="991515"/>
                  </a:lnTo>
                  <a:lnTo>
                    <a:pt x="1196460" y="984629"/>
                  </a:lnTo>
                  <a:lnTo>
                    <a:pt x="1197536" y="986424"/>
                  </a:lnTo>
                  <a:lnTo>
                    <a:pt x="1186212" y="992234"/>
                  </a:lnTo>
                  <a:close/>
                </a:path>
                <a:path w="2127884" h="2143125">
                  <a:moveTo>
                    <a:pt x="1230753" y="1066570"/>
                  </a:moveTo>
                  <a:lnTo>
                    <a:pt x="1227740" y="1061542"/>
                  </a:lnTo>
                  <a:lnTo>
                    <a:pt x="1239065" y="1055733"/>
                  </a:lnTo>
                  <a:lnTo>
                    <a:pt x="1241216" y="1059324"/>
                  </a:lnTo>
                  <a:lnTo>
                    <a:pt x="1230753" y="1066570"/>
                  </a:lnTo>
                  <a:close/>
                </a:path>
                <a:path w="2127884" h="2143125">
                  <a:moveTo>
                    <a:pt x="1231829" y="1068365"/>
                  </a:moveTo>
                  <a:lnTo>
                    <a:pt x="1241647" y="1060042"/>
                  </a:lnTo>
                  <a:lnTo>
                    <a:pt x="1244229" y="1064351"/>
                  </a:lnTo>
                  <a:lnTo>
                    <a:pt x="1231829" y="1068365"/>
                  </a:lnTo>
                  <a:close/>
                </a:path>
                <a:path w="2127884" h="2143125">
                  <a:moveTo>
                    <a:pt x="1271420" y="1134442"/>
                  </a:moveTo>
                  <a:lnTo>
                    <a:pt x="1237853" y="1078420"/>
                  </a:lnTo>
                  <a:lnTo>
                    <a:pt x="1252190" y="1077639"/>
                  </a:lnTo>
                  <a:lnTo>
                    <a:pt x="1283175" y="1129351"/>
                  </a:lnTo>
                  <a:lnTo>
                    <a:pt x="1271420" y="1134442"/>
                  </a:lnTo>
                  <a:close/>
                </a:path>
                <a:path w="2127884" h="2143125">
                  <a:moveTo>
                    <a:pt x="1279167" y="1147370"/>
                  </a:moveTo>
                  <a:lnTo>
                    <a:pt x="1275294" y="1140906"/>
                  </a:lnTo>
                  <a:lnTo>
                    <a:pt x="1286618" y="1135096"/>
                  </a:lnTo>
                  <a:lnTo>
                    <a:pt x="1290706" y="1141919"/>
                  </a:lnTo>
                  <a:lnTo>
                    <a:pt x="1279167" y="1147370"/>
                  </a:lnTo>
                  <a:close/>
                </a:path>
                <a:path w="2127884" h="2143125">
                  <a:moveTo>
                    <a:pt x="1286483" y="1159579"/>
                  </a:moveTo>
                  <a:lnTo>
                    <a:pt x="1284546" y="1156347"/>
                  </a:lnTo>
                  <a:lnTo>
                    <a:pt x="1296516" y="1151615"/>
                  </a:lnTo>
                  <a:lnTo>
                    <a:pt x="1286483" y="1159579"/>
                  </a:lnTo>
                  <a:close/>
                </a:path>
                <a:path w="2127884" h="2143125">
                  <a:moveTo>
                    <a:pt x="1299393" y="1181126"/>
                  </a:moveTo>
                  <a:lnTo>
                    <a:pt x="1298963" y="1180408"/>
                  </a:lnTo>
                  <a:lnTo>
                    <a:pt x="1310072" y="1174239"/>
                  </a:lnTo>
                  <a:lnTo>
                    <a:pt x="1299393" y="1181126"/>
                  </a:lnTo>
                  <a:close/>
                </a:path>
                <a:path w="2127884" h="2143125">
                  <a:moveTo>
                    <a:pt x="1307354" y="1194413"/>
                  </a:moveTo>
                  <a:lnTo>
                    <a:pt x="1305418" y="1191181"/>
                  </a:lnTo>
                  <a:lnTo>
                    <a:pt x="1316312" y="1184654"/>
                  </a:lnTo>
                  <a:lnTo>
                    <a:pt x="1317818" y="1187168"/>
                  </a:lnTo>
                  <a:lnTo>
                    <a:pt x="1307354" y="1194413"/>
                  </a:lnTo>
                  <a:close/>
                </a:path>
                <a:path w="2127884" h="2143125">
                  <a:moveTo>
                    <a:pt x="1312303" y="1202673"/>
                  </a:moveTo>
                  <a:lnTo>
                    <a:pt x="1322122" y="1194350"/>
                  </a:lnTo>
                  <a:lnTo>
                    <a:pt x="1323843" y="1197223"/>
                  </a:lnTo>
                  <a:lnTo>
                    <a:pt x="1312303" y="1202673"/>
                  </a:lnTo>
                  <a:close/>
                </a:path>
                <a:path w="2127884" h="2143125">
                  <a:moveTo>
                    <a:pt x="1317898" y="1212010"/>
                  </a:moveTo>
                  <a:lnTo>
                    <a:pt x="1315531" y="1208059"/>
                  </a:lnTo>
                  <a:lnTo>
                    <a:pt x="1326425" y="1201532"/>
                  </a:lnTo>
                  <a:lnTo>
                    <a:pt x="1328146" y="1204405"/>
                  </a:lnTo>
                  <a:lnTo>
                    <a:pt x="1317898" y="1212010"/>
                  </a:lnTo>
                  <a:close/>
                </a:path>
                <a:path w="2127884" h="2143125">
                  <a:moveTo>
                    <a:pt x="1320265" y="1215960"/>
                  </a:moveTo>
                  <a:lnTo>
                    <a:pt x="1317898" y="1212010"/>
                  </a:lnTo>
                  <a:lnTo>
                    <a:pt x="1329653" y="1206919"/>
                  </a:lnTo>
                  <a:lnTo>
                    <a:pt x="1330944" y="1209073"/>
                  </a:lnTo>
                  <a:lnTo>
                    <a:pt x="1320265" y="1215960"/>
                  </a:lnTo>
                  <a:close/>
                </a:path>
                <a:path w="2127884" h="2143125">
                  <a:moveTo>
                    <a:pt x="1334466" y="1239661"/>
                  </a:moveTo>
                  <a:lnTo>
                    <a:pt x="1323062" y="1220628"/>
                  </a:lnTo>
                  <a:lnTo>
                    <a:pt x="1333311" y="1213024"/>
                  </a:lnTo>
                  <a:lnTo>
                    <a:pt x="1343208" y="1229542"/>
                  </a:lnTo>
                  <a:lnTo>
                    <a:pt x="1334466" y="1239661"/>
                  </a:lnTo>
                  <a:close/>
                </a:path>
                <a:path w="2127884" h="2143125">
                  <a:moveTo>
                    <a:pt x="1187941" y="988060"/>
                  </a:moveTo>
                  <a:lnTo>
                    <a:pt x="1191503" y="983416"/>
                  </a:lnTo>
                  <a:lnTo>
                    <a:pt x="1192312" y="983001"/>
                  </a:lnTo>
                  <a:lnTo>
                    <a:pt x="1188750" y="987645"/>
                  </a:lnTo>
                  <a:lnTo>
                    <a:pt x="1187941" y="988060"/>
                  </a:lnTo>
                  <a:close/>
                </a:path>
                <a:path w="2127884" h="2143125">
                  <a:moveTo>
                    <a:pt x="1184705" y="989720"/>
                  </a:moveTo>
                  <a:lnTo>
                    <a:pt x="1183414" y="987565"/>
                  </a:lnTo>
                  <a:lnTo>
                    <a:pt x="1191503" y="983416"/>
                  </a:lnTo>
                  <a:lnTo>
                    <a:pt x="1187941" y="988060"/>
                  </a:lnTo>
                  <a:lnTo>
                    <a:pt x="1184705" y="989720"/>
                  </a:lnTo>
                  <a:close/>
                </a:path>
                <a:path w="2127884" h="2143125">
                  <a:moveTo>
                    <a:pt x="1185781" y="991515"/>
                  </a:moveTo>
                  <a:lnTo>
                    <a:pt x="1185566" y="991156"/>
                  </a:lnTo>
                  <a:lnTo>
                    <a:pt x="1187941" y="988060"/>
                  </a:lnTo>
                  <a:lnTo>
                    <a:pt x="1188750" y="987645"/>
                  </a:lnTo>
                  <a:lnTo>
                    <a:pt x="1185781" y="991515"/>
                  </a:lnTo>
                  <a:close/>
                </a:path>
                <a:path w="2127884" h="2143125">
                  <a:moveTo>
                    <a:pt x="1004900" y="714345"/>
                  </a:moveTo>
                  <a:lnTo>
                    <a:pt x="970473" y="656886"/>
                  </a:lnTo>
                  <a:lnTo>
                    <a:pt x="979645" y="647486"/>
                  </a:lnTo>
                  <a:lnTo>
                    <a:pt x="1015149" y="706740"/>
                  </a:lnTo>
                  <a:lnTo>
                    <a:pt x="1004900" y="714345"/>
                  </a:lnTo>
                  <a:close/>
                </a:path>
                <a:path w="2127884" h="2143125">
                  <a:moveTo>
                    <a:pt x="1024481" y="747024"/>
                  </a:moveTo>
                  <a:lnTo>
                    <a:pt x="1024051" y="746306"/>
                  </a:lnTo>
                  <a:lnTo>
                    <a:pt x="1034299" y="738701"/>
                  </a:lnTo>
                  <a:lnTo>
                    <a:pt x="1036236" y="741933"/>
                  </a:lnTo>
                  <a:lnTo>
                    <a:pt x="1024481" y="747024"/>
                  </a:lnTo>
                  <a:close/>
                </a:path>
                <a:path w="2127884" h="2143125">
                  <a:moveTo>
                    <a:pt x="1032657" y="760670"/>
                  </a:moveTo>
                  <a:lnTo>
                    <a:pt x="1026202" y="749897"/>
                  </a:lnTo>
                  <a:lnTo>
                    <a:pt x="1036451" y="742292"/>
                  </a:lnTo>
                  <a:lnTo>
                    <a:pt x="1043982" y="754861"/>
                  </a:lnTo>
                  <a:lnTo>
                    <a:pt x="1040351" y="757037"/>
                  </a:lnTo>
                  <a:lnTo>
                    <a:pt x="1032657" y="760670"/>
                  </a:lnTo>
                  <a:close/>
                </a:path>
                <a:path w="2127884" h="2143125">
                  <a:moveTo>
                    <a:pt x="1037446" y="758777"/>
                  </a:moveTo>
                  <a:lnTo>
                    <a:pt x="1040351" y="757037"/>
                  </a:lnTo>
                  <a:lnTo>
                    <a:pt x="1044197" y="755220"/>
                  </a:lnTo>
                  <a:lnTo>
                    <a:pt x="1044627" y="755938"/>
                  </a:lnTo>
                  <a:lnTo>
                    <a:pt x="1037446" y="758777"/>
                  </a:lnTo>
                  <a:close/>
                </a:path>
                <a:path w="2127884" h="2143125">
                  <a:moveTo>
                    <a:pt x="1023270" y="769712"/>
                  </a:moveTo>
                  <a:lnTo>
                    <a:pt x="1021979" y="767557"/>
                  </a:lnTo>
                  <a:lnTo>
                    <a:pt x="1027685" y="764138"/>
                  </a:lnTo>
                  <a:lnTo>
                    <a:pt x="1033949" y="762825"/>
                  </a:lnTo>
                  <a:lnTo>
                    <a:pt x="1033733" y="762466"/>
                  </a:lnTo>
                  <a:lnTo>
                    <a:pt x="1044627" y="755938"/>
                  </a:lnTo>
                  <a:lnTo>
                    <a:pt x="1046779" y="759529"/>
                  </a:lnTo>
                  <a:lnTo>
                    <a:pt x="1034380" y="763543"/>
                  </a:lnTo>
                  <a:lnTo>
                    <a:pt x="1023270" y="769712"/>
                  </a:lnTo>
                  <a:close/>
                </a:path>
                <a:path w="2127884" h="2143125">
                  <a:moveTo>
                    <a:pt x="1040619" y="773957"/>
                  </a:moveTo>
                  <a:lnTo>
                    <a:pt x="1039974" y="772880"/>
                  </a:lnTo>
                  <a:lnTo>
                    <a:pt x="1050437" y="765634"/>
                  </a:lnTo>
                  <a:lnTo>
                    <a:pt x="1053019" y="769944"/>
                  </a:lnTo>
                  <a:lnTo>
                    <a:pt x="1040619" y="773957"/>
                  </a:lnTo>
                  <a:close/>
                </a:path>
                <a:path w="2127884" h="2143125">
                  <a:moveTo>
                    <a:pt x="1045783" y="782576"/>
                  </a:moveTo>
                  <a:lnTo>
                    <a:pt x="1042986" y="777908"/>
                  </a:lnTo>
                  <a:lnTo>
                    <a:pt x="1054741" y="772817"/>
                  </a:lnTo>
                  <a:lnTo>
                    <a:pt x="1055171" y="773535"/>
                  </a:lnTo>
                  <a:lnTo>
                    <a:pt x="1045783" y="782576"/>
                  </a:lnTo>
                  <a:close/>
                </a:path>
                <a:path w="2127884" h="2143125">
                  <a:moveTo>
                    <a:pt x="1050302" y="790117"/>
                  </a:moveTo>
                  <a:lnTo>
                    <a:pt x="1049441" y="788681"/>
                  </a:lnTo>
                  <a:lnTo>
                    <a:pt x="1060550" y="782512"/>
                  </a:lnTo>
                  <a:lnTo>
                    <a:pt x="1060981" y="783231"/>
                  </a:lnTo>
                  <a:lnTo>
                    <a:pt x="1050302" y="790117"/>
                  </a:lnTo>
                  <a:close/>
                </a:path>
                <a:path w="2127884" h="2143125">
                  <a:moveTo>
                    <a:pt x="1052669" y="794068"/>
                  </a:moveTo>
                  <a:lnTo>
                    <a:pt x="1052023" y="792990"/>
                  </a:lnTo>
                  <a:lnTo>
                    <a:pt x="1063348" y="787181"/>
                  </a:lnTo>
                  <a:lnTo>
                    <a:pt x="1065284" y="790413"/>
                  </a:lnTo>
                  <a:lnTo>
                    <a:pt x="1052669" y="794068"/>
                  </a:lnTo>
                  <a:close/>
                </a:path>
                <a:path w="2127884" h="2143125">
                  <a:moveTo>
                    <a:pt x="1044572" y="805263"/>
                  </a:moveTo>
                  <a:lnTo>
                    <a:pt x="1044141" y="804545"/>
                  </a:lnTo>
                  <a:lnTo>
                    <a:pt x="1055036" y="798018"/>
                  </a:lnTo>
                  <a:lnTo>
                    <a:pt x="1066360" y="792208"/>
                  </a:lnTo>
                  <a:lnTo>
                    <a:pt x="1066575" y="792567"/>
                  </a:lnTo>
                  <a:lnTo>
                    <a:pt x="1058565" y="797733"/>
                  </a:lnTo>
                  <a:lnTo>
                    <a:pt x="1054009" y="800422"/>
                  </a:lnTo>
                  <a:lnTo>
                    <a:pt x="1044572" y="805263"/>
                  </a:lnTo>
                  <a:close/>
                </a:path>
                <a:path w="2127884" h="2143125">
                  <a:moveTo>
                    <a:pt x="1058694" y="804123"/>
                  </a:moveTo>
                  <a:lnTo>
                    <a:pt x="1058048" y="803045"/>
                  </a:lnTo>
                  <a:lnTo>
                    <a:pt x="1068942" y="796518"/>
                  </a:lnTo>
                  <a:lnTo>
                    <a:pt x="1069803" y="797954"/>
                  </a:lnTo>
                  <a:lnTo>
                    <a:pt x="1059746" y="803980"/>
                  </a:lnTo>
                  <a:lnTo>
                    <a:pt x="1058694" y="804123"/>
                  </a:lnTo>
                  <a:close/>
                </a:path>
                <a:path w="2127884" h="2143125">
                  <a:moveTo>
                    <a:pt x="1064073" y="813100"/>
                  </a:moveTo>
                  <a:lnTo>
                    <a:pt x="1058909" y="804482"/>
                  </a:lnTo>
                  <a:lnTo>
                    <a:pt x="1059938" y="803954"/>
                  </a:lnTo>
                  <a:lnTo>
                    <a:pt x="1072385" y="802264"/>
                  </a:lnTo>
                  <a:lnTo>
                    <a:pt x="1075828" y="808009"/>
                  </a:lnTo>
                  <a:lnTo>
                    <a:pt x="1064073" y="813100"/>
                  </a:lnTo>
                  <a:close/>
                </a:path>
                <a:path w="2127884" h="2143125">
                  <a:moveTo>
                    <a:pt x="1067946" y="819564"/>
                  </a:moveTo>
                  <a:lnTo>
                    <a:pt x="1066225" y="816691"/>
                  </a:lnTo>
                  <a:lnTo>
                    <a:pt x="1076903" y="809805"/>
                  </a:lnTo>
                  <a:lnTo>
                    <a:pt x="1079270" y="813755"/>
                  </a:lnTo>
                  <a:lnTo>
                    <a:pt x="1067946" y="819564"/>
                  </a:lnTo>
                  <a:close/>
                </a:path>
                <a:path w="2127884" h="2143125">
                  <a:moveTo>
                    <a:pt x="1072680" y="827465"/>
                  </a:moveTo>
                  <a:lnTo>
                    <a:pt x="1070098" y="823155"/>
                  </a:lnTo>
                  <a:lnTo>
                    <a:pt x="1080777" y="816269"/>
                  </a:lnTo>
                  <a:lnTo>
                    <a:pt x="1084435" y="822374"/>
                  </a:lnTo>
                  <a:lnTo>
                    <a:pt x="1072680" y="827465"/>
                  </a:lnTo>
                  <a:close/>
                </a:path>
                <a:path w="2127884" h="2143125">
                  <a:moveTo>
                    <a:pt x="1087957" y="852962"/>
                  </a:moveTo>
                  <a:lnTo>
                    <a:pt x="1078274" y="836802"/>
                  </a:lnTo>
                  <a:lnTo>
                    <a:pt x="1090890" y="833147"/>
                  </a:lnTo>
                  <a:lnTo>
                    <a:pt x="1097991" y="844998"/>
                  </a:lnTo>
                  <a:lnTo>
                    <a:pt x="1087957" y="852962"/>
                  </a:lnTo>
                  <a:close/>
                </a:path>
                <a:path w="2127884" h="2143125">
                  <a:moveTo>
                    <a:pt x="1092261" y="860144"/>
                  </a:moveTo>
                  <a:lnTo>
                    <a:pt x="1090109" y="856553"/>
                  </a:lnTo>
                  <a:lnTo>
                    <a:pt x="1101649" y="851103"/>
                  </a:lnTo>
                  <a:lnTo>
                    <a:pt x="1092261" y="860144"/>
                  </a:lnTo>
                  <a:close/>
                </a:path>
                <a:path w="2127884" h="2143125">
                  <a:moveTo>
                    <a:pt x="1111196" y="891746"/>
                  </a:moveTo>
                  <a:lnTo>
                    <a:pt x="1092261" y="860144"/>
                  </a:lnTo>
                  <a:lnTo>
                    <a:pt x="1104446" y="855771"/>
                  </a:lnTo>
                  <a:lnTo>
                    <a:pt x="1122090" y="885218"/>
                  </a:lnTo>
                  <a:lnTo>
                    <a:pt x="1111196" y="891746"/>
                  </a:lnTo>
                  <a:close/>
                </a:path>
                <a:path w="2127884" h="2143125">
                  <a:moveTo>
                    <a:pt x="1112702" y="894260"/>
                  </a:moveTo>
                  <a:lnTo>
                    <a:pt x="1111626" y="892464"/>
                  </a:lnTo>
                  <a:lnTo>
                    <a:pt x="1122305" y="885577"/>
                  </a:lnTo>
                  <a:lnTo>
                    <a:pt x="1123811" y="888091"/>
                  </a:lnTo>
                  <a:lnTo>
                    <a:pt x="1112702" y="894260"/>
                  </a:lnTo>
                  <a:close/>
                </a:path>
                <a:path w="2127884" h="2143125">
                  <a:moveTo>
                    <a:pt x="1120879" y="907906"/>
                  </a:moveTo>
                  <a:lnTo>
                    <a:pt x="1114208" y="896773"/>
                  </a:lnTo>
                  <a:lnTo>
                    <a:pt x="1124672" y="889528"/>
                  </a:lnTo>
                  <a:lnTo>
                    <a:pt x="1131773" y="901378"/>
                  </a:lnTo>
                  <a:lnTo>
                    <a:pt x="1120879" y="907906"/>
                  </a:lnTo>
                  <a:close/>
                </a:path>
                <a:path w="2127884" h="2143125">
                  <a:moveTo>
                    <a:pt x="1129055" y="921552"/>
                  </a:moveTo>
                  <a:lnTo>
                    <a:pt x="1125183" y="915088"/>
                  </a:lnTo>
                  <a:lnTo>
                    <a:pt x="1133709" y="904610"/>
                  </a:lnTo>
                  <a:lnTo>
                    <a:pt x="1139089" y="913588"/>
                  </a:lnTo>
                  <a:lnTo>
                    <a:pt x="1129055" y="921552"/>
                  </a:lnTo>
                  <a:close/>
                </a:path>
                <a:path w="2127884" h="2143125">
                  <a:moveTo>
                    <a:pt x="1134004" y="929812"/>
                  </a:moveTo>
                  <a:lnTo>
                    <a:pt x="1131853" y="926221"/>
                  </a:lnTo>
                  <a:lnTo>
                    <a:pt x="1142962" y="920052"/>
                  </a:lnTo>
                  <a:lnTo>
                    <a:pt x="1144038" y="921848"/>
                  </a:lnTo>
                  <a:lnTo>
                    <a:pt x="1134004" y="929812"/>
                  </a:lnTo>
                  <a:close/>
                </a:path>
                <a:path w="2127884" h="2143125">
                  <a:moveTo>
                    <a:pt x="1138738" y="937712"/>
                  </a:moveTo>
                  <a:lnTo>
                    <a:pt x="1135941" y="933043"/>
                  </a:lnTo>
                  <a:lnTo>
                    <a:pt x="1145974" y="925080"/>
                  </a:lnTo>
                  <a:lnTo>
                    <a:pt x="1148987" y="930107"/>
                  </a:lnTo>
                  <a:lnTo>
                    <a:pt x="1138738" y="937712"/>
                  </a:lnTo>
                  <a:close/>
                </a:path>
                <a:path w="2127884" h="2143125">
                  <a:moveTo>
                    <a:pt x="1145409" y="948845"/>
                  </a:moveTo>
                  <a:lnTo>
                    <a:pt x="1141536" y="942380"/>
                  </a:lnTo>
                  <a:lnTo>
                    <a:pt x="1151569" y="934417"/>
                  </a:lnTo>
                  <a:lnTo>
                    <a:pt x="1154366" y="939085"/>
                  </a:lnTo>
                  <a:lnTo>
                    <a:pt x="1150210" y="944504"/>
                  </a:lnTo>
                  <a:lnTo>
                    <a:pt x="1145409" y="948845"/>
                  </a:lnTo>
                  <a:close/>
                </a:path>
                <a:path w="2127884" h="2143125">
                  <a:moveTo>
                    <a:pt x="1148131" y="947213"/>
                  </a:moveTo>
                  <a:lnTo>
                    <a:pt x="1150210" y="944504"/>
                  </a:lnTo>
                  <a:lnTo>
                    <a:pt x="1155012" y="940162"/>
                  </a:lnTo>
                  <a:lnTo>
                    <a:pt x="1148131" y="947213"/>
                  </a:lnTo>
                  <a:close/>
                </a:path>
                <a:path w="2127884" h="2143125">
                  <a:moveTo>
                    <a:pt x="1152079" y="959977"/>
                  </a:moveTo>
                  <a:lnTo>
                    <a:pt x="1146054" y="949922"/>
                  </a:lnTo>
                  <a:lnTo>
                    <a:pt x="1156948" y="943394"/>
                  </a:lnTo>
                  <a:lnTo>
                    <a:pt x="1160391" y="949140"/>
                  </a:lnTo>
                  <a:lnTo>
                    <a:pt x="1152079" y="959977"/>
                  </a:lnTo>
                  <a:close/>
                </a:path>
                <a:path w="2127884" h="2143125">
                  <a:moveTo>
                    <a:pt x="1163845" y="958435"/>
                  </a:moveTo>
                  <a:lnTo>
                    <a:pt x="1165340" y="957400"/>
                  </a:lnTo>
                  <a:lnTo>
                    <a:pt x="1165555" y="957759"/>
                  </a:lnTo>
                  <a:lnTo>
                    <a:pt x="1163845" y="958435"/>
                  </a:lnTo>
                  <a:close/>
                </a:path>
                <a:path w="2127884" h="2143125">
                  <a:moveTo>
                    <a:pt x="1154876" y="964645"/>
                  </a:moveTo>
                  <a:lnTo>
                    <a:pt x="1162950" y="959054"/>
                  </a:lnTo>
                  <a:lnTo>
                    <a:pt x="1163943" y="958396"/>
                  </a:lnTo>
                  <a:lnTo>
                    <a:pt x="1165555" y="957759"/>
                  </a:lnTo>
                  <a:lnTo>
                    <a:pt x="1154876" y="964645"/>
                  </a:lnTo>
                  <a:close/>
                </a:path>
                <a:path w="2127884" h="2143125">
                  <a:moveTo>
                    <a:pt x="1172520" y="994092"/>
                  </a:moveTo>
                  <a:lnTo>
                    <a:pt x="1154876" y="964645"/>
                  </a:lnTo>
                  <a:lnTo>
                    <a:pt x="1165555" y="957759"/>
                  </a:lnTo>
                  <a:lnTo>
                    <a:pt x="1184060" y="988642"/>
                  </a:lnTo>
                  <a:lnTo>
                    <a:pt x="1172520" y="994092"/>
                  </a:lnTo>
                  <a:close/>
                </a:path>
                <a:path w="2127884" h="2143125">
                  <a:moveTo>
                    <a:pt x="1174887" y="998043"/>
                  </a:moveTo>
                  <a:lnTo>
                    <a:pt x="1185781" y="991515"/>
                  </a:lnTo>
                  <a:lnTo>
                    <a:pt x="1174887" y="998043"/>
                  </a:lnTo>
                  <a:close/>
                </a:path>
                <a:path w="2127884" h="2143125">
                  <a:moveTo>
                    <a:pt x="1175963" y="999838"/>
                  </a:moveTo>
                  <a:lnTo>
                    <a:pt x="1174887" y="998043"/>
                  </a:lnTo>
                  <a:lnTo>
                    <a:pt x="1185781" y="991515"/>
                  </a:lnTo>
                  <a:lnTo>
                    <a:pt x="1186642" y="992952"/>
                  </a:lnTo>
                  <a:lnTo>
                    <a:pt x="1175963" y="999838"/>
                  </a:lnTo>
                  <a:close/>
                </a:path>
                <a:path w="2127884" h="2143125">
                  <a:moveTo>
                    <a:pt x="1214479" y="1064119"/>
                  </a:moveTo>
                  <a:lnTo>
                    <a:pt x="1211897" y="1059810"/>
                  </a:lnTo>
                  <a:lnTo>
                    <a:pt x="1224297" y="1055796"/>
                  </a:lnTo>
                  <a:lnTo>
                    <a:pt x="1214479" y="1064119"/>
                  </a:lnTo>
                  <a:close/>
                </a:path>
                <a:path w="2127884" h="2143125">
                  <a:moveTo>
                    <a:pt x="1240730" y="1107931"/>
                  </a:moveTo>
                  <a:lnTo>
                    <a:pt x="1218568" y="1070943"/>
                  </a:lnTo>
                  <a:lnTo>
                    <a:pt x="1229246" y="1064056"/>
                  </a:lnTo>
                  <a:lnTo>
                    <a:pt x="1254637" y="1106431"/>
                  </a:lnTo>
                  <a:lnTo>
                    <a:pt x="1246376" y="1109697"/>
                  </a:lnTo>
                  <a:lnTo>
                    <a:pt x="1240730" y="1107931"/>
                  </a:lnTo>
                  <a:close/>
                </a:path>
                <a:path w="2127884" h="2143125">
                  <a:moveTo>
                    <a:pt x="1250288" y="1110921"/>
                  </a:moveTo>
                  <a:lnTo>
                    <a:pt x="1257488" y="1111189"/>
                  </a:lnTo>
                  <a:lnTo>
                    <a:pt x="1258080" y="1112177"/>
                  </a:lnTo>
                  <a:lnTo>
                    <a:pt x="1256496" y="1112862"/>
                  </a:lnTo>
                  <a:lnTo>
                    <a:pt x="1250288" y="1110921"/>
                  </a:lnTo>
                  <a:close/>
                </a:path>
                <a:path w="2127884" h="2143125">
                  <a:moveTo>
                    <a:pt x="1256496" y="1112862"/>
                  </a:moveTo>
                  <a:lnTo>
                    <a:pt x="1258080" y="1112177"/>
                  </a:lnTo>
                  <a:lnTo>
                    <a:pt x="1258950" y="1113630"/>
                  </a:lnTo>
                  <a:lnTo>
                    <a:pt x="1256496" y="1112862"/>
                  </a:lnTo>
                  <a:close/>
                </a:path>
                <a:path w="2127884" h="2143125">
                  <a:moveTo>
                    <a:pt x="1261602" y="1142764"/>
                  </a:moveTo>
                  <a:lnTo>
                    <a:pt x="1246325" y="1117268"/>
                  </a:lnTo>
                  <a:lnTo>
                    <a:pt x="1256496" y="1112862"/>
                  </a:lnTo>
                  <a:lnTo>
                    <a:pt x="1258950" y="1113630"/>
                  </a:lnTo>
                  <a:lnTo>
                    <a:pt x="1272926" y="1136955"/>
                  </a:lnTo>
                  <a:lnTo>
                    <a:pt x="1261602" y="1142764"/>
                  </a:lnTo>
                  <a:close/>
                </a:path>
                <a:path w="2127884" h="2143125">
                  <a:moveTo>
                    <a:pt x="1263414" y="1143542"/>
                  </a:moveTo>
                  <a:lnTo>
                    <a:pt x="1272926" y="1136955"/>
                  </a:lnTo>
                  <a:lnTo>
                    <a:pt x="1275078" y="1140546"/>
                  </a:lnTo>
                  <a:lnTo>
                    <a:pt x="1263414" y="1143542"/>
                  </a:lnTo>
                  <a:close/>
                </a:path>
                <a:path w="2127884" h="2143125">
                  <a:moveTo>
                    <a:pt x="1269133" y="1155333"/>
                  </a:moveTo>
                  <a:lnTo>
                    <a:pt x="1267412" y="1152460"/>
                  </a:lnTo>
                  <a:lnTo>
                    <a:pt x="1278951" y="1147010"/>
                  </a:lnTo>
                  <a:lnTo>
                    <a:pt x="1280027" y="1148806"/>
                  </a:lnTo>
                  <a:lnTo>
                    <a:pt x="1269133" y="1155333"/>
                  </a:lnTo>
                  <a:close/>
                </a:path>
                <a:path w="2127884" h="2143125">
                  <a:moveTo>
                    <a:pt x="1269133" y="1155333"/>
                  </a:moveTo>
                  <a:lnTo>
                    <a:pt x="1280027" y="1148806"/>
                  </a:lnTo>
                  <a:lnTo>
                    <a:pt x="1280242" y="1149165"/>
                  </a:lnTo>
                  <a:lnTo>
                    <a:pt x="1269133" y="1155333"/>
                  </a:lnTo>
                  <a:close/>
                </a:path>
                <a:path w="2127884" h="2143125">
                  <a:moveTo>
                    <a:pt x="1269134" y="1155333"/>
                  </a:moveTo>
                  <a:lnTo>
                    <a:pt x="1280242" y="1149165"/>
                  </a:lnTo>
                  <a:lnTo>
                    <a:pt x="1281103" y="1150601"/>
                  </a:lnTo>
                  <a:lnTo>
                    <a:pt x="1269134" y="1155333"/>
                  </a:lnTo>
                  <a:close/>
                </a:path>
                <a:path w="2127884" h="2143125">
                  <a:moveTo>
                    <a:pt x="1271285" y="1158924"/>
                  </a:moveTo>
                  <a:lnTo>
                    <a:pt x="1281103" y="1150601"/>
                  </a:lnTo>
                  <a:lnTo>
                    <a:pt x="1283255" y="1154192"/>
                  </a:lnTo>
                  <a:lnTo>
                    <a:pt x="1271285" y="1158924"/>
                  </a:lnTo>
                  <a:close/>
                </a:path>
                <a:path w="2127884" h="2143125">
                  <a:moveTo>
                    <a:pt x="1279031" y="1171852"/>
                  </a:moveTo>
                  <a:lnTo>
                    <a:pt x="1274943" y="1165029"/>
                  </a:lnTo>
                  <a:lnTo>
                    <a:pt x="1287773" y="1161734"/>
                  </a:lnTo>
                  <a:lnTo>
                    <a:pt x="1289064" y="1163888"/>
                  </a:lnTo>
                  <a:lnTo>
                    <a:pt x="1279031" y="1171852"/>
                  </a:lnTo>
                  <a:close/>
                </a:path>
                <a:path w="2127884" h="2143125">
                  <a:moveTo>
                    <a:pt x="1296460" y="1200941"/>
                  </a:moveTo>
                  <a:lnTo>
                    <a:pt x="1281613" y="1176162"/>
                  </a:lnTo>
                  <a:lnTo>
                    <a:pt x="1291862" y="1168557"/>
                  </a:lnTo>
                  <a:lnTo>
                    <a:pt x="1306494" y="1192977"/>
                  </a:lnTo>
                  <a:lnTo>
                    <a:pt x="1296460" y="1200941"/>
                  </a:lnTo>
                  <a:close/>
                </a:path>
                <a:path w="2127884" h="2143125">
                  <a:moveTo>
                    <a:pt x="1299043" y="1205250"/>
                  </a:moveTo>
                  <a:lnTo>
                    <a:pt x="1296460" y="1200941"/>
                  </a:lnTo>
                  <a:lnTo>
                    <a:pt x="1308646" y="1196568"/>
                  </a:lnTo>
                  <a:lnTo>
                    <a:pt x="1300822" y="1204103"/>
                  </a:lnTo>
                  <a:lnTo>
                    <a:pt x="1299043" y="1205250"/>
                  </a:lnTo>
                  <a:close/>
                </a:path>
                <a:path w="2127884" h="2143125">
                  <a:moveTo>
                    <a:pt x="1300111" y="1204788"/>
                  </a:moveTo>
                  <a:lnTo>
                    <a:pt x="1300822" y="1204103"/>
                  </a:lnTo>
                  <a:lnTo>
                    <a:pt x="1309721" y="1198364"/>
                  </a:lnTo>
                  <a:lnTo>
                    <a:pt x="1310797" y="1200159"/>
                  </a:lnTo>
                  <a:lnTo>
                    <a:pt x="1300111" y="1204788"/>
                  </a:lnTo>
                  <a:close/>
                </a:path>
                <a:path w="2127884" h="2143125">
                  <a:moveTo>
                    <a:pt x="1312598" y="1227874"/>
                  </a:moveTo>
                  <a:lnTo>
                    <a:pt x="1302486" y="1210996"/>
                  </a:lnTo>
                  <a:lnTo>
                    <a:pt x="1312088" y="1202314"/>
                  </a:lnTo>
                  <a:lnTo>
                    <a:pt x="1323062" y="1220628"/>
                  </a:lnTo>
                  <a:lnTo>
                    <a:pt x="1312598" y="1227874"/>
                  </a:lnTo>
                  <a:close/>
                </a:path>
                <a:path w="2127884" h="2143125">
                  <a:moveTo>
                    <a:pt x="1324810" y="1229188"/>
                  </a:moveTo>
                  <a:lnTo>
                    <a:pt x="1326290" y="1226015"/>
                  </a:lnTo>
                  <a:lnTo>
                    <a:pt x="1327150" y="1227452"/>
                  </a:lnTo>
                  <a:lnTo>
                    <a:pt x="1324810" y="1229188"/>
                  </a:lnTo>
                  <a:close/>
                </a:path>
                <a:path w="2127884" h="2143125">
                  <a:moveTo>
                    <a:pt x="1314615" y="1255948"/>
                  </a:moveTo>
                  <a:lnTo>
                    <a:pt x="1310742" y="1249484"/>
                  </a:lnTo>
                  <a:lnTo>
                    <a:pt x="1317762" y="1236493"/>
                  </a:lnTo>
                  <a:lnTo>
                    <a:pt x="1319810" y="1239910"/>
                  </a:lnTo>
                  <a:lnTo>
                    <a:pt x="1324810" y="1229188"/>
                  </a:lnTo>
                  <a:lnTo>
                    <a:pt x="1327150" y="1227452"/>
                  </a:lnTo>
                  <a:lnTo>
                    <a:pt x="1327661" y="1228304"/>
                  </a:lnTo>
                  <a:lnTo>
                    <a:pt x="1319837" y="1239955"/>
                  </a:lnTo>
                  <a:lnTo>
                    <a:pt x="1314615" y="1255948"/>
                  </a:lnTo>
                  <a:close/>
                </a:path>
                <a:path w="2127884" h="2143125">
                  <a:moveTo>
                    <a:pt x="1327015" y="1251934"/>
                  </a:moveTo>
                  <a:lnTo>
                    <a:pt x="1319837" y="1239954"/>
                  </a:lnTo>
                  <a:lnTo>
                    <a:pt x="1327661" y="1228304"/>
                  </a:lnTo>
                  <a:lnTo>
                    <a:pt x="1337263" y="1244329"/>
                  </a:lnTo>
                  <a:lnTo>
                    <a:pt x="1327015" y="1251934"/>
                  </a:lnTo>
                  <a:close/>
                </a:path>
                <a:path w="2127884" h="2143125">
                  <a:moveTo>
                    <a:pt x="1154876" y="964645"/>
                  </a:moveTo>
                  <a:lnTo>
                    <a:pt x="1153585" y="962491"/>
                  </a:lnTo>
                  <a:lnTo>
                    <a:pt x="1163845" y="958435"/>
                  </a:lnTo>
                  <a:lnTo>
                    <a:pt x="1154876" y="964645"/>
                  </a:lnTo>
                  <a:close/>
                </a:path>
                <a:path w="2127884" h="2143125">
                  <a:moveTo>
                    <a:pt x="1319810" y="1239910"/>
                  </a:moveTo>
                  <a:lnTo>
                    <a:pt x="1316902" y="1235056"/>
                  </a:lnTo>
                  <a:lnTo>
                    <a:pt x="1324810" y="1229188"/>
                  </a:lnTo>
                  <a:lnTo>
                    <a:pt x="1319810" y="1239910"/>
                  </a:lnTo>
                  <a:close/>
                </a:path>
                <a:path w="2127884" h="2143125">
                  <a:moveTo>
                    <a:pt x="1032657" y="760670"/>
                  </a:moveTo>
                  <a:lnTo>
                    <a:pt x="1040351" y="757037"/>
                  </a:lnTo>
                  <a:lnTo>
                    <a:pt x="1037446" y="758777"/>
                  </a:lnTo>
                  <a:lnTo>
                    <a:pt x="1032657" y="760670"/>
                  </a:lnTo>
                  <a:close/>
                </a:path>
                <a:path w="2127884" h="2143125">
                  <a:moveTo>
                    <a:pt x="1243884" y="1110682"/>
                  </a:moveTo>
                  <a:lnTo>
                    <a:pt x="1246376" y="1109697"/>
                  </a:lnTo>
                  <a:lnTo>
                    <a:pt x="1250288" y="1110921"/>
                  </a:lnTo>
                  <a:lnTo>
                    <a:pt x="1243884" y="1110682"/>
                  </a:lnTo>
                  <a:close/>
                </a:path>
                <a:path w="2127884" h="2143125">
                  <a:moveTo>
                    <a:pt x="1033088" y="761388"/>
                  </a:moveTo>
                  <a:lnTo>
                    <a:pt x="1032657" y="760670"/>
                  </a:lnTo>
                  <a:lnTo>
                    <a:pt x="1037446" y="758777"/>
                  </a:lnTo>
                  <a:lnTo>
                    <a:pt x="1033088" y="761388"/>
                  </a:lnTo>
                  <a:close/>
                </a:path>
                <a:path w="2127884" h="2143125">
                  <a:moveTo>
                    <a:pt x="1146054" y="949922"/>
                  </a:moveTo>
                  <a:lnTo>
                    <a:pt x="1145839" y="949562"/>
                  </a:lnTo>
                  <a:lnTo>
                    <a:pt x="1148131" y="947213"/>
                  </a:lnTo>
                  <a:lnTo>
                    <a:pt x="1146054" y="949922"/>
                  </a:lnTo>
                  <a:close/>
                </a:path>
                <a:path w="2127884" h="2143125">
                  <a:moveTo>
                    <a:pt x="1299043" y="1205250"/>
                  </a:moveTo>
                  <a:lnTo>
                    <a:pt x="1300822" y="1204103"/>
                  </a:lnTo>
                  <a:lnTo>
                    <a:pt x="1300212" y="1204690"/>
                  </a:lnTo>
                  <a:lnTo>
                    <a:pt x="1299946" y="1204859"/>
                  </a:lnTo>
                  <a:lnTo>
                    <a:pt x="1299043" y="1205250"/>
                  </a:lnTo>
                  <a:close/>
                </a:path>
                <a:path w="2127884" h="2143125">
                  <a:moveTo>
                    <a:pt x="1242667" y="1111163"/>
                  </a:moveTo>
                  <a:lnTo>
                    <a:pt x="1242344" y="1110624"/>
                  </a:lnTo>
                  <a:lnTo>
                    <a:pt x="1243884" y="1110682"/>
                  </a:lnTo>
                  <a:lnTo>
                    <a:pt x="1242667" y="1111163"/>
                  </a:lnTo>
                  <a:close/>
                </a:path>
                <a:path w="2127884" h="2143125">
                  <a:moveTo>
                    <a:pt x="1262463" y="1144201"/>
                  </a:moveTo>
                  <a:lnTo>
                    <a:pt x="1262247" y="1143842"/>
                  </a:lnTo>
                  <a:lnTo>
                    <a:pt x="1263414" y="1143542"/>
                  </a:lnTo>
                  <a:lnTo>
                    <a:pt x="1262463" y="1144201"/>
                  </a:lnTo>
                  <a:close/>
                </a:path>
                <a:path w="2127884" h="2143125">
                  <a:moveTo>
                    <a:pt x="1299258" y="1205609"/>
                  </a:moveTo>
                  <a:lnTo>
                    <a:pt x="1299043" y="1205250"/>
                  </a:lnTo>
                  <a:lnTo>
                    <a:pt x="1300111" y="1204788"/>
                  </a:lnTo>
                  <a:lnTo>
                    <a:pt x="1299258" y="1205609"/>
                  </a:lnTo>
                  <a:close/>
                </a:path>
                <a:path w="2127884" h="2143125">
                  <a:moveTo>
                    <a:pt x="1269133" y="1155333"/>
                  </a:moveTo>
                  <a:close/>
                </a:path>
                <a:path w="2127884" h="2143125">
                  <a:moveTo>
                    <a:pt x="1002828" y="735596"/>
                  </a:moveTo>
                  <a:lnTo>
                    <a:pt x="975071" y="689270"/>
                  </a:lnTo>
                  <a:lnTo>
                    <a:pt x="985104" y="681306"/>
                  </a:lnTo>
                  <a:lnTo>
                    <a:pt x="1012862" y="727632"/>
                  </a:lnTo>
                  <a:lnTo>
                    <a:pt x="1002828" y="735596"/>
                  </a:lnTo>
                  <a:close/>
                </a:path>
                <a:path w="2127884" h="2143125">
                  <a:moveTo>
                    <a:pt x="1010790" y="748883"/>
                  </a:moveTo>
                  <a:lnTo>
                    <a:pt x="1003258" y="736314"/>
                  </a:lnTo>
                  <a:lnTo>
                    <a:pt x="1014368" y="730146"/>
                  </a:lnTo>
                  <a:lnTo>
                    <a:pt x="1021253" y="741637"/>
                  </a:lnTo>
                  <a:lnTo>
                    <a:pt x="1010790" y="748883"/>
                  </a:lnTo>
                  <a:close/>
                </a:path>
                <a:path w="2127884" h="2143125">
                  <a:moveTo>
                    <a:pt x="1017157" y="765687"/>
                  </a:moveTo>
                  <a:lnTo>
                    <a:pt x="1019827" y="763966"/>
                  </a:lnTo>
                  <a:lnTo>
                    <a:pt x="1012296" y="751397"/>
                  </a:lnTo>
                  <a:lnTo>
                    <a:pt x="1023190" y="744869"/>
                  </a:lnTo>
                  <a:lnTo>
                    <a:pt x="1032227" y="759952"/>
                  </a:lnTo>
                  <a:lnTo>
                    <a:pt x="1024451" y="764270"/>
                  </a:lnTo>
                  <a:lnTo>
                    <a:pt x="1017157" y="765687"/>
                  </a:lnTo>
                  <a:close/>
                </a:path>
                <a:path w="2127884" h="2143125">
                  <a:moveTo>
                    <a:pt x="1028911" y="763403"/>
                  </a:moveTo>
                  <a:lnTo>
                    <a:pt x="1032873" y="761029"/>
                  </a:lnTo>
                  <a:lnTo>
                    <a:pt x="1033733" y="762466"/>
                  </a:lnTo>
                  <a:lnTo>
                    <a:pt x="1028911" y="763403"/>
                  </a:lnTo>
                  <a:close/>
                </a:path>
                <a:path w="2127884" h="2143125">
                  <a:moveTo>
                    <a:pt x="1025206" y="772944"/>
                  </a:moveTo>
                  <a:lnTo>
                    <a:pt x="1023700" y="770430"/>
                  </a:lnTo>
                  <a:lnTo>
                    <a:pt x="1034809" y="764261"/>
                  </a:lnTo>
                  <a:lnTo>
                    <a:pt x="1036316" y="766775"/>
                  </a:lnTo>
                  <a:lnTo>
                    <a:pt x="1025206" y="772944"/>
                  </a:lnTo>
                  <a:close/>
                </a:path>
                <a:path w="2127884" h="2143125">
                  <a:moveTo>
                    <a:pt x="1028864" y="779049"/>
                  </a:moveTo>
                  <a:lnTo>
                    <a:pt x="1027143" y="776176"/>
                  </a:lnTo>
                  <a:lnTo>
                    <a:pt x="1038037" y="769648"/>
                  </a:lnTo>
                  <a:lnTo>
                    <a:pt x="1039758" y="772521"/>
                  </a:lnTo>
                  <a:lnTo>
                    <a:pt x="1028864" y="779049"/>
                  </a:lnTo>
                  <a:close/>
                </a:path>
                <a:path w="2127884" h="2143125">
                  <a:moveTo>
                    <a:pt x="1032737" y="785513"/>
                  </a:moveTo>
                  <a:lnTo>
                    <a:pt x="1030801" y="782281"/>
                  </a:lnTo>
                  <a:lnTo>
                    <a:pt x="1041695" y="775753"/>
                  </a:lnTo>
                  <a:lnTo>
                    <a:pt x="1044277" y="780062"/>
                  </a:lnTo>
                  <a:lnTo>
                    <a:pt x="1032737" y="785513"/>
                  </a:lnTo>
                  <a:close/>
                </a:path>
                <a:path w="2127884" h="2143125">
                  <a:moveTo>
                    <a:pt x="1036611" y="791977"/>
                  </a:moveTo>
                  <a:lnTo>
                    <a:pt x="1035535" y="790181"/>
                  </a:lnTo>
                  <a:lnTo>
                    <a:pt x="1046644" y="784013"/>
                  </a:lnTo>
                  <a:lnTo>
                    <a:pt x="1047289" y="785090"/>
                  </a:lnTo>
                  <a:lnTo>
                    <a:pt x="1036611" y="791977"/>
                  </a:lnTo>
                  <a:close/>
                </a:path>
                <a:path w="2127884" h="2143125">
                  <a:moveTo>
                    <a:pt x="1039623" y="797004"/>
                  </a:moveTo>
                  <a:lnTo>
                    <a:pt x="1038547" y="795209"/>
                  </a:lnTo>
                  <a:lnTo>
                    <a:pt x="1049441" y="788681"/>
                  </a:lnTo>
                  <a:lnTo>
                    <a:pt x="1051163" y="791554"/>
                  </a:lnTo>
                  <a:lnTo>
                    <a:pt x="1039623" y="797004"/>
                  </a:lnTo>
                  <a:close/>
                </a:path>
                <a:path w="2127884" h="2143125">
                  <a:moveTo>
                    <a:pt x="1042205" y="801313"/>
                  </a:moveTo>
                  <a:lnTo>
                    <a:pt x="1041344" y="799877"/>
                  </a:lnTo>
                  <a:lnTo>
                    <a:pt x="1052238" y="793349"/>
                  </a:lnTo>
                  <a:lnTo>
                    <a:pt x="1053099" y="794786"/>
                  </a:lnTo>
                  <a:lnTo>
                    <a:pt x="1042205" y="801313"/>
                  </a:lnTo>
                  <a:close/>
                </a:path>
                <a:path w="2127884" h="2143125">
                  <a:moveTo>
                    <a:pt x="1043281" y="803109"/>
                  </a:moveTo>
                  <a:lnTo>
                    <a:pt x="1042205" y="801313"/>
                  </a:lnTo>
                  <a:lnTo>
                    <a:pt x="1053529" y="795504"/>
                  </a:lnTo>
                  <a:lnTo>
                    <a:pt x="1054175" y="796581"/>
                  </a:lnTo>
                  <a:lnTo>
                    <a:pt x="1043281" y="803109"/>
                  </a:lnTo>
                  <a:close/>
                </a:path>
                <a:path w="2127884" h="2143125">
                  <a:moveTo>
                    <a:pt x="1048230" y="811368"/>
                  </a:moveTo>
                  <a:lnTo>
                    <a:pt x="1044787" y="805623"/>
                  </a:lnTo>
                  <a:lnTo>
                    <a:pt x="1055896" y="799454"/>
                  </a:lnTo>
                  <a:lnTo>
                    <a:pt x="1058909" y="804482"/>
                  </a:lnTo>
                  <a:lnTo>
                    <a:pt x="1048230" y="811368"/>
                  </a:lnTo>
                  <a:close/>
                </a:path>
                <a:path w="2127884" h="2143125">
                  <a:moveTo>
                    <a:pt x="1051027" y="816037"/>
                  </a:moveTo>
                  <a:lnTo>
                    <a:pt x="1048445" y="811727"/>
                  </a:lnTo>
                  <a:lnTo>
                    <a:pt x="1059339" y="805200"/>
                  </a:lnTo>
                  <a:lnTo>
                    <a:pt x="1062782" y="810946"/>
                  </a:lnTo>
                  <a:lnTo>
                    <a:pt x="1051027" y="816037"/>
                  </a:lnTo>
                  <a:close/>
                </a:path>
                <a:path w="2127884" h="2143125">
                  <a:moveTo>
                    <a:pt x="1057482" y="826810"/>
                  </a:moveTo>
                  <a:lnTo>
                    <a:pt x="1056191" y="824655"/>
                  </a:lnTo>
                  <a:lnTo>
                    <a:pt x="1067300" y="818487"/>
                  </a:lnTo>
                  <a:lnTo>
                    <a:pt x="1069237" y="821719"/>
                  </a:lnTo>
                  <a:lnTo>
                    <a:pt x="1057482" y="826810"/>
                  </a:lnTo>
                  <a:close/>
                </a:path>
                <a:path w="2127884" h="2143125">
                  <a:moveTo>
                    <a:pt x="1061571" y="833633"/>
                  </a:moveTo>
                  <a:lnTo>
                    <a:pt x="1059849" y="830760"/>
                  </a:lnTo>
                  <a:lnTo>
                    <a:pt x="1070743" y="824233"/>
                  </a:lnTo>
                  <a:lnTo>
                    <a:pt x="1072680" y="827465"/>
                  </a:lnTo>
                  <a:lnTo>
                    <a:pt x="1061571" y="833633"/>
                  </a:lnTo>
                  <a:close/>
                </a:path>
                <a:path w="2127884" h="2143125">
                  <a:moveTo>
                    <a:pt x="1063937" y="837583"/>
                  </a:moveTo>
                  <a:lnTo>
                    <a:pt x="1073540" y="828901"/>
                  </a:lnTo>
                  <a:lnTo>
                    <a:pt x="1075692" y="832492"/>
                  </a:lnTo>
                  <a:lnTo>
                    <a:pt x="1063937" y="837583"/>
                  </a:lnTo>
                  <a:close/>
                </a:path>
                <a:path w="2127884" h="2143125">
                  <a:moveTo>
                    <a:pt x="1066735" y="842252"/>
                  </a:moveTo>
                  <a:lnTo>
                    <a:pt x="1077198" y="835006"/>
                  </a:lnTo>
                  <a:lnTo>
                    <a:pt x="1078059" y="836443"/>
                  </a:lnTo>
                  <a:lnTo>
                    <a:pt x="1066735" y="842252"/>
                  </a:lnTo>
                  <a:close/>
                </a:path>
                <a:path w="2127884" h="2143125">
                  <a:moveTo>
                    <a:pt x="1075987" y="857694"/>
                  </a:moveTo>
                  <a:lnTo>
                    <a:pt x="1070823" y="849075"/>
                  </a:lnTo>
                  <a:lnTo>
                    <a:pt x="1084514" y="847216"/>
                  </a:lnTo>
                  <a:lnTo>
                    <a:pt x="1087312" y="851884"/>
                  </a:lnTo>
                  <a:lnTo>
                    <a:pt x="1075987" y="857694"/>
                  </a:lnTo>
                  <a:close/>
                </a:path>
                <a:path w="2127884" h="2143125">
                  <a:moveTo>
                    <a:pt x="1076417" y="858412"/>
                  </a:moveTo>
                  <a:lnTo>
                    <a:pt x="1075987" y="857694"/>
                  </a:lnTo>
                  <a:lnTo>
                    <a:pt x="1087312" y="851884"/>
                  </a:lnTo>
                  <a:lnTo>
                    <a:pt x="1076417" y="858412"/>
                  </a:lnTo>
                  <a:close/>
                </a:path>
                <a:path w="2127884" h="2143125">
                  <a:moveTo>
                    <a:pt x="1083518" y="870263"/>
                  </a:moveTo>
                  <a:lnTo>
                    <a:pt x="1076417" y="858412"/>
                  </a:lnTo>
                  <a:lnTo>
                    <a:pt x="1087312" y="851884"/>
                  </a:lnTo>
                  <a:lnTo>
                    <a:pt x="1094412" y="863735"/>
                  </a:lnTo>
                  <a:lnTo>
                    <a:pt x="1083518" y="870263"/>
                  </a:lnTo>
                  <a:close/>
                </a:path>
                <a:path w="2127884" h="2143125">
                  <a:moveTo>
                    <a:pt x="1092340" y="884986"/>
                  </a:moveTo>
                  <a:lnTo>
                    <a:pt x="1085885" y="874213"/>
                  </a:lnTo>
                  <a:lnTo>
                    <a:pt x="1096779" y="867685"/>
                  </a:lnTo>
                  <a:lnTo>
                    <a:pt x="1104525" y="880613"/>
                  </a:lnTo>
                  <a:lnTo>
                    <a:pt x="1092340" y="884986"/>
                  </a:lnTo>
                  <a:close/>
                </a:path>
                <a:path w="2127884" h="2143125">
                  <a:moveTo>
                    <a:pt x="1107833" y="910842"/>
                  </a:moveTo>
                  <a:lnTo>
                    <a:pt x="1095138" y="889655"/>
                  </a:lnTo>
                  <a:lnTo>
                    <a:pt x="1104525" y="880613"/>
                  </a:lnTo>
                  <a:lnTo>
                    <a:pt x="1119372" y="905392"/>
                  </a:lnTo>
                  <a:lnTo>
                    <a:pt x="1117629" y="906600"/>
                  </a:lnTo>
                  <a:lnTo>
                    <a:pt x="1107833" y="910842"/>
                  </a:lnTo>
                  <a:close/>
                </a:path>
                <a:path w="2127884" h="2143125">
                  <a:moveTo>
                    <a:pt x="1114141" y="909015"/>
                  </a:moveTo>
                  <a:lnTo>
                    <a:pt x="1115187" y="908290"/>
                  </a:lnTo>
                  <a:lnTo>
                    <a:pt x="1118117" y="906388"/>
                  </a:lnTo>
                  <a:lnTo>
                    <a:pt x="1119588" y="905751"/>
                  </a:lnTo>
                  <a:lnTo>
                    <a:pt x="1114141" y="909015"/>
                  </a:lnTo>
                  <a:close/>
                </a:path>
                <a:path w="2127884" h="2143125">
                  <a:moveTo>
                    <a:pt x="1110415" y="915152"/>
                  </a:moveTo>
                  <a:lnTo>
                    <a:pt x="1108909" y="912638"/>
                  </a:lnTo>
                  <a:lnTo>
                    <a:pt x="1120879" y="907906"/>
                  </a:lnTo>
                  <a:lnTo>
                    <a:pt x="1110415" y="915152"/>
                  </a:lnTo>
                  <a:close/>
                </a:path>
                <a:path w="2127884" h="2143125">
                  <a:moveTo>
                    <a:pt x="1115794" y="924129"/>
                  </a:moveTo>
                  <a:lnTo>
                    <a:pt x="1113212" y="919820"/>
                  </a:lnTo>
                  <a:lnTo>
                    <a:pt x="1125613" y="915806"/>
                  </a:lnTo>
                  <a:lnTo>
                    <a:pt x="1126688" y="917602"/>
                  </a:lnTo>
                  <a:lnTo>
                    <a:pt x="1115794" y="924129"/>
                  </a:lnTo>
                  <a:close/>
                </a:path>
                <a:path w="2127884" h="2143125">
                  <a:moveTo>
                    <a:pt x="1122034" y="934544"/>
                  </a:moveTo>
                  <a:lnTo>
                    <a:pt x="1117300" y="926643"/>
                  </a:lnTo>
                  <a:lnTo>
                    <a:pt x="1128195" y="920116"/>
                  </a:lnTo>
                  <a:lnTo>
                    <a:pt x="1132928" y="928016"/>
                  </a:lnTo>
                  <a:lnTo>
                    <a:pt x="1122034" y="934544"/>
                  </a:lnTo>
                  <a:close/>
                </a:path>
                <a:path w="2127884" h="2143125">
                  <a:moveTo>
                    <a:pt x="1133223" y="953217"/>
                  </a:moveTo>
                  <a:lnTo>
                    <a:pt x="1123971" y="937776"/>
                  </a:lnTo>
                  <a:lnTo>
                    <a:pt x="1134650" y="930889"/>
                  </a:lnTo>
                  <a:lnTo>
                    <a:pt x="1143902" y="946331"/>
                  </a:lnTo>
                  <a:lnTo>
                    <a:pt x="1133223" y="953217"/>
                  </a:lnTo>
                  <a:close/>
                </a:path>
                <a:path w="2127884" h="2143125">
                  <a:moveTo>
                    <a:pt x="1155386" y="990206"/>
                  </a:moveTo>
                  <a:lnTo>
                    <a:pt x="1136021" y="957886"/>
                  </a:lnTo>
                  <a:lnTo>
                    <a:pt x="1145624" y="949204"/>
                  </a:lnTo>
                  <a:lnTo>
                    <a:pt x="1166495" y="984037"/>
                  </a:lnTo>
                  <a:lnTo>
                    <a:pt x="1155386" y="990206"/>
                  </a:lnTo>
                  <a:close/>
                </a:path>
                <a:path w="2127884" h="2143125">
                  <a:moveTo>
                    <a:pt x="1150302" y="1006429"/>
                  </a:moveTo>
                  <a:lnTo>
                    <a:pt x="1133518" y="978419"/>
                  </a:lnTo>
                  <a:lnTo>
                    <a:pt x="1144412" y="971891"/>
                  </a:lnTo>
                  <a:lnTo>
                    <a:pt x="1157753" y="994156"/>
                  </a:lnTo>
                  <a:lnTo>
                    <a:pt x="1167786" y="986192"/>
                  </a:lnTo>
                  <a:lnTo>
                    <a:pt x="1172305" y="993733"/>
                  </a:lnTo>
                  <a:lnTo>
                    <a:pt x="1164529" y="998051"/>
                  </a:lnTo>
                  <a:lnTo>
                    <a:pt x="1150302" y="1006429"/>
                  </a:lnTo>
                  <a:close/>
                </a:path>
                <a:path w="2127884" h="2143125">
                  <a:moveTo>
                    <a:pt x="1156542" y="1016844"/>
                  </a:moveTo>
                  <a:lnTo>
                    <a:pt x="1150947" y="1007507"/>
                  </a:lnTo>
                  <a:lnTo>
                    <a:pt x="1159279" y="1002880"/>
                  </a:lnTo>
                  <a:lnTo>
                    <a:pt x="1172951" y="994811"/>
                  </a:lnTo>
                  <a:lnTo>
                    <a:pt x="1177469" y="1002352"/>
                  </a:lnTo>
                  <a:lnTo>
                    <a:pt x="1166790" y="1009239"/>
                  </a:lnTo>
                  <a:lnTo>
                    <a:pt x="1167436" y="1010316"/>
                  </a:lnTo>
                  <a:lnTo>
                    <a:pt x="1156542" y="1016844"/>
                  </a:lnTo>
                  <a:close/>
                </a:path>
                <a:path w="2127884" h="2143125">
                  <a:moveTo>
                    <a:pt x="1191535" y="1050537"/>
                  </a:moveTo>
                  <a:lnTo>
                    <a:pt x="1188308" y="1045150"/>
                  </a:lnTo>
                  <a:lnTo>
                    <a:pt x="1200063" y="1040059"/>
                  </a:lnTo>
                  <a:lnTo>
                    <a:pt x="1202860" y="1044727"/>
                  </a:lnTo>
                  <a:lnTo>
                    <a:pt x="1191535" y="1050537"/>
                  </a:lnTo>
                  <a:close/>
                </a:path>
                <a:path w="2127884" h="2143125">
                  <a:moveTo>
                    <a:pt x="1219293" y="1096862"/>
                  </a:moveTo>
                  <a:lnTo>
                    <a:pt x="1197560" y="1060592"/>
                  </a:lnTo>
                  <a:lnTo>
                    <a:pt x="1209100" y="1055142"/>
                  </a:lnTo>
                  <a:lnTo>
                    <a:pt x="1230617" y="1091053"/>
                  </a:lnTo>
                  <a:lnTo>
                    <a:pt x="1219293" y="1096862"/>
                  </a:lnTo>
                  <a:close/>
                </a:path>
                <a:path w="2127884" h="2143125">
                  <a:moveTo>
                    <a:pt x="1225963" y="1107994"/>
                  </a:moveTo>
                  <a:lnTo>
                    <a:pt x="1222736" y="1102608"/>
                  </a:lnTo>
                  <a:lnTo>
                    <a:pt x="1236212" y="1100390"/>
                  </a:lnTo>
                  <a:lnTo>
                    <a:pt x="1237072" y="1101826"/>
                  </a:lnTo>
                  <a:lnTo>
                    <a:pt x="1225963" y="1107994"/>
                  </a:lnTo>
                  <a:close/>
                </a:path>
                <a:path w="2127884" h="2143125">
                  <a:moveTo>
                    <a:pt x="1226178" y="1108353"/>
                  </a:moveTo>
                  <a:lnTo>
                    <a:pt x="1225963" y="1107994"/>
                  </a:lnTo>
                  <a:lnTo>
                    <a:pt x="1237718" y="1102903"/>
                  </a:lnTo>
                  <a:lnTo>
                    <a:pt x="1235938" y="1104051"/>
                  </a:lnTo>
                  <a:lnTo>
                    <a:pt x="1232271" y="1106167"/>
                  </a:lnTo>
                  <a:lnTo>
                    <a:pt x="1226178" y="1108353"/>
                  </a:lnTo>
                  <a:close/>
                </a:path>
                <a:path w="2127884" h="2143125">
                  <a:moveTo>
                    <a:pt x="1233141" y="1105854"/>
                  </a:moveTo>
                  <a:lnTo>
                    <a:pt x="1233874" y="1105473"/>
                  </a:lnTo>
                  <a:lnTo>
                    <a:pt x="1238148" y="1103621"/>
                  </a:lnTo>
                  <a:lnTo>
                    <a:pt x="1238363" y="1103980"/>
                  </a:lnTo>
                  <a:lnTo>
                    <a:pt x="1233141" y="1105854"/>
                  </a:lnTo>
                  <a:close/>
                </a:path>
                <a:path w="2127884" h="2143125">
                  <a:moveTo>
                    <a:pt x="1230912" y="1116254"/>
                  </a:moveTo>
                  <a:lnTo>
                    <a:pt x="1227900" y="1111226"/>
                  </a:lnTo>
                  <a:lnTo>
                    <a:pt x="1238794" y="1104699"/>
                  </a:lnTo>
                  <a:lnTo>
                    <a:pt x="1241806" y="1109726"/>
                  </a:lnTo>
                  <a:lnTo>
                    <a:pt x="1230912" y="1116254"/>
                  </a:lnTo>
                  <a:close/>
                </a:path>
                <a:path w="2127884" h="2143125">
                  <a:moveTo>
                    <a:pt x="1240234" y="1119453"/>
                  </a:moveTo>
                  <a:lnTo>
                    <a:pt x="1245679" y="1116190"/>
                  </a:lnTo>
                  <a:lnTo>
                    <a:pt x="1246110" y="1116908"/>
                  </a:lnTo>
                  <a:lnTo>
                    <a:pt x="1240234" y="1119453"/>
                  </a:lnTo>
                  <a:close/>
                </a:path>
                <a:path w="2127884" h="2143125">
                  <a:moveTo>
                    <a:pt x="1244908" y="1117995"/>
                  </a:moveTo>
                  <a:lnTo>
                    <a:pt x="1246110" y="1116908"/>
                  </a:lnTo>
                  <a:lnTo>
                    <a:pt x="1246325" y="1117268"/>
                  </a:lnTo>
                  <a:lnTo>
                    <a:pt x="1244908" y="1117995"/>
                  </a:lnTo>
                  <a:close/>
                </a:path>
                <a:path w="2127884" h="2143125">
                  <a:moveTo>
                    <a:pt x="1239089" y="1129900"/>
                  </a:moveTo>
                  <a:lnTo>
                    <a:pt x="1250198" y="1123732"/>
                  </a:lnTo>
                  <a:lnTo>
                    <a:pt x="1250844" y="1124809"/>
                  </a:lnTo>
                  <a:lnTo>
                    <a:pt x="1239089" y="1129900"/>
                  </a:lnTo>
                  <a:close/>
                </a:path>
                <a:path w="2127884" h="2143125">
                  <a:moveTo>
                    <a:pt x="1240380" y="1132055"/>
                  </a:moveTo>
                  <a:lnTo>
                    <a:pt x="1240165" y="1131696"/>
                  </a:lnTo>
                  <a:lnTo>
                    <a:pt x="1250844" y="1124809"/>
                  </a:lnTo>
                  <a:lnTo>
                    <a:pt x="1251059" y="1125168"/>
                  </a:lnTo>
                  <a:lnTo>
                    <a:pt x="1240380" y="1132055"/>
                  </a:lnTo>
                  <a:close/>
                </a:path>
                <a:path w="2127884" h="2143125">
                  <a:moveTo>
                    <a:pt x="1243822" y="1137800"/>
                  </a:moveTo>
                  <a:lnTo>
                    <a:pt x="1241025" y="1133132"/>
                  </a:lnTo>
                  <a:lnTo>
                    <a:pt x="1251919" y="1126605"/>
                  </a:lnTo>
                  <a:lnTo>
                    <a:pt x="1255362" y="1132350"/>
                  </a:lnTo>
                  <a:lnTo>
                    <a:pt x="1243822" y="1137800"/>
                  </a:lnTo>
                  <a:close/>
                </a:path>
                <a:path w="2127884" h="2143125">
                  <a:moveTo>
                    <a:pt x="1250062" y="1148215"/>
                  </a:moveTo>
                  <a:lnTo>
                    <a:pt x="1246620" y="1142469"/>
                  </a:lnTo>
                  <a:lnTo>
                    <a:pt x="1256223" y="1133787"/>
                  </a:lnTo>
                  <a:lnTo>
                    <a:pt x="1262463" y="1144201"/>
                  </a:lnTo>
                  <a:lnTo>
                    <a:pt x="1250062" y="1148215"/>
                  </a:lnTo>
                  <a:close/>
                </a:path>
                <a:path w="2127884" h="2143125">
                  <a:moveTo>
                    <a:pt x="1256948" y="1159706"/>
                  </a:moveTo>
                  <a:lnTo>
                    <a:pt x="1255872" y="1157911"/>
                  </a:lnTo>
                  <a:lnTo>
                    <a:pt x="1266336" y="1150665"/>
                  </a:lnTo>
                  <a:lnTo>
                    <a:pt x="1267842" y="1153179"/>
                  </a:lnTo>
                  <a:lnTo>
                    <a:pt x="1256948" y="1159706"/>
                  </a:lnTo>
                  <a:close/>
                </a:path>
                <a:path w="2127884" h="2143125">
                  <a:moveTo>
                    <a:pt x="1259100" y="1163297"/>
                  </a:moveTo>
                  <a:lnTo>
                    <a:pt x="1257378" y="1160424"/>
                  </a:lnTo>
                  <a:lnTo>
                    <a:pt x="1268703" y="1154615"/>
                  </a:lnTo>
                  <a:lnTo>
                    <a:pt x="1269348" y="1155692"/>
                  </a:lnTo>
                  <a:lnTo>
                    <a:pt x="1259100" y="1163297"/>
                  </a:lnTo>
                  <a:close/>
                </a:path>
                <a:path w="2127884" h="2143125">
                  <a:moveTo>
                    <a:pt x="1274807" y="1189512"/>
                  </a:moveTo>
                  <a:lnTo>
                    <a:pt x="1284841" y="1181548"/>
                  </a:lnTo>
                  <a:lnTo>
                    <a:pt x="1286992" y="1185140"/>
                  </a:lnTo>
                  <a:lnTo>
                    <a:pt x="1274807" y="1189512"/>
                  </a:lnTo>
                  <a:close/>
                </a:path>
                <a:path w="2127884" h="2143125">
                  <a:moveTo>
                    <a:pt x="1284490" y="1205672"/>
                  </a:moveTo>
                  <a:lnTo>
                    <a:pt x="1278250" y="1195258"/>
                  </a:lnTo>
                  <a:lnTo>
                    <a:pt x="1286992" y="1185140"/>
                  </a:lnTo>
                  <a:lnTo>
                    <a:pt x="1294308" y="1197349"/>
                  </a:lnTo>
                  <a:lnTo>
                    <a:pt x="1284490" y="1205672"/>
                  </a:lnTo>
                  <a:close/>
                </a:path>
                <a:path w="2127884" h="2143125">
                  <a:moveTo>
                    <a:pt x="1292021" y="1218242"/>
                  </a:moveTo>
                  <a:lnTo>
                    <a:pt x="1290946" y="1216446"/>
                  </a:lnTo>
                  <a:lnTo>
                    <a:pt x="1301409" y="1209200"/>
                  </a:lnTo>
                  <a:lnTo>
                    <a:pt x="1303131" y="1212073"/>
                  </a:lnTo>
                  <a:lnTo>
                    <a:pt x="1292021" y="1218242"/>
                  </a:lnTo>
                  <a:close/>
                </a:path>
                <a:path w="2127884" h="2143125">
                  <a:moveTo>
                    <a:pt x="1304071" y="1238352"/>
                  </a:moveTo>
                  <a:lnTo>
                    <a:pt x="1295464" y="1223987"/>
                  </a:lnTo>
                  <a:lnTo>
                    <a:pt x="1303346" y="1212432"/>
                  </a:lnTo>
                  <a:lnTo>
                    <a:pt x="1314535" y="1231106"/>
                  </a:lnTo>
                  <a:lnTo>
                    <a:pt x="1304071" y="1238352"/>
                  </a:lnTo>
                  <a:close/>
                </a:path>
                <a:path w="2127884" h="2143125">
                  <a:moveTo>
                    <a:pt x="1321500" y="1267439"/>
                  </a:moveTo>
                  <a:lnTo>
                    <a:pt x="1316982" y="1259899"/>
                  </a:lnTo>
                  <a:lnTo>
                    <a:pt x="1327660" y="1253012"/>
                  </a:lnTo>
                  <a:lnTo>
                    <a:pt x="1331533" y="1259475"/>
                  </a:lnTo>
                  <a:lnTo>
                    <a:pt x="1321500" y="1267439"/>
                  </a:lnTo>
                  <a:close/>
                </a:path>
                <a:path w="2127884" h="2143125">
                  <a:moveTo>
                    <a:pt x="1236507" y="1125591"/>
                  </a:moveTo>
                  <a:lnTo>
                    <a:pt x="1235000" y="1123077"/>
                  </a:lnTo>
                  <a:lnTo>
                    <a:pt x="1244908" y="1117995"/>
                  </a:lnTo>
                  <a:lnTo>
                    <a:pt x="1236507" y="1125591"/>
                  </a:lnTo>
                  <a:close/>
                </a:path>
                <a:path w="2127884" h="2143125">
                  <a:moveTo>
                    <a:pt x="1022872" y="765146"/>
                  </a:moveTo>
                  <a:lnTo>
                    <a:pt x="1024451" y="764270"/>
                  </a:lnTo>
                  <a:lnTo>
                    <a:pt x="1028911" y="763403"/>
                  </a:lnTo>
                  <a:lnTo>
                    <a:pt x="1027372" y="764203"/>
                  </a:lnTo>
                  <a:lnTo>
                    <a:pt x="1022872" y="765146"/>
                  </a:lnTo>
                  <a:close/>
                </a:path>
                <a:path w="2127884" h="2143125">
                  <a:moveTo>
                    <a:pt x="1232271" y="1106167"/>
                  </a:moveTo>
                  <a:lnTo>
                    <a:pt x="1233446" y="1105658"/>
                  </a:lnTo>
                  <a:lnTo>
                    <a:pt x="1232561" y="1106063"/>
                  </a:lnTo>
                  <a:lnTo>
                    <a:pt x="1232271" y="1106167"/>
                  </a:lnTo>
                  <a:close/>
                </a:path>
                <a:path w="2127884" h="2143125">
                  <a:moveTo>
                    <a:pt x="1227039" y="1109790"/>
                  </a:moveTo>
                  <a:lnTo>
                    <a:pt x="1226393" y="1108712"/>
                  </a:lnTo>
                  <a:lnTo>
                    <a:pt x="1232271" y="1106167"/>
                  </a:lnTo>
                  <a:lnTo>
                    <a:pt x="1233141" y="1105854"/>
                  </a:lnTo>
                  <a:lnTo>
                    <a:pt x="1227039" y="1109790"/>
                  </a:lnTo>
                  <a:close/>
                </a:path>
                <a:path w="2127884" h="2143125">
                  <a:moveTo>
                    <a:pt x="1234785" y="1122718"/>
                  </a:moveTo>
                  <a:lnTo>
                    <a:pt x="1234355" y="1122000"/>
                  </a:lnTo>
                  <a:lnTo>
                    <a:pt x="1240234" y="1119453"/>
                  </a:lnTo>
                  <a:lnTo>
                    <a:pt x="1234785" y="1122718"/>
                  </a:lnTo>
                  <a:close/>
                </a:path>
                <a:path w="2127884" h="2143125">
                  <a:moveTo>
                    <a:pt x="1108909" y="912638"/>
                  </a:moveTo>
                  <a:lnTo>
                    <a:pt x="1108694" y="912279"/>
                  </a:lnTo>
                  <a:lnTo>
                    <a:pt x="1114141" y="909015"/>
                  </a:lnTo>
                  <a:lnTo>
                    <a:pt x="1108909" y="912638"/>
                  </a:lnTo>
                  <a:close/>
                </a:path>
                <a:path w="2127884" h="2143125">
                  <a:moveTo>
                    <a:pt x="1010439" y="773007"/>
                  </a:moveTo>
                  <a:lnTo>
                    <a:pt x="1009148" y="770852"/>
                  </a:lnTo>
                  <a:lnTo>
                    <a:pt x="1015648" y="766660"/>
                  </a:lnTo>
                  <a:lnTo>
                    <a:pt x="1022872" y="765146"/>
                  </a:lnTo>
                  <a:lnTo>
                    <a:pt x="1021118" y="766120"/>
                  </a:lnTo>
                  <a:lnTo>
                    <a:pt x="1021548" y="766839"/>
                  </a:lnTo>
                  <a:lnTo>
                    <a:pt x="1010439" y="773007"/>
                  </a:lnTo>
                  <a:close/>
                </a:path>
                <a:path w="2127884" h="2143125">
                  <a:moveTo>
                    <a:pt x="1007211" y="767620"/>
                  </a:moveTo>
                  <a:lnTo>
                    <a:pt x="986986" y="733863"/>
                  </a:lnTo>
                  <a:lnTo>
                    <a:pt x="997018" y="725900"/>
                  </a:lnTo>
                  <a:lnTo>
                    <a:pt x="1018321" y="761452"/>
                  </a:lnTo>
                  <a:lnTo>
                    <a:pt x="1009422" y="767191"/>
                  </a:lnTo>
                  <a:lnTo>
                    <a:pt x="1007211" y="767620"/>
                  </a:lnTo>
                  <a:close/>
                </a:path>
                <a:path w="2127884" h="2143125">
                  <a:moveTo>
                    <a:pt x="1015356" y="771330"/>
                  </a:moveTo>
                  <a:lnTo>
                    <a:pt x="1021763" y="767198"/>
                  </a:lnTo>
                  <a:lnTo>
                    <a:pt x="1021979" y="767557"/>
                  </a:lnTo>
                  <a:lnTo>
                    <a:pt x="1016531" y="770821"/>
                  </a:lnTo>
                  <a:lnTo>
                    <a:pt x="1015356" y="771330"/>
                  </a:lnTo>
                  <a:close/>
                </a:path>
                <a:path w="2127884" h="2143125">
                  <a:moveTo>
                    <a:pt x="1011085" y="774084"/>
                  </a:moveTo>
                  <a:lnTo>
                    <a:pt x="1016531" y="770821"/>
                  </a:lnTo>
                  <a:lnTo>
                    <a:pt x="1022409" y="768275"/>
                  </a:lnTo>
                  <a:lnTo>
                    <a:pt x="1011085" y="774084"/>
                  </a:lnTo>
                  <a:close/>
                </a:path>
                <a:path w="2127884" h="2143125">
                  <a:moveTo>
                    <a:pt x="1011085" y="774084"/>
                  </a:moveTo>
                  <a:lnTo>
                    <a:pt x="1022409" y="768275"/>
                  </a:lnTo>
                  <a:lnTo>
                    <a:pt x="1022839" y="768993"/>
                  </a:lnTo>
                  <a:lnTo>
                    <a:pt x="1011085" y="774084"/>
                  </a:lnTo>
                  <a:close/>
                </a:path>
                <a:path w="2127884" h="2143125">
                  <a:moveTo>
                    <a:pt x="1013667" y="778394"/>
                  </a:moveTo>
                  <a:lnTo>
                    <a:pt x="1011085" y="774084"/>
                  </a:lnTo>
                  <a:lnTo>
                    <a:pt x="1022839" y="768993"/>
                  </a:lnTo>
                  <a:lnTo>
                    <a:pt x="1024561" y="771866"/>
                  </a:lnTo>
                  <a:lnTo>
                    <a:pt x="1013667" y="778394"/>
                  </a:lnTo>
                  <a:close/>
                </a:path>
                <a:path w="2127884" h="2143125">
                  <a:moveTo>
                    <a:pt x="1016249" y="782703"/>
                  </a:moveTo>
                  <a:lnTo>
                    <a:pt x="1014527" y="779830"/>
                  </a:lnTo>
                  <a:lnTo>
                    <a:pt x="1025421" y="773303"/>
                  </a:lnTo>
                  <a:lnTo>
                    <a:pt x="1027358" y="776535"/>
                  </a:lnTo>
                  <a:lnTo>
                    <a:pt x="1016249" y="782703"/>
                  </a:lnTo>
                  <a:close/>
                </a:path>
                <a:path w="2127884" h="2143125">
                  <a:moveTo>
                    <a:pt x="1018185" y="785935"/>
                  </a:moveTo>
                  <a:lnTo>
                    <a:pt x="1017540" y="784858"/>
                  </a:lnTo>
                  <a:lnTo>
                    <a:pt x="1028434" y="778330"/>
                  </a:lnTo>
                  <a:lnTo>
                    <a:pt x="1029079" y="779408"/>
                  </a:lnTo>
                  <a:lnTo>
                    <a:pt x="1018185" y="785935"/>
                  </a:lnTo>
                  <a:close/>
                </a:path>
                <a:path w="2127884" h="2143125">
                  <a:moveTo>
                    <a:pt x="1019261" y="787731"/>
                  </a:moveTo>
                  <a:lnTo>
                    <a:pt x="1018400" y="786294"/>
                  </a:lnTo>
                  <a:lnTo>
                    <a:pt x="1029294" y="779767"/>
                  </a:lnTo>
                  <a:lnTo>
                    <a:pt x="1030155" y="781203"/>
                  </a:lnTo>
                  <a:lnTo>
                    <a:pt x="1019261" y="787731"/>
                  </a:lnTo>
                  <a:close/>
                </a:path>
                <a:path w="2127884" h="2143125">
                  <a:moveTo>
                    <a:pt x="1023134" y="794195"/>
                  </a:moveTo>
                  <a:lnTo>
                    <a:pt x="1020767" y="790245"/>
                  </a:lnTo>
                  <a:lnTo>
                    <a:pt x="1031662" y="783717"/>
                  </a:lnTo>
                  <a:lnTo>
                    <a:pt x="1034459" y="788385"/>
                  </a:lnTo>
                  <a:lnTo>
                    <a:pt x="1023134" y="794195"/>
                  </a:lnTo>
                  <a:close/>
                </a:path>
                <a:path w="2127884" h="2143125">
                  <a:moveTo>
                    <a:pt x="1025501" y="798145"/>
                  </a:moveTo>
                  <a:lnTo>
                    <a:pt x="1024641" y="796708"/>
                  </a:lnTo>
                  <a:lnTo>
                    <a:pt x="1035104" y="789463"/>
                  </a:lnTo>
                  <a:lnTo>
                    <a:pt x="1036180" y="791258"/>
                  </a:lnTo>
                  <a:lnTo>
                    <a:pt x="1025501" y="798145"/>
                  </a:lnTo>
                  <a:close/>
                </a:path>
                <a:path w="2127884" h="2143125">
                  <a:moveTo>
                    <a:pt x="1034538" y="813227"/>
                  </a:moveTo>
                  <a:lnTo>
                    <a:pt x="1027654" y="801736"/>
                  </a:lnTo>
                  <a:lnTo>
                    <a:pt x="1038117" y="794490"/>
                  </a:lnTo>
                  <a:lnTo>
                    <a:pt x="1045648" y="807059"/>
                  </a:lnTo>
                  <a:lnTo>
                    <a:pt x="1034538" y="813227"/>
                  </a:lnTo>
                  <a:close/>
                </a:path>
                <a:path w="2127884" h="2143125">
                  <a:moveTo>
                    <a:pt x="1039703" y="821846"/>
                  </a:moveTo>
                  <a:lnTo>
                    <a:pt x="1035399" y="814664"/>
                  </a:lnTo>
                  <a:lnTo>
                    <a:pt x="1046293" y="808136"/>
                  </a:lnTo>
                  <a:lnTo>
                    <a:pt x="1050812" y="815678"/>
                  </a:lnTo>
                  <a:lnTo>
                    <a:pt x="1039703" y="821846"/>
                  </a:lnTo>
                  <a:close/>
                </a:path>
                <a:path w="2127884" h="2143125">
                  <a:moveTo>
                    <a:pt x="1055195" y="847702"/>
                  </a:moveTo>
                  <a:lnTo>
                    <a:pt x="1051322" y="841238"/>
                  </a:lnTo>
                  <a:lnTo>
                    <a:pt x="1064798" y="839020"/>
                  </a:lnTo>
                  <a:lnTo>
                    <a:pt x="1066304" y="841534"/>
                  </a:lnTo>
                  <a:lnTo>
                    <a:pt x="1055195" y="847702"/>
                  </a:lnTo>
                  <a:close/>
                </a:path>
                <a:path w="2127884" h="2143125">
                  <a:moveTo>
                    <a:pt x="1064878" y="863862"/>
                  </a:moveTo>
                  <a:lnTo>
                    <a:pt x="1057132" y="850934"/>
                  </a:lnTo>
                  <a:lnTo>
                    <a:pt x="1068456" y="845125"/>
                  </a:lnTo>
                  <a:lnTo>
                    <a:pt x="1075987" y="857694"/>
                  </a:lnTo>
                  <a:lnTo>
                    <a:pt x="1064878" y="863862"/>
                  </a:lnTo>
                  <a:close/>
                </a:path>
                <a:path w="2127884" h="2143125">
                  <a:moveTo>
                    <a:pt x="1069181" y="871044"/>
                  </a:moveTo>
                  <a:lnTo>
                    <a:pt x="1067030" y="867453"/>
                  </a:lnTo>
                  <a:lnTo>
                    <a:pt x="1077924" y="860926"/>
                  </a:lnTo>
                  <a:lnTo>
                    <a:pt x="1078783" y="862364"/>
                  </a:lnTo>
                  <a:lnTo>
                    <a:pt x="1069181" y="871044"/>
                  </a:lnTo>
                  <a:close/>
                </a:path>
                <a:path w="2127884" h="2143125">
                  <a:moveTo>
                    <a:pt x="1071763" y="875354"/>
                  </a:moveTo>
                  <a:lnTo>
                    <a:pt x="1071334" y="874635"/>
                  </a:lnTo>
                  <a:lnTo>
                    <a:pt x="1081582" y="867031"/>
                  </a:lnTo>
                  <a:lnTo>
                    <a:pt x="1083088" y="869544"/>
                  </a:lnTo>
                  <a:lnTo>
                    <a:pt x="1071763" y="875354"/>
                  </a:lnTo>
                  <a:close/>
                </a:path>
                <a:path w="2127884" h="2143125">
                  <a:moveTo>
                    <a:pt x="1079510" y="888282"/>
                  </a:moveTo>
                  <a:lnTo>
                    <a:pt x="1078003" y="885768"/>
                  </a:lnTo>
                  <a:lnTo>
                    <a:pt x="1089113" y="879600"/>
                  </a:lnTo>
                  <a:lnTo>
                    <a:pt x="1079510" y="888282"/>
                  </a:lnTo>
                  <a:close/>
                </a:path>
                <a:path w="2127884" h="2143125">
                  <a:moveTo>
                    <a:pt x="1084028" y="895823"/>
                  </a:moveTo>
                  <a:lnTo>
                    <a:pt x="1081661" y="891873"/>
                  </a:lnTo>
                  <a:lnTo>
                    <a:pt x="1093201" y="886423"/>
                  </a:lnTo>
                  <a:lnTo>
                    <a:pt x="1094490" y="888579"/>
                  </a:lnTo>
                  <a:lnTo>
                    <a:pt x="1084028" y="895823"/>
                  </a:lnTo>
                  <a:close/>
                </a:path>
                <a:path w="2127884" h="2143125">
                  <a:moveTo>
                    <a:pt x="1085750" y="898696"/>
                  </a:moveTo>
                  <a:lnTo>
                    <a:pt x="1084028" y="895823"/>
                  </a:lnTo>
                  <a:lnTo>
                    <a:pt x="1095353" y="890014"/>
                  </a:lnTo>
                  <a:lnTo>
                    <a:pt x="1095997" y="891092"/>
                  </a:lnTo>
                  <a:lnTo>
                    <a:pt x="1085750" y="898696"/>
                  </a:lnTo>
                  <a:close/>
                </a:path>
                <a:path w="2127884" h="2143125">
                  <a:moveTo>
                    <a:pt x="1091560" y="908392"/>
                  </a:moveTo>
                  <a:lnTo>
                    <a:pt x="1100947" y="899351"/>
                  </a:lnTo>
                  <a:lnTo>
                    <a:pt x="1103960" y="904378"/>
                  </a:lnTo>
                  <a:lnTo>
                    <a:pt x="1091560" y="908392"/>
                  </a:lnTo>
                  <a:close/>
                </a:path>
                <a:path w="2127884" h="2143125">
                  <a:moveTo>
                    <a:pt x="1094572" y="913420"/>
                  </a:moveTo>
                  <a:lnTo>
                    <a:pt x="1093066" y="910906"/>
                  </a:lnTo>
                  <a:lnTo>
                    <a:pt x="1105036" y="906174"/>
                  </a:lnTo>
                  <a:lnTo>
                    <a:pt x="1094572" y="913420"/>
                  </a:lnTo>
                  <a:close/>
                </a:path>
                <a:path w="2127884" h="2143125">
                  <a:moveTo>
                    <a:pt x="1096724" y="917011"/>
                  </a:moveTo>
                  <a:lnTo>
                    <a:pt x="1095433" y="914856"/>
                  </a:lnTo>
                  <a:lnTo>
                    <a:pt x="1107187" y="909765"/>
                  </a:lnTo>
                  <a:lnTo>
                    <a:pt x="1096724" y="917011"/>
                  </a:lnTo>
                  <a:close/>
                </a:path>
                <a:path w="2127884" h="2143125">
                  <a:moveTo>
                    <a:pt x="1099736" y="922038"/>
                  </a:moveTo>
                  <a:lnTo>
                    <a:pt x="1098660" y="920243"/>
                  </a:lnTo>
                  <a:lnTo>
                    <a:pt x="1109554" y="913715"/>
                  </a:lnTo>
                  <a:lnTo>
                    <a:pt x="1099736" y="922038"/>
                  </a:lnTo>
                  <a:close/>
                </a:path>
                <a:path w="2127884" h="2143125">
                  <a:moveTo>
                    <a:pt x="1102964" y="927425"/>
                  </a:moveTo>
                  <a:lnTo>
                    <a:pt x="1101458" y="924911"/>
                  </a:lnTo>
                  <a:lnTo>
                    <a:pt x="1113212" y="919820"/>
                  </a:lnTo>
                  <a:lnTo>
                    <a:pt x="1102964" y="927425"/>
                  </a:lnTo>
                  <a:close/>
                </a:path>
                <a:path w="2127884" h="2143125">
                  <a:moveTo>
                    <a:pt x="1108558" y="936762"/>
                  </a:moveTo>
                  <a:lnTo>
                    <a:pt x="1105976" y="932453"/>
                  </a:lnTo>
                  <a:lnTo>
                    <a:pt x="1116655" y="925566"/>
                  </a:lnTo>
                  <a:lnTo>
                    <a:pt x="1118160" y="928081"/>
                  </a:lnTo>
                  <a:lnTo>
                    <a:pt x="1108558" y="936762"/>
                  </a:lnTo>
                  <a:close/>
                </a:path>
                <a:path w="2127884" h="2143125">
                  <a:moveTo>
                    <a:pt x="1118886" y="953999"/>
                  </a:moveTo>
                  <a:lnTo>
                    <a:pt x="1112431" y="943226"/>
                  </a:lnTo>
                  <a:lnTo>
                    <a:pt x="1123325" y="936698"/>
                  </a:lnTo>
                  <a:lnTo>
                    <a:pt x="1127627" y="943882"/>
                  </a:lnTo>
                  <a:lnTo>
                    <a:pt x="1118886" y="953999"/>
                  </a:lnTo>
                  <a:close/>
                </a:path>
                <a:path w="2127884" h="2143125">
                  <a:moveTo>
                    <a:pt x="1123190" y="961181"/>
                  </a:moveTo>
                  <a:lnTo>
                    <a:pt x="1120609" y="956871"/>
                  </a:lnTo>
                  <a:lnTo>
                    <a:pt x="1131072" y="949626"/>
                  </a:lnTo>
                  <a:lnTo>
                    <a:pt x="1133437" y="953578"/>
                  </a:lnTo>
                  <a:lnTo>
                    <a:pt x="1123190" y="961181"/>
                  </a:lnTo>
                  <a:close/>
                </a:path>
                <a:path w="2127884" h="2143125">
                  <a:moveTo>
                    <a:pt x="1124481" y="963336"/>
                  </a:moveTo>
                  <a:lnTo>
                    <a:pt x="1123190" y="961181"/>
                  </a:lnTo>
                  <a:lnTo>
                    <a:pt x="1135160" y="956449"/>
                  </a:lnTo>
                  <a:lnTo>
                    <a:pt x="1124481" y="963336"/>
                  </a:lnTo>
                  <a:close/>
                </a:path>
                <a:path w="2127884" h="2143125">
                  <a:moveTo>
                    <a:pt x="1132658" y="976982"/>
                  </a:moveTo>
                  <a:lnTo>
                    <a:pt x="1125342" y="964773"/>
                  </a:lnTo>
                  <a:lnTo>
                    <a:pt x="1136236" y="958245"/>
                  </a:lnTo>
                  <a:lnTo>
                    <a:pt x="1143767" y="970814"/>
                  </a:lnTo>
                  <a:lnTo>
                    <a:pt x="1132658" y="976982"/>
                  </a:lnTo>
                  <a:close/>
                </a:path>
                <a:path w="2127884" h="2143125">
                  <a:moveTo>
                    <a:pt x="1158478" y="1020076"/>
                  </a:moveTo>
                  <a:lnTo>
                    <a:pt x="1157402" y="1018280"/>
                  </a:lnTo>
                  <a:lnTo>
                    <a:pt x="1168297" y="1011752"/>
                  </a:lnTo>
                  <a:lnTo>
                    <a:pt x="1169157" y="1013189"/>
                  </a:lnTo>
                  <a:lnTo>
                    <a:pt x="1158478" y="1020076"/>
                  </a:lnTo>
                  <a:close/>
                </a:path>
                <a:path w="2127884" h="2143125">
                  <a:moveTo>
                    <a:pt x="1160415" y="1023308"/>
                  </a:moveTo>
                  <a:lnTo>
                    <a:pt x="1159769" y="1022230"/>
                  </a:lnTo>
                  <a:lnTo>
                    <a:pt x="1170664" y="1015703"/>
                  </a:lnTo>
                  <a:lnTo>
                    <a:pt x="1171309" y="1016780"/>
                  </a:lnTo>
                  <a:lnTo>
                    <a:pt x="1160415" y="1023308"/>
                  </a:lnTo>
                  <a:close/>
                </a:path>
                <a:path w="2127884" h="2143125">
                  <a:moveTo>
                    <a:pt x="1169883" y="1039109"/>
                  </a:moveTo>
                  <a:lnTo>
                    <a:pt x="1166440" y="1033363"/>
                  </a:lnTo>
                  <a:lnTo>
                    <a:pt x="1177334" y="1026835"/>
                  </a:lnTo>
                  <a:lnTo>
                    <a:pt x="1180561" y="1032222"/>
                  </a:lnTo>
                  <a:lnTo>
                    <a:pt x="1169883" y="1039109"/>
                  </a:lnTo>
                  <a:close/>
                </a:path>
                <a:path w="2127884" h="2143125">
                  <a:moveTo>
                    <a:pt x="1174832" y="1047368"/>
                  </a:moveTo>
                  <a:lnTo>
                    <a:pt x="1171389" y="1041622"/>
                  </a:lnTo>
                  <a:lnTo>
                    <a:pt x="1182498" y="1035454"/>
                  </a:lnTo>
                  <a:lnTo>
                    <a:pt x="1185294" y="1040124"/>
                  </a:lnTo>
                  <a:lnTo>
                    <a:pt x="1174832" y="1047368"/>
                  </a:lnTo>
                  <a:close/>
                </a:path>
                <a:path w="2127884" h="2143125">
                  <a:moveTo>
                    <a:pt x="1204525" y="1096925"/>
                  </a:moveTo>
                  <a:lnTo>
                    <a:pt x="1174832" y="1047368"/>
                  </a:lnTo>
                  <a:lnTo>
                    <a:pt x="1187662" y="1044073"/>
                  </a:lnTo>
                  <a:lnTo>
                    <a:pt x="1215850" y="1091116"/>
                  </a:lnTo>
                  <a:lnTo>
                    <a:pt x="1204525" y="1096925"/>
                  </a:lnTo>
                  <a:close/>
                </a:path>
                <a:path w="2127884" h="2143125">
                  <a:moveTo>
                    <a:pt x="1206677" y="1100516"/>
                  </a:moveTo>
                  <a:lnTo>
                    <a:pt x="1216926" y="1092911"/>
                  </a:lnTo>
                  <a:lnTo>
                    <a:pt x="1218647" y="1095784"/>
                  </a:lnTo>
                  <a:lnTo>
                    <a:pt x="1206677" y="1100516"/>
                  </a:lnTo>
                  <a:close/>
                </a:path>
                <a:path w="2127884" h="2143125">
                  <a:moveTo>
                    <a:pt x="1211841" y="1109135"/>
                  </a:moveTo>
                  <a:lnTo>
                    <a:pt x="1208829" y="1104107"/>
                  </a:lnTo>
                  <a:lnTo>
                    <a:pt x="1219938" y="1097939"/>
                  </a:lnTo>
                  <a:lnTo>
                    <a:pt x="1222951" y="1102967"/>
                  </a:lnTo>
                  <a:lnTo>
                    <a:pt x="1211841" y="1109135"/>
                  </a:lnTo>
                  <a:close/>
                </a:path>
                <a:path w="2127884" h="2143125">
                  <a:moveTo>
                    <a:pt x="1218296" y="1119908"/>
                  </a:moveTo>
                  <a:lnTo>
                    <a:pt x="1212487" y="1110212"/>
                  </a:lnTo>
                  <a:lnTo>
                    <a:pt x="1223166" y="1103326"/>
                  </a:lnTo>
                  <a:lnTo>
                    <a:pt x="1229191" y="1113381"/>
                  </a:lnTo>
                  <a:lnTo>
                    <a:pt x="1218296" y="1119908"/>
                  </a:lnTo>
                  <a:close/>
                </a:path>
                <a:path w="2127884" h="2143125">
                  <a:moveTo>
                    <a:pt x="1219803" y="1122423"/>
                  </a:moveTo>
                  <a:lnTo>
                    <a:pt x="1230912" y="1116254"/>
                  </a:lnTo>
                  <a:lnTo>
                    <a:pt x="1231558" y="1117331"/>
                  </a:lnTo>
                  <a:lnTo>
                    <a:pt x="1219803" y="1122423"/>
                  </a:lnTo>
                  <a:close/>
                </a:path>
                <a:path w="2127884" h="2143125">
                  <a:moveTo>
                    <a:pt x="1221309" y="1124936"/>
                  </a:moveTo>
                  <a:lnTo>
                    <a:pt x="1231773" y="1117691"/>
                  </a:lnTo>
                  <a:lnTo>
                    <a:pt x="1232634" y="1119127"/>
                  </a:lnTo>
                  <a:lnTo>
                    <a:pt x="1221309" y="1124936"/>
                  </a:lnTo>
                  <a:close/>
                </a:path>
                <a:path w="2127884" h="2143125">
                  <a:moveTo>
                    <a:pt x="1231207" y="1141455"/>
                  </a:moveTo>
                  <a:lnTo>
                    <a:pt x="1225828" y="1132478"/>
                  </a:lnTo>
                  <a:lnTo>
                    <a:pt x="1237367" y="1127027"/>
                  </a:lnTo>
                  <a:lnTo>
                    <a:pt x="1241886" y="1134569"/>
                  </a:lnTo>
                  <a:lnTo>
                    <a:pt x="1231207" y="1141455"/>
                  </a:lnTo>
                  <a:close/>
                </a:path>
                <a:path w="2127884" h="2143125">
                  <a:moveTo>
                    <a:pt x="1262622" y="1193885"/>
                  </a:moveTo>
                  <a:lnTo>
                    <a:pt x="1261117" y="1191371"/>
                  </a:lnTo>
                  <a:lnTo>
                    <a:pt x="1271364" y="1183766"/>
                  </a:lnTo>
                  <a:lnTo>
                    <a:pt x="1274162" y="1188435"/>
                  </a:lnTo>
                  <a:lnTo>
                    <a:pt x="1262622" y="1193885"/>
                  </a:lnTo>
                  <a:close/>
                </a:path>
                <a:path w="2127884" h="2143125">
                  <a:moveTo>
                    <a:pt x="1269723" y="1205736"/>
                  </a:moveTo>
                  <a:lnTo>
                    <a:pt x="1263699" y="1195680"/>
                  </a:lnTo>
                  <a:lnTo>
                    <a:pt x="1274162" y="1188435"/>
                  </a:lnTo>
                  <a:lnTo>
                    <a:pt x="1279970" y="1198133"/>
                  </a:lnTo>
                  <a:lnTo>
                    <a:pt x="1269723" y="1205736"/>
                  </a:lnTo>
                  <a:close/>
                </a:path>
                <a:path w="2127884" h="2143125">
                  <a:moveTo>
                    <a:pt x="1271445" y="1208609"/>
                  </a:moveTo>
                  <a:lnTo>
                    <a:pt x="1269723" y="1205736"/>
                  </a:lnTo>
                  <a:lnTo>
                    <a:pt x="1281693" y="1201004"/>
                  </a:lnTo>
                  <a:lnTo>
                    <a:pt x="1271445" y="1208609"/>
                  </a:lnTo>
                  <a:close/>
                </a:path>
                <a:path w="2127884" h="2143125">
                  <a:moveTo>
                    <a:pt x="1272951" y="1211123"/>
                  </a:moveTo>
                  <a:lnTo>
                    <a:pt x="1272521" y="1210404"/>
                  </a:lnTo>
                  <a:lnTo>
                    <a:pt x="1282769" y="1202799"/>
                  </a:lnTo>
                  <a:lnTo>
                    <a:pt x="1284706" y="1206032"/>
                  </a:lnTo>
                  <a:lnTo>
                    <a:pt x="1272951" y="1211123"/>
                  </a:lnTo>
                  <a:close/>
                </a:path>
                <a:path w="2127884" h="2143125">
                  <a:moveTo>
                    <a:pt x="1281127" y="1224769"/>
                  </a:moveTo>
                  <a:lnTo>
                    <a:pt x="1291806" y="1217883"/>
                  </a:lnTo>
                  <a:lnTo>
                    <a:pt x="1292236" y="1218600"/>
                  </a:lnTo>
                  <a:lnTo>
                    <a:pt x="1281127" y="1224769"/>
                  </a:lnTo>
                  <a:close/>
                </a:path>
                <a:path w="2127884" h="2143125">
                  <a:moveTo>
                    <a:pt x="1285215" y="1231592"/>
                  </a:moveTo>
                  <a:lnTo>
                    <a:pt x="1283495" y="1228718"/>
                  </a:lnTo>
                  <a:lnTo>
                    <a:pt x="1292237" y="1218601"/>
                  </a:lnTo>
                  <a:lnTo>
                    <a:pt x="1296109" y="1225064"/>
                  </a:lnTo>
                  <a:lnTo>
                    <a:pt x="1285215" y="1231592"/>
                  </a:lnTo>
                  <a:close/>
                </a:path>
                <a:path w="2127884" h="2143125">
                  <a:moveTo>
                    <a:pt x="1288443" y="1236979"/>
                  </a:moveTo>
                  <a:lnTo>
                    <a:pt x="1285861" y="1232669"/>
                  </a:lnTo>
                  <a:lnTo>
                    <a:pt x="1297616" y="1227578"/>
                  </a:lnTo>
                  <a:lnTo>
                    <a:pt x="1298475" y="1229016"/>
                  </a:lnTo>
                  <a:lnTo>
                    <a:pt x="1288443" y="1236979"/>
                  </a:lnTo>
                  <a:close/>
                </a:path>
                <a:path w="2127884" h="2143125">
                  <a:moveTo>
                    <a:pt x="1302430" y="1260321"/>
                  </a:moveTo>
                  <a:lnTo>
                    <a:pt x="1293608" y="1245596"/>
                  </a:lnTo>
                  <a:lnTo>
                    <a:pt x="1301704" y="1234401"/>
                  </a:lnTo>
                  <a:lnTo>
                    <a:pt x="1312892" y="1253077"/>
                  </a:lnTo>
                  <a:lnTo>
                    <a:pt x="1302430" y="1260321"/>
                  </a:lnTo>
                  <a:close/>
                </a:path>
                <a:path w="2127884" h="2143125">
                  <a:moveTo>
                    <a:pt x="1307594" y="1268940"/>
                  </a:moveTo>
                  <a:lnTo>
                    <a:pt x="1305657" y="1265708"/>
                  </a:lnTo>
                  <a:lnTo>
                    <a:pt x="1316551" y="1259180"/>
                  </a:lnTo>
                  <a:lnTo>
                    <a:pt x="1317841" y="1261336"/>
                  </a:lnTo>
                  <a:lnTo>
                    <a:pt x="1307594" y="1268940"/>
                  </a:lnTo>
                  <a:close/>
                </a:path>
                <a:path w="2127884" h="2143125">
                  <a:moveTo>
                    <a:pt x="1316415" y="1283663"/>
                  </a:moveTo>
                  <a:lnTo>
                    <a:pt x="1308670" y="1270736"/>
                  </a:lnTo>
                  <a:lnTo>
                    <a:pt x="1319994" y="1264926"/>
                  </a:lnTo>
                  <a:lnTo>
                    <a:pt x="1327094" y="1276776"/>
                  </a:lnTo>
                  <a:lnTo>
                    <a:pt x="1316415" y="1283663"/>
                  </a:lnTo>
                  <a:close/>
                </a:path>
                <a:path w="2127884" h="2143125">
                  <a:moveTo>
                    <a:pt x="1007642" y="768339"/>
                  </a:moveTo>
                  <a:lnTo>
                    <a:pt x="1009422" y="767191"/>
                  </a:lnTo>
                  <a:lnTo>
                    <a:pt x="1017157" y="765687"/>
                  </a:lnTo>
                  <a:lnTo>
                    <a:pt x="1015648" y="766660"/>
                  </a:lnTo>
                  <a:lnTo>
                    <a:pt x="1007642" y="768339"/>
                  </a:lnTo>
                  <a:close/>
                </a:path>
                <a:path w="2127884" h="2143125">
                  <a:moveTo>
                    <a:pt x="1011084" y="774084"/>
                  </a:moveTo>
                  <a:lnTo>
                    <a:pt x="1010654" y="773366"/>
                  </a:lnTo>
                  <a:lnTo>
                    <a:pt x="1015356" y="771330"/>
                  </a:lnTo>
                  <a:lnTo>
                    <a:pt x="1011084" y="774084"/>
                  </a:lnTo>
                  <a:close/>
                </a:path>
                <a:path w="2127884" h="2143125">
                  <a:moveTo>
                    <a:pt x="995241" y="772352"/>
                  </a:moveTo>
                  <a:lnTo>
                    <a:pt x="985559" y="756192"/>
                  </a:lnTo>
                  <a:lnTo>
                    <a:pt x="996668" y="750024"/>
                  </a:lnTo>
                  <a:lnTo>
                    <a:pt x="1006351" y="766184"/>
                  </a:lnTo>
                  <a:lnTo>
                    <a:pt x="995241" y="772352"/>
                  </a:lnTo>
                  <a:close/>
                </a:path>
                <a:path w="2127884" h="2143125">
                  <a:moveTo>
                    <a:pt x="997823" y="776662"/>
                  </a:moveTo>
                  <a:lnTo>
                    <a:pt x="996102" y="773789"/>
                  </a:lnTo>
                  <a:lnTo>
                    <a:pt x="1006566" y="766543"/>
                  </a:lnTo>
                  <a:lnTo>
                    <a:pt x="1009363" y="771211"/>
                  </a:lnTo>
                  <a:lnTo>
                    <a:pt x="997823" y="776662"/>
                  </a:lnTo>
                  <a:close/>
                </a:path>
                <a:path w="2127884" h="2143125">
                  <a:moveTo>
                    <a:pt x="999975" y="780253"/>
                  </a:moveTo>
                  <a:lnTo>
                    <a:pt x="999115" y="778816"/>
                  </a:lnTo>
                  <a:lnTo>
                    <a:pt x="1010009" y="772289"/>
                  </a:lnTo>
                  <a:lnTo>
                    <a:pt x="1010869" y="773725"/>
                  </a:lnTo>
                  <a:lnTo>
                    <a:pt x="999975" y="780253"/>
                  </a:lnTo>
                  <a:close/>
                </a:path>
                <a:path w="2127884" h="2143125">
                  <a:moveTo>
                    <a:pt x="1009013" y="795335"/>
                  </a:moveTo>
                  <a:lnTo>
                    <a:pt x="1000836" y="781689"/>
                  </a:lnTo>
                  <a:lnTo>
                    <a:pt x="1011730" y="775162"/>
                  </a:lnTo>
                  <a:lnTo>
                    <a:pt x="1021198" y="790963"/>
                  </a:lnTo>
                  <a:lnTo>
                    <a:pt x="1009013" y="795335"/>
                  </a:lnTo>
                  <a:close/>
                </a:path>
                <a:path w="2127884" h="2143125">
                  <a:moveTo>
                    <a:pt x="1019986" y="813650"/>
                  </a:moveTo>
                  <a:lnTo>
                    <a:pt x="1010949" y="798567"/>
                  </a:lnTo>
                  <a:lnTo>
                    <a:pt x="1021843" y="792040"/>
                  </a:lnTo>
                  <a:lnTo>
                    <a:pt x="1030880" y="807123"/>
                  </a:lnTo>
                  <a:lnTo>
                    <a:pt x="1019986" y="813650"/>
                  </a:lnTo>
                  <a:close/>
                </a:path>
                <a:path w="2127884" h="2143125">
                  <a:moveTo>
                    <a:pt x="1023860" y="820114"/>
                  </a:moveTo>
                  <a:lnTo>
                    <a:pt x="1020417" y="814368"/>
                  </a:lnTo>
                  <a:lnTo>
                    <a:pt x="1032171" y="809277"/>
                  </a:lnTo>
                  <a:lnTo>
                    <a:pt x="1034108" y="812509"/>
                  </a:lnTo>
                  <a:lnTo>
                    <a:pt x="1023860" y="820114"/>
                  </a:lnTo>
                  <a:close/>
                </a:path>
                <a:path w="2127884" h="2143125">
                  <a:moveTo>
                    <a:pt x="1025151" y="822269"/>
                  </a:moveTo>
                  <a:lnTo>
                    <a:pt x="1023860" y="820114"/>
                  </a:lnTo>
                  <a:lnTo>
                    <a:pt x="1034754" y="813587"/>
                  </a:lnTo>
                  <a:lnTo>
                    <a:pt x="1036690" y="816819"/>
                  </a:lnTo>
                  <a:lnTo>
                    <a:pt x="1025151" y="822269"/>
                  </a:lnTo>
                  <a:close/>
                </a:path>
                <a:path w="2127884" h="2143125">
                  <a:moveTo>
                    <a:pt x="1035598" y="829116"/>
                  </a:moveTo>
                  <a:lnTo>
                    <a:pt x="1042069" y="825796"/>
                  </a:lnTo>
                  <a:lnTo>
                    <a:pt x="1043791" y="828669"/>
                  </a:lnTo>
                  <a:lnTo>
                    <a:pt x="1035598" y="829116"/>
                  </a:lnTo>
                  <a:close/>
                </a:path>
                <a:path w="2127884" h="2143125">
                  <a:moveTo>
                    <a:pt x="1031775" y="831077"/>
                  </a:moveTo>
                  <a:lnTo>
                    <a:pt x="1045943" y="832260"/>
                  </a:lnTo>
                  <a:lnTo>
                    <a:pt x="1046373" y="832978"/>
                  </a:lnTo>
                  <a:lnTo>
                    <a:pt x="1031775" y="831077"/>
                  </a:lnTo>
                  <a:close/>
                </a:path>
                <a:path w="2127884" h="2143125">
                  <a:moveTo>
                    <a:pt x="1040428" y="847766"/>
                  </a:moveTo>
                  <a:lnTo>
                    <a:pt x="1034833" y="838429"/>
                  </a:lnTo>
                  <a:lnTo>
                    <a:pt x="1046803" y="833697"/>
                  </a:lnTo>
                  <a:lnTo>
                    <a:pt x="1051537" y="841597"/>
                  </a:lnTo>
                  <a:lnTo>
                    <a:pt x="1040428" y="847766"/>
                  </a:lnTo>
                  <a:close/>
                </a:path>
                <a:path w="2127884" h="2143125">
                  <a:moveTo>
                    <a:pt x="1056781" y="875058"/>
                  </a:moveTo>
                  <a:lnTo>
                    <a:pt x="1041504" y="849561"/>
                  </a:lnTo>
                  <a:lnTo>
                    <a:pt x="1052398" y="843034"/>
                  </a:lnTo>
                  <a:lnTo>
                    <a:pt x="1068105" y="869249"/>
                  </a:lnTo>
                  <a:lnTo>
                    <a:pt x="1056781" y="875058"/>
                  </a:lnTo>
                  <a:close/>
                </a:path>
                <a:path w="2127884" h="2143125">
                  <a:moveTo>
                    <a:pt x="1060654" y="881522"/>
                  </a:moveTo>
                  <a:lnTo>
                    <a:pt x="1058072" y="877213"/>
                  </a:lnTo>
                  <a:lnTo>
                    <a:pt x="1068751" y="870326"/>
                  </a:lnTo>
                  <a:lnTo>
                    <a:pt x="1071763" y="875354"/>
                  </a:lnTo>
                  <a:lnTo>
                    <a:pt x="1060654" y="881522"/>
                  </a:lnTo>
                  <a:close/>
                </a:path>
                <a:path w="2127884" h="2143125">
                  <a:moveTo>
                    <a:pt x="1073565" y="903069"/>
                  </a:moveTo>
                  <a:lnTo>
                    <a:pt x="1061300" y="882599"/>
                  </a:lnTo>
                  <a:lnTo>
                    <a:pt x="1071979" y="875713"/>
                  </a:lnTo>
                  <a:lnTo>
                    <a:pt x="1085535" y="898337"/>
                  </a:lnTo>
                  <a:lnTo>
                    <a:pt x="1073565" y="903069"/>
                  </a:lnTo>
                  <a:close/>
                </a:path>
                <a:path w="2127884" h="2143125">
                  <a:moveTo>
                    <a:pt x="1090348" y="931080"/>
                  </a:moveTo>
                  <a:lnTo>
                    <a:pt x="1075932" y="907018"/>
                  </a:lnTo>
                  <a:lnTo>
                    <a:pt x="1085535" y="898337"/>
                  </a:lnTo>
                  <a:lnTo>
                    <a:pt x="1101242" y="924552"/>
                  </a:lnTo>
                  <a:lnTo>
                    <a:pt x="1090348" y="931080"/>
                  </a:lnTo>
                  <a:close/>
                </a:path>
                <a:path w="2127884" h="2143125">
                  <a:moveTo>
                    <a:pt x="1102828" y="951908"/>
                  </a:moveTo>
                  <a:lnTo>
                    <a:pt x="1093361" y="936107"/>
                  </a:lnTo>
                  <a:lnTo>
                    <a:pt x="1103179" y="927784"/>
                  </a:lnTo>
                  <a:lnTo>
                    <a:pt x="1113507" y="945021"/>
                  </a:lnTo>
                  <a:lnTo>
                    <a:pt x="1112633" y="946033"/>
                  </a:lnTo>
                  <a:lnTo>
                    <a:pt x="1102828" y="951908"/>
                  </a:lnTo>
                  <a:close/>
                </a:path>
                <a:path w="2127884" h="2143125">
                  <a:moveTo>
                    <a:pt x="1112633" y="946033"/>
                  </a:moveTo>
                  <a:lnTo>
                    <a:pt x="1113507" y="945021"/>
                  </a:lnTo>
                  <a:lnTo>
                    <a:pt x="1113722" y="945380"/>
                  </a:lnTo>
                  <a:lnTo>
                    <a:pt x="1112633" y="946033"/>
                  </a:lnTo>
                  <a:close/>
                </a:path>
                <a:path w="2127884" h="2143125">
                  <a:moveTo>
                    <a:pt x="1110144" y="964118"/>
                  </a:moveTo>
                  <a:lnTo>
                    <a:pt x="1104765" y="955139"/>
                  </a:lnTo>
                  <a:lnTo>
                    <a:pt x="1112633" y="946033"/>
                  </a:lnTo>
                  <a:lnTo>
                    <a:pt x="1113722" y="945380"/>
                  </a:lnTo>
                  <a:lnTo>
                    <a:pt x="1119962" y="955795"/>
                  </a:lnTo>
                  <a:lnTo>
                    <a:pt x="1110144" y="964118"/>
                  </a:lnTo>
                  <a:close/>
                </a:path>
                <a:path w="2127884" h="2143125">
                  <a:moveTo>
                    <a:pt x="1130155" y="997515"/>
                  </a:moveTo>
                  <a:lnTo>
                    <a:pt x="1111866" y="966991"/>
                  </a:lnTo>
                  <a:lnTo>
                    <a:pt x="1122114" y="959386"/>
                  </a:lnTo>
                  <a:lnTo>
                    <a:pt x="1141049" y="990988"/>
                  </a:lnTo>
                  <a:lnTo>
                    <a:pt x="1130155" y="997515"/>
                  </a:lnTo>
                  <a:close/>
                </a:path>
                <a:path w="2127884" h="2143125">
                  <a:moveTo>
                    <a:pt x="1143711" y="1020139"/>
                  </a:moveTo>
                  <a:lnTo>
                    <a:pt x="1131016" y="998952"/>
                  </a:lnTo>
                  <a:lnTo>
                    <a:pt x="1141910" y="992424"/>
                  </a:lnTo>
                  <a:lnTo>
                    <a:pt x="1156327" y="1016484"/>
                  </a:lnTo>
                  <a:lnTo>
                    <a:pt x="1143711" y="1020139"/>
                  </a:lnTo>
                  <a:close/>
                </a:path>
                <a:path w="2127884" h="2143125">
                  <a:moveTo>
                    <a:pt x="1146939" y="1025526"/>
                  </a:moveTo>
                  <a:lnTo>
                    <a:pt x="1145433" y="1023012"/>
                  </a:lnTo>
                  <a:lnTo>
                    <a:pt x="1156972" y="1017562"/>
                  </a:lnTo>
                  <a:lnTo>
                    <a:pt x="1157833" y="1018998"/>
                  </a:lnTo>
                  <a:lnTo>
                    <a:pt x="1146939" y="1025526"/>
                  </a:lnTo>
                  <a:close/>
                </a:path>
                <a:path w="2127884" h="2143125">
                  <a:moveTo>
                    <a:pt x="1151242" y="1032708"/>
                  </a:moveTo>
                  <a:lnTo>
                    <a:pt x="1147369" y="1026244"/>
                  </a:lnTo>
                  <a:lnTo>
                    <a:pt x="1159124" y="1021153"/>
                  </a:lnTo>
                  <a:lnTo>
                    <a:pt x="1161706" y="1025462"/>
                  </a:lnTo>
                  <a:lnTo>
                    <a:pt x="1151242" y="1032708"/>
                  </a:lnTo>
                  <a:close/>
                </a:path>
                <a:path w="2127884" h="2143125">
                  <a:moveTo>
                    <a:pt x="1174911" y="1072210"/>
                  </a:moveTo>
                  <a:lnTo>
                    <a:pt x="1152103" y="1034145"/>
                  </a:lnTo>
                  <a:lnTo>
                    <a:pt x="1164288" y="1029772"/>
                  </a:lnTo>
                  <a:lnTo>
                    <a:pt x="1186451" y="1066760"/>
                  </a:lnTo>
                  <a:lnTo>
                    <a:pt x="1174911" y="1072210"/>
                  </a:lnTo>
                  <a:close/>
                </a:path>
                <a:path w="2127884" h="2143125">
                  <a:moveTo>
                    <a:pt x="1185024" y="1089088"/>
                  </a:moveTo>
                  <a:lnTo>
                    <a:pt x="1176633" y="1075083"/>
                  </a:lnTo>
                  <a:lnTo>
                    <a:pt x="1187312" y="1068197"/>
                  </a:lnTo>
                  <a:lnTo>
                    <a:pt x="1196134" y="1082920"/>
                  </a:lnTo>
                  <a:lnTo>
                    <a:pt x="1185024" y="1089088"/>
                  </a:lnTo>
                  <a:close/>
                </a:path>
                <a:path w="2127884" h="2143125">
                  <a:moveTo>
                    <a:pt x="1190404" y="1098066"/>
                  </a:moveTo>
                  <a:lnTo>
                    <a:pt x="1186315" y="1091243"/>
                  </a:lnTo>
                  <a:lnTo>
                    <a:pt x="1198070" y="1086152"/>
                  </a:lnTo>
                  <a:lnTo>
                    <a:pt x="1201943" y="1092616"/>
                  </a:lnTo>
                  <a:lnTo>
                    <a:pt x="1190404" y="1098066"/>
                  </a:lnTo>
                  <a:close/>
                </a:path>
                <a:path w="2127884" h="2143125">
                  <a:moveTo>
                    <a:pt x="1195568" y="1106685"/>
                  </a:moveTo>
                  <a:lnTo>
                    <a:pt x="1191695" y="1100221"/>
                  </a:lnTo>
                  <a:lnTo>
                    <a:pt x="1204095" y="1096207"/>
                  </a:lnTo>
                  <a:lnTo>
                    <a:pt x="1206677" y="1100516"/>
                  </a:lnTo>
                  <a:lnTo>
                    <a:pt x="1195568" y="1106685"/>
                  </a:lnTo>
                  <a:close/>
                </a:path>
                <a:path w="2127884" h="2143125">
                  <a:moveTo>
                    <a:pt x="1207187" y="1126077"/>
                  </a:moveTo>
                  <a:lnTo>
                    <a:pt x="1204605" y="1121768"/>
                  </a:lnTo>
                  <a:lnTo>
                    <a:pt x="1215499" y="1115240"/>
                  </a:lnTo>
                  <a:lnTo>
                    <a:pt x="1217651" y="1118831"/>
                  </a:lnTo>
                  <a:lnTo>
                    <a:pt x="1207187" y="1126077"/>
                  </a:lnTo>
                  <a:close/>
                </a:path>
                <a:path w="2127884" h="2143125">
                  <a:moveTo>
                    <a:pt x="1233223" y="1169530"/>
                  </a:moveTo>
                  <a:lnTo>
                    <a:pt x="1232363" y="1168092"/>
                  </a:lnTo>
                  <a:lnTo>
                    <a:pt x="1240029" y="1156179"/>
                  </a:lnTo>
                  <a:lnTo>
                    <a:pt x="1244978" y="1164439"/>
                  </a:lnTo>
                  <a:lnTo>
                    <a:pt x="1233223" y="1169530"/>
                  </a:lnTo>
                  <a:close/>
                </a:path>
                <a:path w="2127884" h="2143125">
                  <a:moveTo>
                    <a:pt x="1257107" y="1209390"/>
                  </a:moveTo>
                  <a:lnTo>
                    <a:pt x="1267571" y="1202145"/>
                  </a:lnTo>
                  <a:lnTo>
                    <a:pt x="1269077" y="1204658"/>
                  </a:lnTo>
                  <a:lnTo>
                    <a:pt x="1257107" y="1209390"/>
                  </a:lnTo>
                  <a:close/>
                </a:path>
                <a:path w="2127884" h="2143125">
                  <a:moveTo>
                    <a:pt x="1269372" y="1229860"/>
                  </a:moveTo>
                  <a:lnTo>
                    <a:pt x="1262487" y="1218368"/>
                  </a:lnTo>
                  <a:lnTo>
                    <a:pt x="1272950" y="1211122"/>
                  </a:lnTo>
                  <a:lnTo>
                    <a:pt x="1279621" y="1222255"/>
                  </a:lnTo>
                  <a:lnTo>
                    <a:pt x="1269372" y="1229860"/>
                  </a:lnTo>
                  <a:close/>
                </a:path>
                <a:path w="2127884" h="2143125">
                  <a:moveTo>
                    <a:pt x="1270663" y="1232014"/>
                  </a:moveTo>
                  <a:lnTo>
                    <a:pt x="1269372" y="1229860"/>
                  </a:lnTo>
                  <a:lnTo>
                    <a:pt x="1281557" y="1225487"/>
                  </a:lnTo>
                  <a:lnTo>
                    <a:pt x="1270663" y="1232014"/>
                  </a:lnTo>
                  <a:close/>
                </a:path>
                <a:path w="2127884" h="2143125">
                  <a:moveTo>
                    <a:pt x="1276904" y="1242429"/>
                  </a:moveTo>
                  <a:lnTo>
                    <a:pt x="1276689" y="1242070"/>
                  </a:lnTo>
                  <a:lnTo>
                    <a:pt x="1287367" y="1235184"/>
                  </a:lnTo>
                  <a:lnTo>
                    <a:pt x="1287798" y="1235902"/>
                  </a:lnTo>
                  <a:lnTo>
                    <a:pt x="1276904" y="1242429"/>
                  </a:lnTo>
                  <a:close/>
                </a:path>
                <a:path w="2127884" h="2143125">
                  <a:moveTo>
                    <a:pt x="1290890" y="1265772"/>
                  </a:moveTo>
                  <a:lnTo>
                    <a:pt x="1286156" y="1257870"/>
                  </a:lnTo>
                  <a:lnTo>
                    <a:pt x="1294898" y="1247752"/>
                  </a:lnTo>
                  <a:lnTo>
                    <a:pt x="1298987" y="1254576"/>
                  </a:lnTo>
                  <a:lnTo>
                    <a:pt x="1298325" y="1260623"/>
                  </a:lnTo>
                  <a:lnTo>
                    <a:pt x="1290890" y="1265772"/>
                  </a:lnTo>
                  <a:close/>
                </a:path>
                <a:path w="2127884" h="2143125">
                  <a:moveTo>
                    <a:pt x="1298325" y="1260623"/>
                  </a:moveTo>
                  <a:lnTo>
                    <a:pt x="1298987" y="1254576"/>
                  </a:lnTo>
                  <a:lnTo>
                    <a:pt x="1299202" y="1254935"/>
                  </a:lnTo>
                  <a:lnTo>
                    <a:pt x="1298526" y="1260484"/>
                  </a:lnTo>
                  <a:lnTo>
                    <a:pt x="1298325" y="1260623"/>
                  </a:lnTo>
                  <a:close/>
                </a:path>
                <a:path w="2127884" h="2143125">
                  <a:moveTo>
                    <a:pt x="1298526" y="1260484"/>
                  </a:moveTo>
                  <a:lnTo>
                    <a:pt x="1299202" y="1254935"/>
                  </a:lnTo>
                  <a:lnTo>
                    <a:pt x="1301354" y="1258526"/>
                  </a:lnTo>
                  <a:lnTo>
                    <a:pt x="1298526" y="1260484"/>
                  </a:lnTo>
                  <a:close/>
                </a:path>
                <a:path w="2127884" h="2143125">
                  <a:moveTo>
                    <a:pt x="1297029" y="1272766"/>
                  </a:moveTo>
                  <a:lnTo>
                    <a:pt x="1297282" y="1270693"/>
                  </a:lnTo>
                  <a:lnTo>
                    <a:pt x="1306303" y="1266786"/>
                  </a:lnTo>
                  <a:lnTo>
                    <a:pt x="1297029" y="1272766"/>
                  </a:lnTo>
                  <a:close/>
                </a:path>
                <a:path w="2127884" h="2143125">
                  <a:moveTo>
                    <a:pt x="1299712" y="1280495"/>
                  </a:moveTo>
                  <a:lnTo>
                    <a:pt x="1296700" y="1275468"/>
                  </a:lnTo>
                  <a:lnTo>
                    <a:pt x="1307594" y="1268940"/>
                  </a:lnTo>
                  <a:lnTo>
                    <a:pt x="1310606" y="1273968"/>
                  </a:lnTo>
                  <a:lnTo>
                    <a:pt x="1299712" y="1280495"/>
                  </a:lnTo>
                  <a:close/>
                </a:path>
                <a:path w="2127884" h="2143125">
                  <a:moveTo>
                    <a:pt x="1307027" y="1292704"/>
                  </a:moveTo>
                  <a:lnTo>
                    <a:pt x="1303586" y="1286959"/>
                  </a:lnTo>
                  <a:lnTo>
                    <a:pt x="1312758" y="1277559"/>
                  </a:lnTo>
                  <a:lnTo>
                    <a:pt x="1317922" y="1286177"/>
                  </a:lnTo>
                  <a:lnTo>
                    <a:pt x="1307027" y="1292704"/>
                  </a:lnTo>
                  <a:close/>
                </a:path>
                <a:path w="2127884" h="2143125">
                  <a:moveTo>
                    <a:pt x="1297220" y="1270720"/>
                  </a:moveTo>
                  <a:lnTo>
                    <a:pt x="1298325" y="1260623"/>
                  </a:lnTo>
                  <a:lnTo>
                    <a:pt x="1298526" y="1260484"/>
                  </a:lnTo>
                  <a:lnTo>
                    <a:pt x="1297282" y="1270693"/>
                  </a:lnTo>
                  <a:close/>
                </a:path>
                <a:path w="2127884" h="2143125">
                  <a:moveTo>
                    <a:pt x="1030315" y="830887"/>
                  </a:moveTo>
                  <a:lnTo>
                    <a:pt x="1029454" y="829451"/>
                  </a:lnTo>
                  <a:lnTo>
                    <a:pt x="1035598" y="829116"/>
                  </a:lnTo>
                  <a:lnTo>
                    <a:pt x="1031877" y="831025"/>
                  </a:lnTo>
                  <a:lnTo>
                    <a:pt x="1030315" y="830887"/>
                  </a:lnTo>
                  <a:close/>
                </a:path>
                <a:path w="2127884" h="2143125">
                  <a:moveTo>
                    <a:pt x="1296993" y="1272789"/>
                  </a:moveTo>
                  <a:lnTo>
                    <a:pt x="1297220" y="1270720"/>
                  </a:lnTo>
                  <a:lnTo>
                    <a:pt x="1297029" y="1272766"/>
                  </a:lnTo>
                  <a:close/>
                </a:path>
                <a:path w="2127884" h="2143125">
                  <a:moveTo>
                    <a:pt x="1295624" y="1273672"/>
                  </a:moveTo>
                  <a:lnTo>
                    <a:pt x="1294548" y="1271877"/>
                  </a:lnTo>
                  <a:lnTo>
                    <a:pt x="1297220" y="1270720"/>
                  </a:lnTo>
                  <a:lnTo>
                    <a:pt x="1297001" y="1272719"/>
                  </a:lnTo>
                  <a:lnTo>
                    <a:pt x="1295624" y="1273672"/>
                  </a:lnTo>
                  <a:close/>
                </a:path>
                <a:path w="2127884" h="2143125">
                  <a:moveTo>
                    <a:pt x="1296700" y="1275468"/>
                  </a:moveTo>
                  <a:lnTo>
                    <a:pt x="1296993" y="1272789"/>
                  </a:lnTo>
                  <a:lnTo>
                    <a:pt x="1296700" y="1275468"/>
                  </a:lnTo>
                  <a:close/>
                </a:path>
                <a:path w="2127884" h="2143125">
                  <a:moveTo>
                    <a:pt x="1030316" y="830887"/>
                  </a:moveTo>
                  <a:lnTo>
                    <a:pt x="1031877" y="831025"/>
                  </a:lnTo>
                  <a:lnTo>
                    <a:pt x="1030316" y="830887"/>
                  </a:lnTo>
                  <a:close/>
                </a:path>
                <a:path w="2127884" h="2143125">
                  <a:moveTo>
                    <a:pt x="1030745" y="831605"/>
                  </a:moveTo>
                  <a:lnTo>
                    <a:pt x="1030315" y="830887"/>
                  </a:lnTo>
                  <a:lnTo>
                    <a:pt x="1031775" y="831077"/>
                  </a:lnTo>
                  <a:lnTo>
                    <a:pt x="1030745" y="831605"/>
                  </a:lnTo>
                  <a:close/>
                </a:path>
                <a:path w="2127884" h="2143125">
                  <a:moveTo>
                    <a:pt x="979398" y="770620"/>
                  </a:moveTo>
                  <a:lnTo>
                    <a:pt x="974449" y="762361"/>
                  </a:lnTo>
                  <a:lnTo>
                    <a:pt x="985774" y="756551"/>
                  </a:lnTo>
                  <a:lnTo>
                    <a:pt x="991368" y="765888"/>
                  </a:lnTo>
                  <a:lnTo>
                    <a:pt x="979398" y="770620"/>
                  </a:lnTo>
                  <a:close/>
                </a:path>
                <a:path w="2127884" h="2143125">
                  <a:moveTo>
                    <a:pt x="985854" y="781394"/>
                  </a:moveTo>
                  <a:lnTo>
                    <a:pt x="980474" y="772416"/>
                  </a:lnTo>
                  <a:lnTo>
                    <a:pt x="992874" y="768402"/>
                  </a:lnTo>
                  <a:lnTo>
                    <a:pt x="997178" y="775584"/>
                  </a:lnTo>
                  <a:lnTo>
                    <a:pt x="985854" y="781394"/>
                  </a:lnTo>
                  <a:close/>
                </a:path>
                <a:path w="2127884" h="2143125">
                  <a:moveTo>
                    <a:pt x="987145" y="783548"/>
                  </a:moveTo>
                  <a:lnTo>
                    <a:pt x="998039" y="777021"/>
                  </a:lnTo>
                  <a:lnTo>
                    <a:pt x="998254" y="777380"/>
                  </a:lnTo>
                  <a:lnTo>
                    <a:pt x="990991" y="781732"/>
                  </a:lnTo>
                  <a:lnTo>
                    <a:pt x="987145" y="783548"/>
                  </a:lnTo>
                  <a:close/>
                </a:path>
                <a:path w="2127884" h="2143125">
                  <a:moveTo>
                    <a:pt x="990991" y="781732"/>
                  </a:moveTo>
                  <a:lnTo>
                    <a:pt x="998254" y="777380"/>
                  </a:lnTo>
                  <a:lnTo>
                    <a:pt x="998684" y="778098"/>
                  </a:lnTo>
                  <a:lnTo>
                    <a:pt x="990991" y="781732"/>
                  </a:lnTo>
                  <a:close/>
                </a:path>
                <a:path w="2127884" h="2143125">
                  <a:moveTo>
                    <a:pt x="988866" y="786421"/>
                  </a:moveTo>
                  <a:lnTo>
                    <a:pt x="987360" y="783907"/>
                  </a:lnTo>
                  <a:lnTo>
                    <a:pt x="991760" y="781368"/>
                  </a:lnTo>
                  <a:lnTo>
                    <a:pt x="998684" y="778098"/>
                  </a:lnTo>
                  <a:lnTo>
                    <a:pt x="999760" y="779894"/>
                  </a:lnTo>
                  <a:lnTo>
                    <a:pt x="988866" y="786421"/>
                  </a:lnTo>
                  <a:close/>
                </a:path>
                <a:path w="2127884" h="2143125">
                  <a:moveTo>
                    <a:pt x="990587" y="789294"/>
                  </a:moveTo>
                  <a:lnTo>
                    <a:pt x="989727" y="787858"/>
                  </a:lnTo>
                  <a:lnTo>
                    <a:pt x="1000621" y="781330"/>
                  </a:lnTo>
                  <a:lnTo>
                    <a:pt x="1001481" y="782767"/>
                  </a:lnTo>
                  <a:lnTo>
                    <a:pt x="990587" y="789294"/>
                  </a:lnTo>
                  <a:close/>
                </a:path>
                <a:path w="2127884" h="2143125">
                  <a:moveTo>
                    <a:pt x="992739" y="792885"/>
                  </a:moveTo>
                  <a:lnTo>
                    <a:pt x="991878" y="791449"/>
                  </a:lnTo>
                  <a:lnTo>
                    <a:pt x="1002772" y="784921"/>
                  </a:lnTo>
                  <a:lnTo>
                    <a:pt x="1004924" y="788512"/>
                  </a:lnTo>
                  <a:lnTo>
                    <a:pt x="992739" y="792885"/>
                  </a:lnTo>
                  <a:close/>
                </a:path>
                <a:path w="2127884" h="2143125">
                  <a:moveTo>
                    <a:pt x="997903" y="801504"/>
                  </a:moveTo>
                  <a:lnTo>
                    <a:pt x="995752" y="797913"/>
                  </a:lnTo>
                  <a:lnTo>
                    <a:pt x="1007076" y="792103"/>
                  </a:lnTo>
                  <a:lnTo>
                    <a:pt x="1008582" y="794617"/>
                  </a:lnTo>
                  <a:lnTo>
                    <a:pt x="997903" y="801504"/>
                  </a:lnTo>
                  <a:close/>
                </a:path>
                <a:path w="2127884" h="2143125">
                  <a:moveTo>
                    <a:pt x="1002207" y="808686"/>
                  </a:moveTo>
                  <a:lnTo>
                    <a:pt x="997903" y="801504"/>
                  </a:lnTo>
                  <a:lnTo>
                    <a:pt x="1009013" y="795335"/>
                  </a:lnTo>
                  <a:lnTo>
                    <a:pt x="1013101" y="802158"/>
                  </a:lnTo>
                  <a:lnTo>
                    <a:pt x="1002207" y="808686"/>
                  </a:lnTo>
                  <a:close/>
                </a:path>
                <a:path w="2127884" h="2143125">
                  <a:moveTo>
                    <a:pt x="1012965" y="826642"/>
                  </a:moveTo>
                  <a:lnTo>
                    <a:pt x="1002637" y="809404"/>
                  </a:lnTo>
                  <a:lnTo>
                    <a:pt x="1013746" y="803236"/>
                  </a:lnTo>
                  <a:lnTo>
                    <a:pt x="1024075" y="820473"/>
                  </a:lnTo>
                  <a:lnTo>
                    <a:pt x="1012965" y="826642"/>
                  </a:lnTo>
                  <a:close/>
                </a:path>
                <a:path w="2127884" h="2143125">
                  <a:moveTo>
                    <a:pt x="1019636" y="837774"/>
                  </a:moveTo>
                  <a:lnTo>
                    <a:pt x="1014041" y="828437"/>
                  </a:lnTo>
                  <a:lnTo>
                    <a:pt x="1024935" y="821910"/>
                  </a:lnTo>
                  <a:lnTo>
                    <a:pt x="1029669" y="829810"/>
                  </a:lnTo>
                  <a:lnTo>
                    <a:pt x="1019636" y="837774"/>
                  </a:lnTo>
                  <a:close/>
                </a:path>
                <a:path w="2127884" h="2143125">
                  <a:moveTo>
                    <a:pt x="1022433" y="842443"/>
                  </a:moveTo>
                  <a:lnTo>
                    <a:pt x="1019851" y="838133"/>
                  </a:lnTo>
                  <a:lnTo>
                    <a:pt x="1032251" y="834119"/>
                  </a:lnTo>
                  <a:lnTo>
                    <a:pt x="1035909" y="840224"/>
                  </a:lnTo>
                  <a:lnTo>
                    <a:pt x="1028340" y="842417"/>
                  </a:lnTo>
                  <a:lnTo>
                    <a:pt x="1022433" y="842443"/>
                  </a:lnTo>
                  <a:close/>
                </a:path>
                <a:path w="2127884" h="2143125">
                  <a:moveTo>
                    <a:pt x="1030394" y="855730"/>
                  </a:moveTo>
                  <a:lnTo>
                    <a:pt x="1023294" y="843879"/>
                  </a:lnTo>
                  <a:lnTo>
                    <a:pt x="1028340" y="842417"/>
                  </a:lnTo>
                  <a:lnTo>
                    <a:pt x="1037200" y="842379"/>
                  </a:lnTo>
                  <a:lnTo>
                    <a:pt x="1041073" y="848843"/>
                  </a:lnTo>
                  <a:lnTo>
                    <a:pt x="1030394" y="855730"/>
                  </a:lnTo>
                  <a:close/>
                </a:path>
                <a:path w="2127884" h="2143125">
                  <a:moveTo>
                    <a:pt x="1086985" y="950176"/>
                  </a:moveTo>
                  <a:lnTo>
                    <a:pt x="1031470" y="857525"/>
                  </a:lnTo>
                  <a:lnTo>
                    <a:pt x="1043440" y="852793"/>
                  </a:lnTo>
                  <a:lnTo>
                    <a:pt x="1096803" y="941853"/>
                  </a:lnTo>
                  <a:lnTo>
                    <a:pt x="1086985" y="950176"/>
                  </a:lnTo>
                  <a:close/>
                </a:path>
                <a:path w="2127884" h="2143125">
                  <a:moveTo>
                    <a:pt x="1105490" y="981060"/>
                  </a:moveTo>
                  <a:lnTo>
                    <a:pt x="1089782" y="954845"/>
                  </a:lnTo>
                  <a:lnTo>
                    <a:pt x="1100461" y="947958"/>
                  </a:lnTo>
                  <a:lnTo>
                    <a:pt x="1116384" y="974532"/>
                  </a:lnTo>
                  <a:lnTo>
                    <a:pt x="1105490" y="981060"/>
                  </a:lnTo>
                  <a:close/>
                </a:path>
                <a:path w="2127884" h="2143125">
                  <a:moveTo>
                    <a:pt x="1110869" y="990037"/>
                  </a:moveTo>
                  <a:lnTo>
                    <a:pt x="1106351" y="982496"/>
                  </a:lnTo>
                  <a:lnTo>
                    <a:pt x="1117245" y="975969"/>
                  </a:lnTo>
                  <a:lnTo>
                    <a:pt x="1120042" y="980637"/>
                  </a:lnTo>
                  <a:lnTo>
                    <a:pt x="1114501" y="987862"/>
                  </a:lnTo>
                  <a:lnTo>
                    <a:pt x="1110869" y="990037"/>
                  </a:lnTo>
                  <a:close/>
                </a:path>
                <a:path w="2127884" h="2143125">
                  <a:moveTo>
                    <a:pt x="1117095" y="986307"/>
                  </a:moveTo>
                  <a:lnTo>
                    <a:pt x="1121118" y="982433"/>
                  </a:lnTo>
                  <a:lnTo>
                    <a:pt x="1121764" y="983510"/>
                  </a:lnTo>
                  <a:lnTo>
                    <a:pt x="1117095" y="986307"/>
                  </a:lnTo>
                  <a:close/>
                </a:path>
                <a:path w="2127884" h="2143125">
                  <a:moveTo>
                    <a:pt x="1158423" y="1069401"/>
                  </a:moveTo>
                  <a:lnTo>
                    <a:pt x="1111730" y="991474"/>
                  </a:lnTo>
                  <a:lnTo>
                    <a:pt x="1113072" y="990182"/>
                  </a:lnTo>
                  <a:lnTo>
                    <a:pt x="1122409" y="984587"/>
                  </a:lnTo>
                  <a:lnTo>
                    <a:pt x="1169102" y="1062515"/>
                  </a:lnTo>
                  <a:lnTo>
                    <a:pt x="1158423" y="1069401"/>
                  </a:lnTo>
                  <a:close/>
                </a:path>
                <a:path w="2127884" h="2143125">
                  <a:moveTo>
                    <a:pt x="1163587" y="1078019"/>
                  </a:moveTo>
                  <a:lnTo>
                    <a:pt x="1158638" y="1069760"/>
                  </a:lnTo>
                  <a:lnTo>
                    <a:pt x="1170178" y="1064310"/>
                  </a:lnTo>
                  <a:lnTo>
                    <a:pt x="1175772" y="1073646"/>
                  </a:lnTo>
                  <a:lnTo>
                    <a:pt x="1163587" y="1078019"/>
                  </a:lnTo>
                  <a:close/>
                </a:path>
                <a:path w="2127884" h="2143125">
                  <a:moveTo>
                    <a:pt x="1197369" y="1134400"/>
                  </a:moveTo>
                  <a:lnTo>
                    <a:pt x="1195863" y="1131886"/>
                  </a:lnTo>
                  <a:lnTo>
                    <a:pt x="1206112" y="1124282"/>
                  </a:lnTo>
                  <a:lnTo>
                    <a:pt x="1208694" y="1128591"/>
                  </a:lnTo>
                  <a:lnTo>
                    <a:pt x="1197369" y="1134400"/>
                  </a:lnTo>
                  <a:close/>
                </a:path>
                <a:path w="2127884" h="2143125">
                  <a:moveTo>
                    <a:pt x="1215874" y="1165284"/>
                  </a:moveTo>
                  <a:lnTo>
                    <a:pt x="1205976" y="1148765"/>
                  </a:lnTo>
                  <a:lnTo>
                    <a:pt x="1217516" y="1143315"/>
                  </a:lnTo>
                  <a:lnTo>
                    <a:pt x="1226553" y="1158397"/>
                  </a:lnTo>
                  <a:lnTo>
                    <a:pt x="1215874" y="1165284"/>
                  </a:lnTo>
                  <a:close/>
                </a:path>
                <a:path w="2127884" h="2143125">
                  <a:moveTo>
                    <a:pt x="1218887" y="1170311"/>
                  </a:moveTo>
                  <a:lnTo>
                    <a:pt x="1215874" y="1165284"/>
                  </a:lnTo>
                  <a:lnTo>
                    <a:pt x="1228274" y="1161270"/>
                  </a:lnTo>
                  <a:lnTo>
                    <a:pt x="1228705" y="1161988"/>
                  </a:lnTo>
                  <a:lnTo>
                    <a:pt x="1218887" y="1170311"/>
                  </a:lnTo>
                  <a:close/>
                </a:path>
                <a:path w="2127884" h="2143125">
                  <a:moveTo>
                    <a:pt x="1224696" y="1180007"/>
                  </a:moveTo>
                  <a:lnTo>
                    <a:pt x="1224481" y="1179648"/>
                  </a:lnTo>
                  <a:lnTo>
                    <a:pt x="1235160" y="1172762"/>
                  </a:lnTo>
                  <a:lnTo>
                    <a:pt x="1235806" y="1173839"/>
                  </a:lnTo>
                  <a:lnTo>
                    <a:pt x="1224696" y="1180007"/>
                  </a:lnTo>
                  <a:close/>
                </a:path>
                <a:path w="2127884" h="2143125">
                  <a:moveTo>
                    <a:pt x="1256542" y="1233156"/>
                  </a:moveTo>
                  <a:lnTo>
                    <a:pt x="1252884" y="1227051"/>
                  </a:lnTo>
                  <a:lnTo>
                    <a:pt x="1263563" y="1220164"/>
                  </a:lnTo>
                  <a:lnTo>
                    <a:pt x="1266575" y="1225192"/>
                  </a:lnTo>
                  <a:lnTo>
                    <a:pt x="1256542" y="1233156"/>
                  </a:lnTo>
                  <a:close/>
                </a:path>
                <a:path w="2127884" h="2143125">
                  <a:moveTo>
                    <a:pt x="1260415" y="1239620"/>
                  </a:moveTo>
                  <a:lnTo>
                    <a:pt x="1259770" y="1238543"/>
                  </a:lnTo>
                  <a:lnTo>
                    <a:pt x="1270448" y="1231656"/>
                  </a:lnTo>
                  <a:lnTo>
                    <a:pt x="1270663" y="1232014"/>
                  </a:lnTo>
                  <a:lnTo>
                    <a:pt x="1269449" y="1233794"/>
                  </a:lnTo>
                  <a:lnTo>
                    <a:pt x="1260415" y="1239620"/>
                  </a:lnTo>
                  <a:close/>
                </a:path>
                <a:path w="2127884" h="2143125">
                  <a:moveTo>
                    <a:pt x="1263642" y="1245006"/>
                  </a:moveTo>
                  <a:lnTo>
                    <a:pt x="1262782" y="1243569"/>
                  </a:lnTo>
                  <a:lnTo>
                    <a:pt x="1269449" y="1233794"/>
                  </a:lnTo>
                  <a:lnTo>
                    <a:pt x="1271094" y="1232733"/>
                  </a:lnTo>
                  <a:lnTo>
                    <a:pt x="1274536" y="1238479"/>
                  </a:lnTo>
                  <a:lnTo>
                    <a:pt x="1263642" y="1245006"/>
                  </a:lnTo>
                  <a:close/>
                </a:path>
                <a:path w="2127884" h="2143125">
                  <a:moveTo>
                    <a:pt x="1266440" y="1249675"/>
                  </a:moveTo>
                  <a:lnTo>
                    <a:pt x="1264073" y="1245724"/>
                  </a:lnTo>
                  <a:lnTo>
                    <a:pt x="1275182" y="1239556"/>
                  </a:lnTo>
                  <a:lnTo>
                    <a:pt x="1275612" y="1240274"/>
                  </a:lnTo>
                  <a:lnTo>
                    <a:pt x="1266440" y="1249675"/>
                  </a:lnTo>
                  <a:close/>
                </a:path>
                <a:path w="2127884" h="2143125">
                  <a:moveTo>
                    <a:pt x="1273756" y="1261884"/>
                  </a:moveTo>
                  <a:lnTo>
                    <a:pt x="1267085" y="1250752"/>
                  </a:lnTo>
                  <a:lnTo>
                    <a:pt x="1277979" y="1244224"/>
                  </a:lnTo>
                  <a:lnTo>
                    <a:pt x="1283143" y="1252843"/>
                  </a:lnTo>
                  <a:lnTo>
                    <a:pt x="1273756" y="1261884"/>
                  </a:lnTo>
                  <a:close/>
                </a:path>
                <a:path w="2127884" h="2143125">
                  <a:moveTo>
                    <a:pt x="1277198" y="1267630"/>
                  </a:moveTo>
                  <a:lnTo>
                    <a:pt x="1275047" y="1264039"/>
                  </a:lnTo>
                  <a:lnTo>
                    <a:pt x="1285941" y="1257511"/>
                  </a:lnTo>
                  <a:lnTo>
                    <a:pt x="1287662" y="1260384"/>
                  </a:lnTo>
                  <a:lnTo>
                    <a:pt x="1277198" y="1267630"/>
                  </a:lnTo>
                  <a:close/>
                </a:path>
                <a:path w="2127884" h="2143125">
                  <a:moveTo>
                    <a:pt x="1285590" y="1281636"/>
                  </a:moveTo>
                  <a:lnTo>
                    <a:pt x="1277629" y="1268348"/>
                  </a:lnTo>
                  <a:lnTo>
                    <a:pt x="1288523" y="1261821"/>
                  </a:lnTo>
                  <a:lnTo>
                    <a:pt x="1296915" y="1275827"/>
                  </a:lnTo>
                  <a:lnTo>
                    <a:pt x="1285590" y="1281636"/>
                  </a:lnTo>
                  <a:close/>
                </a:path>
                <a:path w="2127884" h="2143125">
                  <a:moveTo>
                    <a:pt x="1289464" y="1288100"/>
                  </a:moveTo>
                  <a:lnTo>
                    <a:pt x="1286666" y="1283432"/>
                  </a:lnTo>
                  <a:lnTo>
                    <a:pt x="1297130" y="1276186"/>
                  </a:lnTo>
                  <a:lnTo>
                    <a:pt x="1299282" y="1279777"/>
                  </a:lnTo>
                  <a:lnTo>
                    <a:pt x="1289464" y="1288100"/>
                  </a:lnTo>
                  <a:close/>
                </a:path>
                <a:path w="2127884" h="2143125">
                  <a:moveTo>
                    <a:pt x="1292691" y="1293487"/>
                  </a:moveTo>
                  <a:lnTo>
                    <a:pt x="1290970" y="1290614"/>
                  </a:lnTo>
                  <a:lnTo>
                    <a:pt x="1301003" y="1282650"/>
                  </a:lnTo>
                  <a:lnTo>
                    <a:pt x="1303800" y="1287318"/>
                  </a:lnTo>
                  <a:lnTo>
                    <a:pt x="1292691" y="1293487"/>
                  </a:lnTo>
                  <a:close/>
                </a:path>
                <a:path w="2127884" h="2143125">
                  <a:moveTo>
                    <a:pt x="1299576" y="1304977"/>
                  </a:moveTo>
                  <a:lnTo>
                    <a:pt x="1296564" y="1299951"/>
                  </a:lnTo>
                  <a:lnTo>
                    <a:pt x="1306813" y="1292346"/>
                  </a:lnTo>
                  <a:lnTo>
                    <a:pt x="1309825" y="1297373"/>
                  </a:lnTo>
                  <a:lnTo>
                    <a:pt x="1299576" y="1304977"/>
                  </a:lnTo>
                  <a:close/>
                </a:path>
                <a:path w="2127884" h="2143125">
                  <a:moveTo>
                    <a:pt x="1112423" y="990571"/>
                  </a:moveTo>
                  <a:lnTo>
                    <a:pt x="1114501" y="987862"/>
                  </a:lnTo>
                  <a:lnTo>
                    <a:pt x="1117095" y="986307"/>
                  </a:lnTo>
                  <a:lnTo>
                    <a:pt x="1113072" y="990182"/>
                  </a:lnTo>
                  <a:lnTo>
                    <a:pt x="1112423" y="990571"/>
                  </a:lnTo>
                  <a:close/>
                </a:path>
                <a:path w="2127884" h="2143125">
                  <a:moveTo>
                    <a:pt x="1023294" y="843879"/>
                  </a:moveTo>
                  <a:lnTo>
                    <a:pt x="1022433" y="842443"/>
                  </a:lnTo>
                  <a:lnTo>
                    <a:pt x="1028340" y="842417"/>
                  </a:lnTo>
                  <a:lnTo>
                    <a:pt x="1023294" y="843879"/>
                  </a:lnTo>
                  <a:close/>
                </a:path>
                <a:path w="2127884" h="2143125">
                  <a:moveTo>
                    <a:pt x="1111730" y="991474"/>
                  </a:moveTo>
                  <a:lnTo>
                    <a:pt x="1111515" y="991115"/>
                  </a:lnTo>
                  <a:lnTo>
                    <a:pt x="1112423" y="990571"/>
                  </a:lnTo>
                  <a:lnTo>
                    <a:pt x="1111730" y="991474"/>
                  </a:lnTo>
                  <a:close/>
                </a:path>
                <a:path w="2127884" h="2143125">
                  <a:moveTo>
                    <a:pt x="979048" y="794744"/>
                  </a:moveTo>
                  <a:lnTo>
                    <a:pt x="962910" y="767811"/>
                  </a:lnTo>
                  <a:lnTo>
                    <a:pt x="973804" y="761283"/>
                  </a:lnTo>
                  <a:lnTo>
                    <a:pt x="989942" y="788217"/>
                  </a:lnTo>
                  <a:lnTo>
                    <a:pt x="979048" y="794744"/>
                  </a:lnTo>
                  <a:close/>
                </a:path>
                <a:path w="2127884" h="2143125">
                  <a:moveTo>
                    <a:pt x="981845" y="799413"/>
                  </a:moveTo>
                  <a:lnTo>
                    <a:pt x="979908" y="796181"/>
                  </a:lnTo>
                  <a:lnTo>
                    <a:pt x="990803" y="789653"/>
                  </a:lnTo>
                  <a:lnTo>
                    <a:pt x="993169" y="793603"/>
                  </a:lnTo>
                  <a:lnTo>
                    <a:pt x="981845" y="799413"/>
                  </a:lnTo>
                  <a:close/>
                </a:path>
                <a:path w="2127884" h="2143125">
                  <a:moveTo>
                    <a:pt x="997983" y="826346"/>
                  </a:moveTo>
                  <a:lnTo>
                    <a:pt x="983136" y="801567"/>
                  </a:lnTo>
                  <a:lnTo>
                    <a:pt x="995536" y="797554"/>
                  </a:lnTo>
                  <a:lnTo>
                    <a:pt x="1009092" y="820178"/>
                  </a:lnTo>
                  <a:lnTo>
                    <a:pt x="997983" y="826346"/>
                  </a:lnTo>
                  <a:close/>
                </a:path>
                <a:path w="2127884" h="2143125">
                  <a:moveTo>
                    <a:pt x="998629" y="827423"/>
                  </a:moveTo>
                  <a:lnTo>
                    <a:pt x="998413" y="827064"/>
                  </a:lnTo>
                  <a:lnTo>
                    <a:pt x="1009523" y="820896"/>
                  </a:lnTo>
                  <a:lnTo>
                    <a:pt x="998629" y="827423"/>
                  </a:lnTo>
                  <a:close/>
                </a:path>
                <a:path w="2127884" h="2143125">
                  <a:moveTo>
                    <a:pt x="998844" y="827783"/>
                  </a:moveTo>
                  <a:lnTo>
                    <a:pt x="998629" y="827423"/>
                  </a:lnTo>
                  <a:lnTo>
                    <a:pt x="1009523" y="820896"/>
                  </a:lnTo>
                  <a:lnTo>
                    <a:pt x="1009738" y="821255"/>
                  </a:lnTo>
                  <a:lnTo>
                    <a:pt x="998844" y="827783"/>
                  </a:lnTo>
                  <a:close/>
                </a:path>
                <a:path w="2127884" h="2143125">
                  <a:moveTo>
                    <a:pt x="1141934" y="1066592"/>
                  </a:moveTo>
                  <a:lnTo>
                    <a:pt x="998844" y="827783"/>
                  </a:lnTo>
                  <a:lnTo>
                    <a:pt x="1009738" y="821255"/>
                  </a:lnTo>
                  <a:lnTo>
                    <a:pt x="1153259" y="1060782"/>
                  </a:lnTo>
                  <a:lnTo>
                    <a:pt x="1141934" y="1066592"/>
                  </a:lnTo>
                  <a:close/>
                </a:path>
                <a:path w="2127884" h="2143125">
                  <a:moveTo>
                    <a:pt x="1145593" y="1072696"/>
                  </a:moveTo>
                  <a:lnTo>
                    <a:pt x="1156271" y="1065810"/>
                  </a:lnTo>
                  <a:lnTo>
                    <a:pt x="1156486" y="1066169"/>
                  </a:lnTo>
                  <a:lnTo>
                    <a:pt x="1145593" y="1072696"/>
                  </a:lnTo>
                  <a:close/>
                </a:path>
                <a:path w="2127884" h="2143125">
                  <a:moveTo>
                    <a:pt x="1156486" y="1066169"/>
                  </a:moveTo>
                  <a:close/>
                </a:path>
                <a:path w="2127884" h="2143125">
                  <a:moveTo>
                    <a:pt x="1148116" y="1071965"/>
                  </a:moveTo>
                  <a:lnTo>
                    <a:pt x="1156486" y="1066169"/>
                  </a:lnTo>
                  <a:lnTo>
                    <a:pt x="1158207" y="1069042"/>
                  </a:lnTo>
                  <a:lnTo>
                    <a:pt x="1148116" y="1071965"/>
                  </a:lnTo>
                  <a:close/>
                </a:path>
                <a:path w="2127884" h="2143125">
                  <a:moveTo>
                    <a:pt x="1165388" y="1105735"/>
                  </a:moveTo>
                  <a:lnTo>
                    <a:pt x="1161945" y="1099989"/>
                  </a:lnTo>
                  <a:lnTo>
                    <a:pt x="1173055" y="1093821"/>
                  </a:lnTo>
                  <a:lnTo>
                    <a:pt x="1177573" y="1101362"/>
                  </a:lnTo>
                  <a:lnTo>
                    <a:pt x="1165388" y="1105735"/>
                  </a:lnTo>
                  <a:close/>
                </a:path>
                <a:path w="2127884" h="2143125">
                  <a:moveTo>
                    <a:pt x="1185830" y="1139851"/>
                  </a:moveTo>
                  <a:lnTo>
                    <a:pt x="1184323" y="1137337"/>
                  </a:lnTo>
                  <a:lnTo>
                    <a:pt x="1195217" y="1130809"/>
                  </a:lnTo>
                  <a:lnTo>
                    <a:pt x="1198015" y="1135478"/>
                  </a:lnTo>
                  <a:lnTo>
                    <a:pt x="1185830" y="1139851"/>
                  </a:lnTo>
                  <a:close/>
                </a:path>
                <a:path w="2127884" h="2143125">
                  <a:moveTo>
                    <a:pt x="1198525" y="1161038"/>
                  </a:moveTo>
                  <a:lnTo>
                    <a:pt x="1193792" y="1153137"/>
                  </a:lnTo>
                  <a:lnTo>
                    <a:pt x="1204255" y="1145892"/>
                  </a:lnTo>
                  <a:lnTo>
                    <a:pt x="1209203" y="1154152"/>
                  </a:lnTo>
                  <a:lnTo>
                    <a:pt x="1198525" y="1161038"/>
                  </a:lnTo>
                  <a:close/>
                </a:path>
                <a:path w="2127884" h="2143125">
                  <a:moveTo>
                    <a:pt x="1205410" y="1172530"/>
                  </a:moveTo>
                  <a:lnTo>
                    <a:pt x="1214798" y="1163488"/>
                  </a:lnTo>
                  <a:lnTo>
                    <a:pt x="1216520" y="1166361"/>
                  </a:lnTo>
                  <a:lnTo>
                    <a:pt x="1205410" y="1172530"/>
                  </a:lnTo>
                  <a:close/>
                </a:path>
                <a:path w="2127884" h="2143125">
                  <a:moveTo>
                    <a:pt x="1210144" y="1180430"/>
                  </a:moveTo>
                  <a:lnTo>
                    <a:pt x="1207132" y="1175403"/>
                  </a:lnTo>
                  <a:lnTo>
                    <a:pt x="1218671" y="1169952"/>
                  </a:lnTo>
                  <a:lnTo>
                    <a:pt x="1221469" y="1174621"/>
                  </a:lnTo>
                  <a:lnTo>
                    <a:pt x="1210144" y="1180430"/>
                  </a:lnTo>
                  <a:close/>
                </a:path>
                <a:path w="2127884" h="2143125">
                  <a:moveTo>
                    <a:pt x="1223270" y="1202336"/>
                  </a:moveTo>
                  <a:lnTo>
                    <a:pt x="1219398" y="1195871"/>
                  </a:lnTo>
                  <a:lnTo>
                    <a:pt x="1229645" y="1188267"/>
                  </a:lnTo>
                  <a:lnTo>
                    <a:pt x="1234594" y="1196527"/>
                  </a:lnTo>
                  <a:lnTo>
                    <a:pt x="1223270" y="1202336"/>
                  </a:lnTo>
                  <a:close/>
                </a:path>
                <a:path w="2127884" h="2143125">
                  <a:moveTo>
                    <a:pt x="1246509" y="1241120"/>
                  </a:moveTo>
                  <a:lnTo>
                    <a:pt x="1245218" y="1238965"/>
                  </a:lnTo>
                  <a:lnTo>
                    <a:pt x="1255896" y="1232079"/>
                  </a:lnTo>
                  <a:lnTo>
                    <a:pt x="1257618" y="1234952"/>
                  </a:lnTo>
                  <a:lnTo>
                    <a:pt x="1246509" y="1241120"/>
                  </a:lnTo>
                  <a:close/>
                </a:path>
                <a:path w="2127884" h="2143125">
                  <a:moveTo>
                    <a:pt x="1253179" y="1252252"/>
                  </a:moveTo>
                  <a:lnTo>
                    <a:pt x="1252965" y="1251892"/>
                  </a:lnTo>
                  <a:lnTo>
                    <a:pt x="1263212" y="1244288"/>
                  </a:lnTo>
                  <a:lnTo>
                    <a:pt x="1264073" y="1245725"/>
                  </a:lnTo>
                  <a:lnTo>
                    <a:pt x="1253179" y="1252252"/>
                  </a:lnTo>
                  <a:close/>
                </a:path>
                <a:path w="2127884" h="2143125">
                  <a:moveTo>
                    <a:pt x="1267165" y="1275594"/>
                  </a:moveTo>
                  <a:lnTo>
                    <a:pt x="1255977" y="1256919"/>
                  </a:lnTo>
                  <a:lnTo>
                    <a:pt x="1265364" y="1247879"/>
                  </a:lnTo>
                  <a:lnTo>
                    <a:pt x="1278274" y="1269425"/>
                  </a:lnTo>
                  <a:lnTo>
                    <a:pt x="1267165" y="1275594"/>
                  </a:lnTo>
                  <a:close/>
                </a:path>
                <a:path w="2127884" h="2143125">
                  <a:moveTo>
                    <a:pt x="1271899" y="1283495"/>
                  </a:moveTo>
                  <a:lnTo>
                    <a:pt x="1271468" y="1282776"/>
                  </a:lnTo>
                  <a:lnTo>
                    <a:pt x="1282577" y="1276608"/>
                  </a:lnTo>
                  <a:lnTo>
                    <a:pt x="1282793" y="1276968"/>
                  </a:lnTo>
                  <a:lnTo>
                    <a:pt x="1271899" y="1283495"/>
                  </a:lnTo>
                  <a:close/>
                </a:path>
                <a:path w="2127884" h="2143125">
                  <a:moveTo>
                    <a:pt x="1277278" y="1292473"/>
                  </a:moveTo>
                  <a:lnTo>
                    <a:pt x="1272760" y="1284932"/>
                  </a:lnTo>
                  <a:lnTo>
                    <a:pt x="1283654" y="1278404"/>
                  </a:lnTo>
                  <a:lnTo>
                    <a:pt x="1287526" y="1284868"/>
                  </a:lnTo>
                  <a:lnTo>
                    <a:pt x="1277278" y="1292473"/>
                  </a:lnTo>
                  <a:close/>
                </a:path>
                <a:path w="2127884" h="2143125">
                  <a:moveTo>
                    <a:pt x="1278139" y="1293909"/>
                  </a:moveTo>
                  <a:lnTo>
                    <a:pt x="1289033" y="1287382"/>
                  </a:lnTo>
                  <a:lnTo>
                    <a:pt x="1289248" y="1287741"/>
                  </a:lnTo>
                  <a:lnTo>
                    <a:pt x="1281986" y="1292093"/>
                  </a:lnTo>
                  <a:lnTo>
                    <a:pt x="1278139" y="1293909"/>
                  </a:lnTo>
                  <a:close/>
                </a:path>
                <a:path w="2127884" h="2143125">
                  <a:moveTo>
                    <a:pt x="1278785" y="1294987"/>
                  </a:moveTo>
                  <a:lnTo>
                    <a:pt x="1278354" y="1294268"/>
                  </a:lnTo>
                  <a:lnTo>
                    <a:pt x="1281986" y="1292093"/>
                  </a:lnTo>
                  <a:lnTo>
                    <a:pt x="1289679" y="1288459"/>
                  </a:lnTo>
                  <a:lnTo>
                    <a:pt x="1289894" y="1288818"/>
                  </a:lnTo>
                  <a:lnTo>
                    <a:pt x="1278785" y="1294987"/>
                  </a:lnTo>
                  <a:close/>
                </a:path>
                <a:path w="2127884" h="2143125">
                  <a:moveTo>
                    <a:pt x="1282873" y="1301810"/>
                  </a:moveTo>
                  <a:lnTo>
                    <a:pt x="1280292" y="1297499"/>
                  </a:lnTo>
                  <a:lnTo>
                    <a:pt x="1290754" y="1290254"/>
                  </a:lnTo>
                  <a:lnTo>
                    <a:pt x="1292045" y="1292410"/>
                  </a:lnTo>
                  <a:lnTo>
                    <a:pt x="1282873" y="1301810"/>
                  </a:lnTo>
                  <a:close/>
                </a:path>
                <a:path w="2127884" h="2143125">
                  <a:moveTo>
                    <a:pt x="1286531" y="1307915"/>
                  </a:moveTo>
                  <a:lnTo>
                    <a:pt x="1284165" y="1303964"/>
                  </a:lnTo>
                  <a:lnTo>
                    <a:pt x="1293982" y="1295642"/>
                  </a:lnTo>
                  <a:lnTo>
                    <a:pt x="1296133" y="1299233"/>
                  </a:lnTo>
                  <a:lnTo>
                    <a:pt x="1286531" y="1307915"/>
                  </a:lnTo>
                  <a:close/>
                </a:path>
                <a:path w="2127884" h="2143125">
                  <a:moveTo>
                    <a:pt x="1292125" y="1317251"/>
                  </a:moveTo>
                  <a:lnTo>
                    <a:pt x="1288252" y="1310788"/>
                  </a:lnTo>
                  <a:lnTo>
                    <a:pt x="1299146" y="1304260"/>
                  </a:lnTo>
                  <a:lnTo>
                    <a:pt x="1302588" y="1310005"/>
                  </a:lnTo>
                  <a:lnTo>
                    <a:pt x="1292125" y="1317251"/>
                  </a:lnTo>
                  <a:close/>
                </a:path>
                <a:path w="2127884" h="2143125">
                  <a:moveTo>
                    <a:pt x="1296859" y="1325152"/>
                  </a:moveTo>
                  <a:lnTo>
                    <a:pt x="1295998" y="1323716"/>
                  </a:lnTo>
                  <a:lnTo>
                    <a:pt x="1306893" y="1317188"/>
                  </a:lnTo>
                  <a:lnTo>
                    <a:pt x="1307753" y="1318624"/>
                  </a:lnTo>
                  <a:lnTo>
                    <a:pt x="1296859" y="1325152"/>
                  </a:lnTo>
                  <a:close/>
                </a:path>
                <a:path w="2127884" h="2143125">
                  <a:moveTo>
                    <a:pt x="1278354" y="1294268"/>
                  </a:moveTo>
                  <a:lnTo>
                    <a:pt x="1278139" y="1293909"/>
                  </a:lnTo>
                  <a:lnTo>
                    <a:pt x="1281986" y="1292093"/>
                  </a:lnTo>
                  <a:lnTo>
                    <a:pt x="1278354" y="1294268"/>
                  </a:lnTo>
                  <a:close/>
                </a:path>
                <a:path w="2127884" h="2143125">
                  <a:moveTo>
                    <a:pt x="1146022" y="1073415"/>
                  </a:moveTo>
                  <a:lnTo>
                    <a:pt x="1145592" y="1072697"/>
                  </a:lnTo>
                  <a:lnTo>
                    <a:pt x="1148116" y="1071965"/>
                  </a:lnTo>
                  <a:lnTo>
                    <a:pt x="1146022" y="1073415"/>
                  </a:lnTo>
                  <a:close/>
                </a:path>
                <a:path w="2127884" h="2143125">
                  <a:moveTo>
                    <a:pt x="956104" y="781162"/>
                  </a:moveTo>
                  <a:lnTo>
                    <a:pt x="951370" y="773261"/>
                  </a:lnTo>
                  <a:lnTo>
                    <a:pt x="962049" y="766374"/>
                  </a:lnTo>
                  <a:lnTo>
                    <a:pt x="966998" y="774634"/>
                  </a:lnTo>
                  <a:lnTo>
                    <a:pt x="956104" y="781162"/>
                  </a:lnTo>
                  <a:close/>
                </a:path>
                <a:path w="2127884" h="2143125">
                  <a:moveTo>
                    <a:pt x="1036364" y="915110"/>
                  </a:moveTo>
                  <a:lnTo>
                    <a:pt x="956965" y="782598"/>
                  </a:lnTo>
                  <a:lnTo>
                    <a:pt x="967859" y="776070"/>
                  </a:lnTo>
                  <a:lnTo>
                    <a:pt x="1047473" y="908942"/>
                  </a:lnTo>
                  <a:lnTo>
                    <a:pt x="1036364" y="915110"/>
                  </a:lnTo>
                  <a:close/>
                </a:path>
                <a:path w="2127884" h="2143125">
                  <a:moveTo>
                    <a:pt x="1099410" y="1020330"/>
                  </a:moveTo>
                  <a:lnTo>
                    <a:pt x="1036794" y="915828"/>
                  </a:lnTo>
                  <a:lnTo>
                    <a:pt x="1047473" y="908942"/>
                  </a:lnTo>
                  <a:lnTo>
                    <a:pt x="1110088" y="1013443"/>
                  </a:lnTo>
                  <a:lnTo>
                    <a:pt x="1099410" y="1020330"/>
                  </a:lnTo>
                  <a:close/>
                </a:path>
                <a:path w="2127884" h="2143125">
                  <a:moveTo>
                    <a:pt x="1101346" y="1023562"/>
                  </a:moveTo>
                  <a:lnTo>
                    <a:pt x="1099625" y="1020689"/>
                  </a:lnTo>
                  <a:lnTo>
                    <a:pt x="1110734" y="1014521"/>
                  </a:lnTo>
                  <a:lnTo>
                    <a:pt x="1111810" y="1016316"/>
                  </a:lnTo>
                  <a:lnTo>
                    <a:pt x="1101346" y="1023562"/>
                  </a:lnTo>
                  <a:close/>
                </a:path>
                <a:path w="2127884" h="2143125">
                  <a:moveTo>
                    <a:pt x="1132761" y="1075992"/>
                  </a:moveTo>
                  <a:lnTo>
                    <a:pt x="1104359" y="1028589"/>
                  </a:lnTo>
                  <a:lnTo>
                    <a:pt x="1116113" y="1023498"/>
                  </a:lnTo>
                  <a:lnTo>
                    <a:pt x="1143010" y="1068387"/>
                  </a:lnTo>
                  <a:lnTo>
                    <a:pt x="1132761" y="1075992"/>
                  </a:lnTo>
                  <a:close/>
                </a:path>
                <a:path w="2127884" h="2143125">
                  <a:moveTo>
                    <a:pt x="1163607" y="1104662"/>
                  </a:moveTo>
                  <a:lnTo>
                    <a:pt x="1164312" y="1103939"/>
                  </a:lnTo>
                  <a:lnTo>
                    <a:pt x="1164527" y="1104298"/>
                  </a:lnTo>
                  <a:lnTo>
                    <a:pt x="1163607" y="1104662"/>
                  </a:lnTo>
                  <a:close/>
                </a:path>
                <a:path w="2127884" h="2143125">
                  <a:moveTo>
                    <a:pt x="1194731" y="1179416"/>
                  </a:moveTo>
                  <a:lnTo>
                    <a:pt x="1193225" y="1176902"/>
                  </a:lnTo>
                  <a:lnTo>
                    <a:pt x="1204550" y="1171093"/>
                  </a:lnTo>
                  <a:lnTo>
                    <a:pt x="1205626" y="1172889"/>
                  </a:lnTo>
                  <a:lnTo>
                    <a:pt x="1194731" y="1179416"/>
                  </a:lnTo>
                  <a:close/>
                </a:path>
                <a:path w="2127884" h="2143125">
                  <a:moveTo>
                    <a:pt x="1206996" y="1199886"/>
                  </a:moveTo>
                  <a:lnTo>
                    <a:pt x="1198820" y="1186239"/>
                  </a:lnTo>
                  <a:lnTo>
                    <a:pt x="1210790" y="1181507"/>
                  </a:lnTo>
                  <a:lnTo>
                    <a:pt x="1218321" y="1194076"/>
                  </a:lnTo>
                  <a:lnTo>
                    <a:pt x="1206996" y="1199886"/>
                  </a:lnTo>
                  <a:close/>
                </a:path>
                <a:path w="2127884" h="2143125">
                  <a:moveTo>
                    <a:pt x="1211085" y="1206709"/>
                  </a:moveTo>
                  <a:lnTo>
                    <a:pt x="1207642" y="1200963"/>
                  </a:lnTo>
                  <a:lnTo>
                    <a:pt x="1218321" y="1194076"/>
                  </a:lnTo>
                  <a:lnTo>
                    <a:pt x="1221979" y="1200181"/>
                  </a:lnTo>
                  <a:lnTo>
                    <a:pt x="1211085" y="1206709"/>
                  </a:lnTo>
                  <a:close/>
                </a:path>
                <a:path w="2127884" h="2143125">
                  <a:moveTo>
                    <a:pt x="1228083" y="1235079"/>
                  </a:moveTo>
                  <a:lnTo>
                    <a:pt x="1238762" y="1228192"/>
                  </a:lnTo>
                  <a:lnTo>
                    <a:pt x="1239193" y="1228910"/>
                  </a:lnTo>
                  <a:lnTo>
                    <a:pt x="1228083" y="1235079"/>
                  </a:lnTo>
                  <a:close/>
                </a:path>
                <a:path w="2127884" h="2143125">
                  <a:moveTo>
                    <a:pt x="1245297" y="1263807"/>
                  </a:moveTo>
                  <a:lnTo>
                    <a:pt x="1243361" y="1260575"/>
                  </a:lnTo>
                  <a:lnTo>
                    <a:pt x="1254685" y="1254766"/>
                  </a:lnTo>
                  <a:lnTo>
                    <a:pt x="1255546" y="1256202"/>
                  </a:lnTo>
                  <a:lnTo>
                    <a:pt x="1245297" y="1263807"/>
                  </a:lnTo>
                  <a:close/>
                </a:path>
                <a:path w="2127884" h="2143125">
                  <a:moveTo>
                    <a:pt x="1253904" y="1278171"/>
                  </a:moveTo>
                  <a:lnTo>
                    <a:pt x="1248740" y="1269553"/>
                  </a:lnTo>
                  <a:lnTo>
                    <a:pt x="1259419" y="1262666"/>
                  </a:lnTo>
                  <a:lnTo>
                    <a:pt x="1263933" y="1270210"/>
                  </a:lnTo>
                  <a:lnTo>
                    <a:pt x="1253904" y="1278171"/>
                  </a:lnTo>
                  <a:close/>
                </a:path>
                <a:path w="2127884" h="2143125">
                  <a:moveTo>
                    <a:pt x="1261220" y="1290381"/>
                  </a:moveTo>
                  <a:lnTo>
                    <a:pt x="1256271" y="1282121"/>
                  </a:lnTo>
                  <a:lnTo>
                    <a:pt x="1266734" y="1274876"/>
                  </a:lnTo>
                  <a:lnTo>
                    <a:pt x="1271034" y="1282061"/>
                  </a:lnTo>
                  <a:lnTo>
                    <a:pt x="1261220" y="1290381"/>
                  </a:lnTo>
                  <a:close/>
                </a:path>
                <a:path w="2127884" h="2143125">
                  <a:moveTo>
                    <a:pt x="1264663" y="1296128"/>
                  </a:moveTo>
                  <a:lnTo>
                    <a:pt x="1264233" y="1295409"/>
                  </a:lnTo>
                  <a:lnTo>
                    <a:pt x="1274266" y="1287445"/>
                  </a:lnTo>
                  <a:lnTo>
                    <a:pt x="1275557" y="1289599"/>
                  </a:lnTo>
                  <a:lnTo>
                    <a:pt x="1264663" y="1296128"/>
                  </a:lnTo>
                  <a:close/>
                </a:path>
                <a:path w="2127884" h="2143125">
                  <a:moveTo>
                    <a:pt x="1271548" y="1307619"/>
                  </a:moveTo>
                  <a:lnTo>
                    <a:pt x="1265953" y="1298281"/>
                  </a:lnTo>
                  <a:lnTo>
                    <a:pt x="1275557" y="1289600"/>
                  </a:lnTo>
                  <a:lnTo>
                    <a:pt x="1281148" y="1298940"/>
                  </a:lnTo>
                  <a:lnTo>
                    <a:pt x="1271548" y="1307619"/>
                  </a:lnTo>
                  <a:close/>
                </a:path>
                <a:path w="2127884" h="2143125">
                  <a:moveTo>
                    <a:pt x="1275502" y="1314218"/>
                  </a:moveTo>
                  <a:lnTo>
                    <a:pt x="1272839" y="1309774"/>
                  </a:lnTo>
                  <a:lnTo>
                    <a:pt x="1282658" y="1301451"/>
                  </a:lnTo>
                  <a:lnTo>
                    <a:pt x="1284877" y="1305163"/>
                  </a:lnTo>
                  <a:lnTo>
                    <a:pt x="1275502" y="1314218"/>
                  </a:lnTo>
                  <a:close/>
                </a:path>
                <a:path w="2127884" h="2143125">
                  <a:moveTo>
                    <a:pt x="1280155" y="1321984"/>
                  </a:moveTo>
                  <a:lnTo>
                    <a:pt x="1276498" y="1315879"/>
                  </a:lnTo>
                  <a:lnTo>
                    <a:pt x="1287392" y="1309351"/>
                  </a:lnTo>
                  <a:lnTo>
                    <a:pt x="1290619" y="1314738"/>
                  </a:lnTo>
                  <a:lnTo>
                    <a:pt x="1280155" y="1321984"/>
                  </a:lnTo>
                  <a:close/>
                </a:path>
                <a:path w="2127884" h="2143125">
                  <a:moveTo>
                    <a:pt x="1283813" y="1328088"/>
                  </a:moveTo>
                  <a:lnTo>
                    <a:pt x="1281231" y="1323779"/>
                  </a:lnTo>
                  <a:lnTo>
                    <a:pt x="1292341" y="1317611"/>
                  </a:lnTo>
                  <a:lnTo>
                    <a:pt x="1294707" y="1321560"/>
                  </a:lnTo>
                  <a:lnTo>
                    <a:pt x="1283813" y="1328088"/>
                  </a:lnTo>
                  <a:close/>
                </a:path>
                <a:path w="2127884" h="2143125">
                  <a:moveTo>
                    <a:pt x="1155140" y="1113340"/>
                  </a:moveTo>
                  <a:lnTo>
                    <a:pt x="1152557" y="1109030"/>
                  </a:lnTo>
                  <a:lnTo>
                    <a:pt x="1163607" y="1104662"/>
                  </a:lnTo>
                  <a:lnTo>
                    <a:pt x="1155140" y="1113340"/>
                  </a:lnTo>
                  <a:close/>
                </a:path>
                <a:path w="2127884" h="2143125">
                  <a:moveTo>
                    <a:pt x="973828" y="835451"/>
                  </a:moveTo>
                  <a:lnTo>
                    <a:pt x="940046" y="779070"/>
                  </a:lnTo>
                  <a:lnTo>
                    <a:pt x="950079" y="771106"/>
                  </a:lnTo>
                  <a:lnTo>
                    <a:pt x="985153" y="829642"/>
                  </a:lnTo>
                  <a:lnTo>
                    <a:pt x="973828" y="835451"/>
                  </a:lnTo>
                  <a:close/>
                </a:path>
                <a:path w="2127884" h="2143125">
                  <a:moveTo>
                    <a:pt x="979018" y="834843"/>
                  </a:moveTo>
                  <a:lnTo>
                    <a:pt x="985153" y="829642"/>
                  </a:lnTo>
                  <a:lnTo>
                    <a:pt x="986228" y="831437"/>
                  </a:lnTo>
                  <a:lnTo>
                    <a:pt x="979018" y="834843"/>
                  </a:lnTo>
                  <a:close/>
                </a:path>
                <a:path w="2127884" h="2143125">
                  <a:moveTo>
                    <a:pt x="980283" y="846225"/>
                  </a:moveTo>
                  <a:lnTo>
                    <a:pt x="977056" y="840838"/>
                  </a:lnTo>
                  <a:lnTo>
                    <a:pt x="988595" y="835387"/>
                  </a:lnTo>
                  <a:lnTo>
                    <a:pt x="991823" y="840775"/>
                  </a:lnTo>
                  <a:lnTo>
                    <a:pt x="980283" y="846225"/>
                  </a:lnTo>
                  <a:close/>
                </a:path>
                <a:path w="2127884" h="2143125">
                  <a:moveTo>
                    <a:pt x="985232" y="854484"/>
                  </a:moveTo>
                  <a:lnTo>
                    <a:pt x="984587" y="853407"/>
                  </a:lnTo>
                  <a:lnTo>
                    <a:pt x="994190" y="844725"/>
                  </a:lnTo>
                  <a:lnTo>
                    <a:pt x="998278" y="851548"/>
                  </a:lnTo>
                  <a:lnTo>
                    <a:pt x="985232" y="854484"/>
                  </a:lnTo>
                  <a:close/>
                </a:path>
                <a:path w="2127884" h="2143125">
                  <a:moveTo>
                    <a:pt x="993194" y="867771"/>
                  </a:moveTo>
                  <a:lnTo>
                    <a:pt x="992548" y="866694"/>
                  </a:lnTo>
                  <a:lnTo>
                    <a:pt x="1003012" y="859448"/>
                  </a:lnTo>
                  <a:lnTo>
                    <a:pt x="1004303" y="861603"/>
                  </a:lnTo>
                  <a:lnTo>
                    <a:pt x="993194" y="867771"/>
                  </a:lnTo>
                  <a:close/>
                </a:path>
                <a:path w="2127884" h="2143125">
                  <a:moveTo>
                    <a:pt x="995991" y="872440"/>
                  </a:moveTo>
                  <a:lnTo>
                    <a:pt x="994915" y="870644"/>
                  </a:lnTo>
                  <a:lnTo>
                    <a:pt x="1005379" y="863399"/>
                  </a:lnTo>
                  <a:lnTo>
                    <a:pt x="1007100" y="866271"/>
                  </a:lnTo>
                  <a:lnTo>
                    <a:pt x="995991" y="872440"/>
                  </a:lnTo>
                  <a:close/>
                </a:path>
                <a:path w="2127884" h="2143125">
                  <a:moveTo>
                    <a:pt x="1020305" y="913019"/>
                  </a:moveTo>
                  <a:lnTo>
                    <a:pt x="1015787" y="905478"/>
                  </a:lnTo>
                  <a:lnTo>
                    <a:pt x="1027327" y="900028"/>
                  </a:lnTo>
                  <a:lnTo>
                    <a:pt x="1030984" y="906133"/>
                  </a:lnTo>
                  <a:lnTo>
                    <a:pt x="1020305" y="913019"/>
                  </a:lnTo>
                  <a:close/>
                </a:path>
                <a:path w="2127884" h="2143125">
                  <a:moveTo>
                    <a:pt x="1023130" y="912791"/>
                  </a:moveTo>
                  <a:lnTo>
                    <a:pt x="1030984" y="906132"/>
                  </a:lnTo>
                  <a:lnTo>
                    <a:pt x="1032706" y="909005"/>
                  </a:lnTo>
                  <a:lnTo>
                    <a:pt x="1023130" y="912791"/>
                  </a:lnTo>
                  <a:close/>
                </a:path>
                <a:path w="2127884" h="2143125">
                  <a:moveTo>
                    <a:pt x="1022027" y="915892"/>
                  </a:moveTo>
                  <a:lnTo>
                    <a:pt x="1021381" y="914815"/>
                  </a:lnTo>
                  <a:lnTo>
                    <a:pt x="1032921" y="909364"/>
                  </a:lnTo>
                  <a:lnTo>
                    <a:pt x="1022027" y="915892"/>
                  </a:lnTo>
                  <a:close/>
                </a:path>
                <a:path w="2127884" h="2143125">
                  <a:moveTo>
                    <a:pt x="1026330" y="923074"/>
                  </a:moveTo>
                  <a:lnTo>
                    <a:pt x="1022887" y="917328"/>
                  </a:lnTo>
                  <a:lnTo>
                    <a:pt x="1035288" y="913314"/>
                  </a:lnTo>
                  <a:lnTo>
                    <a:pt x="1036148" y="914752"/>
                  </a:lnTo>
                  <a:lnTo>
                    <a:pt x="1026330" y="923074"/>
                  </a:lnTo>
                  <a:close/>
                </a:path>
                <a:path w="2127884" h="2143125">
                  <a:moveTo>
                    <a:pt x="1028267" y="926306"/>
                  </a:moveTo>
                  <a:lnTo>
                    <a:pt x="1026330" y="923074"/>
                  </a:lnTo>
                  <a:lnTo>
                    <a:pt x="1038300" y="918342"/>
                  </a:lnTo>
                  <a:lnTo>
                    <a:pt x="1028267" y="926306"/>
                  </a:lnTo>
                  <a:close/>
                </a:path>
                <a:path w="2127884" h="2143125">
                  <a:moveTo>
                    <a:pt x="1039241" y="944621"/>
                  </a:moveTo>
                  <a:lnTo>
                    <a:pt x="1035152" y="937798"/>
                  </a:lnTo>
                  <a:lnTo>
                    <a:pt x="1046262" y="931629"/>
                  </a:lnTo>
                  <a:lnTo>
                    <a:pt x="1050350" y="938453"/>
                  </a:lnTo>
                  <a:lnTo>
                    <a:pt x="1039241" y="944621"/>
                  </a:lnTo>
                  <a:close/>
                </a:path>
                <a:path w="2127884" h="2143125">
                  <a:moveTo>
                    <a:pt x="1054948" y="970836"/>
                  </a:moveTo>
                  <a:lnTo>
                    <a:pt x="1045051" y="954317"/>
                  </a:lnTo>
                  <a:lnTo>
                    <a:pt x="1054223" y="944917"/>
                  </a:lnTo>
                  <a:lnTo>
                    <a:pt x="1064981" y="962873"/>
                  </a:lnTo>
                  <a:lnTo>
                    <a:pt x="1054948" y="970836"/>
                  </a:lnTo>
                  <a:close/>
                </a:path>
                <a:path w="2127884" h="2143125">
                  <a:moveTo>
                    <a:pt x="1056885" y="974068"/>
                  </a:moveTo>
                  <a:lnTo>
                    <a:pt x="1066703" y="965745"/>
                  </a:lnTo>
                  <a:lnTo>
                    <a:pt x="1069285" y="970054"/>
                  </a:lnTo>
                  <a:lnTo>
                    <a:pt x="1056885" y="974068"/>
                  </a:lnTo>
                  <a:close/>
                </a:path>
                <a:path w="2127884" h="2143125">
                  <a:moveTo>
                    <a:pt x="1066138" y="989510"/>
                  </a:moveTo>
                  <a:lnTo>
                    <a:pt x="1060113" y="979455"/>
                  </a:lnTo>
                  <a:lnTo>
                    <a:pt x="1070791" y="972568"/>
                  </a:lnTo>
                  <a:lnTo>
                    <a:pt x="1076385" y="981906"/>
                  </a:lnTo>
                  <a:lnTo>
                    <a:pt x="1066138" y="989510"/>
                  </a:lnTo>
                  <a:close/>
                </a:path>
                <a:path w="2127884" h="2143125">
                  <a:moveTo>
                    <a:pt x="1068289" y="993101"/>
                  </a:moveTo>
                  <a:lnTo>
                    <a:pt x="1066138" y="989510"/>
                  </a:lnTo>
                  <a:lnTo>
                    <a:pt x="1077892" y="984419"/>
                  </a:lnTo>
                  <a:lnTo>
                    <a:pt x="1078537" y="985497"/>
                  </a:lnTo>
                  <a:lnTo>
                    <a:pt x="1068289" y="993101"/>
                  </a:lnTo>
                  <a:close/>
                </a:path>
                <a:path w="2127884" h="2143125">
                  <a:moveTo>
                    <a:pt x="1117994" y="1076055"/>
                  </a:moveTo>
                  <a:lnTo>
                    <a:pt x="1068289" y="993101"/>
                  </a:lnTo>
                  <a:lnTo>
                    <a:pt x="1079398" y="986933"/>
                  </a:lnTo>
                  <a:lnTo>
                    <a:pt x="1128888" y="1069529"/>
                  </a:lnTo>
                  <a:lnTo>
                    <a:pt x="1125404" y="1071941"/>
                  </a:lnTo>
                  <a:lnTo>
                    <a:pt x="1117994" y="1076055"/>
                  </a:lnTo>
                  <a:close/>
                </a:path>
                <a:path w="2127884" h="2143125">
                  <a:moveTo>
                    <a:pt x="1118425" y="1076774"/>
                  </a:moveTo>
                  <a:lnTo>
                    <a:pt x="1125404" y="1071941"/>
                  </a:lnTo>
                  <a:lnTo>
                    <a:pt x="1129103" y="1069887"/>
                  </a:lnTo>
                  <a:lnTo>
                    <a:pt x="1129534" y="1070606"/>
                  </a:lnTo>
                  <a:lnTo>
                    <a:pt x="1118425" y="1076774"/>
                  </a:lnTo>
                  <a:close/>
                </a:path>
                <a:path w="2127884" h="2143125">
                  <a:moveTo>
                    <a:pt x="1122082" y="1082878"/>
                  </a:moveTo>
                  <a:lnTo>
                    <a:pt x="1121437" y="1081801"/>
                  </a:lnTo>
                  <a:lnTo>
                    <a:pt x="1132546" y="1075633"/>
                  </a:lnTo>
                  <a:lnTo>
                    <a:pt x="1122082" y="1082878"/>
                  </a:lnTo>
                  <a:close/>
                </a:path>
                <a:path w="2127884" h="2143125">
                  <a:moveTo>
                    <a:pt x="1182546" y="1183789"/>
                  </a:moveTo>
                  <a:lnTo>
                    <a:pt x="1175661" y="1172298"/>
                  </a:lnTo>
                  <a:lnTo>
                    <a:pt x="1187631" y="1167566"/>
                  </a:lnTo>
                  <a:lnTo>
                    <a:pt x="1192579" y="1175826"/>
                  </a:lnTo>
                  <a:lnTo>
                    <a:pt x="1182546" y="1183789"/>
                  </a:lnTo>
                  <a:close/>
                </a:path>
                <a:path w="2127884" h="2143125">
                  <a:moveTo>
                    <a:pt x="1194381" y="1203540"/>
                  </a:moveTo>
                  <a:lnTo>
                    <a:pt x="1187495" y="1192049"/>
                  </a:lnTo>
                  <a:lnTo>
                    <a:pt x="1196238" y="1181930"/>
                  </a:lnTo>
                  <a:lnTo>
                    <a:pt x="1203122" y="1193422"/>
                  </a:lnTo>
                  <a:lnTo>
                    <a:pt x="1194381" y="1203540"/>
                  </a:lnTo>
                  <a:close/>
                </a:path>
                <a:path w="2127884" h="2143125">
                  <a:moveTo>
                    <a:pt x="1210304" y="1230114"/>
                  </a:moveTo>
                  <a:lnTo>
                    <a:pt x="1202773" y="1217546"/>
                  </a:lnTo>
                  <a:lnTo>
                    <a:pt x="1213021" y="1209941"/>
                  </a:lnTo>
                  <a:lnTo>
                    <a:pt x="1221198" y="1223587"/>
                  </a:lnTo>
                  <a:lnTo>
                    <a:pt x="1210304" y="1230114"/>
                  </a:lnTo>
                  <a:close/>
                </a:path>
                <a:path w="2127884" h="2143125">
                  <a:moveTo>
                    <a:pt x="1227733" y="1259203"/>
                  </a:moveTo>
                  <a:lnTo>
                    <a:pt x="1225581" y="1255612"/>
                  </a:lnTo>
                  <a:lnTo>
                    <a:pt x="1236690" y="1249443"/>
                  </a:lnTo>
                  <a:lnTo>
                    <a:pt x="1240133" y="1255189"/>
                  </a:lnTo>
                  <a:lnTo>
                    <a:pt x="1227733" y="1259203"/>
                  </a:lnTo>
                  <a:close/>
                </a:path>
                <a:path w="2127884" h="2143125">
                  <a:moveTo>
                    <a:pt x="1237846" y="1276081"/>
                  </a:moveTo>
                  <a:lnTo>
                    <a:pt x="1234403" y="1270335"/>
                  </a:lnTo>
                  <a:lnTo>
                    <a:pt x="1246803" y="1266321"/>
                  </a:lnTo>
                  <a:lnTo>
                    <a:pt x="1248309" y="1268835"/>
                  </a:lnTo>
                  <a:lnTo>
                    <a:pt x="1237846" y="1276081"/>
                  </a:lnTo>
                  <a:close/>
                </a:path>
                <a:path w="2127884" h="2143125">
                  <a:moveTo>
                    <a:pt x="1246452" y="1290444"/>
                  </a:moveTo>
                  <a:lnTo>
                    <a:pt x="1242579" y="1283981"/>
                  </a:lnTo>
                  <a:lnTo>
                    <a:pt x="1253258" y="1277094"/>
                  </a:lnTo>
                  <a:lnTo>
                    <a:pt x="1256485" y="1282481"/>
                  </a:lnTo>
                  <a:lnTo>
                    <a:pt x="1246452" y="1290444"/>
                  </a:lnTo>
                  <a:close/>
                </a:path>
                <a:path w="2127884" h="2143125">
                  <a:moveTo>
                    <a:pt x="1246668" y="1290804"/>
                  </a:moveTo>
                  <a:lnTo>
                    <a:pt x="1257347" y="1283918"/>
                  </a:lnTo>
                  <a:lnTo>
                    <a:pt x="1257777" y="1284636"/>
                  </a:lnTo>
                  <a:lnTo>
                    <a:pt x="1246668" y="1290804"/>
                  </a:lnTo>
                  <a:close/>
                </a:path>
                <a:path w="2127884" h="2143125">
                  <a:moveTo>
                    <a:pt x="1252047" y="1299782"/>
                  </a:moveTo>
                  <a:lnTo>
                    <a:pt x="1251402" y="1298705"/>
                  </a:lnTo>
                  <a:lnTo>
                    <a:pt x="1261866" y="1291459"/>
                  </a:lnTo>
                  <a:lnTo>
                    <a:pt x="1262941" y="1293254"/>
                  </a:lnTo>
                  <a:lnTo>
                    <a:pt x="1252047" y="1299782"/>
                  </a:lnTo>
                  <a:close/>
                </a:path>
                <a:path w="2127884" h="2143125">
                  <a:moveTo>
                    <a:pt x="1253338" y="1301936"/>
                  </a:moveTo>
                  <a:lnTo>
                    <a:pt x="1252693" y="1300860"/>
                  </a:lnTo>
                  <a:lnTo>
                    <a:pt x="1262942" y="1293255"/>
                  </a:lnTo>
                  <a:lnTo>
                    <a:pt x="1264016" y="1295050"/>
                  </a:lnTo>
                  <a:lnTo>
                    <a:pt x="1253338" y="1301936"/>
                  </a:lnTo>
                  <a:close/>
                </a:path>
                <a:path w="2127884" h="2143125">
                  <a:moveTo>
                    <a:pt x="1255705" y="1305887"/>
                  </a:moveTo>
                  <a:lnTo>
                    <a:pt x="1253984" y="1303014"/>
                  </a:lnTo>
                  <a:lnTo>
                    <a:pt x="1264878" y="1296486"/>
                  </a:lnTo>
                  <a:lnTo>
                    <a:pt x="1265307" y="1297205"/>
                  </a:lnTo>
                  <a:lnTo>
                    <a:pt x="1255705" y="1305887"/>
                  </a:lnTo>
                  <a:close/>
                </a:path>
                <a:path w="2127884" h="2143125">
                  <a:moveTo>
                    <a:pt x="1262591" y="1317379"/>
                  </a:moveTo>
                  <a:lnTo>
                    <a:pt x="1257211" y="1308400"/>
                  </a:lnTo>
                  <a:lnTo>
                    <a:pt x="1267890" y="1301513"/>
                  </a:lnTo>
                  <a:lnTo>
                    <a:pt x="1273916" y="1311570"/>
                  </a:lnTo>
                  <a:lnTo>
                    <a:pt x="1262591" y="1317379"/>
                  </a:lnTo>
                  <a:close/>
                </a:path>
                <a:path w="2127884" h="2143125">
                  <a:moveTo>
                    <a:pt x="1268401" y="1327075"/>
                  </a:moveTo>
                  <a:lnTo>
                    <a:pt x="1264312" y="1320252"/>
                  </a:lnTo>
                  <a:lnTo>
                    <a:pt x="1274561" y="1312647"/>
                  </a:lnTo>
                  <a:lnTo>
                    <a:pt x="1276978" y="1316682"/>
                  </a:lnTo>
                  <a:lnTo>
                    <a:pt x="1268401" y="1327075"/>
                  </a:lnTo>
                  <a:close/>
                </a:path>
                <a:path w="2127884" h="2143125">
                  <a:moveTo>
                    <a:pt x="1280881" y="1347903"/>
                  </a:moveTo>
                  <a:lnTo>
                    <a:pt x="1269046" y="1328152"/>
                  </a:lnTo>
                  <a:lnTo>
                    <a:pt x="1279080" y="1320188"/>
                  </a:lnTo>
                  <a:lnTo>
                    <a:pt x="1291559" y="1341017"/>
                  </a:lnTo>
                  <a:lnTo>
                    <a:pt x="1280881" y="1347903"/>
                  </a:lnTo>
                  <a:close/>
                </a:path>
                <a:path w="2127884" h="2143125">
                  <a:moveTo>
                    <a:pt x="1286906" y="1357958"/>
                  </a:moveTo>
                  <a:lnTo>
                    <a:pt x="1286260" y="1356881"/>
                  </a:lnTo>
                  <a:lnTo>
                    <a:pt x="1296939" y="1349995"/>
                  </a:lnTo>
                  <a:lnTo>
                    <a:pt x="1297800" y="1351431"/>
                  </a:lnTo>
                  <a:lnTo>
                    <a:pt x="1286906" y="1357958"/>
                  </a:lnTo>
                  <a:close/>
                </a:path>
                <a:path w="2127884" h="2143125">
                  <a:moveTo>
                    <a:pt x="1280961" y="1372746"/>
                  </a:moveTo>
                  <a:lnTo>
                    <a:pt x="1279455" y="1370231"/>
                  </a:lnTo>
                  <a:lnTo>
                    <a:pt x="1287982" y="1359754"/>
                  </a:lnTo>
                  <a:lnTo>
                    <a:pt x="1298230" y="1352149"/>
                  </a:lnTo>
                  <a:lnTo>
                    <a:pt x="1298875" y="1353227"/>
                  </a:lnTo>
                  <a:lnTo>
                    <a:pt x="1288627" y="1360831"/>
                  </a:lnTo>
                  <a:lnTo>
                    <a:pt x="1291209" y="1365141"/>
                  </a:lnTo>
                  <a:lnTo>
                    <a:pt x="1280961" y="1372746"/>
                  </a:lnTo>
                  <a:close/>
                </a:path>
                <a:path w="2127884" h="2143125">
                  <a:moveTo>
                    <a:pt x="1291854" y="1366217"/>
                  </a:moveTo>
                  <a:lnTo>
                    <a:pt x="1290133" y="1363345"/>
                  </a:lnTo>
                  <a:lnTo>
                    <a:pt x="1301243" y="1357177"/>
                  </a:lnTo>
                  <a:lnTo>
                    <a:pt x="1302747" y="1359690"/>
                  </a:lnTo>
                  <a:lnTo>
                    <a:pt x="1299192" y="1361983"/>
                  </a:lnTo>
                  <a:lnTo>
                    <a:pt x="1294076" y="1364984"/>
                  </a:lnTo>
                  <a:lnTo>
                    <a:pt x="1291854" y="1366217"/>
                  </a:lnTo>
                  <a:close/>
                </a:path>
                <a:path w="2127884" h="2143125">
                  <a:moveTo>
                    <a:pt x="1292715" y="1367654"/>
                  </a:moveTo>
                  <a:lnTo>
                    <a:pt x="1292069" y="1366576"/>
                  </a:lnTo>
                  <a:lnTo>
                    <a:pt x="1294205" y="1365199"/>
                  </a:lnTo>
                  <a:lnTo>
                    <a:pt x="1299264" y="1362103"/>
                  </a:lnTo>
                  <a:lnTo>
                    <a:pt x="1302963" y="1360049"/>
                  </a:lnTo>
                  <a:lnTo>
                    <a:pt x="1292715" y="1367654"/>
                  </a:lnTo>
                  <a:close/>
                </a:path>
                <a:path w="2127884" h="2143125">
                  <a:moveTo>
                    <a:pt x="1295727" y="1372681"/>
                  </a:moveTo>
                  <a:lnTo>
                    <a:pt x="1292715" y="1367654"/>
                  </a:lnTo>
                  <a:lnTo>
                    <a:pt x="1304255" y="1362204"/>
                  </a:lnTo>
                  <a:lnTo>
                    <a:pt x="1295727" y="1372681"/>
                  </a:lnTo>
                  <a:close/>
                </a:path>
                <a:path w="2127884" h="2143125">
                  <a:moveTo>
                    <a:pt x="1020736" y="913737"/>
                  </a:moveTo>
                  <a:lnTo>
                    <a:pt x="1020305" y="913019"/>
                  </a:lnTo>
                  <a:lnTo>
                    <a:pt x="1030984" y="906133"/>
                  </a:lnTo>
                  <a:lnTo>
                    <a:pt x="1023130" y="912791"/>
                  </a:lnTo>
                  <a:lnTo>
                    <a:pt x="1020736" y="913737"/>
                  </a:lnTo>
                  <a:close/>
                </a:path>
                <a:path w="2127884" h="2143125">
                  <a:moveTo>
                    <a:pt x="1292069" y="1366576"/>
                  </a:moveTo>
                  <a:lnTo>
                    <a:pt x="1291854" y="1366217"/>
                  </a:lnTo>
                  <a:lnTo>
                    <a:pt x="1297406" y="1363135"/>
                  </a:lnTo>
                  <a:lnTo>
                    <a:pt x="1292069" y="1366576"/>
                  </a:lnTo>
                  <a:close/>
                </a:path>
                <a:path w="2127884" h="2143125">
                  <a:moveTo>
                    <a:pt x="975334" y="837965"/>
                  </a:moveTo>
                  <a:lnTo>
                    <a:pt x="974689" y="836887"/>
                  </a:lnTo>
                  <a:lnTo>
                    <a:pt x="979018" y="834843"/>
                  </a:lnTo>
                  <a:lnTo>
                    <a:pt x="975334" y="837965"/>
                  </a:lnTo>
                  <a:close/>
                </a:path>
                <a:path w="2127884" h="2143125">
                  <a:moveTo>
                    <a:pt x="1021166" y="914455"/>
                  </a:moveTo>
                  <a:lnTo>
                    <a:pt x="1020736" y="913737"/>
                  </a:lnTo>
                  <a:lnTo>
                    <a:pt x="1023130" y="912791"/>
                  </a:lnTo>
                  <a:lnTo>
                    <a:pt x="1021166" y="914455"/>
                  </a:lnTo>
                  <a:close/>
                </a:path>
                <a:path w="2127884" h="2143125">
                  <a:moveTo>
                    <a:pt x="935392" y="796012"/>
                  </a:moveTo>
                  <a:lnTo>
                    <a:pt x="928722" y="784879"/>
                  </a:lnTo>
                  <a:lnTo>
                    <a:pt x="939185" y="777634"/>
                  </a:lnTo>
                  <a:lnTo>
                    <a:pt x="946716" y="790203"/>
                  </a:lnTo>
                  <a:lnTo>
                    <a:pt x="935392" y="796012"/>
                  </a:lnTo>
                  <a:close/>
                </a:path>
                <a:path w="2127884" h="2143125">
                  <a:moveTo>
                    <a:pt x="939480" y="802836"/>
                  </a:moveTo>
                  <a:lnTo>
                    <a:pt x="936898" y="798526"/>
                  </a:lnTo>
                  <a:lnTo>
                    <a:pt x="947362" y="791280"/>
                  </a:lnTo>
                  <a:lnTo>
                    <a:pt x="954893" y="803850"/>
                  </a:lnTo>
                  <a:lnTo>
                    <a:pt x="939480" y="802836"/>
                  </a:lnTo>
                  <a:close/>
                </a:path>
                <a:path w="2127884" h="2143125">
                  <a:moveTo>
                    <a:pt x="947657" y="816482"/>
                  </a:moveTo>
                  <a:lnTo>
                    <a:pt x="946366" y="814327"/>
                  </a:lnTo>
                  <a:lnTo>
                    <a:pt x="957260" y="807799"/>
                  </a:lnTo>
                  <a:lnTo>
                    <a:pt x="959196" y="811031"/>
                  </a:lnTo>
                  <a:lnTo>
                    <a:pt x="947657" y="816482"/>
                  </a:lnTo>
                  <a:close/>
                </a:path>
                <a:path w="2127884" h="2143125">
                  <a:moveTo>
                    <a:pt x="962934" y="841979"/>
                  </a:moveTo>
                  <a:lnTo>
                    <a:pt x="960783" y="838387"/>
                  </a:lnTo>
                  <a:lnTo>
                    <a:pt x="971031" y="830782"/>
                  </a:lnTo>
                  <a:lnTo>
                    <a:pt x="972752" y="833655"/>
                  </a:lnTo>
                  <a:lnTo>
                    <a:pt x="962934" y="841979"/>
                  </a:lnTo>
                  <a:close/>
                </a:path>
                <a:path w="2127884" h="2143125">
                  <a:moveTo>
                    <a:pt x="980578" y="871426"/>
                  </a:moveTo>
                  <a:lnTo>
                    <a:pt x="976275" y="864244"/>
                  </a:lnTo>
                  <a:lnTo>
                    <a:pt x="987599" y="858434"/>
                  </a:lnTo>
                  <a:lnTo>
                    <a:pt x="990827" y="863821"/>
                  </a:lnTo>
                  <a:lnTo>
                    <a:pt x="980578" y="871426"/>
                  </a:lnTo>
                  <a:close/>
                </a:path>
                <a:path w="2127884" h="2143125">
                  <a:moveTo>
                    <a:pt x="982945" y="875376"/>
                  </a:moveTo>
                  <a:lnTo>
                    <a:pt x="980578" y="871426"/>
                  </a:lnTo>
                  <a:lnTo>
                    <a:pt x="992763" y="867053"/>
                  </a:lnTo>
                  <a:lnTo>
                    <a:pt x="993839" y="868849"/>
                  </a:lnTo>
                  <a:lnTo>
                    <a:pt x="982945" y="875376"/>
                  </a:lnTo>
                  <a:close/>
                </a:path>
                <a:path w="2127884" h="2143125">
                  <a:moveTo>
                    <a:pt x="985958" y="880404"/>
                  </a:moveTo>
                  <a:lnTo>
                    <a:pt x="984451" y="877890"/>
                  </a:lnTo>
                  <a:lnTo>
                    <a:pt x="996206" y="872799"/>
                  </a:lnTo>
                  <a:lnTo>
                    <a:pt x="996421" y="873158"/>
                  </a:lnTo>
                  <a:lnTo>
                    <a:pt x="993220" y="876052"/>
                  </a:lnTo>
                  <a:lnTo>
                    <a:pt x="985958" y="880404"/>
                  </a:lnTo>
                  <a:close/>
                </a:path>
                <a:path w="2127884" h="2143125">
                  <a:moveTo>
                    <a:pt x="986818" y="881840"/>
                  </a:moveTo>
                  <a:lnTo>
                    <a:pt x="993220" y="876052"/>
                  </a:lnTo>
                  <a:lnTo>
                    <a:pt x="996852" y="873876"/>
                  </a:lnTo>
                  <a:lnTo>
                    <a:pt x="986818" y="881840"/>
                  </a:lnTo>
                  <a:close/>
                </a:path>
                <a:path w="2127884" h="2143125">
                  <a:moveTo>
                    <a:pt x="996931" y="898718"/>
                  </a:moveTo>
                  <a:lnTo>
                    <a:pt x="986818" y="881840"/>
                  </a:lnTo>
                  <a:lnTo>
                    <a:pt x="997497" y="874954"/>
                  </a:lnTo>
                  <a:lnTo>
                    <a:pt x="1005459" y="888240"/>
                  </a:lnTo>
                  <a:lnTo>
                    <a:pt x="996931" y="898718"/>
                  </a:lnTo>
                  <a:close/>
                </a:path>
                <a:path w="2127884" h="2143125">
                  <a:moveTo>
                    <a:pt x="1011348" y="922779"/>
                  </a:moveTo>
                  <a:lnTo>
                    <a:pt x="996931" y="898718"/>
                  </a:lnTo>
                  <a:lnTo>
                    <a:pt x="1009977" y="895782"/>
                  </a:lnTo>
                  <a:lnTo>
                    <a:pt x="1022457" y="916610"/>
                  </a:lnTo>
                  <a:lnTo>
                    <a:pt x="1011348" y="922779"/>
                  </a:lnTo>
                  <a:close/>
                </a:path>
                <a:path w="2127884" h="2143125">
                  <a:moveTo>
                    <a:pt x="1015867" y="930320"/>
                  </a:moveTo>
                  <a:lnTo>
                    <a:pt x="1014360" y="927806"/>
                  </a:lnTo>
                  <a:lnTo>
                    <a:pt x="1026546" y="923433"/>
                  </a:lnTo>
                  <a:lnTo>
                    <a:pt x="1015867" y="930320"/>
                  </a:lnTo>
                  <a:close/>
                </a:path>
                <a:path w="2127884" h="2143125">
                  <a:moveTo>
                    <a:pt x="1028132" y="950789"/>
                  </a:moveTo>
                  <a:lnTo>
                    <a:pt x="1018880" y="935347"/>
                  </a:lnTo>
                  <a:lnTo>
                    <a:pt x="1029128" y="927743"/>
                  </a:lnTo>
                  <a:lnTo>
                    <a:pt x="1038595" y="943544"/>
                  </a:lnTo>
                  <a:lnTo>
                    <a:pt x="1028132" y="950789"/>
                  </a:lnTo>
                  <a:close/>
                </a:path>
                <a:path w="2127884" h="2143125">
                  <a:moveTo>
                    <a:pt x="1031144" y="955817"/>
                  </a:moveTo>
                  <a:lnTo>
                    <a:pt x="1029853" y="953662"/>
                  </a:lnTo>
                  <a:lnTo>
                    <a:pt x="1041177" y="947853"/>
                  </a:lnTo>
                  <a:lnTo>
                    <a:pt x="1041608" y="948571"/>
                  </a:lnTo>
                  <a:lnTo>
                    <a:pt x="1031144" y="955817"/>
                  </a:lnTo>
                  <a:close/>
                </a:path>
                <a:path w="2127884" h="2143125">
                  <a:moveTo>
                    <a:pt x="1043624" y="976645"/>
                  </a:moveTo>
                  <a:lnTo>
                    <a:pt x="1038030" y="967308"/>
                  </a:lnTo>
                  <a:lnTo>
                    <a:pt x="1048063" y="959345"/>
                  </a:lnTo>
                  <a:lnTo>
                    <a:pt x="1051936" y="965809"/>
                  </a:lnTo>
                  <a:lnTo>
                    <a:pt x="1043624" y="976645"/>
                  </a:lnTo>
                  <a:close/>
                </a:path>
                <a:path w="2127884" h="2143125">
                  <a:moveTo>
                    <a:pt x="1047497" y="983109"/>
                  </a:moveTo>
                  <a:lnTo>
                    <a:pt x="1045130" y="979159"/>
                  </a:lnTo>
                  <a:lnTo>
                    <a:pt x="1055809" y="972273"/>
                  </a:lnTo>
                  <a:lnTo>
                    <a:pt x="1057531" y="975145"/>
                  </a:lnTo>
                  <a:lnTo>
                    <a:pt x="1047497" y="983109"/>
                  </a:lnTo>
                  <a:close/>
                </a:path>
                <a:path w="2127884" h="2143125">
                  <a:moveTo>
                    <a:pt x="1058041" y="1000706"/>
                  </a:moveTo>
                  <a:lnTo>
                    <a:pt x="1050079" y="987419"/>
                  </a:lnTo>
                  <a:lnTo>
                    <a:pt x="1061404" y="981609"/>
                  </a:lnTo>
                  <a:lnTo>
                    <a:pt x="1068720" y="993819"/>
                  </a:lnTo>
                  <a:lnTo>
                    <a:pt x="1058041" y="1000706"/>
                  </a:lnTo>
                  <a:close/>
                </a:path>
                <a:path w="2127884" h="2143125">
                  <a:moveTo>
                    <a:pt x="1062990" y="1008965"/>
                  </a:moveTo>
                  <a:lnTo>
                    <a:pt x="1058686" y="1001783"/>
                  </a:lnTo>
                  <a:lnTo>
                    <a:pt x="1069365" y="994896"/>
                  </a:lnTo>
                  <a:lnTo>
                    <a:pt x="1073238" y="1001361"/>
                  </a:lnTo>
                  <a:lnTo>
                    <a:pt x="1062990" y="1008965"/>
                  </a:lnTo>
                  <a:close/>
                </a:path>
                <a:path w="2127884" h="2143125">
                  <a:moveTo>
                    <a:pt x="1070090" y="1020816"/>
                  </a:moveTo>
                  <a:lnTo>
                    <a:pt x="1063635" y="1010043"/>
                  </a:lnTo>
                  <a:lnTo>
                    <a:pt x="1074529" y="1003515"/>
                  </a:lnTo>
                  <a:lnTo>
                    <a:pt x="1080124" y="1012852"/>
                  </a:lnTo>
                  <a:lnTo>
                    <a:pt x="1070090" y="1020816"/>
                  </a:lnTo>
                  <a:close/>
                </a:path>
                <a:path w="2127884" h="2143125">
                  <a:moveTo>
                    <a:pt x="1105809" y="1080429"/>
                  </a:moveTo>
                  <a:lnTo>
                    <a:pt x="1073964" y="1027280"/>
                  </a:lnTo>
                  <a:lnTo>
                    <a:pt x="1082275" y="1016443"/>
                  </a:lnTo>
                  <a:lnTo>
                    <a:pt x="1116058" y="1072824"/>
                  </a:lnTo>
                  <a:lnTo>
                    <a:pt x="1105809" y="1080429"/>
                  </a:lnTo>
                  <a:close/>
                </a:path>
                <a:path w="2127884" h="2143125">
                  <a:moveTo>
                    <a:pt x="1107961" y="1084020"/>
                  </a:moveTo>
                  <a:lnTo>
                    <a:pt x="1106024" y="1080788"/>
                  </a:lnTo>
                  <a:lnTo>
                    <a:pt x="1116918" y="1074260"/>
                  </a:lnTo>
                  <a:lnTo>
                    <a:pt x="1118855" y="1077492"/>
                  </a:lnTo>
                  <a:lnTo>
                    <a:pt x="1113515" y="1080935"/>
                  </a:lnTo>
                  <a:lnTo>
                    <a:pt x="1109882" y="1083112"/>
                  </a:lnTo>
                  <a:lnTo>
                    <a:pt x="1107961" y="1084020"/>
                  </a:lnTo>
                  <a:close/>
                </a:path>
                <a:path w="2127884" h="2143125">
                  <a:moveTo>
                    <a:pt x="1113730" y="1081295"/>
                  </a:moveTo>
                  <a:lnTo>
                    <a:pt x="1119285" y="1078210"/>
                  </a:lnTo>
                  <a:lnTo>
                    <a:pt x="1119500" y="1078569"/>
                  </a:lnTo>
                  <a:lnTo>
                    <a:pt x="1113730" y="1081295"/>
                  </a:lnTo>
                  <a:close/>
                </a:path>
                <a:path w="2127884" h="2143125">
                  <a:moveTo>
                    <a:pt x="1108822" y="1085456"/>
                  </a:moveTo>
                  <a:lnTo>
                    <a:pt x="1108176" y="1084379"/>
                  </a:lnTo>
                  <a:lnTo>
                    <a:pt x="1110953" y="1082837"/>
                  </a:lnTo>
                  <a:lnTo>
                    <a:pt x="1119931" y="1079288"/>
                  </a:lnTo>
                  <a:lnTo>
                    <a:pt x="1108822" y="1085456"/>
                  </a:lnTo>
                  <a:close/>
                </a:path>
                <a:path w="2127884" h="2143125">
                  <a:moveTo>
                    <a:pt x="1111834" y="1090483"/>
                  </a:moveTo>
                  <a:lnTo>
                    <a:pt x="1110112" y="1087610"/>
                  </a:lnTo>
                  <a:lnTo>
                    <a:pt x="1122298" y="1083238"/>
                  </a:lnTo>
                  <a:lnTo>
                    <a:pt x="1122728" y="1083956"/>
                  </a:lnTo>
                  <a:lnTo>
                    <a:pt x="1111834" y="1090483"/>
                  </a:lnTo>
                  <a:close/>
                </a:path>
                <a:path w="2127884" h="2143125">
                  <a:moveTo>
                    <a:pt x="1162830" y="1175593"/>
                  </a:moveTo>
                  <a:lnTo>
                    <a:pt x="1161754" y="1173798"/>
                  </a:lnTo>
                  <a:lnTo>
                    <a:pt x="1172648" y="1167270"/>
                  </a:lnTo>
                  <a:lnTo>
                    <a:pt x="1173509" y="1168707"/>
                  </a:lnTo>
                  <a:lnTo>
                    <a:pt x="1162830" y="1175593"/>
                  </a:lnTo>
                  <a:close/>
                </a:path>
                <a:path w="2127884" h="2143125">
                  <a:moveTo>
                    <a:pt x="1190803" y="1222278"/>
                  </a:moveTo>
                  <a:lnTo>
                    <a:pt x="1188651" y="1218686"/>
                  </a:lnTo>
                  <a:lnTo>
                    <a:pt x="1197824" y="1209286"/>
                  </a:lnTo>
                  <a:lnTo>
                    <a:pt x="1201697" y="1215750"/>
                  </a:lnTo>
                  <a:lnTo>
                    <a:pt x="1190803" y="1222278"/>
                  </a:lnTo>
                  <a:close/>
                </a:path>
                <a:path w="2127884" h="2143125">
                  <a:moveTo>
                    <a:pt x="1194891" y="1229101"/>
                  </a:moveTo>
                  <a:lnTo>
                    <a:pt x="1191448" y="1223355"/>
                  </a:lnTo>
                  <a:lnTo>
                    <a:pt x="1202773" y="1217546"/>
                  </a:lnTo>
                  <a:lnTo>
                    <a:pt x="1206000" y="1222932"/>
                  </a:lnTo>
                  <a:lnTo>
                    <a:pt x="1194891" y="1229101"/>
                  </a:lnTo>
                  <a:close/>
                </a:path>
                <a:path w="2127884" h="2143125">
                  <a:moveTo>
                    <a:pt x="1200701" y="1238797"/>
                  </a:moveTo>
                  <a:lnTo>
                    <a:pt x="1198980" y="1235923"/>
                  </a:lnTo>
                  <a:lnTo>
                    <a:pt x="1209443" y="1228678"/>
                  </a:lnTo>
                  <a:lnTo>
                    <a:pt x="1211810" y="1232628"/>
                  </a:lnTo>
                  <a:lnTo>
                    <a:pt x="1200701" y="1238797"/>
                  </a:lnTo>
                  <a:close/>
                </a:path>
                <a:path w="2127884" h="2143125">
                  <a:moveTo>
                    <a:pt x="1229964" y="1287636"/>
                  </a:moveTo>
                  <a:lnTo>
                    <a:pt x="1228028" y="1284403"/>
                  </a:lnTo>
                  <a:lnTo>
                    <a:pt x="1238491" y="1277158"/>
                  </a:lnTo>
                  <a:lnTo>
                    <a:pt x="1240213" y="1280031"/>
                  </a:lnTo>
                  <a:lnTo>
                    <a:pt x="1229964" y="1287636"/>
                  </a:lnTo>
                  <a:close/>
                </a:path>
                <a:path w="2127884" h="2143125">
                  <a:moveTo>
                    <a:pt x="1237710" y="1300563"/>
                  </a:moveTo>
                  <a:lnTo>
                    <a:pt x="1235129" y="1296254"/>
                  </a:lnTo>
                  <a:lnTo>
                    <a:pt x="1244946" y="1287931"/>
                  </a:lnTo>
                  <a:lnTo>
                    <a:pt x="1248819" y="1294395"/>
                  </a:lnTo>
                  <a:lnTo>
                    <a:pt x="1237710" y="1300563"/>
                  </a:lnTo>
                  <a:close/>
                </a:path>
                <a:path w="2127884" h="2143125">
                  <a:moveTo>
                    <a:pt x="1243520" y="1310259"/>
                  </a:moveTo>
                  <a:lnTo>
                    <a:pt x="1243306" y="1309900"/>
                  </a:lnTo>
                  <a:lnTo>
                    <a:pt x="1253339" y="1301937"/>
                  </a:lnTo>
                  <a:lnTo>
                    <a:pt x="1254629" y="1304091"/>
                  </a:lnTo>
                  <a:lnTo>
                    <a:pt x="1243520" y="1310259"/>
                  </a:lnTo>
                  <a:close/>
                </a:path>
                <a:path w="2127884" h="2143125">
                  <a:moveTo>
                    <a:pt x="1246532" y="1315287"/>
                  </a:moveTo>
                  <a:lnTo>
                    <a:pt x="1244596" y="1312056"/>
                  </a:lnTo>
                  <a:lnTo>
                    <a:pt x="1255921" y="1306246"/>
                  </a:lnTo>
                  <a:lnTo>
                    <a:pt x="1256566" y="1307323"/>
                  </a:lnTo>
                  <a:lnTo>
                    <a:pt x="1249201" y="1313566"/>
                  </a:lnTo>
                  <a:lnTo>
                    <a:pt x="1246532" y="1315287"/>
                  </a:lnTo>
                  <a:close/>
                </a:path>
                <a:path w="2127884" h="2143125">
                  <a:moveTo>
                    <a:pt x="1248469" y="1318519"/>
                  </a:moveTo>
                  <a:lnTo>
                    <a:pt x="1246748" y="1315645"/>
                  </a:lnTo>
                  <a:lnTo>
                    <a:pt x="1248382" y="1314260"/>
                  </a:lnTo>
                  <a:lnTo>
                    <a:pt x="1257426" y="1308759"/>
                  </a:lnTo>
                  <a:lnTo>
                    <a:pt x="1260008" y="1313069"/>
                  </a:lnTo>
                  <a:lnTo>
                    <a:pt x="1248469" y="1318519"/>
                  </a:lnTo>
                  <a:close/>
                </a:path>
                <a:path w="2127884" h="2143125">
                  <a:moveTo>
                    <a:pt x="1253634" y="1327139"/>
                  </a:moveTo>
                  <a:lnTo>
                    <a:pt x="1250190" y="1321392"/>
                  </a:lnTo>
                  <a:lnTo>
                    <a:pt x="1261515" y="1315582"/>
                  </a:lnTo>
                  <a:lnTo>
                    <a:pt x="1263452" y="1318815"/>
                  </a:lnTo>
                  <a:lnTo>
                    <a:pt x="1253634" y="1327139"/>
                  </a:lnTo>
                  <a:close/>
                </a:path>
                <a:path w="2127884" h="2143125">
                  <a:moveTo>
                    <a:pt x="1259228" y="1336475"/>
                  </a:moveTo>
                  <a:lnTo>
                    <a:pt x="1257291" y="1333243"/>
                  </a:lnTo>
                  <a:lnTo>
                    <a:pt x="1268186" y="1326716"/>
                  </a:lnTo>
                  <a:lnTo>
                    <a:pt x="1270122" y="1329948"/>
                  </a:lnTo>
                  <a:lnTo>
                    <a:pt x="1259228" y="1336475"/>
                  </a:lnTo>
                  <a:close/>
                </a:path>
                <a:path w="2127884" h="2143125">
                  <a:moveTo>
                    <a:pt x="1274290" y="1361613"/>
                  </a:moveTo>
                  <a:lnTo>
                    <a:pt x="1260304" y="1338271"/>
                  </a:lnTo>
                  <a:lnTo>
                    <a:pt x="1271844" y="1332821"/>
                  </a:lnTo>
                  <a:lnTo>
                    <a:pt x="1284969" y="1354726"/>
                  </a:lnTo>
                  <a:lnTo>
                    <a:pt x="1274290" y="1361613"/>
                  </a:lnTo>
                  <a:close/>
                </a:path>
                <a:path w="2127884" h="2143125">
                  <a:moveTo>
                    <a:pt x="1311300" y="1423379"/>
                  </a:moveTo>
                  <a:lnTo>
                    <a:pt x="1283974" y="1377773"/>
                  </a:lnTo>
                  <a:lnTo>
                    <a:pt x="1293791" y="1369450"/>
                  </a:lnTo>
                  <a:lnTo>
                    <a:pt x="1321978" y="1416493"/>
                  </a:lnTo>
                  <a:lnTo>
                    <a:pt x="1311300" y="1423379"/>
                  </a:lnTo>
                  <a:close/>
                </a:path>
                <a:path w="2127884" h="2143125">
                  <a:moveTo>
                    <a:pt x="1109953" y="1083232"/>
                  </a:moveTo>
                  <a:lnTo>
                    <a:pt x="1110845" y="1082658"/>
                  </a:lnTo>
                  <a:lnTo>
                    <a:pt x="1113730" y="1081295"/>
                  </a:lnTo>
                  <a:lnTo>
                    <a:pt x="1110950" y="1082838"/>
                  </a:lnTo>
                  <a:lnTo>
                    <a:pt x="1109953" y="1083232"/>
                  </a:lnTo>
                  <a:close/>
                </a:path>
                <a:path w="2127884" h="2143125">
                  <a:moveTo>
                    <a:pt x="1107961" y="1084020"/>
                  </a:moveTo>
                  <a:lnTo>
                    <a:pt x="1110843" y="1082659"/>
                  </a:lnTo>
                  <a:lnTo>
                    <a:pt x="1109953" y="1083232"/>
                  </a:lnTo>
                  <a:lnTo>
                    <a:pt x="1107961" y="1084020"/>
                  </a:lnTo>
                  <a:close/>
                </a:path>
                <a:path w="2127884" h="2143125">
                  <a:moveTo>
                    <a:pt x="1246747" y="1315646"/>
                  </a:moveTo>
                  <a:lnTo>
                    <a:pt x="1246532" y="1315287"/>
                  </a:lnTo>
                  <a:lnTo>
                    <a:pt x="1248710" y="1313982"/>
                  </a:lnTo>
                  <a:lnTo>
                    <a:pt x="1246747" y="1315646"/>
                  </a:lnTo>
                  <a:close/>
                </a:path>
                <a:path w="2127884" h="2143125">
                  <a:moveTo>
                    <a:pt x="1108176" y="1084378"/>
                  </a:moveTo>
                  <a:lnTo>
                    <a:pt x="1107961" y="1084020"/>
                  </a:lnTo>
                  <a:lnTo>
                    <a:pt x="1109953" y="1083232"/>
                  </a:lnTo>
                  <a:lnTo>
                    <a:pt x="1108176" y="1084378"/>
                  </a:lnTo>
                  <a:close/>
                </a:path>
                <a:path w="2127884" h="2143125">
                  <a:moveTo>
                    <a:pt x="927941" y="808286"/>
                  </a:moveTo>
                  <a:lnTo>
                    <a:pt x="918257" y="792125"/>
                  </a:lnTo>
                  <a:lnTo>
                    <a:pt x="929152" y="785598"/>
                  </a:lnTo>
                  <a:lnTo>
                    <a:pt x="939265" y="802477"/>
                  </a:lnTo>
                  <a:lnTo>
                    <a:pt x="927941" y="808286"/>
                  </a:lnTo>
                  <a:close/>
                </a:path>
                <a:path w="2127884" h="2143125">
                  <a:moveTo>
                    <a:pt x="939940" y="812588"/>
                  </a:moveTo>
                  <a:lnTo>
                    <a:pt x="944214" y="810736"/>
                  </a:lnTo>
                  <a:lnTo>
                    <a:pt x="945075" y="812173"/>
                  </a:lnTo>
                  <a:lnTo>
                    <a:pt x="939940" y="812588"/>
                  </a:lnTo>
                  <a:close/>
                </a:path>
                <a:path w="2127884" h="2143125">
                  <a:moveTo>
                    <a:pt x="950749" y="846351"/>
                  </a:moveTo>
                  <a:lnTo>
                    <a:pt x="949888" y="844915"/>
                  </a:lnTo>
                  <a:lnTo>
                    <a:pt x="960137" y="837310"/>
                  </a:lnTo>
                  <a:lnTo>
                    <a:pt x="962288" y="840901"/>
                  </a:lnTo>
                  <a:lnTo>
                    <a:pt x="950749" y="846351"/>
                  </a:lnTo>
                  <a:close/>
                </a:path>
                <a:path w="2127884" h="2143125">
                  <a:moveTo>
                    <a:pt x="962153" y="865384"/>
                  </a:moveTo>
                  <a:lnTo>
                    <a:pt x="971971" y="857061"/>
                  </a:lnTo>
                  <a:lnTo>
                    <a:pt x="973262" y="859216"/>
                  </a:lnTo>
                  <a:lnTo>
                    <a:pt x="962153" y="865384"/>
                  </a:lnTo>
                  <a:close/>
                </a:path>
                <a:path w="2127884" h="2143125">
                  <a:moveTo>
                    <a:pt x="971405" y="880826"/>
                  </a:moveTo>
                  <a:lnTo>
                    <a:pt x="970760" y="879749"/>
                  </a:lnTo>
                  <a:lnTo>
                    <a:pt x="981654" y="873221"/>
                  </a:lnTo>
                  <a:lnTo>
                    <a:pt x="982299" y="874299"/>
                  </a:lnTo>
                  <a:lnTo>
                    <a:pt x="971405" y="880826"/>
                  </a:lnTo>
                  <a:close/>
                </a:path>
                <a:path w="2127884" h="2143125">
                  <a:moveTo>
                    <a:pt x="1003968" y="932925"/>
                  </a:moveTo>
                  <a:lnTo>
                    <a:pt x="1011133" y="922420"/>
                  </a:lnTo>
                  <a:lnTo>
                    <a:pt x="1013280" y="926015"/>
                  </a:lnTo>
                  <a:lnTo>
                    <a:pt x="1003968" y="932925"/>
                  </a:lnTo>
                  <a:close/>
                </a:path>
                <a:path w="2127884" h="2143125">
                  <a:moveTo>
                    <a:pt x="1005618" y="937925"/>
                  </a:moveTo>
                  <a:lnTo>
                    <a:pt x="1003897" y="935052"/>
                  </a:lnTo>
                  <a:lnTo>
                    <a:pt x="1015867" y="930320"/>
                  </a:lnTo>
                  <a:lnTo>
                    <a:pt x="1005618" y="937925"/>
                  </a:lnTo>
                  <a:close/>
                </a:path>
                <a:path w="2127884" h="2143125">
                  <a:moveTo>
                    <a:pt x="1011213" y="947262"/>
                  </a:moveTo>
                  <a:lnTo>
                    <a:pt x="1007992" y="941869"/>
                  </a:lnTo>
                  <a:lnTo>
                    <a:pt x="1017588" y="933193"/>
                  </a:lnTo>
                  <a:lnTo>
                    <a:pt x="1023183" y="942530"/>
                  </a:lnTo>
                  <a:lnTo>
                    <a:pt x="1011213" y="947262"/>
                  </a:lnTo>
                  <a:close/>
                </a:path>
                <a:path w="2127884" h="2143125">
                  <a:moveTo>
                    <a:pt x="1027135" y="973836"/>
                  </a:moveTo>
                  <a:lnTo>
                    <a:pt x="1013156" y="950489"/>
                  </a:lnTo>
                  <a:lnTo>
                    <a:pt x="1023183" y="942530"/>
                  </a:lnTo>
                  <a:lnTo>
                    <a:pt x="1036304" y="964440"/>
                  </a:lnTo>
                  <a:lnTo>
                    <a:pt x="1027135" y="973836"/>
                  </a:lnTo>
                  <a:close/>
                </a:path>
                <a:path w="2127884" h="2143125">
                  <a:moveTo>
                    <a:pt x="1032084" y="982096"/>
                  </a:moveTo>
                  <a:lnTo>
                    <a:pt x="1030363" y="979223"/>
                  </a:lnTo>
                  <a:lnTo>
                    <a:pt x="1041042" y="972336"/>
                  </a:lnTo>
                  <a:lnTo>
                    <a:pt x="1042978" y="975568"/>
                  </a:lnTo>
                  <a:lnTo>
                    <a:pt x="1032084" y="982096"/>
                  </a:lnTo>
                  <a:close/>
                </a:path>
                <a:path w="2127884" h="2143125">
                  <a:moveTo>
                    <a:pt x="1040691" y="996460"/>
                  </a:moveTo>
                  <a:lnTo>
                    <a:pt x="1036173" y="988919"/>
                  </a:lnTo>
                  <a:lnTo>
                    <a:pt x="1046852" y="982032"/>
                  </a:lnTo>
                  <a:lnTo>
                    <a:pt x="1051365" y="989577"/>
                  </a:lnTo>
                  <a:lnTo>
                    <a:pt x="1040691" y="996460"/>
                  </a:lnTo>
                  <a:close/>
                </a:path>
                <a:path w="2127884" h="2143125">
                  <a:moveTo>
                    <a:pt x="1044564" y="1002924"/>
                  </a:moveTo>
                  <a:lnTo>
                    <a:pt x="1041337" y="997537"/>
                  </a:lnTo>
                  <a:lnTo>
                    <a:pt x="1052231" y="991010"/>
                  </a:lnTo>
                  <a:lnTo>
                    <a:pt x="1054808" y="995323"/>
                  </a:lnTo>
                  <a:lnTo>
                    <a:pt x="1044564" y="1002924"/>
                  </a:lnTo>
                  <a:close/>
                </a:path>
                <a:path w="2127884" h="2143125">
                  <a:moveTo>
                    <a:pt x="1054462" y="1019443"/>
                  </a:moveTo>
                  <a:lnTo>
                    <a:pt x="1046071" y="1005438"/>
                  </a:lnTo>
                  <a:lnTo>
                    <a:pt x="1056534" y="998192"/>
                  </a:lnTo>
                  <a:lnTo>
                    <a:pt x="1065136" y="1012560"/>
                  </a:lnTo>
                  <a:lnTo>
                    <a:pt x="1054462" y="1019443"/>
                  </a:lnTo>
                  <a:close/>
                </a:path>
                <a:path w="2127884" h="2143125">
                  <a:moveTo>
                    <a:pt x="1060567" y="1054341"/>
                  </a:moveTo>
                  <a:lnTo>
                    <a:pt x="1048406" y="1034045"/>
                  </a:lnTo>
                  <a:lnTo>
                    <a:pt x="1051301" y="1023157"/>
                  </a:lnTo>
                  <a:lnTo>
                    <a:pt x="1055108" y="1020521"/>
                  </a:lnTo>
                  <a:lnTo>
                    <a:pt x="1065787" y="1013634"/>
                  </a:lnTo>
                  <a:lnTo>
                    <a:pt x="1069010" y="1019026"/>
                  </a:lnTo>
                  <a:lnTo>
                    <a:pt x="1060487" y="1029498"/>
                  </a:lnTo>
                  <a:lnTo>
                    <a:pt x="1071246" y="1047454"/>
                  </a:lnTo>
                  <a:lnTo>
                    <a:pt x="1060567" y="1054341"/>
                  </a:lnTo>
                  <a:close/>
                </a:path>
                <a:path w="2127884" h="2143125">
                  <a:moveTo>
                    <a:pt x="1065436" y="1037758"/>
                  </a:moveTo>
                  <a:lnTo>
                    <a:pt x="1063721" y="1034878"/>
                  </a:lnTo>
                  <a:lnTo>
                    <a:pt x="1072027" y="1024048"/>
                  </a:lnTo>
                  <a:lnTo>
                    <a:pt x="1073744" y="1026926"/>
                  </a:lnTo>
                  <a:lnTo>
                    <a:pt x="1065436" y="1037758"/>
                  </a:lnTo>
                  <a:close/>
                </a:path>
                <a:path w="2127884" h="2143125">
                  <a:moveTo>
                    <a:pt x="1085017" y="1070437"/>
                  </a:moveTo>
                  <a:lnTo>
                    <a:pt x="1065436" y="1037758"/>
                  </a:lnTo>
                  <a:lnTo>
                    <a:pt x="1076330" y="1031230"/>
                  </a:lnTo>
                  <a:lnTo>
                    <a:pt x="1095911" y="1063909"/>
                  </a:lnTo>
                  <a:lnTo>
                    <a:pt x="1085017" y="1070437"/>
                  </a:lnTo>
                  <a:close/>
                </a:path>
                <a:path w="2127884" h="2143125">
                  <a:moveTo>
                    <a:pt x="1091257" y="1080851"/>
                  </a:moveTo>
                  <a:lnTo>
                    <a:pt x="1085878" y="1071873"/>
                  </a:lnTo>
                  <a:lnTo>
                    <a:pt x="1096772" y="1065346"/>
                  </a:lnTo>
                  <a:lnTo>
                    <a:pt x="1102366" y="1074683"/>
                  </a:lnTo>
                  <a:lnTo>
                    <a:pt x="1091257" y="1080851"/>
                  </a:lnTo>
                  <a:close/>
                </a:path>
                <a:path w="2127884" h="2143125">
                  <a:moveTo>
                    <a:pt x="1095991" y="1088751"/>
                  </a:moveTo>
                  <a:lnTo>
                    <a:pt x="1092333" y="1082647"/>
                  </a:lnTo>
                  <a:lnTo>
                    <a:pt x="1103873" y="1077197"/>
                  </a:lnTo>
                  <a:lnTo>
                    <a:pt x="1106019" y="1080791"/>
                  </a:lnTo>
                  <a:lnTo>
                    <a:pt x="1095991" y="1088751"/>
                  </a:lnTo>
                  <a:close/>
                </a:path>
                <a:path w="2127884" h="2143125">
                  <a:moveTo>
                    <a:pt x="1099218" y="1094138"/>
                  </a:moveTo>
                  <a:lnTo>
                    <a:pt x="1097282" y="1090906"/>
                  </a:lnTo>
                  <a:lnTo>
                    <a:pt x="1108821" y="1085456"/>
                  </a:lnTo>
                  <a:lnTo>
                    <a:pt x="1111188" y="1089406"/>
                  </a:lnTo>
                  <a:lnTo>
                    <a:pt x="1099218" y="1094138"/>
                  </a:lnTo>
                  <a:close/>
                </a:path>
                <a:path w="2127884" h="2143125">
                  <a:moveTo>
                    <a:pt x="1124824" y="1136873"/>
                  </a:moveTo>
                  <a:lnTo>
                    <a:pt x="1122249" y="1132558"/>
                  </a:lnTo>
                  <a:lnTo>
                    <a:pt x="1132060" y="1124240"/>
                  </a:lnTo>
                  <a:lnTo>
                    <a:pt x="1136794" y="1132141"/>
                  </a:lnTo>
                  <a:lnTo>
                    <a:pt x="1124824" y="1136873"/>
                  </a:lnTo>
                  <a:close/>
                </a:path>
                <a:path w="2127884" h="2143125">
                  <a:moveTo>
                    <a:pt x="1163340" y="1201154"/>
                  </a:moveTo>
                  <a:lnTo>
                    <a:pt x="1157531" y="1191458"/>
                  </a:lnTo>
                  <a:lnTo>
                    <a:pt x="1168210" y="1184571"/>
                  </a:lnTo>
                  <a:lnTo>
                    <a:pt x="1173369" y="1193194"/>
                  </a:lnTo>
                  <a:lnTo>
                    <a:pt x="1163340" y="1201154"/>
                  </a:lnTo>
                  <a:close/>
                </a:path>
                <a:path w="2127884" h="2143125">
                  <a:moveTo>
                    <a:pt x="1171732" y="1215159"/>
                  </a:moveTo>
                  <a:lnTo>
                    <a:pt x="1168720" y="1210131"/>
                  </a:lnTo>
                  <a:lnTo>
                    <a:pt x="1179614" y="1203604"/>
                  </a:lnTo>
                  <a:lnTo>
                    <a:pt x="1181975" y="1207558"/>
                  </a:lnTo>
                  <a:lnTo>
                    <a:pt x="1171732" y="1215159"/>
                  </a:lnTo>
                  <a:close/>
                </a:path>
                <a:path w="2127884" h="2143125">
                  <a:moveTo>
                    <a:pt x="1191313" y="1247838"/>
                  </a:moveTo>
                  <a:lnTo>
                    <a:pt x="1184427" y="1236346"/>
                  </a:lnTo>
                  <a:lnTo>
                    <a:pt x="1194676" y="1228742"/>
                  </a:lnTo>
                  <a:lnTo>
                    <a:pt x="1200911" y="1239160"/>
                  </a:lnTo>
                  <a:lnTo>
                    <a:pt x="1191313" y="1247838"/>
                  </a:lnTo>
                  <a:close/>
                </a:path>
                <a:path w="2127884" h="2143125">
                  <a:moveTo>
                    <a:pt x="1197553" y="1258252"/>
                  </a:moveTo>
                  <a:lnTo>
                    <a:pt x="1194325" y="1252866"/>
                  </a:lnTo>
                  <a:lnTo>
                    <a:pt x="1205219" y="1246338"/>
                  </a:lnTo>
                  <a:lnTo>
                    <a:pt x="1208226" y="1251369"/>
                  </a:lnTo>
                  <a:lnTo>
                    <a:pt x="1197553" y="1258252"/>
                  </a:lnTo>
                  <a:close/>
                </a:path>
                <a:path w="2127884" h="2143125">
                  <a:moveTo>
                    <a:pt x="1199274" y="1261125"/>
                  </a:moveTo>
                  <a:lnTo>
                    <a:pt x="1198198" y="1259330"/>
                  </a:lnTo>
                  <a:lnTo>
                    <a:pt x="1209093" y="1252802"/>
                  </a:lnTo>
                  <a:lnTo>
                    <a:pt x="1210599" y="1255316"/>
                  </a:lnTo>
                  <a:lnTo>
                    <a:pt x="1199274" y="1261125"/>
                  </a:lnTo>
                  <a:close/>
                </a:path>
                <a:path w="2127884" h="2143125">
                  <a:moveTo>
                    <a:pt x="1214767" y="1286981"/>
                  </a:moveTo>
                  <a:lnTo>
                    <a:pt x="1211539" y="1281595"/>
                  </a:lnTo>
                  <a:lnTo>
                    <a:pt x="1222218" y="1274708"/>
                  </a:lnTo>
                  <a:lnTo>
                    <a:pt x="1225010" y="1279380"/>
                  </a:lnTo>
                  <a:lnTo>
                    <a:pt x="1214767" y="1286981"/>
                  </a:lnTo>
                  <a:close/>
                </a:path>
                <a:path w="2127884" h="2143125">
                  <a:moveTo>
                    <a:pt x="1222943" y="1300627"/>
                  </a:moveTo>
                  <a:lnTo>
                    <a:pt x="1219931" y="1295600"/>
                  </a:lnTo>
                  <a:lnTo>
                    <a:pt x="1231040" y="1289431"/>
                  </a:lnTo>
                  <a:lnTo>
                    <a:pt x="1233187" y="1293026"/>
                  </a:lnTo>
                  <a:lnTo>
                    <a:pt x="1222943" y="1300627"/>
                  </a:lnTo>
                  <a:close/>
                </a:path>
                <a:path w="2127884" h="2143125">
                  <a:moveTo>
                    <a:pt x="1231335" y="1314632"/>
                  </a:moveTo>
                  <a:lnTo>
                    <a:pt x="1226386" y="1306373"/>
                  </a:lnTo>
                  <a:lnTo>
                    <a:pt x="1236634" y="1298768"/>
                  </a:lnTo>
                  <a:lnTo>
                    <a:pt x="1241148" y="1306313"/>
                  </a:lnTo>
                  <a:lnTo>
                    <a:pt x="1231335" y="1314632"/>
                  </a:lnTo>
                  <a:close/>
                </a:path>
                <a:path w="2127884" h="2143125">
                  <a:moveTo>
                    <a:pt x="1235423" y="1321455"/>
                  </a:moveTo>
                  <a:lnTo>
                    <a:pt x="1233493" y="1318217"/>
                  </a:lnTo>
                  <a:lnTo>
                    <a:pt x="1243090" y="1309541"/>
                  </a:lnTo>
                  <a:lnTo>
                    <a:pt x="1245666" y="1313854"/>
                  </a:lnTo>
                  <a:lnTo>
                    <a:pt x="1235423" y="1321455"/>
                  </a:lnTo>
                  <a:close/>
                </a:path>
                <a:path w="2127884" h="2143125">
                  <a:moveTo>
                    <a:pt x="1238005" y="1325764"/>
                  </a:moveTo>
                  <a:lnTo>
                    <a:pt x="1236929" y="1323969"/>
                  </a:lnTo>
                  <a:lnTo>
                    <a:pt x="1247178" y="1316364"/>
                  </a:lnTo>
                  <a:lnTo>
                    <a:pt x="1248679" y="1318881"/>
                  </a:lnTo>
                  <a:lnTo>
                    <a:pt x="1238005" y="1325764"/>
                  </a:lnTo>
                  <a:close/>
                </a:path>
                <a:path w="2127884" h="2143125">
                  <a:moveTo>
                    <a:pt x="1245322" y="1337975"/>
                  </a:moveTo>
                  <a:lnTo>
                    <a:pt x="1238005" y="1325764"/>
                  </a:lnTo>
                  <a:lnTo>
                    <a:pt x="1249114" y="1319596"/>
                  </a:lnTo>
                  <a:lnTo>
                    <a:pt x="1255135" y="1329657"/>
                  </a:lnTo>
                  <a:lnTo>
                    <a:pt x="1245322" y="1337975"/>
                  </a:lnTo>
                  <a:close/>
                </a:path>
                <a:path w="2127884" h="2143125">
                  <a:moveTo>
                    <a:pt x="1247688" y="1341925"/>
                  </a:moveTo>
                  <a:lnTo>
                    <a:pt x="1247043" y="1340848"/>
                  </a:lnTo>
                  <a:lnTo>
                    <a:pt x="1257937" y="1334320"/>
                  </a:lnTo>
                  <a:lnTo>
                    <a:pt x="1258582" y="1335398"/>
                  </a:lnTo>
                  <a:lnTo>
                    <a:pt x="1247688" y="1341925"/>
                  </a:lnTo>
                  <a:close/>
                </a:path>
                <a:path w="2127884" h="2143125">
                  <a:moveTo>
                    <a:pt x="1251131" y="1347671"/>
                  </a:moveTo>
                  <a:lnTo>
                    <a:pt x="1249410" y="1344798"/>
                  </a:lnTo>
                  <a:lnTo>
                    <a:pt x="1260519" y="1338630"/>
                  </a:lnTo>
                  <a:lnTo>
                    <a:pt x="1262025" y="1341144"/>
                  </a:lnTo>
                  <a:lnTo>
                    <a:pt x="1251131" y="1347671"/>
                  </a:lnTo>
                  <a:close/>
                </a:path>
                <a:path w="2127884" h="2143125">
                  <a:moveTo>
                    <a:pt x="1257801" y="1358804"/>
                  </a:moveTo>
                  <a:lnTo>
                    <a:pt x="1255004" y="1354135"/>
                  </a:lnTo>
                  <a:lnTo>
                    <a:pt x="1265468" y="1346889"/>
                  </a:lnTo>
                  <a:lnTo>
                    <a:pt x="1267830" y="1350844"/>
                  </a:lnTo>
                  <a:lnTo>
                    <a:pt x="1261289" y="1356388"/>
                  </a:lnTo>
                  <a:lnTo>
                    <a:pt x="1257801" y="1358804"/>
                  </a:lnTo>
                  <a:close/>
                </a:path>
                <a:path w="2127884" h="2143125">
                  <a:moveTo>
                    <a:pt x="1259980" y="1357498"/>
                  </a:moveTo>
                  <a:lnTo>
                    <a:pt x="1261289" y="1356388"/>
                  </a:lnTo>
                  <a:lnTo>
                    <a:pt x="1268265" y="1351558"/>
                  </a:lnTo>
                  <a:lnTo>
                    <a:pt x="1268696" y="1352276"/>
                  </a:lnTo>
                  <a:lnTo>
                    <a:pt x="1259980" y="1357498"/>
                  </a:lnTo>
                  <a:close/>
                </a:path>
                <a:path w="2127884" h="2143125">
                  <a:moveTo>
                    <a:pt x="1265978" y="1372450"/>
                  </a:moveTo>
                  <a:lnTo>
                    <a:pt x="1258877" y="1360599"/>
                  </a:lnTo>
                  <a:lnTo>
                    <a:pt x="1269556" y="1353713"/>
                  </a:lnTo>
                  <a:lnTo>
                    <a:pt x="1277087" y="1366281"/>
                  </a:lnTo>
                  <a:lnTo>
                    <a:pt x="1265978" y="1372450"/>
                  </a:lnTo>
                  <a:close/>
                </a:path>
                <a:path w="2127884" h="2143125">
                  <a:moveTo>
                    <a:pt x="1268991" y="1377477"/>
                  </a:moveTo>
                  <a:lnTo>
                    <a:pt x="1266839" y="1373886"/>
                  </a:lnTo>
                  <a:lnTo>
                    <a:pt x="1277948" y="1367718"/>
                  </a:lnTo>
                  <a:lnTo>
                    <a:pt x="1280100" y="1371309"/>
                  </a:lnTo>
                  <a:lnTo>
                    <a:pt x="1268991" y="1377477"/>
                  </a:lnTo>
                  <a:close/>
                </a:path>
                <a:path w="2127884" h="2143125">
                  <a:moveTo>
                    <a:pt x="1273509" y="1385019"/>
                  </a:moveTo>
                  <a:lnTo>
                    <a:pt x="1270712" y="1380350"/>
                  </a:lnTo>
                  <a:lnTo>
                    <a:pt x="1281176" y="1373105"/>
                  </a:lnTo>
                  <a:lnTo>
                    <a:pt x="1283968" y="1377777"/>
                  </a:lnTo>
                  <a:lnTo>
                    <a:pt x="1273509" y="1385019"/>
                  </a:lnTo>
                  <a:close/>
                </a:path>
                <a:path w="2127884" h="2143125">
                  <a:moveTo>
                    <a:pt x="1278888" y="1393995"/>
                  </a:moveTo>
                  <a:lnTo>
                    <a:pt x="1275015" y="1387533"/>
                  </a:lnTo>
                  <a:lnTo>
                    <a:pt x="1285694" y="1380646"/>
                  </a:lnTo>
                  <a:lnTo>
                    <a:pt x="1290213" y="1388187"/>
                  </a:lnTo>
                  <a:lnTo>
                    <a:pt x="1278888" y="1393995"/>
                  </a:lnTo>
                  <a:close/>
                </a:path>
                <a:path w="2127884" h="2143125">
                  <a:moveTo>
                    <a:pt x="1285980" y="1391699"/>
                  </a:moveTo>
                  <a:lnTo>
                    <a:pt x="1290643" y="1388905"/>
                  </a:lnTo>
                  <a:lnTo>
                    <a:pt x="1291288" y="1389981"/>
                  </a:lnTo>
                  <a:lnTo>
                    <a:pt x="1285980" y="1391699"/>
                  </a:lnTo>
                  <a:close/>
                </a:path>
                <a:path w="2127884" h="2143125">
                  <a:moveTo>
                    <a:pt x="1295026" y="1420930"/>
                  </a:moveTo>
                  <a:lnTo>
                    <a:pt x="1293090" y="1417698"/>
                  </a:lnTo>
                  <a:lnTo>
                    <a:pt x="1303769" y="1410811"/>
                  </a:lnTo>
                  <a:lnTo>
                    <a:pt x="1305485" y="1413688"/>
                  </a:lnTo>
                  <a:lnTo>
                    <a:pt x="1295026" y="1420930"/>
                  </a:lnTo>
                  <a:close/>
                </a:path>
                <a:path w="2127884" h="2143125">
                  <a:moveTo>
                    <a:pt x="1301266" y="1431343"/>
                  </a:moveTo>
                  <a:lnTo>
                    <a:pt x="1301051" y="1430984"/>
                  </a:lnTo>
                  <a:lnTo>
                    <a:pt x="1311514" y="1423738"/>
                  </a:lnTo>
                  <a:lnTo>
                    <a:pt x="1312375" y="1425174"/>
                  </a:lnTo>
                  <a:lnTo>
                    <a:pt x="1301266" y="1431343"/>
                  </a:lnTo>
                  <a:close/>
                </a:path>
                <a:path w="2127884" h="2143125">
                  <a:moveTo>
                    <a:pt x="1307076" y="1441040"/>
                  </a:moveTo>
                  <a:lnTo>
                    <a:pt x="1305145" y="1437801"/>
                  </a:lnTo>
                  <a:lnTo>
                    <a:pt x="1314527" y="1428765"/>
                  </a:lnTo>
                  <a:lnTo>
                    <a:pt x="1318395" y="1435234"/>
                  </a:lnTo>
                  <a:lnTo>
                    <a:pt x="1307076" y="1441040"/>
                  </a:lnTo>
                  <a:close/>
                </a:path>
                <a:path w="2127884" h="2143125">
                  <a:moveTo>
                    <a:pt x="932459" y="815827"/>
                  </a:moveTo>
                  <a:lnTo>
                    <a:pt x="930953" y="813314"/>
                  </a:lnTo>
                  <a:lnTo>
                    <a:pt x="939940" y="812588"/>
                  </a:lnTo>
                  <a:lnTo>
                    <a:pt x="932459" y="815827"/>
                  </a:lnTo>
                  <a:close/>
                </a:path>
                <a:path w="2127884" h="2143125">
                  <a:moveTo>
                    <a:pt x="1279749" y="1395433"/>
                  </a:moveTo>
                  <a:lnTo>
                    <a:pt x="1278888" y="1393996"/>
                  </a:lnTo>
                  <a:lnTo>
                    <a:pt x="1285980" y="1391699"/>
                  </a:lnTo>
                  <a:lnTo>
                    <a:pt x="1279749" y="1395433"/>
                  </a:lnTo>
                  <a:close/>
                </a:path>
                <a:path w="2127884" h="2143125">
                  <a:moveTo>
                    <a:pt x="1257801" y="1358804"/>
                  </a:moveTo>
                  <a:lnTo>
                    <a:pt x="1261289" y="1356388"/>
                  </a:lnTo>
                  <a:lnTo>
                    <a:pt x="1259980" y="1357498"/>
                  </a:lnTo>
                  <a:lnTo>
                    <a:pt x="1257801" y="1358804"/>
                  </a:lnTo>
                  <a:close/>
                </a:path>
                <a:path w="2127884" h="2143125">
                  <a:moveTo>
                    <a:pt x="1258017" y="1359163"/>
                  </a:moveTo>
                  <a:lnTo>
                    <a:pt x="1257801" y="1358804"/>
                  </a:lnTo>
                  <a:lnTo>
                    <a:pt x="1259980" y="1357498"/>
                  </a:lnTo>
                  <a:lnTo>
                    <a:pt x="1258017" y="1359163"/>
                  </a:lnTo>
                  <a:close/>
                </a:path>
                <a:path w="2127884" h="2143125">
                  <a:moveTo>
                    <a:pt x="1003251" y="933975"/>
                  </a:moveTo>
                  <a:lnTo>
                    <a:pt x="1003036" y="933616"/>
                  </a:lnTo>
                  <a:lnTo>
                    <a:pt x="1003968" y="932925"/>
                  </a:lnTo>
                  <a:lnTo>
                    <a:pt x="1003251" y="933975"/>
                  </a:lnTo>
                  <a:close/>
                </a:path>
                <a:path w="2127884" h="2143125">
                  <a:moveTo>
                    <a:pt x="906288" y="796858"/>
                  </a:moveTo>
                  <a:lnTo>
                    <a:pt x="905642" y="795780"/>
                  </a:lnTo>
                  <a:lnTo>
                    <a:pt x="916536" y="789253"/>
                  </a:lnTo>
                  <a:lnTo>
                    <a:pt x="917612" y="791048"/>
                  </a:lnTo>
                  <a:lnTo>
                    <a:pt x="906288" y="796858"/>
                  </a:lnTo>
                  <a:close/>
                </a:path>
                <a:path w="2127884" h="2143125">
                  <a:moveTo>
                    <a:pt x="917692" y="815891"/>
                  </a:moveTo>
                  <a:lnTo>
                    <a:pt x="907363" y="798653"/>
                  </a:lnTo>
                  <a:lnTo>
                    <a:pt x="919549" y="794280"/>
                  </a:lnTo>
                  <a:lnTo>
                    <a:pt x="929232" y="810441"/>
                  </a:lnTo>
                  <a:lnTo>
                    <a:pt x="917692" y="815891"/>
                  </a:lnTo>
                  <a:close/>
                </a:path>
                <a:path w="2127884" h="2143125">
                  <a:moveTo>
                    <a:pt x="951044" y="871553"/>
                  </a:moveTo>
                  <a:lnTo>
                    <a:pt x="947601" y="865807"/>
                  </a:lnTo>
                  <a:lnTo>
                    <a:pt x="959571" y="861075"/>
                  </a:lnTo>
                  <a:lnTo>
                    <a:pt x="962798" y="866462"/>
                  </a:lnTo>
                  <a:lnTo>
                    <a:pt x="951044" y="871553"/>
                  </a:lnTo>
                  <a:close/>
                </a:path>
                <a:path w="2127884" h="2143125">
                  <a:moveTo>
                    <a:pt x="977295" y="915365"/>
                  </a:moveTo>
                  <a:lnTo>
                    <a:pt x="975789" y="912851"/>
                  </a:lnTo>
                  <a:lnTo>
                    <a:pt x="987759" y="908119"/>
                  </a:lnTo>
                  <a:lnTo>
                    <a:pt x="977295" y="915365"/>
                  </a:lnTo>
                  <a:close/>
                </a:path>
                <a:path w="2127884" h="2143125">
                  <a:moveTo>
                    <a:pt x="983105" y="925061"/>
                  </a:moveTo>
                  <a:lnTo>
                    <a:pt x="981814" y="922906"/>
                  </a:lnTo>
                  <a:lnTo>
                    <a:pt x="992708" y="916378"/>
                  </a:lnTo>
                  <a:lnTo>
                    <a:pt x="993999" y="918533"/>
                  </a:lnTo>
                  <a:lnTo>
                    <a:pt x="983105" y="925061"/>
                  </a:lnTo>
                  <a:close/>
                </a:path>
                <a:path w="2127884" h="2143125">
                  <a:moveTo>
                    <a:pt x="1002040" y="956662"/>
                  </a:moveTo>
                  <a:lnTo>
                    <a:pt x="1012504" y="949416"/>
                  </a:lnTo>
                  <a:lnTo>
                    <a:pt x="1013364" y="950853"/>
                  </a:lnTo>
                  <a:lnTo>
                    <a:pt x="1002040" y="956662"/>
                  </a:lnTo>
                  <a:close/>
                </a:path>
                <a:path w="2127884" h="2143125">
                  <a:moveTo>
                    <a:pt x="1008495" y="967436"/>
                  </a:moveTo>
                  <a:lnTo>
                    <a:pt x="1006774" y="964563"/>
                  </a:lnTo>
                  <a:lnTo>
                    <a:pt x="1018528" y="959472"/>
                  </a:lnTo>
                  <a:lnTo>
                    <a:pt x="1008495" y="967436"/>
                  </a:lnTo>
                  <a:close/>
                </a:path>
                <a:path w="2127884" h="2143125">
                  <a:moveTo>
                    <a:pt x="1015381" y="978927"/>
                  </a:moveTo>
                  <a:lnTo>
                    <a:pt x="1010001" y="969949"/>
                  </a:lnTo>
                  <a:lnTo>
                    <a:pt x="1021326" y="964140"/>
                  </a:lnTo>
                  <a:lnTo>
                    <a:pt x="1025629" y="971322"/>
                  </a:lnTo>
                  <a:lnTo>
                    <a:pt x="1015381" y="978927"/>
                  </a:lnTo>
                  <a:close/>
                </a:path>
                <a:path w="2127884" h="2143125">
                  <a:moveTo>
                    <a:pt x="1018178" y="983596"/>
                  </a:moveTo>
                  <a:lnTo>
                    <a:pt x="1028211" y="975632"/>
                  </a:lnTo>
                  <a:lnTo>
                    <a:pt x="1030363" y="979223"/>
                  </a:lnTo>
                  <a:lnTo>
                    <a:pt x="1018178" y="983596"/>
                  </a:lnTo>
                  <a:close/>
                </a:path>
                <a:path w="2127884" h="2143125">
                  <a:moveTo>
                    <a:pt x="1038189" y="1016993"/>
                  </a:moveTo>
                  <a:lnTo>
                    <a:pt x="1020115" y="986828"/>
                  </a:lnTo>
                  <a:lnTo>
                    <a:pt x="1030363" y="979223"/>
                  </a:lnTo>
                  <a:lnTo>
                    <a:pt x="1048653" y="1009747"/>
                  </a:lnTo>
                  <a:lnTo>
                    <a:pt x="1038189" y="1016993"/>
                  </a:lnTo>
                  <a:close/>
                </a:path>
                <a:path w="2127884" h="2143125">
                  <a:moveTo>
                    <a:pt x="1043784" y="1026330"/>
                  </a:moveTo>
                  <a:lnTo>
                    <a:pt x="1040556" y="1020943"/>
                  </a:lnTo>
                  <a:lnTo>
                    <a:pt x="1051020" y="1013698"/>
                  </a:lnTo>
                  <a:lnTo>
                    <a:pt x="1052956" y="1016929"/>
                  </a:lnTo>
                  <a:lnTo>
                    <a:pt x="1051722" y="1021573"/>
                  </a:lnTo>
                  <a:lnTo>
                    <a:pt x="1043784" y="1026330"/>
                  </a:lnTo>
                  <a:close/>
                </a:path>
                <a:path w="2127884" h="2143125">
                  <a:moveTo>
                    <a:pt x="1051722" y="1021573"/>
                  </a:moveTo>
                  <a:lnTo>
                    <a:pt x="1052956" y="1016929"/>
                  </a:lnTo>
                  <a:lnTo>
                    <a:pt x="1053898" y="1018500"/>
                  </a:lnTo>
                  <a:lnTo>
                    <a:pt x="1052069" y="1021365"/>
                  </a:lnTo>
                  <a:lnTo>
                    <a:pt x="1051722" y="1021573"/>
                  </a:lnTo>
                  <a:close/>
                </a:path>
                <a:path w="2127884" h="2143125">
                  <a:moveTo>
                    <a:pt x="1052069" y="1021365"/>
                  </a:moveTo>
                  <a:lnTo>
                    <a:pt x="1053898" y="1018500"/>
                  </a:lnTo>
                  <a:lnTo>
                    <a:pt x="1054678" y="1019802"/>
                  </a:lnTo>
                  <a:lnTo>
                    <a:pt x="1052069" y="1021365"/>
                  </a:lnTo>
                  <a:close/>
                </a:path>
                <a:path w="2127884" h="2143125">
                  <a:moveTo>
                    <a:pt x="1079718" y="1086302"/>
                  </a:moveTo>
                  <a:lnTo>
                    <a:pt x="1062073" y="1056854"/>
                  </a:lnTo>
                  <a:lnTo>
                    <a:pt x="1072967" y="1050327"/>
                  </a:lnTo>
                  <a:lnTo>
                    <a:pt x="1090396" y="1079415"/>
                  </a:lnTo>
                  <a:lnTo>
                    <a:pt x="1079718" y="1086302"/>
                  </a:lnTo>
                  <a:close/>
                </a:path>
                <a:path w="2127884" h="2143125">
                  <a:moveTo>
                    <a:pt x="1083160" y="1092047"/>
                  </a:moveTo>
                  <a:lnTo>
                    <a:pt x="1081869" y="1089893"/>
                  </a:lnTo>
                  <a:lnTo>
                    <a:pt x="1093624" y="1084801"/>
                  </a:lnTo>
                  <a:lnTo>
                    <a:pt x="1094485" y="1086238"/>
                  </a:lnTo>
                  <a:lnTo>
                    <a:pt x="1083160" y="1092047"/>
                  </a:lnTo>
                  <a:close/>
                </a:path>
                <a:path w="2127884" h="2143125">
                  <a:moveTo>
                    <a:pt x="1085527" y="1095997"/>
                  </a:moveTo>
                  <a:lnTo>
                    <a:pt x="1084236" y="1093843"/>
                  </a:lnTo>
                  <a:lnTo>
                    <a:pt x="1094700" y="1086597"/>
                  </a:lnTo>
                  <a:lnTo>
                    <a:pt x="1096852" y="1090188"/>
                  </a:lnTo>
                  <a:lnTo>
                    <a:pt x="1085527" y="1095997"/>
                  </a:lnTo>
                  <a:close/>
                </a:path>
                <a:path w="2127884" h="2143125">
                  <a:moveTo>
                    <a:pt x="1090882" y="1096693"/>
                  </a:moveTo>
                  <a:lnTo>
                    <a:pt x="1098143" y="1092343"/>
                  </a:lnTo>
                  <a:lnTo>
                    <a:pt x="1099003" y="1093779"/>
                  </a:lnTo>
                  <a:lnTo>
                    <a:pt x="1090882" y="1096693"/>
                  </a:lnTo>
                  <a:close/>
                </a:path>
                <a:path w="2127884" h="2143125">
                  <a:moveTo>
                    <a:pt x="1115006" y="1145196"/>
                  </a:moveTo>
                  <a:lnTo>
                    <a:pt x="1112209" y="1140527"/>
                  </a:lnTo>
                  <a:lnTo>
                    <a:pt x="1124824" y="1136873"/>
                  </a:lnTo>
                  <a:lnTo>
                    <a:pt x="1125470" y="1137950"/>
                  </a:lnTo>
                  <a:lnTo>
                    <a:pt x="1115006" y="1145196"/>
                  </a:lnTo>
                  <a:close/>
                </a:path>
                <a:path w="2127884" h="2143125">
                  <a:moveTo>
                    <a:pt x="1153092" y="1208759"/>
                  </a:moveTo>
                  <a:lnTo>
                    <a:pt x="1152446" y="1207681"/>
                  </a:lnTo>
                  <a:lnTo>
                    <a:pt x="1163555" y="1201513"/>
                  </a:lnTo>
                  <a:lnTo>
                    <a:pt x="1153092" y="1208759"/>
                  </a:lnTo>
                  <a:close/>
                </a:path>
                <a:path w="2127884" h="2143125">
                  <a:moveTo>
                    <a:pt x="1172242" y="1240719"/>
                  </a:moveTo>
                  <a:lnTo>
                    <a:pt x="1171166" y="1238924"/>
                  </a:lnTo>
                  <a:lnTo>
                    <a:pt x="1181630" y="1231678"/>
                  </a:lnTo>
                  <a:lnTo>
                    <a:pt x="1181845" y="1232037"/>
                  </a:lnTo>
                  <a:lnTo>
                    <a:pt x="1172242" y="1240719"/>
                  </a:lnTo>
                  <a:close/>
                </a:path>
                <a:path w="2127884" h="2143125">
                  <a:moveTo>
                    <a:pt x="1178267" y="1250774"/>
                  </a:moveTo>
                  <a:lnTo>
                    <a:pt x="1173103" y="1242156"/>
                  </a:lnTo>
                  <a:lnTo>
                    <a:pt x="1183136" y="1234192"/>
                  </a:lnTo>
                  <a:lnTo>
                    <a:pt x="1189376" y="1244606"/>
                  </a:lnTo>
                  <a:lnTo>
                    <a:pt x="1178267" y="1250774"/>
                  </a:lnTo>
                  <a:close/>
                </a:path>
                <a:path w="2127884" h="2143125">
                  <a:moveTo>
                    <a:pt x="1186444" y="1264421"/>
                  </a:moveTo>
                  <a:lnTo>
                    <a:pt x="1182786" y="1258316"/>
                  </a:lnTo>
                  <a:lnTo>
                    <a:pt x="1191743" y="1248556"/>
                  </a:lnTo>
                  <a:lnTo>
                    <a:pt x="1196047" y="1255738"/>
                  </a:lnTo>
                  <a:lnTo>
                    <a:pt x="1186444" y="1264421"/>
                  </a:lnTo>
                  <a:close/>
                </a:path>
                <a:path w="2127884" h="2143125">
                  <a:moveTo>
                    <a:pt x="1192684" y="1274835"/>
                  </a:moveTo>
                  <a:lnTo>
                    <a:pt x="1187519" y="1266216"/>
                  </a:lnTo>
                  <a:lnTo>
                    <a:pt x="1197553" y="1258252"/>
                  </a:lnTo>
                  <a:lnTo>
                    <a:pt x="1203147" y="1267589"/>
                  </a:lnTo>
                  <a:lnTo>
                    <a:pt x="1192684" y="1274835"/>
                  </a:lnTo>
                  <a:close/>
                </a:path>
                <a:path w="2127884" h="2143125">
                  <a:moveTo>
                    <a:pt x="1194835" y="1278426"/>
                  </a:moveTo>
                  <a:lnTo>
                    <a:pt x="1192684" y="1274835"/>
                  </a:lnTo>
                  <a:lnTo>
                    <a:pt x="1203793" y="1268667"/>
                  </a:lnTo>
                  <a:lnTo>
                    <a:pt x="1204869" y="1270462"/>
                  </a:lnTo>
                  <a:lnTo>
                    <a:pt x="1194835" y="1278426"/>
                  </a:lnTo>
                  <a:close/>
                </a:path>
                <a:path w="2127884" h="2143125">
                  <a:moveTo>
                    <a:pt x="1215707" y="1313260"/>
                  </a:moveTo>
                  <a:lnTo>
                    <a:pt x="1211619" y="1306437"/>
                  </a:lnTo>
                  <a:lnTo>
                    <a:pt x="1222298" y="1299550"/>
                  </a:lnTo>
                  <a:lnTo>
                    <a:pt x="1225956" y="1305655"/>
                  </a:lnTo>
                  <a:lnTo>
                    <a:pt x="1215707" y="1313260"/>
                  </a:lnTo>
                  <a:close/>
                </a:path>
                <a:path w="2127884" h="2143125">
                  <a:moveTo>
                    <a:pt x="1220441" y="1321160"/>
                  </a:moveTo>
                  <a:lnTo>
                    <a:pt x="1219150" y="1319005"/>
                  </a:lnTo>
                  <a:lnTo>
                    <a:pt x="1230044" y="1312477"/>
                  </a:lnTo>
                  <a:lnTo>
                    <a:pt x="1220441" y="1321160"/>
                  </a:lnTo>
                  <a:close/>
                </a:path>
                <a:path w="2127884" h="2143125">
                  <a:moveTo>
                    <a:pt x="1223453" y="1326187"/>
                  </a:moveTo>
                  <a:lnTo>
                    <a:pt x="1220656" y="1321520"/>
                  </a:lnTo>
                  <a:lnTo>
                    <a:pt x="1231766" y="1315351"/>
                  </a:lnTo>
                  <a:lnTo>
                    <a:pt x="1234347" y="1319660"/>
                  </a:lnTo>
                  <a:lnTo>
                    <a:pt x="1223453" y="1326187"/>
                  </a:lnTo>
                  <a:close/>
                </a:path>
                <a:path w="2127884" h="2143125">
                  <a:moveTo>
                    <a:pt x="1226250" y="1330856"/>
                  </a:moveTo>
                  <a:lnTo>
                    <a:pt x="1224314" y="1327624"/>
                  </a:lnTo>
                  <a:lnTo>
                    <a:pt x="1235208" y="1321096"/>
                  </a:lnTo>
                  <a:lnTo>
                    <a:pt x="1236069" y="1322533"/>
                  </a:lnTo>
                  <a:lnTo>
                    <a:pt x="1226250" y="1330856"/>
                  </a:lnTo>
                  <a:close/>
                </a:path>
                <a:path w="2127884" h="2143125">
                  <a:moveTo>
                    <a:pt x="1233567" y="1343066"/>
                  </a:moveTo>
                  <a:lnTo>
                    <a:pt x="1228402" y="1334447"/>
                  </a:lnTo>
                  <a:lnTo>
                    <a:pt x="1239296" y="1327919"/>
                  </a:lnTo>
                  <a:lnTo>
                    <a:pt x="1243815" y="1335461"/>
                  </a:lnTo>
                  <a:lnTo>
                    <a:pt x="1233567" y="1343066"/>
                  </a:lnTo>
                  <a:close/>
                </a:path>
                <a:path w="2127884" h="2143125">
                  <a:moveTo>
                    <a:pt x="1237225" y="1349171"/>
                  </a:moveTo>
                  <a:lnTo>
                    <a:pt x="1236579" y="1348094"/>
                  </a:lnTo>
                  <a:lnTo>
                    <a:pt x="1246397" y="1339771"/>
                  </a:lnTo>
                  <a:lnTo>
                    <a:pt x="1246612" y="1340130"/>
                  </a:lnTo>
                  <a:lnTo>
                    <a:pt x="1237225" y="1349171"/>
                  </a:lnTo>
                  <a:close/>
                </a:path>
                <a:path w="2127884" h="2143125">
                  <a:moveTo>
                    <a:pt x="1244111" y="1360663"/>
                  </a:moveTo>
                  <a:lnTo>
                    <a:pt x="1241098" y="1355635"/>
                  </a:lnTo>
                  <a:lnTo>
                    <a:pt x="1252207" y="1349467"/>
                  </a:lnTo>
                  <a:lnTo>
                    <a:pt x="1254574" y="1353418"/>
                  </a:lnTo>
                  <a:lnTo>
                    <a:pt x="1244111" y="1360663"/>
                  </a:lnTo>
                  <a:close/>
                </a:path>
                <a:path w="2127884" h="2143125">
                  <a:moveTo>
                    <a:pt x="1254869" y="1378618"/>
                  </a:moveTo>
                  <a:lnTo>
                    <a:pt x="1246693" y="1364973"/>
                  </a:lnTo>
                  <a:lnTo>
                    <a:pt x="1257372" y="1358086"/>
                  </a:lnTo>
                  <a:lnTo>
                    <a:pt x="1265548" y="1371732"/>
                  </a:lnTo>
                  <a:lnTo>
                    <a:pt x="1254869" y="1378618"/>
                  </a:lnTo>
                  <a:close/>
                </a:path>
                <a:path w="2127884" h="2143125">
                  <a:moveTo>
                    <a:pt x="1258312" y="1384364"/>
                  </a:moveTo>
                  <a:lnTo>
                    <a:pt x="1256160" y="1380773"/>
                  </a:lnTo>
                  <a:lnTo>
                    <a:pt x="1267269" y="1374605"/>
                  </a:lnTo>
                  <a:lnTo>
                    <a:pt x="1268990" y="1377477"/>
                  </a:lnTo>
                  <a:lnTo>
                    <a:pt x="1258312" y="1384364"/>
                  </a:lnTo>
                  <a:close/>
                </a:path>
                <a:path w="2127884" h="2143125">
                  <a:moveTo>
                    <a:pt x="1261109" y="1389033"/>
                  </a:moveTo>
                  <a:lnTo>
                    <a:pt x="1259818" y="1386878"/>
                  </a:lnTo>
                  <a:lnTo>
                    <a:pt x="1269421" y="1378196"/>
                  </a:lnTo>
                  <a:lnTo>
                    <a:pt x="1271573" y="1381787"/>
                  </a:lnTo>
                  <a:lnTo>
                    <a:pt x="1261109" y="1389033"/>
                  </a:lnTo>
                  <a:close/>
                </a:path>
                <a:path w="2127884" h="2143125">
                  <a:moveTo>
                    <a:pt x="1264767" y="1395138"/>
                  </a:moveTo>
                  <a:lnTo>
                    <a:pt x="1263261" y="1392624"/>
                  </a:lnTo>
                  <a:lnTo>
                    <a:pt x="1273509" y="1385019"/>
                  </a:lnTo>
                  <a:lnTo>
                    <a:pt x="1275231" y="1387892"/>
                  </a:lnTo>
                  <a:lnTo>
                    <a:pt x="1264767" y="1395138"/>
                  </a:lnTo>
                  <a:close/>
                </a:path>
                <a:path w="2127884" h="2143125">
                  <a:moveTo>
                    <a:pt x="1267994" y="1400524"/>
                  </a:moveTo>
                  <a:lnTo>
                    <a:pt x="1266703" y="1398370"/>
                  </a:lnTo>
                  <a:lnTo>
                    <a:pt x="1276952" y="1390765"/>
                  </a:lnTo>
                  <a:lnTo>
                    <a:pt x="1278028" y="1392560"/>
                  </a:lnTo>
                  <a:lnTo>
                    <a:pt x="1267994" y="1400524"/>
                  </a:lnTo>
                  <a:close/>
                </a:path>
                <a:path w="2127884" h="2143125">
                  <a:moveTo>
                    <a:pt x="1270146" y="1404115"/>
                  </a:moveTo>
                  <a:lnTo>
                    <a:pt x="1268855" y="1401961"/>
                  </a:lnTo>
                  <a:lnTo>
                    <a:pt x="1279534" y="1395074"/>
                  </a:lnTo>
                  <a:lnTo>
                    <a:pt x="1281040" y="1397588"/>
                  </a:lnTo>
                  <a:lnTo>
                    <a:pt x="1270146" y="1404115"/>
                  </a:lnTo>
                  <a:close/>
                </a:path>
                <a:path w="2127884" h="2143125">
                  <a:moveTo>
                    <a:pt x="1282195" y="1424224"/>
                  </a:moveTo>
                  <a:lnTo>
                    <a:pt x="1271007" y="1405552"/>
                  </a:lnTo>
                  <a:lnTo>
                    <a:pt x="1281901" y="1399024"/>
                  </a:lnTo>
                  <a:lnTo>
                    <a:pt x="1292229" y="1416260"/>
                  </a:lnTo>
                  <a:lnTo>
                    <a:pt x="1282195" y="1424224"/>
                  </a:lnTo>
                  <a:close/>
                </a:path>
                <a:path w="2127884" h="2143125">
                  <a:moveTo>
                    <a:pt x="1285853" y="1430329"/>
                  </a:moveTo>
                  <a:lnTo>
                    <a:pt x="1283701" y="1426738"/>
                  </a:lnTo>
                  <a:lnTo>
                    <a:pt x="1294595" y="1420210"/>
                  </a:lnTo>
                  <a:lnTo>
                    <a:pt x="1295671" y="1422006"/>
                  </a:lnTo>
                  <a:lnTo>
                    <a:pt x="1285853" y="1430329"/>
                  </a:lnTo>
                  <a:close/>
                </a:path>
                <a:path w="2127884" h="2143125">
                  <a:moveTo>
                    <a:pt x="1301131" y="1455827"/>
                  </a:moveTo>
                  <a:lnTo>
                    <a:pt x="1299839" y="1453671"/>
                  </a:lnTo>
                  <a:lnTo>
                    <a:pt x="1310303" y="1446425"/>
                  </a:lnTo>
                  <a:lnTo>
                    <a:pt x="1311810" y="1448941"/>
                  </a:lnTo>
                  <a:lnTo>
                    <a:pt x="1301131" y="1455827"/>
                  </a:lnTo>
                  <a:close/>
                </a:path>
                <a:path w="2127884" h="2143125">
                  <a:moveTo>
                    <a:pt x="1304143" y="1460854"/>
                  </a:moveTo>
                  <a:lnTo>
                    <a:pt x="1301777" y="1456905"/>
                  </a:lnTo>
                  <a:lnTo>
                    <a:pt x="1312671" y="1450377"/>
                  </a:lnTo>
                  <a:lnTo>
                    <a:pt x="1313531" y="1451813"/>
                  </a:lnTo>
                  <a:lnTo>
                    <a:pt x="1304143" y="1460854"/>
                  </a:lnTo>
                  <a:close/>
                </a:path>
                <a:path w="2127884" h="2143125">
                  <a:moveTo>
                    <a:pt x="1051568" y="1022150"/>
                  </a:moveTo>
                  <a:lnTo>
                    <a:pt x="1051722" y="1021573"/>
                  </a:lnTo>
                  <a:lnTo>
                    <a:pt x="1052069" y="1021365"/>
                  </a:lnTo>
                  <a:lnTo>
                    <a:pt x="1051568" y="1022150"/>
                  </a:lnTo>
                  <a:close/>
                </a:path>
                <a:path w="2127884" h="2143125">
                  <a:moveTo>
                    <a:pt x="1050629" y="1023622"/>
                  </a:moveTo>
                  <a:lnTo>
                    <a:pt x="1051568" y="1022150"/>
                  </a:lnTo>
                  <a:lnTo>
                    <a:pt x="1051301" y="1023157"/>
                  </a:lnTo>
                  <a:lnTo>
                    <a:pt x="1050629" y="1023622"/>
                  </a:lnTo>
                  <a:close/>
                </a:path>
                <a:path w="2127884" h="2143125">
                  <a:moveTo>
                    <a:pt x="1036547" y="1038962"/>
                  </a:moveTo>
                  <a:lnTo>
                    <a:pt x="1025143" y="1019929"/>
                  </a:lnTo>
                  <a:lnTo>
                    <a:pt x="1035822" y="1013043"/>
                  </a:lnTo>
                  <a:lnTo>
                    <a:pt x="1044644" y="1027766"/>
                  </a:lnTo>
                  <a:lnTo>
                    <a:pt x="1050629" y="1023622"/>
                  </a:lnTo>
                  <a:lnTo>
                    <a:pt x="1046261" y="1030465"/>
                  </a:lnTo>
                  <a:lnTo>
                    <a:pt x="1045415" y="1033649"/>
                  </a:lnTo>
                  <a:lnTo>
                    <a:pt x="1036547" y="1038962"/>
                  </a:lnTo>
                  <a:close/>
                </a:path>
                <a:path w="2127884" h="2143125">
                  <a:moveTo>
                    <a:pt x="1087249" y="1098870"/>
                  </a:moveTo>
                  <a:lnTo>
                    <a:pt x="1086818" y="1098152"/>
                  </a:lnTo>
                  <a:lnTo>
                    <a:pt x="1090882" y="1096693"/>
                  </a:lnTo>
                  <a:lnTo>
                    <a:pt x="1087249" y="1098870"/>
                  </a:lnTo>
                  <a:close/>
                </a:path>
                <a:path w="2127884" h="2143125">
                  <a:moveTo>
                    <a:pt x="886141" y="787943"/>
                  </a:moveTo>
                  <a:lnTo>
                    <a:pt x="896820" y="781057"/>
                  </a:lnTo>
                  <a:lnTo>
                    <a:pt x="897250" y="781775"/>
                  </a:lnTo>
                  <a:lnTo>
                    <a:pt x="886141" y="787943"/>
                  </a:lnTo>
                  <a:close/>
                </a:path>
                <a:path w="2127884" h="2143125">
                  <a:moveTo>
                    <a:pt x="892166" y="797998"/>
                  </a:moveTo>
                  <a:lnTo>
                    <a:pt x="891305" y="796562"/>
                  </a:lnTo>
                  <a:lnTo>
                    <a:pt x="901984" y="789675"/>
                  </a:lnTo>
                  <a:lnTo>
                    <a:pt x="902630" y="790753"/>
                  </a:lnTo>
                  <a:lnTo>
                    <a:pt x="892166" y="797998"/>
                  </a:lnTo>
                  <a:close/>
                </a:path>
                <a:path w="2127884" h="2143125">
                  <a:moveTo>
                    <a:pt x="897115" y="806258"/>
                  </a:moveTo>
                  <a:lnTo>
                    <a:pt x="892596" y="798717"/>
                  </a:lnTo>
                  <a:lnTo>
                    <a:pt x="904996" y="794703"/>
                  </a:lnTo>
                  <a:lnTo>
                    <a:pt x="909946" y="802962"/>
                  </a:lnTo>
                  <a:lnTo>
                    <a:pt x="897115" y="806258"/>
                  </a:lnTo>
                  <a:close/>
                </a:path>
                <a:path w="2127884" h="2143125">
                  <a:moveTo>
                    <a:pt x="905937" y="820982"/>
                  </a:moveTo>
                  <a:lnTo>
                    <a:pt x="899267" y="809849"/>
                  </a:lnTo>
                  <a:lnTo>
                    <a:pt x="910376" y="803681"/>
                  </a:lnTo>
                  <a:lnTo>
                    <a:pt x="917692" y="815891"/>
                  </a:lnTo>
                  <a:lnTo>
                    <a:pt x="905937" y="820982"/>
                  </a:lnTo>
                  <a:close/>
                </a:path>
                <a:path w="2127884" h="2143125">
                  <a:moveTo>
                    <a:pt x="926809" y="855815"/>
                  </a:moveTo>
                  <a:lnTo>
                    <a:pt x="923581" y="850429"/>
                  </a:lnTo>
                  <a:lnTo>
                    <a:pt x="934475" y="843901"/>
                  </a:lnTo>
                  <a:lnTo>
                    <a:pt x="938779" y="851083"/>
                  </a:lnTo>
                  <a:lnTo>
                    <a:pt x="926809" y="855815"/>
                  </a:lnTo>
                  <a:close/>
                </a:path>
                <a:path w="2127884" h="2143125">
                  <a:moveTo>
                    <a:pt x="950048" y="894600"/>
                  </a:moveTo>
                  <a:lnTo>
                    <a:pt x="948757" y="892445"/>
                  </a:lnTo>
                  <a:lnTo>
                    <a:pt x="959866" y="886277"/>
                  </a:lnTo>
                  <a:lnTo>
                    <a:pt x="960296" y="886995"/>
                  </a:lnTo>
                  <a:lnTo>
                    <a:pt x="950048" y="894600"/>
                  </a:lnTo>
                  <a:close/>
                </a:path>
                <a:path w="2127884" h="2143125">
                  <a:moveTo>
                    <a:pt x="951339" y="896754"/>
                  </a:moveTo>
                  <a:lnTo>
                    <a:pt x="950693" y="895677"/>
                  </a:lnTo>
                  <a:lnTo>
                    <a:pt x="961587" y="889149"/>
                  </a:lnTo>
                  <a:lnTo>
                    <a:pt x="963094" y="891663"/>
                  </a:lnTo>
                  <a:lnTo>
                    <a:pt x="951339" y="896754"/>
                  </a:lnTo>
                  <a:close/>
                </a:path>
                <a:path w="2127884" h="2143125">
                  <a:moveTo>
                    <a:pt x="959085" y="909682"/>
                  </a:moveTo>
                  <a:lnTo>
                    <a:pt x="953490" y="900345"/>
                  </a:lnTo>
                  <a:lnTo>
                    <a:pt x="964169" y="893459"/>
                  </a:lnTo>
                  <a:lnTo>
                    <a:pt x="970194" y="903514"/>
                  </a:lnTo>
                  <a:lnTo>
                    <a:pt x="959085" y="909682"/>
                  </a:lnTo>
                  <a:close/>
                </a:path>
                <a:path w="2127884" h="2143125">
                  <a:moveTo>
                    <a:pt x="960376" y="911837"/>
                  </a:moveTo>
                  <a:lnTo>
                    <a:pt x="970194" y="903514"/>
                  </a:lnTo>
                  <a:lnTo>
                    <a:pt x="971700" y="906027"/>
                  </a:lnTo>
                  <a:lnTo>
                    <a:pt x="960376" y="911837"/>
                  </a:lnTo>
                  <a:close/>
                </a:path>
                <a:path w="2127884" h="2143125">
                  <a:moveTo>
                    <a:pt x="1004702" y="985814"/>
                  </a:moveTo>
                  <a:lnTo>
                    <a:pt x="961237" y="913273"/>
                  </a:lnTo>
                  <a:lnTo>
                    <a:pt x="973422" y="908900"/>
                  </a:lnTo>
                  <a:lnTo>
                    <a:pt x="1015596" y="979286"/>
                  </a:lnTo>
                  <a:lnTo>
                    <a:pt x="1004702" y="985814"/>
                  </a:lnTo>
                  <a:close/>
                </a:path>
                <a:path w="2127884" h="2143125">
                  <a:moveTo>
                    <a:pt x="1011372" y="996946"/>
                  </a:moveTo>
                  <a:lnTo>
                    <a:pt x="1008575" y="992278"/>
                  </a:lnTo>
                  <a:lnTo>
                    <a:pt x="1018608" y="984314"/>
                  </a:lnTo>
                  <a:lnTo>
                    <a:pt x="1022266" y="990419"/>
                  </a:lnTo>
                  <a:lnTo>
                    <a:pt x="1011372" y="996946"/>
                  </a:lnTo>
                  <a:close/>
                </a:path>
                <a:path w="2127884" h="2143125">
                  <a:moveTo>
                    <a:pt x="1015676" y="1004129"/>
                  </a:moveTo>
                  <a:lnTo>
                    <a:pt x="1012018" y="998024"/>
                  </a:lnTo>
                  <a:lnTo>
                    <a:pt x="1022266" y="990419"/>
                  </a:lnTo>
                  <a:lnTo>
                    <a:pt x="1025064" y="995087"/>
                  </a:lnTo>
                  <a:lnTo>
                    <a:pt x="1015676" y="1004129"/>
                  </a:lnTo>
                  <a:close/>
                </a:path>
                <a:path w="2127884" h="2143125">
                  <a:moveTo>
                    <a:pt x="1023637" y="1017416"/>
                  </a:moveTo>
                  <a:lnTo>
                    <a:pt x="1034101" y="1010170"/>
                  </a:lnTo>
                  <a:lnTo>
                    <a:pt x="1035607" y="1012684"/>
                  </a:lnTo>
                  <a:lnTo>
                    <a:pt x="1023637" y="1017416"/>
                  </a:lnTo>
                  <a:close/>
                </a:path>
                <a:path w="2127884" h="2143125">
                  <a:moveTo>
                    <a:pt x="1043099" y="1042360"/>
                  </a:moveTo>
                  <a:lnTo>
                    <a:pt x="1045415" y="1033649"/>
                  </a:lnTo>
                  <a:lnTo>
                    <a:pt x="1047441" y="1032435"/>
                  </a:lnTo>
                  <a:lnTo>
                    <a:pt x="1048406" y="1034045"/>
                  </a:lnTo>
                  <a:lnTo>
                    <a:pt x="1043099" y="1042360"/>
                  </a:lnTo>
                  <a:close/>
                </a:path>
                <a:path w="2127884" h="2143125">
                  <a:moveTo>
                    <a:pt x="1044078" y="1051531"/>
                  </a:moveTo>
                  <a:lnTo>
                    <a:pt x="1041712" y="1047581"/>
                  </a:lnTo>
                  <a:lnTo>
                    <a:pt x="1042770" y="1043598"/>
                  </a:lnTo>
                  <a:lnTo>
                    <a:pt x="1049808" y="1036385"/>
                  </a:lnTo>
                  <a:lnTo>
                    <a:pt x="1055188" y="1045363"/>
                  </a:lnTo>
                  <a:lnTo>
                    <a:pt x="1044078" y="1051531"/>
                  </a:lnTo>
                  <a:close/>
                </a:path>
                <a:path w="2127884" h="2143125">
                  <a:moveTo>
                    <a:pt x="1048812" y="1059432"/>
                  </a:moveTo>
                  <a:lnTo>
                    <a:pt x="1044939" y="1052968"/>
                  </a:lnTo>
                  <a:lnTo>
                    <a:pt x="1055188" y="1045363"/>
                  </a:lnTo>
                  <a:lnTo>
                    <a:pt x="1059706" y="1052904"/>
                  </a:lnTo>
                  <a:lnTo>
                    <a:pt x="1048812" y="1059432"/>
                  </a:lnTo>
                  <a:close/>
                </a:path>
                <a:path w="2127884" h="2143125">
                  <a:moveTo>
                    <a:pt x="1047064" y="1061455"/>
                  </a:moveTo>
                  <a:lnTo>
                    <a:pt x="1048807" y="1059438"/>
                  </a:lnTo>
                  <a:lnTo>
                    <a:pt x="1059922" y="1053263"/>
                  </a:lnTo>
                  <a:lnTo>
                    <a:pt x="1083806" y="1093125"/>
                  </a:lnTo>
                  <a:lnTo>
                    <a:pt x="1072481" y="1098934"/>
                  </a:lnTo>
                  <a:lnTo>
                    <a:pt x="1049243" y="1060150"/>
                  </a:lnTo>
                  <a:lnTo>
                    <a:pt x="1047064" y="1061455"/>
                  </a:lnTo>
                  <a:close/>
                </a:path>
                <a:path w="2127884" h="2143125">
                  <a:moveTo>
                    <a:pt x="1077861" y="1107911"/>
                  </a:moveTo>
                  <a:lnTo>
                    <a:pt x="1075494" y="1103962"/>
                  </a:lnTo>
                  <a:lnTo>
                    <a:pt x="1086173" y="1097075"/>
                  </a:lnTo>
                  <a:lnTo>
                    <a:pt x="1087464" y="1099229"/>
                  </a:lnTo>
                  <a:lnTo>
                    <a:pt x="1077861" y="1107911"/>
                  </a:lnTo>
                  <a:close/>
                </a:path>
                <a:path w="2127884" h="2143125">
                  <a:moveTo>
                    <a:pt x="1145640" y="1221032"/>
                  </a:moveTo>
                  <a:lnTo>
                    <a:pt x="1140691" y="1212772"/>
                  </a:lnTo>
                  <a:lnTo>
                    <a:pt x="1152016" y="1206963"/>
                  </a:lnTo>
                  <a:lnTo>
                    <a:pt x="1155459" y="1212709"/>
                  </a:lnTo>
                  <a:lnTo>
                    <a:pt x="1145640" y="1221032"/>
                  </a:lnTo>
                  <a:close/>
                </a:path>
                <a:path w="2127884" h="2143125">
                  <a:moveTo>
                    <a:pt x="1171031" y="1263407"/>
                  </a:moveTo>
                  <a:lnTo>
                    <a:pt x="1168234" y="1258738"/>
                  </a:lnTo>
                  <a:lnTo>
                    <a:pt x="1179773" y="1253288"/>
                  </a:lnTo>
                  <a:lnTo>
                    <a:pt x="1181494" y="1256161"/>
                  </a:lnTo>
                  <a:lnTo>
                    <a:pt x="1171031" y="1263407"/>
                  </a:lnTo>
                  <a:close/>
                </a:path>
                <a:path w="2127884" h="2143125">
                  <a:moveTo>
                    <a:pt x="1175549" y="1270948"/>
                  </a:moveTo>
                  <a:lnTo>
                    <a:pt x="1175119" y="1270230"/>
                  </a:lnTo>
                  <a:lnTo>
                    <a:pt x="1184507" y="1261189"/>
                  </a:lnTo>
                  <a:lnTo>
                    <a:pt x="1186444" y="1264421"/>
                  </a:lnTo>
                  <a:lnTo>
                    <a:pt x="1175549" y="1270948"/>
                  </a:lnTo>
                  <a:close/>
                </a:path>
                <a:path w="2127884" h="2143125">
                  <a:moveTo>
                    <a:pt x="1180714" y="1279567"/>
                  </a:moveTo>
                  <a:lnTo>
                    <a:pt x="1177271" y="1273821"/>
                  </a:lnTo>
                  <a:lnTo>
                    <a:pt x="1187950" y="1266934"/>
                  </a:lnTo>
                  <a:lnTo>
                    <a:pt x="1191608" y="1273039"/>
                  </a:lnTo>
                  <a:lnTo>
                    <a:pt x="1180714" y="1279567"/>
                  </a:lnTo>
                  <a:close/>
                </a:path>
                <a:path w="2127884" h="2143125">
                  <a:moveTo>
                    <a:pt x="1188675" y="1292854"/>
                  </a:moveTo>
                  <a:lnTo>
                    <a:pt x="1180714" y="1279567"/>
                  </a:lnTo>
                  <a:lnTo>
                    <a:pt x="1191608" y="1273039"/>
                  </a:lnTo>
                  <a:lnTo>
                    <a:pt x="1198063" y="1283813"/>
                  </a:lnTo>
                  <a:lnTo>
                    <a:pt x="1188675" y="1292854"/>
                  </a:lnTo>
                  <a:close/>
                </a:path>
                <a:path w="2127884" h="2143125">
                  <a:moveTo>
                    <a:pt x="1197928" y="1308296"/>
                  </a:moveTo>
                  <a:lnTo>
                    <a:pt x="1194270" y="1302191"/>
                  </a:lnTo>
                  <a:lnTo>
                    <a:pt x="1205164" y="1295664"/>
                  </a:lnTo>
                  <a:lnTo>
                    <a:pt x="1208822" y="1301768"/>
                  </a:lnTo>
                  <a:lnTo>
                    <a:pt x="1197928" y="1308296"/>
                  </a:lnTo>
                  <a:close/>
                </a:path>
                <a:path w="2127884" h="2143125">
                  <a:moveTo>
                    <a:pt x="1208471" y="1325892"/>
                  </a:moveTo>
                  <a:lnTo>
                    <a:pt x="1203737" y="1317992"/>
                  </a:lnTo>
                  <a:lnTo>
                    <a:pt x="1214631" y="1311464"/>
                  </a:lnTo>
                  <a:lnTo>
                    <a:pt x="1219365" y="1319365"/>
                  </a:lnTo>
                  <a:lnTo>
                    <a:pt x="1208471" y="1325892"/>
                  </a:lnTo>
                  <a:close/>
                </a:path>
                <a:path w="2127884" h="2143125">
                  <a:moveTo>
                    <a:pt x="1214280" y="1335588"/>
                  </a:moveTo>
                  <a:lnTo>
                    <a:pt x="1211053" y="1330201"/>
                  </a:lnTo>
                  <a:lnTo>
                    <a:pt x="1222162" y="1324033"/>
                  </a:lnTo>
                  <a:lnTo>
                    <a:pt x="1225175" y="1329060"/>
                  </a:lnTo>
                  <a:lnTo>
                    <a:pt x="1214280" y="1335588"/>
                  </a:lnTo>
                  <a:close/>
                </a:path>
                <a:path w="2127884" h="2143125">
                  <a:moveTo>
                    <a:pt x="1217938" y="1341693"/>
                  </a:moveTo>
                  <a:lnTo>
                    <a:pt x="1216647" y="1339538"/>
                  </a:lnTo>
                  <a:lnTo>
                    <a:pt x="1226250" y="1330856"/>
                  </a:lnTo>
                  <a:lnTo>
                    <a:pt x="1227972" y="1333729"/>
                  </a:lnTo>
                  <a:lnTo>
                    <a:pt x="1217938" y="1341693"/>
                  </a:lnTo>
                  <a:close/>
                </a:path>
                <a:path w="2127884" h="2143125">
                  <a:moveTo>
                    <a:pt x="1229343" y="1360726"/>
                  </a:moveTo>
                  <a:lnTo>
                    <a:pt x="1221166" y="1347079"/>
                  </a:lnTo>
                  <a:lnTo>
                    <a:pt x="1231199" y="1339115"/>
                  </a:lnTo>
                  <a:lnTo>
                    <a:pt x="1240237" y="1354199"/>
                  </a:lnTo>
                  <a:lnTo>
                    <a:pt x="1229343" y="1360726"/>
                  </a:lnTo>
                  <a:close/>
                </a:path>
                <a:path w="2127884" h="2143125">
                  <a:moveTo>
                    <a:pt x="1234292" y="1368987"/>
                  </a:moveTo>
                  <a:lnTo>
                    <a:pt x="1231925" y="1365036"/>
                  </a:lnTo>
                  <a:lnTo>
                    <a:pt x="1242389" y="1357790"/>
                  </a:lnTo>
                  <a:lnTo>
                    <a:pt x="1244756" y="1361741"/>
                  </a:lnTo>
                  <a:lnTo>
                    <a:pt x="1234292" y="1368987"/>
                  </a:lnTo>
                  <a:close/>
                </a:path>
                <a:path w="2127884" h="2143125">
                  <a:moveTo>
                    <a:pt x="1250430" y="1395919"/>
                  </a:moveTo>
                  <a:lnTo>
                    <a:pt x="1237735" y="1374732"/>
                  </a:lnTo>
                  <a:lnTo>
                    <a:pt x="1248844" y="1368564"/>
                  </a:lnTo>
                  <a:lnTo>
                    <a:pt x="1260033" y="1387237"/>
                  </a:lnTo>
                  <a:lnTo>
                    <a:pt x="1250430" y="1395919"/>
                  </a:lnTo>
                  <a:close/>
                </a:path>
                <a:path w="2127884" h="2143125">
                  <a:moveTo>
                    <a:pt x="1251721" y="1398074"/>
                  </a:moveTo>
                  <a:lnTo>
                    <a:pt x="1262400" y="1391187"/>
                  </a:lnTo>
                  <a:lnTo>
                    <a:pt x="1262615" y="1391546"/>
                  </a:lnTo>
                  <a:lnTo>
                    <a:pt x="1251721" y="1398074"/>
                  </a:lnTo>
                  <a:close/>
                </a:path>
                <a:path w="2127884" h="2143125">
                  <a:moveTo>
                    <a:pt x="1252797" y="1399869"/>
                  </a:moveTo>
                  <a:lnTo>
                    <a:pt x="1252367" y="1399151"/>
                  </a:lnTo>
                  <a:lnTo>
                    <a:pt x="1263045" y="1392264"/>
                  </a:lnTo>
                  <a:lnTo>
                    <a:pt x="1263261" y="1392624"/>
                  </a:lnTo>
                  <a:lnTo>
                    <a:pt x="1252797" y="1399869"/>
                  </a:lnTo>
                  <a:close/>
                </a:path>
                <a:path w="2127884" h="2143125">
                  <a:moveTo>
                    <a:pt x="1255164" y="1403820"/>
                  </a:moveTo>
                  <a:lnTo>
                    <a:pt x="1253873" y="1401665"/>
                  </a:lnTo>
                  <a:lnTo>
                    <a:pt x="1264982" y="1395497"/>
                  </a:lnTo>
                  <a:lnTo>
                    <a:pt x="1266058" y="1397292"/>
                  </a:lnTo>
                  <a:lnTo>
                    <a:pt x="1255164" y="1403820"/>
                  </a:lnTo>
                  <a:close/>
                </a:path>
                <a:path w="2127884" h="2143125">
                  <a:moveTo>
                    <a:pt x="1260542" y="1412796"/>
                  </a:moveTo>
                  <a:lnTo>
                    <a:pt x="1257746" y="1408129"/>
                  </a:lnTo>
                  <a:lnTo>
                    <a:pt x="1269286" y="1402679"/>
                  </a:lnTo>
                  <a:lnTo>
                    <a:pt x="1271652" y="1406628"/>
                  </a:lnTo>
                  <a:lnTo>
                    <a:pt x="1260542" y="1412796"/>
                  </a:lnTo>
                  <a:close/>
                </a:path>
                <a:path w="2127884" h="2143125">
                  <a:moveTo>
                    <a:pt x="1278187" y="1442243"/>
                  </a:moveTo>
                  <a:lnTo>
                    <a:pt x="1274529" y="1436138"/>
                  </a:lnTo>
                  <a:lnTo>
                    <a:pt x="1281119" y="1422429"/>
                  </a:lnTo>
                  <a:lnTo>
                    <a:pt x="1289081" y="1435716"/>
                  </a:lnTo>
                  <a:lnTo>
                    <a:pt x="1278187" y="1442243"/>
                  </a:lnTo>
                  <a:close/>
                </a:path>
                <a:path w="2127884" h="2143125">
                  <a:moveTo>
                    <a:pt x="1282705" y="1449785"/>
                  </a:moveTo>
                  <a:lnTo>
                    <a:pt x="1280554" y="1446194"/>
                  </a:lnTo>
                  <a:lnTo>
                    <a:pt x="1291448" y="1439666"/>
                  </a:lnTo>
                  <a:lnTo>
                    <a:pt x="1293169" y="1442539"/>
                  </a:lnTo>
                  <a:lnTo>
                    <a:pt x="1282705" y="1449785"/>
                  </a:lnTo>
                  <a:close/>
                </a:path>
                <a:path w="2127884" h="2143125">
                  <a:moveTo>
                    <a:pt x="1289807" y="1461637"/>
                  </a:moveTo>
                  <a:lnTo>
                    <a:pt x="1288085" y="1458764"/>
                  </a:lnTo>
                  <a:lnTo>
                    <a:pt x="1298979" y="1452236"/>
                  </a:lnTo>
                  <a:lnTo>
                    <a:pt x="1300701" y="1455109"/>
                  </a:lnTo>
                  <a:lnTo>
                    <a:pt x="1289807" y="1461637"/>
                  </a:lnTo>
                  <a:close/>
                </a:path>
                <a:path w="2127884" h="2143125">
                  <a:moveTo>
                    <a:pt x="1298844" y="1476719"/>
                  </a:moveTo>
                  <a:lnTo>
                    <a:pt x="1294970" y="1470254"/>
                  </a:lnTo>
                  <a:lnTo>
                    <a:pt x="1304143" y="1460854"/>
                  </a:lnTo>
                  <a:lnTo>
                    <a:pt x="1305865" y="1463727"/>
                  </a:lnTo>
                  <a:lnTo>
                    <a:pt x="1298844" y="1476719"/>
                  </a:lnTo>
                  <a:close/>
                </a:path>
                <a:path w="2127884" h="2143125">
                  <a:moveTo>
                    <a:pt x="1041439" y="1044963"/>
                  </a:moveTo>
                  <a:lnTo>
                    <a:pt x="1043099" y="1042360"/>
                  </a:lnTo>
                  <a:lnTo>
                    <a:pt x="1042770" y="1043598"/>
                  </a:lnTo>
                  <a:lnTo>
                    <a:pt x="1041439" y="1044963"/>
                  </a:lnTo>
                  <a:close/>
                </a:path>
                <a:path w="2127884" h="2143125">
                  <a:moveTo>
                    <a:pt x="1041712" y="1047581"/>
                  </a:moveTo>
                  <a:lnTo>
                    <a:pt x="1040770" y="1046010"/>
                  </a:lnTo>
                  <a:lnTo>
                    <a:pt x="1041439" y="1044963"/>
                  </a:lnTo>
                  <a:lnTo>
                    <a:pt x="1042770" y="1043598"/>
                  </a:lnTo>
                  <a:lnTo>
                    <a:pt x="1041712" y="1047581"/>
                  </a:lnTo>
                  <a:close/>
                </a:path>
                <a:path w="2127884" h="2143125">
                  <a:moveTo>
                    <a:pt x="1040770" y="1046010"/>
                  </a:moveTo>
                  <a:lnTo>
                    <a:pt x="1040636" y="1045785"/>
                  </a:lnTo>
                  <a:lnTo>
                    <a:pt x="1041439" y="1044963"/>
                  </a:lnTo>
                  <a:lnTo>
                    <a:pt x="1040770" y="1046010"/>
                  </a:lnTo>
                  <a:close/>
                </a:path>
                <a:path w="2127884" h="2143125">
                  <a:moveTo>
                    <a:pt x="874601" y="793394"/>
                  </a:moveTo>
                  <a:lnTo>
                    <a:pt x="873741" y="791957"/>
                  </a:lnTo>
                  <a:lnTo>
                    <a:pt x="884635" y="785430"/>
                  </a:lnTo>
                  <a:lnTo>
                    <a:pt x="885496" y="786866"/>
                  </a:lnTo>
                  <a:lnTo>
                    <a:pt x="874601" y="793394"/>
                  </a:lnTo>
                  <a:close/>
                </a:path>
                <a:path w="2127884" h="2143125">
                  <a:moveTo>
                    <a:pt x="886651" y="813504"/>
                  </a:moveTo>
                  <a:lnTo>
                    <a:pt x="877614" y="798421"/>
                  </a:lnTo>
                  <a:lnTo>
                    <a:pt x="889584" y="793689"/>
                  </a:lnTo>
                  <a:lnTo>
                    <a:pt x="897760" y="807335"/>
                  </a:lnTo>
                  <a:lnTo>
                    <a:pt x="886651" y="813504"/>
                  </a:lnTo>
                  <a:close/>
                </a:path>
                <a:path w="2127884" h="2143125">
                  <a:moveTo>
                    <a:pt x="892891" y="823918"/>
                  </a:moveTo>
                  <a:lnTo>
                    <a:pt x="887512" y="814940"/>
                  </a:lnTo>
                  <a:lnTo>
                    <a:pt x="898836" y="809131"/>
                  </a:lnTo>
                  <a:lnTo>
                    <a:pt x="903786" y="817391"/>
                  </a:lnTo>
                  <a:lnTo>
                    <a:pt x="892891" y="823918"/>
                  </a:lnTo>
                  <a:close/>
                </a:path>
                <a:path w="2127884" h="2143125">
                  <a:moveTo>
                    <a:pt x="923015" y="874194"/>
                  </a:moveTo>
                  <a:lnTo>
                    <a:pt x="922155" y="872757"/>
                  </a:lnTo>
                  <a:lnTo>
                    <a:pt x="933264" y="866589"/>
                  </a:lnTo>
                  <a:lnTo>
                    <a:pt x="923015" y="874194"/>
                  </a:lnTo>
                  <a:close/>
                </a:path>
                <a:path w="2127884" h="2143125">
                  <a:moveTo>
                    <a:pt x="923876" y="875630"/>
                  </a:moveTo>
                  <a:lnTo>
                    <a:pt x="934125" y="868025"/>
                  </a:lnTo>
                  <a:lnTo>
                    <a:pt x="935201" y="869821"/>
                  </a:lnTo>
                  <a:lnTo>
                    <a:pt x="923876" y="875630"/>
                  </a:lnTo>
                  <a:close/>
                </a:path>
                <a:path w="2127884" h="2143125">
                  <a:moveTo>
                    <a:pt x="943242" y="907950"/>
                  </a:moveTo>
                  <a:lnTo>
                    <a:pt x="934850" y="893945"/>
                  </a:lnTo>
                  <a:lnTo>
                    <a:pt x="946605" y="888854"/>
                  </a:lnTo>
                  <a:lnTo>
                    <a:pt x="954566" y="902141"/>
                  </a:lnTo>
                  <a:lnTo>
                    <a:pt x="943920" y="908052"/>
                  </a:lnTo>
                  <a:lnTo>
                    <a:pt x="943242" y="907950"/>
                  </a:lnTo>
                  <a:close/>
                </a:path>
                <a:path w="2127884" h="2143125">
                  <a:moveTo>
                    <a:pt x="950950" y="909111"/>
                  </a:moveTo>
                  <a:lnTo>
                    <a:pt x="957363" y="906809"/>
                  </a:lnTo>
                  <a:lnTo>
                    <a:pt x="959515" y="910400"/>
                  </a:lnTo>
                  <a:lnTo>
                    <a:pt x="950950" y="909111"/>
                  </a:lnTo>
                  <a:close/>
                </a:path>
                <a:path w="2127884" h="2143125">
                  <a:moveTo>
                    <a:pt x="949668" y="909571"/>
                  </a:moveTo>
                  <a:lnTo>
                    <a:pt x="950950" y="909111"/>
                  </a:lnTo>
                  <a:lnTo>
                    <a:pt x="959515" y="910400"/>
                  </a:lnTo>
                  <a:lnTo>
                    <a:pt x="959946" y="911119"/>
                  </a:lnTo>
                  <a:lnTo>
                    <a:pt x="949668" y="909571"/>
                  </a:lnTo>
                  <a:close/>
                </a:path>
                <a:path w="2127884" h="2143125">
                  <a:moveTo>
                    <a:pt x="950773" y="920519"/>
                  </a:moveTo>
                  <a:lnTo>
                    <a:pt x="945178" y="911182"/>
                  </a:lnTo>
                  <a:lnTo>
                    <a:pt x="949668" y="909571"/>
                  </a:lnTo>
                  <a:lnTo>
                    <a:pt x="959946" y="911119"/>
                  </a:lnTo>
                  <a:lnTo>
                    <a:pt x="960800" y="912560"/>
                  </a:lnTo>
                  <a:lnTo>
                    <a:pt x="950773" y="920519"/>
                  </a:lnTo>
                  <a:close/>
                </a:path>
                <a:path w="2127884" h="2143125">
                  <a:moveTo>
                    <a:pt x="988428" y="983364"/>
                  </a:moveTo>
                  <a:lnTo>
                    <a:pt x="952709" y="923751"/>
                  </a:lnTo>
                  <a:lnTo>
                    <a:pt x="965325" y="920096"/>
                  </a:lnTo>
                  <a:lnTo>
                    <a:pt x="998456" y="975404"/>
                  </a:lnTo>
                  <a:lnTo>
                    <a:pt x="988428" y="983364"/>
                  </a:lnTo>
                  <a:close/>
                </a:path>
                <a:path w="2127884" h="2143125">
                  <a:moveTo>
                    <a:pt x="991441" y="988391"/>
                  </a:moveTo>
                  <a:lnTo>
                    <a:pt x="988428" y="983364"/>
                  </a:lnTo>
                  <a:lnTo>
                    <a:pt x="1001474" y="980427"/>
                  </a:lnTo>
                  <a:lnTo>
                    <a:pt x="991441" y="988391"/>
                  </a:lnTo>
                  <a:close/>
                </a:path>
                <a:path w="2127884" h="2143125">
                  <a:moveTo>
                    <a:pt x="1001554" y="1005269"/>
                  </a:moveTo>
                  <a:lnTo>
                    <a:pt x="993808" y="992341"/>
                  </a:lnTo>
                  <a:lnTo>
                    <a:pt x="1004487" y="985455"/>
                  </a:lnTo>
                  <a:lnTo>
                    <a:pt x="1010291" y="995157"/>
                  </a:lnTo>
                  <a:lnTo>
                    <a:pt x="1001554" y="1005269"/>
                  </a:lnTo>
                  <a:close/>
                </a:path>
                <a:path w="2127884" h="2143125">
                  <a:moveTo>
                    <a:pt x="1007794" y="1015684"/>
                  </a:moveTo>
                  <a:lnTo>
                    <a:pt x="1004136" y="1009579"/>
                  </a:lnTo>
                  <a:lnTo>
                    <a:pt x="1014385" y="1001974"/>
                  </a:lnTo>
                  <a:lnTo>
                    <a:pt x="1017391" y="1007007"/>
                  </a:lnTo>
                  <a:lnTo>
                    <a:pt x="1007794" y="1015684"/>
                  </a:lnTo>
                  <a:close/>
                </a:path>
                <a:path w="2127884" h="2143125">
                  <a:moveTo>
                    <a:pt x="1021780" y="1039026"/>
                  </a:moveTo>
                  <a:lnTo>
                    <a:pt x="1012743" y="1023943"/>
                  </a:lnTo>
                  <a:lnTo>
                    <a:pt x="1022346" y="1015261"/>
                  </a:lnTo>
                  <a:lnTo>
                    <a:pt x="1031162" y="1029990"/>
                  </a:lnTo>
                  <a:lnTo>
                    <a:pt x="1021780" y="1039026"/>
                  </a:lnTo>
                  <a:close/>
                </a:path>
                <a:path w="2127884" h="2143125">
                  <a:moveTo>
                    <a:pt x="1024793" y="1044053"/>
                  </a:moveTo>
                  <a:lnTo>
                    <a:pt x="1024362" y="1043335"/>
                  </a:lnTo>
                  <a:lnTo>
                    <a:pt x="1034611" y="1035730"/>
                  </a:lnTo>
                  <a:lnTo>
                    <a:pt x="1035902" y="1037885"/>
                  </a:lnTo>
                  <a:lnTo>
                    <a:pt x="1024793" y="1044053"/>
                  </a:lnTo>
                  <a:close/>
                </a:path>
                <a:path w="2127884" h="2143125">
                  <a:moveTo>
                    <a:pt x="1032754" y="1057341"/>
                  </a:moveTo>
                  <a:lnTo>
                    <a:pt x="1027375" y="1048363"/>
                  </a:lnTo>
                  <a:lnTo>
                    <a:pt x="1038054" y="1041476"/>
                  </a:lnTo>
                  <a:lnTo>
                    <a:pt x="1043212" y="1050099"/>
                  </a:lnTo>
                  <a:lnTo>
                    <a:pt x="1032754" y="1057341"/>
                  </a:lnTo>
                  <a:close/>
                </a:path>
                <a:path w="2127884" h="2143125">
                  <a:moveTo>
                    <a:pt x="1038349" y="1066677"/>
                  </a:moveTo>
                  <a:lnTo>
                    <a:pt x="1034260" y="1059854"/>
                  </a:lnTo>
                  <a:lnTo>
                    <a:pt x="1045154" y="1053327"/>
                  </a:lnTo>
                  <a:lnTo>
                    <a:pt x="1048162" y="1058361"/>
                  </a:lnTo>
                  <a:lnTo>
                    <a:pt x="1045053" y="1062660"/>
                  </a:lnTo>
                  <a:lnTo>
                    <a:pt x="1038349" y="1066677"/>
                  </a:lnTo>
                  <a:close/>
                </a:path>
                <a:path w="2127884" h="2143125">
                  <a:moveTo>
                    <a:pt x="1054487" y="1093611"/>
                  </a:moveTo>
                  <a:lnTo>
                    <a:pt x="1040072" y="1069548"/>
                  </a:lnTo>
                  <a:lnTo>
                    <a:pt x="1042984" y="1066178"/>
                  </a:lnTo>
                  <a:lnTo>
                    <a:pt x="1049673" y="1060868"/>
                  </a:lnTo>
                  <a:lnTo>
                    <a:pt x="1065381" y="1087083"/>
                  </a:lnTo>
                  <a:lnTo>
                    <a:pt x="1054487" y="1093611"/>
                  </a:lnTo>
                  <a:close/>
                </a:path>
                <a:path w="2127884" h="2143125">
                  <a:moveTo>
                    <a:pt x="1047896" y="1107321"/>
                  </a:moveTo>
                  <a:lnTo>
                    <a:pt x="1039504" y="1093315"/>
                  </a:lnTo>
                  <a:lnTo>
                    <a:pt x="1050183" y="1086429"/>
                  </a:lnTo>
                  <a:lnTo>
                    <a:pt x="1054917" y="1094329"/>
                  </a:lnTo>
                  <a:lnTo>
                    <a:pt x="1065596" y="1087442"/>
                  </a:lnTo>
                  <a:lnTo>
                    <a:pt x="1069469" y="1093906"/>
                  </a:lnTo>
                  <a:lnTo>
                    <a:pt x="1061163" y="1099263"/>
                  </a:lnTo>
                  <a:lnTo>
                    <a:pt x="1047896" y="1107321"/>
                  </a:lnTo>
                  <a:close/>
                </a:path>
                <a:path w="2127884" h="2143125">
                  <a:moveTo>
                    <a:pt x="1063094" y="1107975"/>
                  </a:moveTo>
                  <a:lnTo>
                    <a:pt x="1059005" y="1101152"/>
                  </a:lnTo>
                  <a:lnTo>
                    <a:pt x="1070330" y="1095343"/>
                  </a:lnTo>
                  <a:lnTo>
                    <a:pt x="1073772" y="1101089"/>
                  </a:lnTo>
                  <a:lnTo>
                    <a:pt x="1063094" y="1107975"/>
                  </a:lnTo>
                  <a:close/>
                </a:path>
                <a:path w="2127884" h="2143125">
                  <a:moveTo>
                    <a:pt x="1064385" y="1110130"/>
                  </a:moveTo>
                  <a:lnTo>
                    <a:pt x="1063309" y="1108334"/>
                  </a:lnTo>
                  <a:lnTo>
                    <a:pt x="1074418" y="1102166"/>
                  </a:lnTo>
                  <a:lnTo>
                    <a:pt x="1075063" y="1103243"/>
                  </a:lnTo>
                  <a:lnTo>
                    <a:pt x="1064385" y="1110130"/>
                  </a:lnTo>
                  <a:close/>
                </a:path>
                <a:path w="2127884" h="2143125">
                  <a:moveTo>
                    <a:pt x="1075186" y="1107562"/>
                  </a:moveTo>
                  <a:lnTo>
                    <a:pt x="1076785" y="1106116"/>
                  </a:lnTo>
                  <a:lnTo>
                    <a:pt x="1077000" y="1106475"/>
                  </a:lnTo>
                  <a:lnTo>
                    <a:pt x="1075186" y="1107562"/>
                  </a:lnTo>
                  <a:close/>
                </a:path>
                <a:path w="2127884" h="2143125">
                  <a:moveTo>
                    <a:pt x="1067183" y="1114798"/>
                  </a:moveTo>
                  <a:lnTo>
                    <a:pt x="1078076" y="1108270"/>
                  </a:lnTo>
                  <a:lnTo>
                    <a:pt x="1078936" y="1109707"/>
                  </a:lnTo>
                  <a:lnTo>
                    <a:pt x="1067183" y="1114798"/>
                  </a:lnTo>
                  <a:close/>
                </a:path>
                <a:path w="2127884" h="2143125">
                  <a:moveTo>
                    <a:pt x="1096661" y="1163997"/>
                  </a:moveTo>
                  <a:lnTo>
                    <a:pt x="1093433" y="1158610"/>
                  </a:lnTo>
                  <a:lnTo>
                    <a:pt x="1104112" y="1151723"/>
                  </a:lnTo>
                  <a:lnTo>
                    <a:pt x="1107985" y="1158187"/>
                  </a:lnTo>
                  <a:lnTo>
                    <a:pt x="1096661" y="1163997"/>
                  </a:lnTo>
                  <a:close/>
                </a:path>
                <a:path w="2127884" h="2143125">
                  <a:moveTo>
                    <a:pt x="1133886" y="1226123"/>
                  </a:moveTo>
                  <a:lnTo>
                    <a:pt x="1133025" y="1224686"/>
                  </a:lnTo>
                  <a:lnTo>
                    <a:pt x="1144349" y="1218877"/>
                  </a:lnTo>
                  <a:lnTo>
                    <a:pt x="1144780" y="1219595"/>
                  </a:lnTo>
                  <a:lnTo>
                    <a:pt x="1133886" y="1226123"/>
                  </a:lnTo>
                  <a:close/>
                </a:path>
                <a:path w="2127884" h="2143125">
                  <a:moveTo>
                    <a:pt x="1161643" y="1272448"/>
                  </a:moveTo>
                  <a:lnTo>
                    <a:pt x="1154542" y="1260597"/>
                  </a:lnTo>
                  <a:lnTo>
                    <a:pt x="1165221" y="1253711"/>
                  </a:lnTo>
                  <a:lnTo>
                    <a:pt x="1171670" y="1264489"/>
                  </a:lnTo>
                  <a:lnTo>
                    <a:pt x="1161643" y="1272448"/>
                  </a:lnTo>
                  <a:close/>
                </a:path>
                <a:path w="2127884" h="2143125">
                  <a:moveTo>
                    <a:pt x="1165946" y="1279630"/>
                  </a:moveTo>
                  <a:lnTo>
                    <a:pt x="1163149" y="1274962"/>
                  </a:lnTo>
                  <a:lnTo>
                    <a:pt x="1173613" y="1267716"/>
                  </a:lnTo>
                  <a:lnTo>
                    <a:pt x="1176840" y="1273103"/>
                  </a:lnTo>
                  <a:lnTo>
                    <a:pt x="1165946" y="1279630"/>
                  </a:lnTo>
                  <a:close/>
                </a:path>
                <a:path w="2127884" h="2143125">
                  <a:moveTo>
                    <a:pt x="1168529" y="1283940"/>
                  </a:moveTo>
                  <a:lnTo>
                    <a:pt x="1166807" y="1281067"/>
                  </a:lnTo>
                  <a:lnTo>
                    <a:pt x="1177486" y="1274180"/>
                  </a:lnTo>
                  <a:lnTo>
                    <a:pt x="1179423" y="1277412"/>
                  </a:lnTo>
                  <a:lnTo>
                    <a:pt x="1168529" y="1283940"/>
                  </a:lnTo>
                  <a:close/>
                </a:path>
                <a:path w="2127884" h="2143125">
                  <a:moveTo>
                    <a:pt x="1168744" y="1284299"/>
                  </a:moveTo>
                  <a:lnTo>
                    <a:pt x="1179423" y="1277412"/>
                  </a:lnTo>
                  <a:lnTo>
                    <a:pt x="1179853" y="1278131"/>
                  </a:lnTo>
                  <a:lnTo>
                    <a:pt x="1168744" y="1284299"/>
                  </a:lnTo>
                  <a:close/>
                </a:path>
                <a:path w="2127884" h="2143125">
                  <a:moveTo>
                    <a:pt x="1180793" y="1304409"/>
                  </a:moveTo>
                  <a:lnTo>
                    <a:pt x="1171756" y="1289326"/>
                  </a:lnTo>
                  <a:lnTo>
                    <a:pt x="1182005" y="1281722"/>
                  </a:lnTo>
                  <a:lnTo>
                    <a:pt x="1191036" y="1296809"/>
                  </a:lnTo>
                  <a:lnTo>
                    <a:pt x="1180793" y="1304409"/>
                  </a:lnTo>
                  <a:close/>
                </a:path>
                <a:path w="2127884" h="2143125">
                  <a:moveTo>
                    <a:pt x="1201450" y="1338884"/>
                  </a:moveTo>
                  <a:lnTo>
                    <a:pt x="1199085" y="1334932"/>
                  </a:lnTo>
                  <a:lnTo>
                    <a:pt x="1207395" y="1324097"/>
                  </a:lnTo>
                  <a:lnTo>
                    <a:pt x="1211047" y="1330207"/>
                  </a:lnTo>
                  <a:lnTo>
                    <a:pt x="1201450" y="1338884"/>
                  </a:lnTo>
                  <a:close/>
                </a:path>
                <a:path w="2127884" h="2143125">
                  <a:moveTo>
                    <a:pt x="1207690" y="1349298"/>
                  </a:moveTo>
                  <a:lnTo>
                    <a:pt x="1203817" y="1342834"/>
                  </a:lnTo>
                  <a:lnTo>
                    <a:pt x="1214496" y="1335947"/>
                  </a:lnTo>
                  <a:lnTo>
                    <a:pt x="1217287" y="1340621"/>
                  </a:lnTo>
                  <a:lnTo>
                    <a:pt x="1207690" y="1349298"/>
                  </a:lnTo>
                  <a:close/>
                </a:path>
                <a:path w="2127884" h="2143125">
                  <a:moveTo>
                    <a:pt x="1212639" y="1357558"/>
                  </a:moveTo>
                  <a:lnTo>
                    <a:pt x="1212209" y="1356840"/>
                  </a:lnTo>
                  <a:lnTo>
                    <a:pt x="1222888" y="1349953"/>
                  </a:lnTo>
                  <a:lnTo>
                    <a:pt x="1223748" y="1351389"/>
                  </a:lnTo>
                  <a:lnTo>
                    <a:pt x="1212639" y="1357558"/>
                  </a:lnTo>
                  <a:close/>
                </a:path>
                <a:path w="2127884" h="2143125">
                  <a:moveTo>
                    <a:pt x="1216728" y="1364381"/>
                  </a:moveTo>
                  <a:lnTo>
                    <a:pt x="1216082" y="1363304"/>
                  </a:lnTo>
                  <a:lnTo>
                    <a:pt x="1227191" y="1357135"/>
                  </a:lnTo>
                  <a:lnTo>
                    <a:pt x="1227406" y="1357494"/>
                  </a:lnTo>
                  <a:lnTo>
                    <a:pt x="1216728" y="1364381"/>
                  </a:lnTo>
                  <a:close/>
                </a:path>
                <a:path w="2127884" h="2143125">
                  <a:moveTo>
                    <a:pt x="1221677" y="1372642"/>
                  </a:moveTo>
                  <a:lnTo>
                    <a:pt x="1219309" y="1368689"/>
                  </a:lnTo>
                  <a:lnTo>
                    <a:pt x="1229127" y="1360366"/>
                  </a:lnTo>
                  <a:lnTo>
                    <a:pt x="1233217" y="1367191"/>
                  </a:lnTo>
                  <a:lnTo>
                    <a:pt x="1221677" y="1372642"/>
                  </a:lnTo>
                  <a:close/>
                </a:path>
                <a:path w="2127884" h="2143125">
                  <a:moveTo>
                    <a:pt x="1227056" y="1381619"/>
                  </a:moveTo>
                  <a:lnTo>
                    <a:pt x="1223614" y="1375873"/>
                  </a:lnTo>
                  <a:lnTo>
                    <a:pt x="1234938" y="1370064"/>
                  </a:lnTo>
                  <a:lnTo>
                    <a:pt x="1236438" y="1372583"/>
                  </a:lnTo>
                  <a:lnTo>
                    <a:pt x="1227056" y="1381619"/>
                  </a:lnTo>
                  <a:close/>
                </a:path>
                <a:path w="2127884" h="2143125">
                  <a:moveTo>
                    <a:pt x="1241042" y="1404960"/>
                  </a:moveTo>
                  <a:lnTo>
                    <a:pt x="1229638" y="1385928"/>
                  </a:lnTo>
                  <a:lnTo>
                    <a:pt x="1240532" y="1379401"/>
                  </a:lnTo>
                  <a:lnTo>
                    <a:pt x="1252366" y="1399151"/>
                  </a:lnTo>
                  <a:lnTo>
                    <a:pt x="1241042" y="1404960"/>
                  </a:lnTo>
                  <a:close/>
                </a:path>
                <a:path w="2127884" h="2143125">
                  <a:moveTo>
                    <a:pt x="1237893" y="1424415"/>
                  </a:moveTo>
                  <a:lnTo>
                    <a:pt x="1221757" y="1397483"/>
                  </a:lnTo>
                  <a:lnTo>
                    <a:pt x="1231790" y="1389519"/>
                  </a:lnTo>
                  <a:lnTo>
                    <a:pt x="1243624" y="1409270"/>
                  </a:lnTo>
                  <a:lnTo>
                    <a:pt x="1253658" y="1401306"/>
                  </a:lnTo>
                  <a:lnTo>
                    <a:pt x="1261188" y="1413873"/>
                  </a:lnTo>
                  <a:lnTo>
                    <a:pt x="1248546" y="1417545"/>
                  </a:lnTo>
                  <a:lnTo>
                    <a:pt x="1237893" y="1424415"/>
                  </a:lnTo>
                  <a:close/>
                </a:path>
                <a:path w="2127884" h="2143125">
                  <a:moveTo>
                    <a:pt x="1270520" y="1454157"/>
                  </a:moveTo>
                  <a:lnTo>
                    <a:pt x="1268368" y="1450566"/>
                  </a:lnTo>
                  <a:lnTo>
                    <a:pt x="1278832" y="1443321"/>
                  </a:lnTo>
                  <a:lnTo>
                    <a:pt x="1281844" y="1448348"/>
                  </a:lnTo>
                  <a:lnTo>
                    <a:pt x="1270520" y="1454157"/>
                  </a:lnTo>
                  <a:close/>
                </a:path>
                <a:path w="2127884" h="2143125">
                  <a:moveTo>
                    <a:pt x="1274609" y="1460982"/>
                  </a:moveTo>
                  <a:lnTo>
                    <a:pt x="1284857" y="1453376"/>
                  </a:lnTo>
                  <a:lnTo>
                    <a:pt x="1285288" y="1454095"/>
                  </a:lnTo>
                  <a:lnTo>
                    <a:pt x="1274609" y="1460982"/>
                  </a:lnTo>
                  <a:close/>
                </a:path>
                <a:path w="2127884" h="2143125">
                  <a:moveTo>
                    <a:pt x="1276115" y="1463496"/>
                  </a:moveTo>
                  <a:lnTo>
                    <a:pt x="1285503" y="1454453"/>
                  </a:lnTo>
                  <a:lnTo>
                    <a:pt x="1286358" y="1455895"/>
                  </a:lnTo>
                  <a:lnTo>
                    <a:pt x="1276115" y="1463496"/>
                  </a:lnTo>
                  <a:close/>
                </a:path>
                <a:path w="2127884" h="2143125">
                  <a:moveTo>
                    <a:pt x="1283646" y="1476065"/>
                  </a:moveTo>
                  <a:lnTo>
                    <a:pt x="1282355" y="1473910"/>
                  </a:lnTo>
                  <a:lnTo>
                    <a:pt x="1292819" y="1466664"/>
                  </a:lnTo>
                  <a:lnTo>
                    <a:pt x="1293459" y="1467746"/>
                  </a:lnTo>
                  <a:lnTo>
                    <a:pt x="1283646" y="1476065"/>
                  </a:lnTo>
                  <a:close/>
                </a:path>
                <a:path w="2127884" h="2143125">
                  <a:moveTo>
                    <a:pt x="1287949" y="1483245"/>
                  </a:moveTo>
                  <a:lnTo>
                    <a:pt x="1286444" y="1480733"/>
                  </a:lnTo>
                  <a:lnTo>
                    <a:pt x="1297768" y="1474924"/>
                  </a:lnTo>
                  <a:lnTo>
                    <a:pt x="1298408" y="1476006"/>
                  </a:lnTo>
                  <a:lnTo>
                    <a:pt x="1293406" y="1479976"/>
                  </a:lnTo>
                  <a:lnTo>
                    <a:pt x="1287949" y="1483245"/>
                  </a:lnTo>
                  <a:close/>
                </a:path>
                <a:path w="2127884" h="2143125">
                  <a:moveTo>
                    <a:pt x="1293329" y="1492224"/>
                  </a:moveTo>
                  <a:lnTo>
                    <a:pt x="1288380" y="1483965"/>
                  </a:lnTo>
                  <a:lnTo>
                    <a:pt x="1293133" y="1480193"/>
                  </a:lnTo>
                  <a:lnTo>
                    <a:pt x="1298843" y="1476718"/>
                  </a:lnTo>
                  <a:lnTo>
                    <a:pt x="1303786" y="1484983"/>
                  </a:lnTo>
                  <a:lnTo>
                    <a:pt x="1293329" y="1492224"/>
                  </a:lnTo>
                  <a:close/>
                </a:path>
                <a:path w="2127884" h="2143125">
                  <a:moveTo>
                    <a:pt x="1067182" y="1114798"/>
                  </a:moveTo>
                  <a:lnTo>
                    <a:pt x="1066106" y="1113003"/>
                  </a:lnTo>
                  <a:lnTo>
                    <a:pt x="1075186" y="1107562"/>
                  </a:lnTo>
                  <a:lnTo>
                    <a:pt x="1067182" y="1114798"/>
                  </a:lnTo>
                  <a:close/>
                </a:path>
                <a:path w="2127884" h="2143125">
                  <a:moveTo>
                    <a:pt x="1041869" y="1067062"/>
                  </a:moveTo>
                  <a:lnTo>
                    <a:pt x="1045053" y="1062660"/>
                  </a:lnTo>
                  <a:lnTo>
                    <a:pt x="1047064" y="1061455"/>
                  </a:lnTo>
                  <a:lnTo>
                    <a:pt x="1042984" y="1066178"/>
                  </a:lnTo>
                  <a:lnTo>
                    <a:pt x="1041869" y="1067062"/>
                  </a:lnTo>
                  <a:close/>
                </a:path>
                <a:path w="2127884" h="2143125">
                  <a:moveTo>
                    <a:pt x="943672" y="908668"/>
                  </a:moveTo>
                  <a:lnTo>
                    <a:pt x="943457" y="908309"/>
                  </a:lnTo>
                  <a:lnTo>
                    <a:pt x="943920" y="908052"/>
                  </a:lnTo>
                  <a:lnTo>
                    <a:pt x="950950" y="909111"/>
                  </a:lnTo>
                  <a:lnTo>
                    <a:pt x="949668" y="909571"/>
                  </a:lnTo>
                  <a:lnTo>
                    <a:pt x="943672" y="908668"/>
                  </a:lnTo>
                  <a:close/>
                </a:path>
                <a:path w="2127884" h="2143125">
                  <a:moveTo>
                    <a:pt x="1040070" y="1069550"/>
                  </a:moveTo>
                  <a:lnTo>
                    <a:pt x="1039640" y="1068832"/>
                  </a:lnTo>
                  <a:lnTo>
                    <a:pt x="1041869" y="1067062"/>
                  </a:lnTo>
                  <a:lnTo>
                    <a:pt x="1040070" y="1069550"/>
                  </a:lnTo>
                  <a:close/>
                </a:path>
                <a:path w="2127884" h="2143125">
                  <a:moveTo>
                    <a:pt x="943457" y="908309"/>
                  </a:moveTo>
                  <a:lnTo>
                    <a:pt x="943242" y="907950"/>
                  </a:lnTo>
                  <a:lnTo>
                    <a:pt x="943920" y="908052"/>
                  </a:lnTo>
                  <a:lnTo>
                    <a:pt x="943457" y="908309"/>
                  </a:lnTo>
                  <a:close/>
                </a:path>
                <a:path w="2127884" h="2143125">
                  <a:moveTo>
                    <a:pt x="868441" y="807822"/>
                  </a:moveTo>
                  <a:lnTo>
                    <a:pt x="865644" y="803153"/>
                  </a:lnTo>
                  <a:lnTo>
                    <a:pt x="875032" y="794112"/>
                  </a:lnTo>
                  <a:lnTo>
                    <a:pt x="879335" y="801294"/>
                  </a:lnTo>
                  <a:lnTo>
                    <a:pt x="868441" y="807822"/>
                  </a:lnTo>
                  <a:close/>
                </a:path>
                <a:path w="2127884" h="2143125">
                  <a:moveTo>
                    <a:pt x="872960" y="815363"/>
                  </a:moveTo>
                  <a:lnTo>
                    <a:pt x="869517" y="809617"/>
                  </a:lnTo>
                  <a:lnTo>
                    <a:pt x="879981" y="802371"/>
                  </a:lnTo>
                  <a:lnTo>
                    <a:pt x="883639" y="808476"/>
                  </a:lnTo>
                  <a:lnTo>
                    <a:pt x="872960" y="815363"/>
                  </a:lnTo>
                  <a:close/>
                </a:path>
                <a:path w="2127884" h="2143125">
                  <a:moveTo>
                    <a:pt x="881997" y="830446"/>
                  </a:moveTo>
                  <a:lnTo>
                    <a:pt x="874036" y="817158"/>
                  </a:lnTo>
                  <a:lnTo>
                    <a:pt x="886436" y="813145"/>
                  </a:lnTo>
                  <a:lnTo>
                    <a:pt x="892676" y="823559"/>
                  </a:lnTo>
                  <a:lnTo>
                    <a:pt x="881997" y="830446"/>
                  </a:lnTo>
                  <a:close/>
                </a:path>
                <a:path w="2127884" h="2143125">
                  <a:moveTo>
                    <a:pt x="904806" y="868511"/>
                  </a:moveTo>
                  <a:lnTo>
                    <a:pt x="900717" y="861688"/>
                  </a:lnTo>
                  <a:lnTo>
                    <a:pt x="911826" y="855520"/>
                  </a:lnTo>
                  <a:lnTo>
                    <a:pt x="915484" y="861625"/>
                  </a:lnTo>
                  <a:lnTo>
                    <a:pt x="904806" y="868511"/>
                  </a:lnTo>
                  <a:close/>
                </a:path>
                <a:path w="2127884" h="2143125">
                  <a:moveTo>
                    <a:pt x="908463" y="874616"/>
                  </a:moveTo>
                  <a:lnTo>
                    <a:pt x="906097" y="870666"/>
                  </a:lnTo>
                  <a:lnTo>
                    <a:pt x="917636" y="865216"/>
                  </a:lnTo>
                  <a:lnTo>
                    <a:pt x="918712" y="867011"/>
                  </a:lnTo>
                  <a:lnTo>
                    <a:pt x="908463" y="874616"/>
                  </a:lnTo>
                  <a:close/>
                </a:path>
                <a:path w="2127884" h="2143125">
                  <a:moveTo>
                    <a:pt x="913412" y="882876"/>
                  </a:moveTo>
                  <a:lnTo>
                    <a:pt x="912121" y="880721"/>
                  </a:lnTo>
                  <a:lnTo>
                    <a:pt x="923446" y="874912"/>
                  </a:lnTo>
                  <a:lnTo>
                    <a:pt x="923661" y="875271"/>
                  </a:lnTo>
                  <a:lnTo>
                    <a:pt x="913412" y="882876"/>
                  </a:lnTo>
                  <a:close/>
                </a:path>
                <a:path w="2127884" h="2143125">
                  <a:moveTo>
                    <a:pt x="914919" y="885390"/>
                  </a:moveTo>
                  <a:lnTo>
                    <a:pt x="913412" y="882876"/>
                  </a:lnTo>
                  <a:lnTo>
                    <a:pt x="925167" y="877785"/>
                  </a:lnTo>
                  <a:lnTo>
                    <a:pt x="925813" y="878862"/>
                  </a:lnTo>
                  <a:lnTo>
                    <a:pt x="914919" y="885390"/>
                  </a:lnTo>
                  <a:close/>
                </a:path>
                <a:path w="2127884" h="2143125">
                  <a:moveTo>
                    <a:pt x="930196" y="910887"/>
                  </a:moveTo>
                  <a:lnTo>
                    <a:pt x="918577" y="891495"/>
                  </a:lnTo>
                  <a:lnTo>
                    <a:pt x="929040" y="884249"/>
                  </a:lnTo>
                  <a:lnTo>
                    <a:pt x="941736" y="905437"/>
                  </a:lnTo>
                  <a:lnTo>
                    <a:pt x="930196" y="910887"/>
                  </a:lnTo>
                  <a:close/>
                </a:path>
                <a:path w="2127884" h="2143125">
                  <a:moveTo>
                    <a:pt x="936651" y="921660"/>
                  </a:moveTo>
                  <a:lnTo>
                    <a:pt x="933209" y="915914"/>
                  </a:lnTo>
                  <a:lnTo>
                    <a:pt x="944963" y="910823"/>
                  </a:lnTo>
                  <a:lnTo>
                    <a:pt x="945609" y="911900"/>
                  </a:lnTo>
                  <a:lnTo>
                    <a:pt x="936651" y="921660"/>
                  </a:lnTo>
                  <a:close/>
                </a:path>
                <a:path w="2127884" h="2143125">
                  <a:moveTo>
                    <a:pt x="945043" y="935665"/>
                  </a:moveTo>
                  <a:lnTo>
                    <a:pt x="943752" y="933511"/>
                  </a:lnTo>
                  <a:lnTo>
                    <a:pt x="955076" y="927701"/>
                  </a:lnTo>
                  <a:lnTo>
                    <a:pt x="955937" y="929138"/>
                  </a:lnTo>
                  <a:lnTo>
                    <a:pt x="945043" y="935665"/>
                  </a:lnTo>
                  <a:close/>
                </a:path>
                <a:path w="2127884" h="2143125">
                  <a:moveTo>
                    <a:pt x="952144" y="947516"/>
                  </a:moveTo>
                  <a:lnTo>
                    <a:pt x="946549" y="938179"/>
                  </a:lnTo>
                  <a:lnTo>
                    <a:pt x="958089" y="932729"/>
                  </a:lnTo>
                  <a:lnTo>
                    <a:pt x="963038" y="940988"/>
                  </a:lnTo>
                  <a:lnTo>
                    <a:pt x="952144" y="947516"/>
                  </a:lnTo>
                  <a:close/>
                </a:path>
                <a:path w="2127884" h="2143125">
                  <a:moveTo>
                    <a:pt x="958814" y="958648"/>
                  </a:moveTo>
                  <a:lnTo>
                    <a:pt x="954511" y="951466"/>
                  </a:lnTo>
                  <a:lnTo>
                    <a:pt x="965620" y="945298"/>
                  </a:lnTo>
                  <a:lnTo>
                    <a:pt x="970999" y="954275"/>
                  </a:lnTo>
                  <a:lnTo>
                    <a:pt x="958814" y="958648"/>
                  </a:lnTo>
                  <a:close/>
                </a:path>
                <a:path w="2127884" h="2143125">
                  <a:moveTo>
                    <a:pt x="980762" y="995278"/>
                  </a:moveTo>
                  <a:lnTo>
                    <a:pt x="965700" y="970140"/>
                  </a:lnTo>
                  <a:lnTo>
                    <a:pt x="977024" y="964331"/>
                  </a:lnTo>
                  <a:lnTo>
                    <a:pt x="990795" y="987314"/>
                  </a:lnTo>
                  <a:lnTo>
                    <a:pt x="980762" y="995278"/>
                  </a:lnTo>
                  <a:close/>
                </a:path>
                <a:path w="2127884" h="2143125">
                  <a:moveTo>
                    <a:pt x="990229" y="1011079"/>
                  </a:moveTo>
                  <a:lnTo>
                    <a:pt x="980762" y="995278"/>
                  </a:lnTo>
                  <a:lnTo>
                    <a:pt x="993377" y="991623"/>
                  </a:lnTo>
                  <a:lnTo>
                    <a:pt x="1000048" y="1002756"/>
                  </a:lnTo>
                  <a:lnTo>
                    <a:pt x="990229" y="1011079"/>
                  </a:lnTo>
                  <a:close/>
                </a:path>
                <a:path w="2127884" h="2143125">
                  <a:moveTo>
                    <a:pt x="1005722" y="1036935"/>
                  </a:moveTo>
                  <a:lnTo>
                    <a:pt x="995609" y="1020056"/>
                  </a:lnTo>
                  <a:lnTo>
                    <a:pt x="1005642" y="1012092"/>
                  </a:lnTo>
                  <a:lnTo>
                    <a:pt x="1016186" y="1029689"/>
                  </a:lnTo>
                  <a:lnTo>
                    <a:pt x="1005722" y="1036935"/>
                  </a:lnTo>
                  <a:close/>
                </a:path>
                <a:path w="2127884" h="2143125">
                  <a:moveTo>
                    <a:pt x="1009165" y="1042680"/>
                  </a:moveTo>
                  <a:lnTo>
                    <a:pt x="1008304" y="1041244"/>
                  </a:lnTo>
                  <a:lnTo>
                    <a:pt x="1018122" y="1032921"/>
                  </a:lnTo>
                  <a:lnTo>
                    <a:pt x="1019628" y="1035435"/>
                  </a:lnTo>
                  <a:lnTo>
                    <a:pt x="1009165" y="1042680"/>
                  </a:lnTo>
                  <a:close/>
                </a:path>
                <a:path w="2127884" h="2143125">
                  <a:moveTo>
                    <a:pt x="1017341" y="1056327"/>
                  </a:moveTo>
                  <a:lnTo>
                    <a:pt x="1009380" y="1043040"/>
                  </a:lnTo>
                  <a:lnTo>
                    <a:pt x="1020704" y="1037230"/>
                  </a:lnTo>
                  <a:lnTo>
                    <a:pt x="1028881" y="1050876"/>
                  </a:lnTo>
                  <a:lnTo>
                    <a:pt x="1017341" y="1056327"/>
                  </a:lnTo>
                  <a:close/>
                </a:path>
                <a:path w="2127884" h="2143125">
                  <a:moveTo>
                    <a:pt x="1024227" y="1067818"/>
                  </a:moveTo>
                  <a:lnTo>
                    <a:pt x="1021430" y="1063150"/>
                  </a:lnTo>
                  <a:lnTo>
                    <a:pt x="1031893" y="1055904"/>
                  </a:lnTo>
                  <a:lnTo>
                    <a:pt x="1034260" y="1059854"/>
                  </a:lnTo>
                  <a:lnTo>
                    <a:pt x="1024227" y="1067818"/>
                  </a:lnTo>
                  <a:close/>
                </a:path>
                <a:path w="2127884" h="2143125">
                  <a:moveTo>
                    <a:pt x="1034770" y="1085415"/>
                  </a:moveTo>
                  <a:lnTo>
                    <a:pt x="1032188" y="1081105"/>
                  </a:lnTo>
                  <a:lnTo>
                    <a:pt x="1043082" y="1074578"/>
                  </a:lnTo>
                  <a:lnTo>
                    <a:pt x="1044804" y="1077451"/>
                  </a:lnTo>
                  <a:lnTo>
                    <a:pt x="1034770" y="1085415"/>
                  </a:lnTo>
                  <a:close/>
                </a:path>
                <a:path w="2127884" h="2143125">
                  <a:moveTo>
                    <a:pt x="1037783" y="1090442"/>
                  </a:moveTo>
                  <a:lnTo>
                    <a:pt x="1035631" y="1086851"/>
                  </a:lnTo>
                  <a:lnTo>
                    <a:pt x="1046740" y="1080683"/>
                  </a:lnTo>
                  <a:lnTo>
                    <a:pt x="1048677" y="1083915"/>
                  </a:lnTo>
                  <a:lnTo>
                    <a:pt x="1037783" y="1090442"/>
                  </a:lnTo>
                  <a:close/>
                </a:path>
                <a:path w="2127884" h="2143125">
                  <a:moveTo>
                    <a:pt x="1058009" y="1124199"/>
                  </a:moveTo>
                  <a:lnTo>
                    <a:pt x="1049617" y="1110193"/>
                  </a:lnTo>
                  <a:lnTo>
                    <a:pt x="1060511" y="1103666"/>
                  </a:lnTo>
                  <a:lnTo>
                    <a:pt x="1068903" y="1117671"/>
                  </a:lnTo>
                  <a:lnTo>
                    <a:pt x="1058009" y="1124199"/>
                  </a:lnTo>
                  <a:close/>
                </a:path>
                <a:path w="2127884" h="2143125">
                  <a:moveTo>
                    <a:pt x="1126865" y="1239114"/>
                  </a:moveTo>
                  <a:lnTo>
                    <a:pt x="1122561" y="1231932"/>
                  </a:lnTo>
                  <a:lnTo>
                    <a:pt x="1134316" y="1226841"/>
                  </a:lnTo>
                  <a:lnTo>
                    <a:pt x="1137974" y="1232946"/>
                  </a:lnTo>
                  <a:lnTo>
                    <a:pt x="1126865" y="1239114"/>
                  </a:lnTo>
                  <a:close/>
                </a:path>
                <a:path w="2127884" h="2143125">
                  <a:moveTo>
                    <a:pt x="1144294" y="1268203"/>
                  </a:moveTo>
                  <a:lnTo>
                    <a:pt x="1143648" y="1267125"/>
                  </a:lnTo>
                  <a:lnTo>
                    <a:pt x="1154973" y="1261316"/>
                  </a:lnTo>
                  <a:lnTo>
                    <a:pt x="1144294" y="1268203"/>
                  </a:lnTo>
                  <a:close/>
                </a:path>
                <a:path w="2127884" h="2143125">
                  <a:moveTo>
                    <a:pt x="1157204" y="1289749"/>
                  </a:moveTo>
                  <a:lnTo>
                    <a:pt x="1153761" y="1284003"/>
                  </a:lnTo>
                  <a:lnTo>
                    <a:pt x="1164440" y="1277117"/>
                  </a:lnTo>
                  <a:lnTo>
                    <a:pt x="1167668" y="1282503"/>
                  </a:lnTo>
                  <a:lnTo>
                    <a:pt x="1157204" y="1289749"/>
                  </a:lnTo>
                  <a:close/>
                </a:path>
                <a:path w="2127884" h="2143125">
                  <a:moveTo>
                    <a:pt x="1163229" y="1299804"/>
                  </a:moveTo>
                  <a:lnTo>
                    <a:pt x="1159571" y="1293699"/>
                  </a:lnTo>
                  <a:lnTo>
                    <a:pt x="1170680" y="1287531"/>
                  </a:lnTo>
                  <a:lnTo>
                    <a:pt x="1171971" y="1289686"/>
                  </a:lnTo>
                  <a:lnTo>
                    <a:pt x="1163229" y="1299804"/>
                  </a:lnTo>
                  <a:close/>
                </a:path>
                <a:path w="2127884" h="2143125">
                  <a:moveTo>
                    <a:pt x="1173557" y="1317042"/>
                  </a:moveTo>
                  <a:lnTo>
                    <a:pt x="1166241" y="1304832"/>
                  </a:lnTo>
                  <a:lnTo>
                    <a:pt x="1176705" y="1297586"/>
                  </a:lnTo>
                  <a:lnTo>
                    <a:pt x="1184021" y="1309796"/>
                  </a:lnTo>
                  <a:lnTo>
                    <a:pt x="1173557" y="1317042"/>
                  </a:lnTo>
                  <a:close/>
                </a:path>
                <a:path w="2127884" h="2143125">
                  <a:moveTo>
                    <a:pt x="1180658" y="1328892"/>
                  </a:moveTo>
                  <a:lnTo>
                    <a:pt x="1177000" y="1322788"/>
                  </a:lnTo>
                  <a:lnTo>
                    <a:pt x="1187894" y="1316260"/>
                  </a:lnTo>
                  <a:lnTo>
                    <a:pt x="1191767" y="1322724"/>
                  </a:lnTo>
                  <a:lnTo>
                    <a:pt x="1180658" y="1328892"/>
                  </a:lnTo>
                  <a:close/>
                </a:path>
                <a:path w="2127884" h="2143125">
                  <a:moveTo>
                    <a:pt x="1194429" y="1351875"/>
                  </a:moveTo>
                  <a:lnTo>
                    <a:pt x="1190986" y="1346130"/>
                  </a:lnTo>
                  <a:lnTo>
                    <a:pt x="1202096" y="1339961"/>
                  </a:lnTo>
                  <a:lnTo>
                    <a:pt x="1204678" y="1344271"/>
                  </a:lnTo>
                  <a:lnTo>
                    <a:pt x="1194429" y="1351875"/>
                  </a:lnTo>
                  <a:close/>
                </a:path>
                <a:path w="2127884" h="2143125">
                  <a:moveTo>
                    <a:pt x="1195290" y="1353312"/>
                  </a:moveTo>
                  <a:lnTo>
                    <a:pt x="1194859" y="1352593"/>
                  </a:lnTo>
                  <a:lnTo>
                    <a:pt x="1205968" y="1346425"/>
                  </a:lnTo>
                  <a:lnTo>
                    <a:pt x="1206399" y="1347144"/>
                  </a:lnTo>
                  <a:lnTo>
                    <a:pt x="1195290" y="1353312"/>
                  </a:lnTo>
                  <a:close/>
                </a:path>
                <a:path w="2127884" h="2143125">
                  <a:moveTo>
                    <a:pt x="1199378" y="1360134"/>
                  </a:moveTo>
                  <a:lnTo>
                    <a:pt x="1196581" y="1355467"/>
                  </a:lnTo>
                  <a:lnTo>
                    <a:pt x="1207260" y="1348580"/>
                  </a:lnTo>
                  <a:lnTo>
                    <a:pt x="1208981" y="1351452"/>
                  </a:lnTo>
                  <a:lnTo>
                    <a:pt x="1199378" y="1360134"/>
                  </a:lnTo>
                  <a:close/>
                </a:path>
                <a:path w="2127884" h="2143125">
                  <a:moveTo>
                    <a:pt x="1204758" y="1369113"/>
                  </a:moveTo>
                  <a:lnTo>
                    <a:pt x="1203897" y="1367676"/>
                  </a:lnTo>
                  <a:lnTo>
                    <a:pt x="1214361" y="1360431"/>
                  </a:lnTo>
                  <a:lnTo>
                    <a:pt x="1215652" y="1362585"/>
                  </a:lnTo>
                  <a:lnTo>
                    <a:pt x="1204758" y="1369113"/>
                  </a:lnTo>
                  <a:close/>
                </a:path>
                <a:path w="2127884" h="2143125">
                  <a:moveTo>
                    <a:pt x="1208631" y="1375577"/>
                  </a:moveTo>
                  <a:lnTo>
                    <a:pt x="1206694" y="1372345"/>
                  </a:lnTo>
                  <a:lnTo>
                    <a:pt x="1217588" y="1365817"/>
                  </a:lnTo>
                  <a:lnTo>
                    <a:pt x="1219525" y="1369049"/>
                  </a:lnTo>
                  <a:lnTo>
                    <a:pt x="1208631" y="1375577"/>
                  </a:lnTo>
                  <a:close/>
                </a:path>
                <a:path w="2127884" h="2143125">
                  <a:moveTo>
                    <a:pt x="1214226" y="1384915"/>
                  </a:moveTo>
                  <a:lnTo>
                    <a:pt x="1210567" y="1378808"/>
                  </a:lnTo>
                  <a:lnTo>
                    <a:pt x="1221246" y="1371922"/>
                  </a:lnTo>
                  <a:lnTo>
                    <a:pt x="1224044" y="1376592"/>
                  </a:lnTo>
                  <a:lnTo>
                    <a:pt x="1214226" y="1384915"/>
                  </a:lnTo>
                  <a:close/>
                </a:path>
                <a:path w="2127884" h="2143125">
                  <a:moveTo>
                    <a:pt x="1218744" y="1392456"/>
                  </a:moveTo>
                  <a:lnTo>
                    <a:pt x="1216377" y="1388506"/>
                  </a:lnTo>
                  <a:lnTo>
                    <a:pt x="1226196" y="1380183"/>
                  </a:lnTo>
                  <a:lnTo>
                    <a:pt x="1229638" y="1385928"/>
                  </a:lnTo>
                  <a:lnTo>
                    <a:pt x="1218744" y="1392456"/>
                  </a:lnTo>
                  <a:close/>
                </a:path>
                <a:path w="2127884" h="2143125">
                  <a:moveTo>
                    <a:pt x="1278904" y="1468169"/>
                  </a:moveTo>
                  <a:close/>
                </a:path>
                <a:path w="2127884" h="2143125">
                  <a:moveTo>
                    <a:pt x="1277056" y="1489774"/>
                  </a:moveTo>
                  <a:lnTo>
                    <a:pt x="1275119" y="1486542"/>
                  </a:lnTo>
                  <a:lnTo>
                    <a:pt x="1286229" y="1480374"/>
                  </a:lnTo>
                  <a:lnTo>
                    <a:pt x="1287950" y="1483247"/>
                  </a:lnTo>
                  <a:lnTo>
                    <a:pt x="1277056" y="1489774"/>
                  </a:lnTo>
                  <a:close/>
                </a:path>
                <a:path w="2127884" h="2143125">
                  <a:moveTo>
                    <a:pt x="1279853" y="1494443"/>
                  </a:moveTo>
                  <a:lnTo>
                    <a:pt x="1290102" y="1486838"/>
                  </a:lnTo>
                  <a:lnTo>
                    <a:pt x="1291607" y="1489350"/>
                  </a:lnTo>
                  <a:lnTo>
                    <a:pt x="1286933" y="1492151"/>
                  </a:lnTo>
                  <a:lnTo>
                    <a:pt x="1279853" y="1494443"/>
                  </a:lnTo>
                  <a:close/>
                </a:path>
                <a:path w="2127884" h="2143125">
                  <a:moveTo>
                    <a:pt x="1287384" y="1507012"/>
                  </a:moveTo>
                  <a:lnTo>
                    <a:pt x="1280713" y="1495878"/>
                  </a:lnTo>
                  <a:lnTo>
                    <a:pt x="1286933" y="1492151"/>
                  </a:lnTo>
                  <a:lnTo>
                    <a:pt x="1292253" y="1490429"/>
                  </a:lnTo>
                  <a:lnTo>
                    <a:pt x="1296987" y="1498330"/>
                  </a:lnTo>
                  <a:lnTo>
                    <a:pt x="1287384" y="1507012"/>
                  </a:lnTo>
                  <a:close/>
                </a:path>
                <a:path w="2127884" h="2143125">
                  <a:moveTo>
                    <a:pt x="1289536" y="1510602"/>
                  </a:moveTo>
                  <a:lnTo>
                    <a:pt x="1288890" y="1509526"/>
                  </a:lnTo>
                  <a:lnTo>
                    <a:pt x="1298924" y="1501562"/>
                  </a:lnTo>
                  <a:lnTo>
                    <a:pt x="1299354" y="1502279"/>
                  </a:lnTo>
                  <a:lnTo>
                    <a:pt x="1289536" y="1510602"/>
                  </a:lnTo>
                  <a:close/>
                </a:path>
                <a:path w="2127884" h="2143125">
                  <a:moveTo>
                    <a:pt x="1268879" y="1476127"/>
                  </a:moveTo>
                  <a:lnTo>
                    <a:pt x="1268019" y="1474692"/>
                  </a:lnTo>
                  <a:lnTo>
                    <a:pt x="1278904" y="1468169"/>
                  </a:lnTo>
                  <a:lnTo>
                    <a:pt x="1268879" y="1476127"/>
                  </a:lnTo>
                  <a:close/>
                </a:path>
                <a:path w="2127884" h="2143125">
                  <a:moveTo>
                    <a:pt x="1267372" y="1473613"/>
                  </a:moveTo>
                  <a:lnTo>
                    <a:pt x="1267158" y="1473255"/>
                  </a:lnTo>
                  <a:lnTo>
                    <a:pt x="1277810" y="1466386"/>
                  </a:lnTo>
                  <a:lnTo>
                    <a:pt x="1267372" y="1473613"/>
                  </a:lnTo>
                  <a:close/>
                </a:path>
                <a:path w="2127884" h="2143125">
                  <a:moveTo>
                    <a:pt x="860560" y="819377"/>
                  </a:moveTo>
                  <a:lnTo>
                    <a:pt x="852813" y="806448"/>
                  </a:lnTo>
                  <a:lnTo>
                    <a:pt x="863492" y="799562"/>
                  </a:lnTo>
                  <a:lnTo>
                    <a:pt x="870593" y="811413"/>
                  </a:lnTo>
                  <a:lnTo>
                    <a:pt x="860560" y="819377"/>
                  </a:lnTo>
                  <a:close/>
                </a:path>
                <a:path w="2127884" h="2143125">
                  <a:moveTo>
                    <a:pt x="869597" y="834460"/>
                  </a:moveTo>
                  <a:lnTo>
                    <a:pt x="861851" y="821531"/>
                  </a:lnTo>
                  <a:lnTo>
                    <a:pt x="872960" y="815363"/>
                  </a:lnTo>
                  <a:lnTo>
                    <a:pt x="879630" y="826496"/>
                  </a:lnTo>
                  <a:lnTo>
                    <a:pt x="869597" y="834460"/>
                  </a:lnTo>
                  <a:close/>
                </a:path>
                <a:path w="2127884" h="2143125">
                  <a:moveTo>
                    <a:pt x="843585" y="865174"/>
                  </a:moveTo>
                  <a:lnTo>
                    <a:pt x="842724" y="863738"/>
                  </a:lnTo>
                  <a:lnTo>
                    <a:pt x="886301" y="837628"/>
                  </a:lnTo>
                  <a:lnTo>
                    <a:pt x="888452" y="841219"/>
                  </a:lnTo>
                  <a:lnTo>
                    <a:pt x="877773" y="848106"/>
                  </a:lnTo>
                  <a:lnTo>
                    <a:pt x="876482" y="845951"/>
                  </a:lnTo>
                  <a:lnTo>
                    <a:pt x="865098" y="852485"/>
                  </a:lnTo>
                  <a:lnTo>
                    <a:pt x="854506" y="858692"/>
                  </a:lnTo>
                  <a:lnTo>
                    <a:pt x="843585" y="865174"/>
                  </a:lnTo>
                  <a:close/>
                </a:path>
                <a:path w="2127884" h="2143125">
                  <a:moveTo>
                    <a:pt x="880786" y="853133"/>
                  </a:moveTo>
                  <a:lnTo>
                    <a:pt x="879925" y="851697"/>
                  </a:lnTo>
                  <a:lnTo>
                    <a:pt x="890819" y="845169"/>
                  </a:lnTo>
                  <a:lnTo>
                    <a:pt x="891465" y="846246"/>
                  </a:lnTo>
                  <a:lnTo>
                    <a:pt x="880786" y="853133"/>
                  </a:lnTo>
                  <a:close/>
                </a:path>
                <a:path w="2127884" h="2143125">
                  <a:moveTo>
                    <a:pt x="888317" y="865702"/>
                  </a:moveTo>
                  <a:lnTo>
                    <a:pt x="887671" y="864625"/>
                  </a:lnTo>
                  <a:lnTo>
                    <a:pt x="898565" y="858097"/>
                  </a:lnTo>
                  <a:lnTo>
                    <a:pt x="899426" y="859534"/>
                  </a:lnTo>
                  <a:lnTo>
                    <a:pt x="888317" y="865702"/>
                  </a:lnTo>
                  <a:close/>
                </a:path>
                <a:path w="2127884" h="2143125">
                  <a:moveTo>
                    <a:pt x="893266" y="873962"/>
                  </a:moveTo>
                  <a:lnTo>
                    <a:pt x="891114" y="870370"/>
                  </a:lnTo>
                  <a:lnTo>
                    <a:pt x="901793" y="863484"/>
                  </a:lnTo>
                  <a:lnTo>
                    <a:pt x="905021" y="868870"/>
                  </a:lnTo>
                  <a:lnTo>
                    <a:pt x="893266" y="873962"/>
                  </a:lnTo>
                  <a:close/>
                </a:path>
                <a:path w="2127884" h="2143125">
                  <a:moveTo>
                    <a:pt x="905961" y="895149"/>
                  </a:moveTo>
                  <a:lnTo>
                    <a:pt x="904455" y="892636"/>
                  </a:lnTo>
                  <a:lnTo>
                    <a:pt x="915349" y="886108"/>
                  </a:lnTo>
                  <a:lnTo>
                    <a:pt x="917286" y="889340"/>
                  </a:lnTo>
                  <a:lnTo>
                    <a:pt x="905961" y="895149"/>
                  </a:lnTo>
                  <a:close/>
                </a:path>
                <a:path w="2127884" h="2143125">
                  <a:moveTo>
                    <a:pt x="913062" y="907000"/>
                  </a:moveTo>
                  <a:lnTo>
                    <a:pt x="908759" y="899818"/>
                  </a:lnTo>
                  <a:lnTo>
                    <a:pt x="919222" y="892572"/>
                  </a:lnTo>
                  <a:lnTo>
                    <a:pt x="926108" y="904064"/>
                  </a:lnTo>
                  <a:lnTo>
                    <a:pt x="913062" y="907000"/>
                  </a:lnTo>
                  <a:close/>
                </a:path>
                <a:path w="2127884" h="2143125">
                  <a:moveTo>
                    <a:pt x="921023" y="920287"/>
                  </a:moveTo>
                  <a:lnTo>
                    <a:pt x="915644" y="911309"/>
                  </a:lnTo>
                  <a:lnTo>
                    <a:pt x="926753" y="905141"/>
                  </a:lnTo>
                  <a:lnTo>
                    <a:pt x="932133" y="914119"/>
                  </a:lnTo>
                  <a:lnTo>
                    <a:pt x="921023" y="920287"/>
                  </a:lnTo>
                  <a:close/>
                </a:path>
                <a:path w="2127884" h="2143125">
                  <a:moveTo>
                    <a:pt x="929415" y="934292"/>
                  </a:moveTo>
                  <a:lnTo>
                    <a:pt x="926403" y="929265"/>
                  </a:lnTo>
                  <a:lnTo>
                    <a:pt x="938373" y="924533"/>
                  </a:lnTo>
                  <a:lnTo>
                    <a:pt x="940309" y="927765"/>
                  </a:lnTo>
                  <a:lnTo>
                    <a:pt x="929415" y="934292"/>
                  </a:lnTo>
                  <a:close/>
                </a:path>
                <a:path w="2127884" h="2143125">
                  <a:moveTo>
                    <a:pt x="933764" y="933313"/>
                  </a:moveTo>
                  <a:lnTo>
                    <a:pt x="940739" y="928483"/>
                  </a:lnTo>
                  <a:lnTo>
                    <a:pt x="940955" y="928842"/>
                  </a:lnTo>
                  <a:lnTo>
                    <a:pt x="938812" y="930224"/>
                  </a:lnTo>
                  <a:lnTo>
                    <a:pt x="933764" y="933313"/>
                  </a:lnTo>
                  <a:close/>
                </a:path>
                <a:path w="2127884" h="2143125">
                  <a:moveTo>
                    <a:pt x="931801" y="934745"/>
                  </a:moveTo>
                  <a:lnTo>
                    <a:pt x="938941" y="930439"/>
                  </a:lnTo>
                  <a:lnTo>
                    <a:pt x="941170" y="929201"/>
                  </a:lnTo>
                  <a:lnTo>
                    <a:pt x="942246" y="930997"/>
                  </a:lnTo>
                  <a:lnTo>
                    <a:pt x="931801" y="934745"/>
                  </a:lnTo>
                  <a:close/>
                </a:path>
                <a:path w="2127884" h="2143125">
                  <a:moveTo>
                    <a:pt x="931611" y="934868"/>
                  </a:moveTo>
                  <a:lnTo>
                    <a:pt x="931801" y="934745"/>
                  </a:lnTo>
                  <a:lnTo>
                    <a:pt x="942246" y="930997"/>
                  </a:lnTo>
                  <a:lnTo>
                    <a:pt x="942461" y="931356"/>
                  </a:lnTo>
                  <a:lnTo>
                    <a:pt x="931611" y="934868"/>
                  </a:lnTo>
                  <a:close/>
                </a:path>
                <a:path w="2127884" h="2143125">
                  <a:moveTo>
                    <a:pt x="942971" y="956916"/>
                  </a:moveTo>
                  <a:lnTo>
                    <a:pt x="930276" y="935729"/>
                  </a:lnTo>
                  <a:lnTo>
                    <a:pt x="931832" y="934796"/>
                  </a:lnTo>
                  <a:lnTo>
                    <a:pt x="942461" y="931356"/>
                  </a:lnTo>
                  <a:lnTo>
                    <a:pt x="953435" y="949671"/>
                  </a:lnTo>
                  <a:lnTo>
                    <a:pt x="942971" y="956916"/>
                  </a:lnTo>
                  <a:close/>
                </a:path>
                <a:path w="2127884" h="2143125">
                  <a:moveTo>
                    <a:pt x="942971" y="956916"/>
                  </a:moveTo>
                  <a:lnTo>
                    <a:pt x="953865" y="950389"/>
                  </a:lnTo>
                  <a:lnTo>
                    <a:pt x="954080" y="950748"/>
                  </a:lnTo>
                  <a:lnTo>
                    <a:pt x="942971" y="956916"/>
                  </a:lnTo>
                  <a:close/>
                </a:path>
                <a:path w="2127884" h="2143125">
                  <a:moveTo>
                    <a:pt x="951148" y="970563"/>
                  </a:moveTo>
                  <a:lnTo>
                    <a:pt x="946199" y="962303"/>
                  </a:lnTo>
                  <a:lnTo>
                    <a:pt x="956878" y="955416"/>
                  </a:lnTo>
                  <a:lnTo>
                    <a:pt x="961827" y="963676"/>
                  </a:lnTo>
                  <a:lnTo>
                    <a:pt x="951148" y="970563"/>
                  </a:lnTo>
                  <a:close/>
                </a:path>
                <a:path w="2127884" h="2143125">
                  <a:moveTo>
                    <a:pt x="946278" y="987145"/>
                  </a:moveTo>
                  <a:lnTo>
                    <a:pt x="943266" y="982118"/>
                  </a:lnTo>
                  <a:lnTo>
                    <a:pt x="965915" y="970499"/>
                  </a:lnTo>
                  <a:lnTo>
                    <a:pt x="981192" y="995996"/>
                  </a:lnTo>
                  <a:lnTo>
                    <a:pt x="972235" y="1005756"/>
                  </a:lnTo>
                  <a:lnTo>
                    <a:pt x="956742" y="979900"/>
                  </a:lnTo>
                  <a:lnTo>
                    <a:pt x="946278" y="987145"/>
                  </a:lnTo>
                  <a:close/>
                </a:path>
                <a:path w="2127884" h="2143125">
                  <a:moveTo>
                    <a:pt x="985360" y="1027661"/>
                  </a:moveTo>
                  <a:lnTo>
                    <a:pt x="973095" y="1007192"/>
                  </a:lnTo>
                  <a:lnTo>
                    <a:pt x="984420" y="1001383"/>
                  </a:lnTo>
                  <a:lnTo>
                    <a:pt x="995824" y="1020416"/>
                  </a:lnTo>
                  <a:lnTo>
                    <a:pt x="985360" y="1027661"/>
                  </a:lnTo>
                  <a:close/>
                </a:path>
                <a:path w="2127884" h="2143125">
                  <a:moveTo>
                    <a:pt x="993322" y="1040948"/>
                  </a:moveTo>
                  <a:lnTo>
                    <a:pt x="987298" y="1030892"/>
                  </a:lnTo>
                  <a:lnTo>
                    <a:pt x="997330" y="1022929"/>
                  </a:lnTo>
                  <a:lnTo>
                    <a:pt x="1003355" y="1032984"/>
                  </a:lnTo>
                  <a:lnTo>
                    <a:pt x="993322" y="1040948"/>
                  </a:lnTo>
                  <a:close/>
                </a:path>
                <a:path w="2127884" h="2143125">
                  <a:moveTo>
                    <a:pt x="1012257" y="1072550"/>
                  </a:moveTo>
                  <a:lnTo>
                    <a:pt x="994829" y="1043461"/>
                  </a:lnTo>
                  <a:lnTo>
                    <a:pt x="1004646" y="1035139"/>
                  </a:lnTo>
                  <a:lnTo>
                    <a:pt x="1022075" y="1064227"/>
                  </a:lnTo>
                  <a:lnTo>
                    <a:pt x="1012257" y="1072550"/>
                  </a:lnTo>
                  <a:close/>
                </a:path>
                <a:path w="2127884" h="2143125">
                  <a:moveTo>
                    <a:pt x="1015485" y="1077937"/>
                  </a:moveTo>
                  <a:lnTo>
                    <a:pt x="1014195" y="1075781"/>
                  </a:lnTo>
                  <a:lnTo>
                    <a:pt x="1024442" y="1068177"/>
                  </a:lnTo>
                  <a:lnTo>
                    <a:pt x="1025733" y="1070332"/>
                  </a:lnTo>
                  <a:lnTo>
                    <a:pt x="1021710" y="1074207"/>
                  </a:lnTo>
                  <a:lnTo>
                    <a:pt x="1015485" y="1077937"/>
                  </a:lnTo>
                  <a:close/>
                </a:path>
                <a:path w="2127884" h="2143125">
                  <a:moveTo>
                    <a:pt x="1018927" y="1083683"/>
                  </a:moveTo>
                  <a:lnTo>
                    <a:pt x="1016347" y="1079372"/>
                  </a:lnTo>
                  <a:lnTo>
                    <a:pt x="1021465" y="1074443"/>
                  </a:lnTo>
                  <a:lnTo>
                    <a:pt x="1026379" y="1071409"/>
                  </a:lnTo>
                  <a:lnTo>
                    <a:pt x="1028100" y="1074282"/>
                  </a:lnTo>
                  <a:lnTo>
                    <a:pt x="1018927" y="1083683"/>
                  </a:lnTo>
                  <a:close/>
                </a:path>
                <a:path w="2127884" h="2143125">
                  <a:moveTo>
                    <a:pt x="1023876" y="1091942"/>
                  </a:moveTo>
                  <a:lnTo>
                    <a:pt x="1022370" y="1089429"/>
                  </a:lnTo>
                  <a:lnTo>
                    <a:pt x="1033049" y="1082542"/>
                  </a:lnTo>
                  <a:lnTo>
                    <a:pt x="1034555" y="1085056"/>
                  </a:lnTo>
                  <a:lnTo>
                    <a:pt x="1023876" y="1091942"/>
                  </a:lnTo>
                  <a:close/>
                </a:path>
                <a:path w="2127884" h="2143125">
                  <a:moveTo>
                    <a:pt x="1027534" y="1098047"/>
                  </a:moveTo>
                  <a:lnTo>
                    <a:pt x="1024307" y="1092661"/>
                  </a:lnTo>
                  <a:lnTo>
                    <a:pt x="1035416" y="1086492"/>
                  </a:lnTo>
                  <a:lnTo>
                    <a:pt x="1037137" y="1089365"/>
                  </a:lnTo>
                  <a:lnTo>
                    <a:pt x="1027534" y="1098047"/>
                  </a:lnTo>
                  <a:close/>
                </a:path>
                <a:path w="2127884" h="2143125">
                  <a:moveTo>
                    <a:pt x="1037217" y="1114207"/>
                  </a:moveTo>
                  <a:lnTo>
                    <a:pt x="1028395" y="1099484"/>
                  </a:lnTo>
                  <a:lnTo>
                    <a:pt x="1039074" y="1092597"/>
                  </a:lnTo>
                  <a:lnTo>
                    <a:pt x="1048111" y="1107680"/>
                  </a:lnTo>
                  <a:lnTo>
                    <a:pt x="1037217" y="1114207"/>
                  </a:lnTo>
                  <a:close/>
                </a:path>
                <a:path w="2127884" h="2143125">
                  <a:moveTo>
                    <a:pt x="1039154" y="1117439"/>
                  </a:moveTo>
                  <a:lnTo>
                    <a:pt x="1037432" y="1114566"/>
                  </a:lnTo>
                  <a:lnTo>
                    <a:pt x="1048541" y="1108398"/>
                  </a:lnTo>
                  <a:lnTo>
                    <a:pt x="1050048" y="1110912"/>
                  </a:lnTo>
                  <a:lnTo>
                    <a:pt x="1039154" y="1117439"/>
                  </a:lnTo>
                  <a:close/>
                </a:path>
                <a:path w="2127884" h="2143125">
                  <a:moveTo>
                    <a:pt x="1041736" y="1121748"/>
                  </a:moveTo>
                  <a:lnTo>
                    <a:pt x="1040875" y="1120312"/>
                  </a:lnTo>
                  <a:lnTo>
                    <a:pt x="1051984" y="1114144"/>
                  </a:lnTo>
                  <a:lnTo>
                    <a:pt x="1052630" y="1115221"/>
                  </a:lnTo>
                  <a:lnTo>
                    <a:pt x="1041736" y="1121748"/>
                  </a:lnTo>
                  <a:close/>
                </a:path>
                <a:path w="2127884" h="2143125">
                  <a:moveTo>
                    <a:pt x="1043242" y="1124262"/>
                  </a:moveTo>
                  <a:lnTo>
                    <a:pt x="1042596" y="1123185"/>
                  </a:lnTo>
                  <a:lnTo>
                    <a:pt x="1053490" y="1116657"/>
                  </a:lnTo>
                  <a:lnTo>
                    <a:pt x="1054351" y="1118094"/>
                  </a:lnTo>
                  <a:lnTo>
                    <a:pt x="1043242" y="1124262"/>
                  </a:lnTo>
                  <a:close/>
                </a:path>
                <a:path w="2127884" h="2143125">
                  <a:moveTo>
                    <a:pt x="1047115" y="1130726"/>
                  </a:moveTo>
                  <a:lnTo>
                    <a:pt x="1045178" y="1127494"/>
                  </a:lnTo>
                  <a:lnTo>
                    <a:pt x="1056288" y="1121326"/>
                  </a:lnTo>
                  <a:lnTo>
                    <a:pt x="1058009" y="1124199"/>
                  </a:lnTo>
                  <a:lnTo>
                    <a:pt x="1047115" y="1130726"/>
                  </a:lnTo>
                  <a:close/>
                </a:path>
                <a:path w="2127884" h="2143125">
                  <a:moveTo>
                    <a:pt x="1114249" y="1242769"/>
                  </a:moveTo>
                  <a:lnTo>
                    <a:pt x="1124928" y="1235882"/>
                  </a:lnTo>
                  <a:lnTo>
                    <a:pt x="1125789" y="1237319"/>
                  </a:lnTo>
                  <a:lnTo>
                    <a:pt x="1114249" y="1242769"/>
                  </a:lnTo>
                  <a:close/>
                </a:path>
                <a:path w="2127884" h="2143125">
                  <a:moveTo>
                    <a:pt x="1140070" y="1285862"/>
                  </a:moveTo>
                  <a:lnTo>
                    <a:pt x="1137489" y="1281552"/>
                  </a:lnTo>
                  <a:lnTo>
                    <a:pt x="1147306" y="1273230"/>
                  </a:lnTo>
                  <a:lnTo>
                    <a:pt x="1150318" y="1278258"/>
                  </a:lnTo>
                  <a:lnTo>
                    <a:pt x="1140070" y="1285862"/>
                  </a:lnTo>
                  <a:close/>
                </a:path>
                <a:path w="2127884" h="2143125">
                  <a:moveTo>
                    <a:pt x="1150613" y="1303459"/>
                  </a:moveTo>
                  <a:lnTo>
                    <a:pt x="1148033" y="1299148"/>
                  </a:lnTo>
                  <a:lnTo>
                    <a:pt x="1157634" y="1290467"/>
                  </a:lnTo>
                  <a:lnTo>
                    <a:pt x="1160647" y="1295495"/>
                  </a:lnTo>
                  <a:lnTo>
                    <a:pt x="1150613" y="1303459"/>
                  </a:lnTo>
                  <a:close/>
                </a:path>
                <a:path w="2127884" h="2143125">
                  <a:moveTo>
                    <a:pt x="1152120" y="1305973"/>
                  </a:moveTo>
                  <a:lnTo>
                    <a:pt x="1151259" y="1304536"/>
                  </a:lnTo>
                  <a:lnTo>
                    <a:pt x="1162153" y="1298009"/>
                  </a:lnTo>
                  <a:lnTo>
                    <a:pt x="1163014" y="1299445"/>
                  </a:lnTo>
                  <a:lnTo>
                    <a:pt x="1152120" y="1305973"/>
                  </a:lnTo>
                  <a:close/>
                </a:path>
                <a:path w="2127884" h="2143125">
                  <a:moveTo>
                    <a:pt x="1156853" y="1313873"/>
                  </a:moveTo>
                  <a:lnTo>
                    <a:pt x="1152980" y="1307409"/>
                  </a:lnTo>
                  <a:lnTo>
                    <a:pt x="1163875" y="1300882"/>
                  </a:lnTo>
                  <a:lnTo>
                    <a:pt x="1166887" y="1305909"/>
                  </a:lnTo>
                  <a:lnTo>
                    <a:pt x="1156853" y="1313873"/>
                  </a:lnTo>
                  <a:close/>
                </a:path>
                <a:path w="2127884" h="2143125">
                  <a:moveTo>
                    <a:pt x="1164815" y="1327160"/>
                  </a:moveTo>
                  <a:lnTo>
                    <a:pt x="1158790" y="1317105"/>
                  </a:lnTo>
                  <a:lnTo>
                    <a:pt x="1169254" y="1309859"/>
                  </a:lnTo>
                  <a:lnTo>
                    <a:pt x="1175709" y="1320633"/>
                  </a:lnTo>
                  <a:lnTo>
                    <a:pt x="1164815" y="1327160"/>
                  </a:lnTo>
                  <a:close/>
                </a:path>
                <a:path w="2127884" h="2143125">
                  <a:moveTo>
                    <a:pt x="1187193" y="1364508"/>
                  </a:moveTo>
                  <a:lnTo>
                    <a:pt x="1183752" y="1358761"/>
                  </a:lnTo>
                  <a:lnTo>
                    <a:pt x="1193999" y="1351157"/>
                  </a:lnTo>
                  <a:lnTo>
                    <a:pt x="1198087" y="1357980"/>
                  </a:lnTo>
                  <a:lnTo>
                    <a:pt x="1187193" y="1364508"/>
                  </a:lnTo>
                  <a:close/>
                </a:path>
                <a:path w="2127884" h="2143125">
                  <a:moveTo>
                    <a:pt x="1190635" y="1370253"/>
                  </a:moveTo>
                  <a:lnTo>
                    <a:pt x="1187623" y="1365225"/>
                  </a:lnTo>
                  <a:lnTo>
                    <a:pt x="1198302" y="1358339"/>
                  </a:lnTo>
                  <a:lnTo>
                    <a:pt x="1201529" y="1363725"/>
                  </a:lnTo>
                  <a:lnTo>
                    <a:pt x="1190635" y="1370253"/>
                  </a:lnTo>
                  <a:close/>
                </a:path>
                <a:path w="2127884" h="2143125">
                  <a:moveTo>
                    <a:pt x="1196230" y="1379590"/>
                  </a:moveTo>
                  <a:lnTo>
                    <a:pt x="1194293" y="1376358"/>
                  </a:lnTo>
                  <a:lnTo>
                    <a:pt x="1205187" y="1369830"/>
                  </a:lnTo>
                  <a:lnTo>
                    <a:pt x="1207124" y="1373062"/>
                  </a:lnTo>
                  <a:lnTo>
                    <a:pt x="1196230" y="1379590"/>
                  </a:lnTo>
                  <a:close/>
                </a:path>
                <a:path w="2127884" h="2143125">
                  <a:moveTo>
                    <a:pt x="1198597" y="1383540"/>
                  </a:moveTo>
                  <a:lnTo>
                    <a:pt x="1197091" y="1381026"/>
                  </a:lnTo>
                  <a:lnTo>
                    <a:pt x="1207985" y="1374499"/>
                  </a:lnTo>
                  <a:lnTo>
                    <a:pt x="1208415" y="1375217"/>
                  </a:lnTo>
                  <a:lnTo>
                    <a:pt x="1198597" y="1383540"/>
                  </a:lnTo>
                  <a:close/>
                </a:path>
                <a:path w="2127884" h="2143125">
                  <a:moveTo>
                    <a:pt x="1205914" y="1395752"/>
                  </a:moveTo>
                  <a:lnTo>
                    <a:pt x="1201394" y="1388209"/>
                  </a:lnTo>
                  <a:lnTo>
                    <a:pt x="1212719" y="1382399"/>
                  </a:lnTo>
                  <a:lnTo>
                    <a:pt x="1215947" y="1387788"/>
                  </a:lnTo>
                  <a:lnTo>
                    <a:pt x="1205914" y="1395752"/>
                  </a:lnTo>
                  <a:close/>
                </a:path>
                <a:path w="2127884" h="2143125">
                  <a:moveTo>
                    <a:pt x="1220114" y="1419451"/>
                  </a:moveTo>
                  <a:lnTo>
                    <a:pt x="1213016" y="1407601"/>
                  </a:lnTo>
                  <a:lnTo>
                    <a:pt x="1223048" y="1399638"/>
                  </a:lnTo>
                  <a:lnTo>
                    <a:pt x="1231008" y="1412923"/>
                  </a:lnTo>
                  <a:lnTo>
                    <a:pt x="1220114" y="1419451"/>
                  </a:lnTo>
                  <a:close/>
                </a:path>
                <a:path w="2127884" h="2143125">
                  <a:moveTo>
                    <a:pt x="1222911" y="1424119"/>
                  </a:moveTo>
                  <a:lnTo>
                    <a:pt x="1221406" y="1421604"/>
                  </a:lnTo>
                  <a:lnTo>
                    <a:pt x="1231438" y="1413641"/>
                  </a:lnTo>
                  <a:lnTo>
                    <a:pt x="1234881" y="1419387"/>
                  </a:lnTo>
                  <a:lnTo>
                    <a:pt x="1222911" y="1424119"/>
                  </a:lnTo>
                  <a:close/>
                </a:path>
                <a:path w="2127884" h="2143125">
                  <a:moveTo>
                    <a:pt x="1263579" y="1491991"/>
                  </a:moveTo>
                  <a:lnTo>
                    <a:pt x="1257986" y="1482654"/>
                  </a:lnTo>
                  <a:lnTo>
                    <a:pt x="1268233" y="1475050"/>
                  </a:lnTo>
                  <a:lnTo>
                    <a:pt x="1273612" y="1484027"/>
                  </a:lnTo>
                  <a:lnTo>
                    <a:pt x="1263579" y="1491991"/>
                  </a:lnTo>
                  <a:close/>
                </a:path>
                <a:path w="2127884" h="2143125">
                  <a:moveTo>
                    <a:pt x="1277796" y="1495967"/>
                  </a:moveTo>
                  <a:lnTo>
                    <a:pt x="1279852" y="1494442"/>
                  </a:lnTo>
                  <a:lnTo>
                    <a:pt x="1280068" y="1494802"/>
                  </a:lnTo>
                  <a:lnTo>
                    <a:pt x="1277796" y="1495967"/>
                  </a:lnTo>
                  <a:close/>
                </a:path>
                <a:path w="2127884" h="2143125">
                  <a:moveTo>
                    <a:pt x="1271325" y="1504919"/>
                  </a:moveTo>
                  <a:lnTo>
                    <a:pt x="1270250" y="1503125"/>
                  </a:lnTo>
                  <a:lnTo>
                    <a:pt x="1280929" y="1496238"/>
                  </a:lnTo>
                  <a:lnTo>
                    <a:pt x="1282219" y="1498392"/>
                  </a:lnTo>
                  <a:lnTo>
                    <a:pt x="1271325" y="1504919"/>
                  </a:lnTo>
                  <a:close/>
                </a:path>
                <a:path w="2127884" h="2143125">
                  <a:moveTo>
                    <a:pt x="1278857" y="1517490"/>
                  </a:moveTo>
                  <a:lnTo>
                    <a:pt x="1272186" y="1506356"/>
                  </a:lnTo>
                  <a:lnTo>
                    <a:pt x="1282865" y="1499469"/>
                  </a:lnTo>
                  <a:lnTo>
                    <a:pt x="1289966" y="1511321"/>
                  </a:lnTo>
                  <a:lnTo>
                    <a:pt x="1278857" y="1517490"/>
                  </a:lnTo>
                  <a:close/>
                </a:path>
                <a:path w="2127884" h="2143125">
                  <a:moveTo>
                    <a:pt x="1283591" y="1525390"/>
                  </a:moveTo>
                  <a:lnTo>
                    <a:pt x="1282085" y="1522876"/>
                  </a:lnTo>
                  <a:lnTo>
                    <a:pt x="1293194" y="1516708"/>
                  </a:lnTo>
                  <a:lnTo>
                    <a:pt x="1293839" y="1517785"/>
                  </a:lnTo>
                  <a:lnTo>
                    <a:pt x="1290000" y="1521967"/>
                  </a:lnTo>
                  <a:lnTo>
                    <a:pt x="1287366" y="1523454"/>
                  </a:lnTo>
                  <a:lnTo>
                    <a:pt x="1283591" y="1525390"/>
                  </a:lnTo>
                  <a:close/>
                </a:path>
                <a:path w="2127884" h="2143125">
                  <a:moveTo>
                    <a:pt x="1289766" y="1522222"/>
                  </a:moveTo>
                  <a:lnTo>
                    <a:pt x="1293839" y="1517785"/>
                  </a:lnTo>
                  <a:lnTo>
                    <a:pt x="1294915" y="1519581"/>
                  </a:lnTo>
                  <a:lnTo>
                    <a:pt x="1289766" y="1522222"/>
                  </a:lnTo>
                  <a:close/>
                </a:path>
                <a:path w="2127884" h="2143125">
                  <a:moveTo>
                    <a:pt x="1288861" y="1523208"/>
                  </a:moveTo>
                  <a:lnTo>
                    <a:pt x="1289766" y="1522222"/>
                  </a:lnTo>
                  <a:lnTo>
                    <a:pt x="1294915" y="1519581"/>
                  </a:lnTo>
                  <a:lnTo>
                    <a:pt x="1288861" y="1523208"/>
                  </a:lnTo>
                  <a:close/>
                </a:path>
                <a:path w="2127884" h="2143125">
                  <a:moveTo>
                    <a:pt x="1269604" y="1502047"/>
                  </a:moveTo>
                  <a:lnTo>
                    <a:pt x="1268744" y="1500611"/>
                  </a:lnTo>
                  <a:lnTo>
                    <a:pt x="1277796" y="1495967"/>
                  </a:lnTo>
                  <a:lnTo>
                    <a:pt x="1269604" y="1502047"/>
                  </a:lnTo>
                  <a:close/>
                </a:path>
                <a:path w="2127884" h="2143125">
                  <a:moveTo>
                    <a:pt x="1016345" y="1079373"/>
                  </a:moveTo>
                  <a:lnTo>
                    <a:pt x="1015485" y="1077937"/>
                  </a:lnTo>
                  <a:lnTo>
                    <a:pt x="1021710" y="1074207"/>
                  </a:lnTo>
                  <a:lnTo>
                    <a:pt x="1016345" y="1079373"/>
                  </a:lnTo>
                  <a:close/>
                </a:path>
                <a:path w="2127884" h="2143125">
                  <a:moveTo>
                    <a:pt x="931584" y="934823"/>
                  </a:moveTo>
                  <a:lnTo>
                    <a:pt x="935615" y="932285"/>
                  </a:lnTo>
                  <a:lnTo>
                    <a:pt x="933835" y="933433"/>
                  </a:lnTo>
                  <a:lnTo>
                    <a:pt x="931584" y="934823"/>
                  </a:lnTo>
                  <a:close/>
                </a:path>
                <a:path w="2127884" h="2143125">
                  <a:moveTo>
                    <a:pt x="1284882" y="1527544"/>
                  </a:moveTo>
                  <a:lnTo>
                    <a:pt x="1284021" y="1526108"/>
                  </a:lnTo>
                  <a:lnTo>
                    <a:pt x="1288861" y="1523208"/>
                  </a:lnTo>
                  <a:lnTo>
                    <a:pt x="1284882" y="1527544"/>
                  </a:lnTo>
                  <a:close/>
                </a:path>
                <a:path w="2127884" h="2143125">
                  <a:moveTo>
                    <a:pt x="930061" y="935370"/>
                  </a:moveTo>
                  <a:lnTo>
                    <a:pt x="933764" y="933313"/>
                  </a:lnTo>
                  <a:lnTo>
                    <a:pt x="931770" y="934694"/>
                  </a:lnTo>
                  <a:lnTo>
                    <a:pt x="931415" y="934884"/>
                  </a:lnTo>
                  <a:lnTo>
                    <a:pt x="930061" y="935370"/>
                  </a:lnTo>
                  <a:close/>
                </a:path>
                <a:path w="2127884" h="2143125">
                  <a:moveTo>
                    <a:pt x="930062" y="935369"/>
                  </a:moveTo>
                  <a:lnTo>
                    <a:pt x="931584" y="934823"/>
                  </a:lnTo>
                  <a:lnTo>
                    <a:pt x="931438" y="934924"/>
                  </a:lnTo>
                  <a:lnTo>
                    <a:pt x="930062" y="935369"/>
                  </a:lnTo>
                  <a:close/>
                </a:path>
                <a:path w="2127884" h="2143125">
                  <a:moveTo>
                    <a:pt x="930276" y="935729"/>
                  </a:moveTo>
                  <a:lnTo>
                    <a:pt x="930061" y="935370"/>
                  </a:lnTo>
                  <a:lnTo>
                    <a:pt x="931438" y="934924"/>
                  </a:lnTo>
                  <a:lnTo>
                    <a:pt x="930276" y="935729"/>
                  </a:lnTo>
                  <a:close/>
                </a:path>
                <a:path w="2127884" h="2143125">
                  <a:moveTo>
                    <a:pt x="839767" y="809385"/>
                  </a:moveTo>
                  <a:lnTo>
                    <a:pt x="837400" y="805435"/>
                  </a:lnTo>
                  <a:lnTo>
                    <a:pt x="849155" y="800344"/>
                  </a:lnTo>
                  <a:lnTo>
                    <a:pt x="850661" y="802857"/>
                  </a:lnTo>
                  <a:lnTo>
                    <a:pt x="839767" y="809385"/>
                  </a:lnTo>
                  <a:close/>
                </a:path>
                <a:path w="2127884" h="2143125">
                  <a:moveTo>
                    <a:pt x="815047" y="842255"/>
                  </a:moveTo>
                  <a:lnTo>
                    <a:pt x="805149" y="825736"/>
                  </a:lnTo>
                  <a:lnTo>
                    <a:pt x="837831" y="806153"/>
                  </a:lnTo>
                  <a:lnTo>
                    <a:pt x="840843" y="811180"/>
                  </a:lnTo>
                  <a:lnTo>
                    <a:pt x="851092" y="803576"/>
                  </a:lnTo>
                  <a:lnTo>
                    <a:pt x="855610" y="811117"/>
                  </a:lnTo>
                  <a:lnTo>
                    <a:pt x="833822" y="824172"/>
                  </a:lnTo>
                  <a:lnTo>
                    <a:pt x="834683" y="825609"/>
                  </a:lnTo>
                  <a:lnTo>
                    <a:pt x="823789" y="832136"/>
                  </a:lnTo>
                  <a:lnTo>
                    <a:pt x="825510" y="835009"/>
                  </a:lnTo>
                  <a:lnTo>
                    <a:pt x="815047" y="842255"/>
                  </a:lnTo>
                  <a:close/>
                </a:path>
                <a:path w="2127884" h="2143125">
                  <a:moveTo>
                    <a:pt x="860640" y="844219"/>
                  </a:moveTo>
                  <a:lnTo>
                    <a:pt x="846438" y="820517"/>
                  </a:lnTo>
                  <a:lnTo>
                    <a:pt x="856902" y="813272"/>
                  </a:lnTo>
                  <a:lnTo>
                    <a:pt x="871103" y="836974"/>
                  </a:lnTo>
                  <a:lnTo>
                    <a:pt x="860640" y="844219"/>
                  </a:lnTo>
                  <a:close/>
                </a:path>
                <a:path w="2127884" h="2143125">
                  <a:moveTo>
                    <a:pt x="874841" y="867920"/>
                  </a:moveTo>
                  <a:lnTo>
                    <a:pt x="871828" y="862893"/>
                  </a:lnTo>
                  <a:lnTo>
                    <a:pt x="883798" y="858161"/>
                  </a:lnTo>
                  <a:lnTo>
                    <a:pt x="885735" y="861393"/>
                  </a:lnTo>
                  <a:lnTo>
                    <a:pt x="874841" y="867920"/>
                  </a:lnTo>
                  <a:close/>
                </a:path>
                <a:path w="2127884" h="2143125">
                  <a:moveTo>
                    <a:pt x="876777" y="871152"/>
                  </a:moveTo>
                  <a:lnTo>
                    <a:pt x="875486" y="868998"/>
                  </a:lnTo>
                  <a:lnTo>
                    <a:pt x="885735" y="861393"/>
                  </a:lnTo>
                  <a:lnTo>
                    <a:pt x="887885" y="864985"/>
                  </a:lnTo>
                  <a:lnTo>
                    <a:pt x="887072" y="865871"/>
                  </a:lnTo>
                  <a:lnTo>
                    <a:pt x="876777" y="871152"/>
                  </a:lnTo>
                  <a:close/>
                </a:path>
                <a:path w="2127884" h="2143125">
                  <a:moveTo>
                    <a:pt x="887072" y="865871"/>
                  </a:moveTo>
                  <a:lnTo>
                    <a:pt x="887887" y="864984"/>
                  </a:lnTo>
                  <a:lnTo>
                    <a:pt x="888102" y="865343"/>
                  </a:lnTo>
                  <a:lnTo>
                    <a:pt x="887072" y="865871"/>
                  </a:lnTo>
                  <a:close/>
                </a:path>
                <a:path w="2127884" h="2143125">
                  <a:moveTo>
                    <a:pt x="878929" y="874743"/>
                  </a:moveTo>
                  <a:lnTo>
                    <a:pt x="887072" y="865871"/>
                  </a:lnTo>
                  <a:lnTo>
                    <a:pt x="888102" y="865343"/>
                  </a:lnTo>
                  <a:lnTo>
                    <a:pt x="890253" y="868934"/>
                  </a:lnTo>
                  <a:lnTo>
                    <a:pt x="878929" y="874743"/>
                  </a:lnTo>
                  <a:close/>
                </a:path>
                <a:path w="2127884" h="2143125">
                  <a:moveTo>
                    <a:pt x="891409" y="895572"/>
                  </a:moveTo>
                  <a:lnTo>
                    <a:pt x="887751" y="889467"/>
                  </a:lnTo>
                  <a:lnTo>
                    <a:pt x="899506" y="884376"/>
                  </a:lnTo>
                  <a:lnTo>
                    <a:pt x="902088" y="888685"/>
                  </a:lnTo>
                  <a:lnTo>
                    <a:pt x="891409" y="895572"/>
                  </a:lnTo>
                  <a:close/>
                </a:path>
                <a:path w="2127884" h="2143125">
                  <a:moveTo>
                    <a:pt x="895498" y="902395"/>
                  </a:moveTo>
                  <a:lnTo>
                    <a:pt x="906176" y="895508"/>
                  </a:lnTo>
                  <a:lnTo>
                    <a:pt x="908974" y="900177"/>
                  </a:lnTo>
                  <a:lnTo>
                    <a:pt x="895498" y="902395"/>
                  </a:lnTo>
                  <a:close/>
                </a:path>
                <a:path w="2127884" h="2143125">
                  <a:moveTo>
                    <a:pt x="903459" y="915682"/>
                  </a:moveTo>
                  <a:lnTo>
                    <a:pt x="901953" y="913168"/>
                  </a:lnTo>
                  <a:lnTo>
                    <a:pt x="913923" y="908436"/>
                  </a:lnTo>
                  <a:lnTo>
                    <a:pt x="914999" y="910232"/>
                  </a:lnTo>
                  <a:lnTo>
                    <a:pt x="903459" y="915682"/>
                  </a:lnTo>
                  <a:close/>
                </a:path>
                <a:path w="2127884" h="2143125">
                  <a:moveTo>
                    <a:pt x="907117" y="921787"/>
                  </a:moveTo>
                  <a:lnTo>
                    <a:pt x="906687" y="921069"/>
                  </a:lnTo>
                  <a:lnTo>
                    <a:pt x="917581" y="914541"/>
                  </a:lnTo>
                  <a:lnTo>
                    <a:pt x="919517" y="917773"/>
                  </a:lnTo>
                  <a:lnTo>
                    <a:pt x="907117" y="921787"/>
                  </a:lnTo>
                  <a:close/>
                </a:path>
                <a:path w="2127884" h="2143125">
                  <a:moveTo>
                    <a:pt x="917660" y="939384"/>
                  </a:moveTo>
                  <a:lnTo>
                    <a:pt x="910129" y="926815"/>
                  </a:lnTo>
                  <a:lnTo>
                    <a:pt x="921023" y="920287"/>
                  </a:lnTo>
                  <a:lnTo>
                    <a:pt x="929845" y="935011"/>
                  </a:lnTo>
                  <a:lnTo>
                    <a:pt x="917660" y="939384"/>
                  </a:lnTo>
                  <a:close/>
                </a:path>
                <a:path w="2127884" h="2143125">
                  <a:moveTo>
                    <a:pt x="921749" y="946207"/>
                  </a:moveTo>
                  <a:lnTo>
                    <a:pt x="920888" y="944770"/>
                  </a:lnTo>
                  <a:lnTo>
                    <a:pt x="931782" y="938243"/>
                  </a:lnTo>
                  <a:lnTo>
                    <a:pt x="934149" y="942193"/>
                  </a:lnTo>
                  <a:lnTo>
                    <a:pt x="921749" y="946207"/>
                  </a:lnTo>
                  <a:close/>
                </a:path>
                <a:path w="2127884" h="2143125">
                  <a:moveTo>
                    <a:pt x="936165" y="970267"/>
                  </a:moveTo>
                  <a:lnTo>
                    <a:pt x="929495" y="959135"/>
                  </a:lnTo>
                  <a:lnTo>
                    <a:pt x="940389" y="952607"/>
                  </a:lnTo>
                  <a:lnTo>
                    <a:pt x="947059" y="963739"/>
                  </a:lnTo>
                  <a:lnTo>
                    <a:pt x="936165" y="970267"/>
                  </a:lnTo>
                  <a:close/>
                </a:path>
                <a:path w="2127884" h="2143125">
                  <a:moveTo>
                    <a:pt x="943266" y="982118"/>
                  </a:moveTo>
                  <a:lnTo>
                    <a:pt x="938317" y="973858"/>
                  </a:lnTo>
                  <a:lnTo>
                    <a:pt x="948565" y="966253"/>
                  </a:lnTo>
                  <a:lnTo>
                    <a:pt x="953730" y="974872"/>
                  </a:lnTo>
                  <a:lnTo>
                    <a:pt x="943266" y="982118"/>
                  </a:lnTo>
                  <a:close/>
                </a:path>
                <a:path w="2127884" h="2143125">
                  <a:moveTo>
                    <a:pt x="948860" y="991455"/>
                  </a:moveTo>
                  <a:lnTo>
                    <a:pt x="946278" y="987145"/>
                  </a:lnTo>
                  <a:lnTo>
                    <a:pt x="958894" y="983491"/>
                  </a:lnTo>
                  <a:lnTo>
                    <a:pt x="948860" y="991455"/>
                  </a:lnTo>
                  <a:close/>
                </a:path>
                <a:path w="2127884" h="2143125">
                  <a:moveTo>
                    <a:pt x="974681" y="1034548"/>
                  </a:moveTo>
                  <a:lnTo>
                    <a:pt x="948860" y="991455"/>
                  </a:lnTo>
                  <a:lnTo>
                    <a:pt x="960830" y="986723"/>
                  </a:lnTo>
                  <a:lnTo>
                    <a:pt x="984068" y="1025508"/>
                  </a:lnTo>
                  <a:lnTo>
                    <a:pt x="974681" y="1034548"/>
                  </a:lnTo>
                  <a:close/>
                </a:path>
                <a:path w="2127884" h="2143125">
                  <a:moveTo>
                    <a:pt x="987161" y="1055377"/>
                  </a:moveTo>
                  <a:lnTo>
                    <a:pt x="980491" y="1044244"/>
                  </a:lnTo>
                  <a:lnTo>
                    <a:pt x="990094" y="1035562"/>
                  </a:lnTo>
                  <a:lnTo>
                    <a:pt x="997840" y="1048490"/>
                  </a:lnTo>
                  <a:lnTo>
                    <a:pt x="987161" y="1055377"/>
                  </a:lnTo>
                  <a:close/>
                </a:path>
                <a:path w="2127884" h="2143125">
                  <a:moveTo>
                    <a:pt x="1002654" y="1081233"/>
                  </a:moveTo>
                  <a:lnTo>
                    <a:pt x="987807" y="1056454"/>
                  </a:lnTo>
                  <a:lnTo>
                    <a:pt x="997840" y="1048490"/>
                  </a:lnTo>
                  <a:lnTo>
                    <a:pt x="1014193" y="1075782"/>
                  </a:lnTo>
                  <a:lnTo>
                    <a:pt x="1002654" y="1081233"/>
                  </a:lnTo>
                  <a:close/>
                </a:path>
                <a:path w="2127884" h="2143125">
                  <a:moveTo>
                    <a:pt x="1010400" y="1094161"/>
                  </a:moveTo>
                  <a:lnTo>
                    <a:pt x="1005881" y="1086619"/>
                  </a:lnTo>
                  <a:lnTo>
                    <a:pt x="1016776" y="1080092"/>
                  </a:lnTo>
                  <a:lnTo>
                    <a:pt x="1021509" y="1087992"/>
                  </a:lnTo>
                  <a:lnTo>
                    <a:pt x="1010400" y="1094161"/>
                  </a:lnTo>
                  <a:close/>
                </a:path>
                <a:path w="2127884" h="2143125">
                  <a:moveTo>
                    <a:pt x="1018577" y="1107807"/>
                  </a:moveTo>
                  <a:lnTo>
                    <a:pt x="1014058" y="1100265"/>
                  </a:lnTo>
                  <a:lnTo>
                    <a:pt x="1025167" y="1094097"/>
                  </a:lnTo>
                  <a:lnTo>
                    <a:pt x="1029471" y="1101279"/>
                  </a:lnTo>
                  <a:lnTo>
                    <a:pt x="1018577" y="1107807"/>
                  </a:lnTo>
                  <a:close/>
                </a:path>
                <a:path w="2127884" h="2143125">
                  <a:moveTo>
                    <a:pt x="1029981" y="1126840"/>
                  </a:moveTo>
                  <a:lnTo>
                    <a:pt x="1019437" y="1109243"/>
                  </a:lnTo>
                  <a:lnTo>
                    <a:pt x="1030977" y="1103793"/>
                  </a:lnTo>
                  <a:lnTo>
                    <a:pt x="1040875" y="1120312"/>
                  </a:lnTo>
                  <a:lnTo>
                    <a:pt x="1029981" y="1126840"/>
                  </a:lnTo>
                  <a:close/>
                </a:path>
                <a:path w="2127884" h="2143125">
                  <a:moveTo>
                    <a:pt x="1034069" y="1133663"/>
                  </a:moveTo>
                  <a:lnTo>
                    <a:pt x="1031917" y="1130072"/>
                  </a:lnTo>
                  <a:lnTo>
                    <a:pt x="1042381" y="1122826"/>
                  </a:lnTo>
                  <a:lnTo>
                    <a:pt x="1044963" y="1127135"/>
                  </a:lnTo>
                  <a:lnTo>
                    <a:pt x="1034069" y="1133663"/>
                  </a:lnTo>
                  <a:close/>
                </a:path>
                <a:path w="2127884" h="2143125">
                  <a:moveTo>
                    <a:pt x="1037297" y="1139049"/>
                  </a:moveTo>
                  <a:lnTo>
                    <a:pt x="1035360" y="1135817"/>
                  </a:lnTo>
                  <a:lnTo>
                    <a:pt x="1046254" y="1129290"/>
                  </a:lnTo>
                  <a:lnTo>
                    <a:pt x="1048191" y="1132522"/>
                  </a:lnTo>
                  <a:lnTo>
                    <a:pt x="1037297" y="1139049"/>
                  </a:lnTo>
                  <a:close/>
                </a:path>
                <a:path w="2127884" h="2143125">
                  <a:moveTo>
                    <a:pt x="1067206" y="1188966"/>
                  </a:moveTo>
                  <a:lnTo>
                    <a:pt x="1062472" y="1181065"/>
                  </a:lnTo>
                  <a:lnTo>
                    <a:pt x="1072936" y="1173820"/>
                  </a:lnTo>
                  <a:lnTo>
                    <a:pt x="1077885" y="1182079"/>
                  </a:lnTo>
                  <a:lnTo>
                    <a:pt x="1067206" y="1188966"/>
                  </a:lnTo>
                  <a:close/>
                </a:path>
                <a:path w="2127884" h="2143125">
                  <a:moveTo>
                    <a:pt x="1108519" y="1257915"/>
                  </a:moveTo>
                  <a:lnTo>
                    <a:pt x="1104001" y="1250374"/>
                  </a:lnTo>
                  <a:lnTo>
                    <a:pt x="1114895" y="1243846"/>
                  </a:lnTo>
                  <a:lnTo>
                    <a:pt x="1119628" y="1251747"/>
                  </a:lnTo>
                  <a:lnTo>
                    <a:pt x="1108519" y="1257915"/>
                  </a:lnTo>
                  <a:close/>
                </a:path>
                <a:path w="2127884" h="2143125">
                  <a:moveTo>
                    <a:pt x="1135846" y="1303522"/>
                  </a:moveTo>
                  <a:lnTo>
                    <a:pt x="1128315" y="1290954"/>
                  </a:lnTo>
                  <a:lnTo>
                    <a:pt x="1138564" y="1283349"/>
                  </a:lnTo>
                  <a:lnTo>
                    <a:pt x="1145878" y="1295559"/>
                  </a:lnTo>
                  <a:lnTo>
                    <a:pt x="1135846" y="1303522"/>
                  </a:lnTo>
                  <a:close/>
                </a:path>
                <a:path w="2127884" h="2143125">
                  <a:moveTo>
                    <a:pt x="1144884" y="1318605"/>
                  </a:moveTo>
                  <a:lnTo>
                    <a:pt x="1140365" y="1311064"/>
                  </a:lnTo>
                  <a:lnTo>
                    <a:pt x="1150613" y="1303459"/>
                  </a:lnTo>
                  <a:lnTo>
                    <a:pt x="1155993" y="1312437"/>
                  </a:lnTo>
                  <a:lnTo>
                    <a:pt x="1144884" y="1318605"/>
                  </a:lnTo>
                  <a:close/>
                </a:path>
                <a:path w="2127884" h="2143125">
                  <a:moveTo>
                    <a:pt x="1147465" y="1322914"/>
                  </a:moveTo>
                  <a:lnTo>
                    <a:pt x="1145960" y="1320401"/>
                  </a:lnTo>
                  <a:lnTo>
                    <a:pt x="1156423" y="1313155"/>
                  </a:lnTo>
                  <a:lnTo>
                    <a:pt x="1158144" y="1316028"/>
                  </a:lnTo>
                  <a:lnTo>
                    <a:pt x="1147465" y="1322914"/>
                  </a:lnTo>
                  <a:close/>
                </a:path>
                <a:path w="2127884" h="2143125">
                  <a:moveTo>
                    <a:pt x="1150908" y="1328660"/>
                  </a:moveTo>
                  <a:lnTo>
                    <a:pt x="1148972" y="1325428"/>
                  </a:lnTo>
                  <a:lnTo>
                    <a:pt x="1160296" y="1319619"/>
                  </a:lnTo>
                  <a:lnTo>
                    <a:pt x="1161802" y="1322133"/>
                  </a:lnTo>
                  <a:lnTo>
                    <a:pt x="1150908" y="1328660"/>
                  </a:lnTo>
                  <a:close/>
                </a:path>
                <a:path w="2127884" h="2143125">
                  <a:moveTo>
                    <a:pt x="1156073" y="1337279"/>
                  </a:moveTo>
                  <a:lnTo>
                    <a:pt x="1153490" y="1332970"/>
                  </a:lnTo>
                  <a:lnTo>
                    <a:pt x="1163309" y="1324646"/>
                  </a:lnTo>
                  <a:lnTo>
                    <a:pt x="1167827" y="1332188"/>
                  </a:lnTo>
                  <a:lnTo>
                    <a:pt x="1156073" y="1337279"/>
                  </a:lnTo>
                  <a:close/>
                </a:path>
                <a:path w="2127884" h="2143125">
                  <a:moveTo>
                    <a:pt x="1162098" y="1347334"/>
                  </a:moveTo>
                  <a:lnTo>
                    <a:pt x="1159085" y="1342307"/>
                  </a:lnTo>
                  <a:lnTo>
                    <a:pt x="1169118" y="1334343"/>
                  </a:lnTo>
                  <a:lnTo>
                    <a:pt x="1173422" y="1341525"/>
                  </a:lnTo>
                  <a:lnTo>
                    <a:pt x="1162098" y="1347334"/>
                  </a:lnTo>
                  <a:close/>
                </a:path>
                <a:path w="2127884" h="2143125">
                  <a:moveTo>
                    <a:pt x="1181033" y="1378936"/>
                  </a:moveTo>
                  <a:lnTo>
                    <a:pt x="1175869" y="1370317"/>
                  </a:lnTo>
                  <a:lnTo>
                    <a:pt x="1185902" y="1362353"/>
                  </a:lnTo>
                  <a:lnTo>
                    <a:pt x="1190204" y="1369536"/>
                  </a:lnTo>
                  <a:lnTo>
                    <a:pt x="1183486" y="1376856"/>
                  </a:lnTo>
                  <a:lnTo>
                    <a:pt x="1181033" y="1378936"/>
                  </a:lnTo>
                  <a:close/>
                </a:path>
                <a:path w="2127884" h="2143125">
                  <a:moveTo>
                    <a:pt x="1183486" y="1376856"/>
                  </a:moveTo>
                  <a:lnTo>
                    <a:pt x="1190205" y="1369535"/>
                  </a:lnTo>
                  <a:lnTo>
                    <a:pt x="1190850" y="1370614"/>
                  </a:lnTo>
                  <a:lnTo>
                    <a:pt x="1183486" y="1376856"/>
                  </a:lnTo>
                  <a:close/>
                </a:path>
                <a:path w="2127884" h="2143125">
                  <a:moveTo>
                    <a:pt x="1181893" y="1380372"/>
                  </a:moveTo>
                  <a:lnTo>
                    <a:pt x="1181248" y="1379295"/>
                  </a:lnTo>
                  <a:lnTo>
                    <a:pt x="1183486" y="1376856"/>
                  </a:lnTo>
                  <a:lnTo>
                    <a:pt x="1190851" y="1370613"/>
                  </a:lnTo>
                  <a:lnTo>
                    <a:pt x="1192787" y="1373844"/>
                  </a:lnTo>
                  <a:lnTo>
                    <a:pt x="1181893" y="1380372"/>
                  </a:lnTo>
                  <a:close/>
                </a:path>
                <a:path w="2127884" h="2143125">
                  <a:moveTo>
                    <a:pt x="1185551" y="1386477"/>
                  </a:moveTo>
                  <a:lnTo>
                    <a:pt x="1183722" y="1383424"/>
                  </a:lnTo>
                  <a:lnTo>
                    <a:pt x="1193002" y="1374204"/>
                  </a:lnTo>
                  <a:lnTo>
                    <a:pt x="1194507" y="1376719"/>
                  </a:lnTo>
                  <a:lnTo>
                    <a:pt x="1185551" y="1386477"/>
                  </a:lnTo>
                  <a:close/>
                </a:path>
                <a:path w="2127884" h="2143125">
                  <a:moveTo>
                    <a:pt x="1189424" y="1392941"/>
                  </a:moveTo>
                  <a:lnTo>
                    <a:pt x="1185766" y="1386836"/>
                  </a:lnTo>
                  <a:lnTo>
                    <a:pt x="1196875" y="1380667"/>
                  </a:lnTo>
                  <a:lnTo>
                    <a:pt x="1200319" y="1386414"/>
                  </a:lnTo>
                  <a:lnTo>
                    <a:pt x="1194044" y="1390759"/>
                  </a:lnTo>
                  <a:lnTo>
                    <a:pt x="1189424" y="1392941"/>
                  </a:lnTo>
                  <a:close/>
                </a:path>
                <a:path w="2127884" h="2143125">
                  <a:moveTo>
                    <a:pt x="1189855" y="1393660"/>
                  </a:moveTo>
                  <a:lnTo>
                    <a:pt x="1194044" y="1390759"/>
                  </a:lnTo>
                  <a:lnTo>
                    <a:pt x="1200964" y="1387491"/>
                  </a:lnTo>
                  <a:lnTo>
                    <a:pt x="1201394" y="1388209"/>
                  </a:lnTo>
                  <a:lnTo>
                    <a:pt x="1189855" y="1393660"/>
                  </a:lnTo>
                  <a:close/>
                </a:path>
                <a:path w="2127884" h="2143125">
                  <a:moveTo>
                    <a:pt x="1194158" y="1400842"/>
                  </a:moveTo>
                  <a:lnTo>
                    <a:pt x="1193943" y="1400482"/>
                  </a:lnTo>
                  <a:lnTo>
                    <a:pt x="1204837" y="1393954"/>
                  </a:lnTo>
                  <a:lnTo>
                    <a:pt x="1205052" y="1394314"/>
                  </a:lnTo>
                  <a:lnTo>
                    <a:pt x="1194158" y="1400842"/>
                  </a:lnTo>
                  <a:close/>
                </a:path>
                <a:path w="2127884" h="2143125">
                  <a:moveTo>
                    <a:pt x="1197387" y="1406229"/>
                  </a:moveTo>
                  <a:lnTo>
                    <a:pt x="1195019" y="1402278"/>
                  </a:lnTo>
                  <a:lnTo>
                    <a:pt x="1206128" y="1396110"/>
                  </a:lnTo>
                  <a:lnTo>
                    <a:pt x="1208926" y="1400779"/>
                  </a:lnTo>
                  <a:lnTo>
                    <a:pt x="1197387" y="1406229"/>
                  </a:lnTo>
                  <a:close/>
                </a:path>
                <a:path w="2127884" h="2143125">
                  <a:moveTo>
                    <a:pt x="1202766" y="1415207"/>
                  </a:moveTo>
                  <a:lnTo>
                    <a:pt x="1198893" y="1408743"/>
                  </a:lnTo>
                  <a:lnTo>
                    <a:pt x="1209572" y="1401857"/>
                  </a:lnTo>
                  <a:lnTo>
                    <a:pt x="1213014" y="1407602"/>
                  </a:lnTo>
                  <a:lnTo>
                    <a:pt x="1202766" y="1415207"/>
                  </a:lnTo>
                  <a:close/>
                </a:path>
                <a:path w="2127884" h="2143125">
                  <a:moveTo>
                    <a:pt x="1208144" y="1424183"/>
                  </a:moveTo>
                  <a:lnTo>
                    <a:pt x="1204057" y="1417362"/>
                  </a:lnTo>
                  <a:lnTo>
                    <a:pt x="1214736" y="1410475"/>
                  </a:lnTo>
                  <a:lnTo>
                    <a:pt x="1219038" y="1417655"/>
                  </a:lnTo>
                  <a:lnTo>
                    <a:pt x="1208144" y="1424183"/>
                  </a:lnTo>
                  <a:close/>
                </a:path>
                <a:path w="2127884" h="2143125">
                  <a:moveTo>
                    <a:pt x="1214600" y="1434957"/>
                  </a:moveTo>
                  <a:lnTo>
                    <a:pt x="1213739" y="1433521"/>
                  </a:lnTo>
                  <a:lnTo>
                    <a:pt x="1224633" y="1426993"/>
                  </a:lnTo>
                  <a:lnTo>
                    <a:pt x="1225494" y="1428430"/>
                  </a:lnTo>
                  <a:lnTo>
                    <a:pt x="1214600" y="1434957"/>
                  </a:lnTo>
                  <a:close/>
                </a:path>
                <a:path w="2127884" h="2143125">
                  <a:moveTo>
                    <a:pt x="1255052" y="1502469"/>
                  </a:moveTo>
                  <a:lnTo>
                    <a:pt x="1250533" y="1494928"/>
                  </a:lnTo>
                  <a:lnTo>
                    <a:pt x="1261427" y="1488401"/>
                  </a:lnTo>
                  <a:lnTo>
                    <a:pt x="1266161" y="1496301"/>
                  </a:lnTo>
                  <a:lnTo>
                    <a:pt x="1255052" y="1502469"/>
                  </a:lnTo>
                  <a:close/>
                </a:path>
                <a:path w="2127884" h="2143125">
                  <a:moveTo>
                    <a:pt x="1265165" y="1519347"/>
                  </a:moveTo>
                  <a:lnTo>
                    <a:pt x="1262798" y="1515397"/>
                  </a:lnTo>
                  <a:lnTo>
                    <a:pt x="1273262" y="1508151"/>
                  </a:lnTo>
                  <a:lnTo>
                    <a:pt x="1276274" y="1513179"/>
                  </a:lnTo>
                  <a:lnTo>
                    <a:pt x="1265165" y="1519347"/>
                  </a:lnTo>
                  <a:close/>
                </a:path>
                <a:path w="2127884" h="2143125">
                  <a:moveTo>
                    <a:pt x="1267317" y="1522938"/>
                  </a:moveTo>
                  <a:lnTo>
                    <a:pt x="1266887" y="1522221"/>
                  </a:lnTo>
                  <a:lnTo>
                    <a:pt x="1277351" y="1514976"/>
                  </a:lnTo>
                  <a:lnTo>
                    <a:pt x="1277565" y="1515334"/>
                  </a:lnTo>
                  <a:lnTo>
                    <a:pt x="1267317" y="1522938"/>
                  </a:lnTo>
                  <a:close/>
                </a:path>
                <a:path w="2127884" h="2143125">
                  <a:moveTo>
                    <a:pt x="1273773" y="1533713"/>
                  </a:moveTo>
                  <a:lnTo>
                    <a:pt x="1270545" y="1528326"/>
                  </a:lnTo>
                  <a:lnTo>
                    <a:pt x="1281439" y="1521799"/>
                  </a:lnTo>
                  <a:lnTo>
                    <a:pt x="1283374" y="1525032"/>
                  </a:lnTo>
                  <a:lnTo>
                    <a:pt x="1273773" y="1533713"/>
                  </a:lnTo>
                  <a:close/>
                </a:path>
                <a:path w="2127884" h="2143125">
                  <a:moveTo>
                    <a:pt x="1276785" y="1538741"/>
                  </a:moveTo>
                  <a:lnTo>
                    <a:pt x="1276355" y="1538023"/>
                  </a:lnTo>
                  <a:lnTo>
                    <a:pt x="1286818" y="1530777"/>
                  </a:lnTo>
                  <a:lnTo>
                    <a:pt x="1287679" y="1532213"/>
                  </a:lnTo>
                  <a:lnTo>
                    <a:pt x="1276785" y="1538741"/>
                  </a:lnTo>
                  <a:close/>
                </a:path>
                <a:path w="2127884" h="2143125">
                  <a:moveTo>
                    <a:pt x="1287678" y="1532214"/>
                  </a:moveTo>
                  <a:close/>
                </a:path>
                <a:path w="2127884" h="2143125">
                  <a:moveTo>
                    <a:pt x="1285886" y="1534166"/>
                  </a:moveTo>
                  <a:lnTo>
                    <a:pt x="1287678" y="1532214"/>
                  </a:lnTo>
                  <a:lnTo>
                    <a:pt x="1288110" y="1532931"/>
                  </a:lnTo>
                  <a:lnTo>
                    <a:pt x="1285886" y="1534166"/>
                  </a:lnTo>
                  <a:close/>
                </a:path>
                <a:path w="2127884" h="2143125">
                  <a:moveTo>
                    <a:pt x="1278721" y="1541972"/>
                  </a:moveTo>
                  <a:lnTo>
                    <a:pt x="1277000" y="1539100"/>
                  </a:lnTo>
                  <a:lnTo>
                    <a:pt x="1285886" y="1534166"/>
                  </a:lnTo>
                  <a:lnTo>
                    <a:pt x="1278721" y="1541972"/>
                  </a:lnTo>
                  <a:close/>
                </a:path>
                <a:path w="2127884" h="2143125">
                  <a:moveTo>
                    <a:pt x="840278" y="834946"/>
                  </a:moveTo>
                  <a:lnTo>
                    <a:pt x="836189" y="828122"/>
                  </a:lnTo>
                  <a:lnTo>
                    <a:pt x="847514" y="822313"/>
                  </a:lnTo>
                  <a:lnTo>
                    <a:pt x="851172" y="828418"/>
                  </a:lnTo>
                  <a:lnTo>
                    <a:pt x="840278" y="834946"/>
                  </a:lnTo>
                  <a:close/>
                </a:path>
                <a:path w="2127884" h="2143125">
                  <a:moveTo>
                    <a:pt x="842214" y="838178"/>
                  </a:moveTo>
                  <a:lnTo>
                    <a:pt x="841138" y="836382"/>
                  </a:lnTo>
                  <a:lnTo>
                    <a:pt x="852032" y="829854"/>
                  </a:lnTo>
                  <a:lnTo>
                    <a:pt x="853108" y="831650"/>
                  </a:lnTo>
                  <a:lnTo>
                    <a:pt x="842214" y="838178"/>
                  </a:lnTo>
                  <a:close/>
                </a:path>
                <a:path w="2127884" h="2143125">
                  <a:moveTo>
                    <a:pt x="849530" y="850388"/>
                  </a:moveTo>
                  <a:lnTo>
                    <a:pt x="845872" y="844282"/>
                  </a:lnTo>
                  <a:lnTo>
                    <a:pt x="856551" y="837396"/>
                  </a:lnTo>
                  <a:lnTo>
                    <a:pt x="860424" y="843860"/>
                  </a:lnTo>
                  <a:lnTo>
                    <a:pt x="849530" y="850388"/>
                  </a:lnTo>
                  <a:close/>
                </a:path>
                <a:path w="2127884" h="2143125">
                  <a:moveTo>
                    <a:pt x="861795" y="870857"/>
                  </a:moveTo>
                  <a:lnTo>
                    <a:pt x="857276" y="863315"/>
                  </a:lnTo>
                  <a:lnTo>
                    <a:pt x="868385" y="857147"/>
                  </a:lnTo>
                  <a:lnTo>
                    <a:pt x="872689" y="864329"/>
                  </a:lnTo>
                  <a:lnTo>
                    <a:pt x="861795" y="870857"/>
                  </a:lnTo>
                  <a:close/>
                </a:path>
                <a:path w="2127884" h="2143125">
                  <a:moveTo>
                    <a:pt x="864377" y="875166"/>
                  </a:moveTo>
                  <a:lnTo>
                    <a:pt x="862656" y="872293"/>
                  </a:lnTo>
                  <a:lnTo>
                    <a:pt x="873550" y="865766"/>
                  </a:lnTo>
                  <a:lnTo>
                    <a:pt x="875486" y="868998"/>
                  </a:lnTo>
                  <a:lnTo>
                    <a:pt x="864377" y="875166"/>
                  </a:lnTo>
                  <a:close/>
                </a:path>
                <a:path w="2127884" h="2143125">
                  <a:moveTo>
                    <a:pt x="870187" y="884862"/>
                  </a:moveTo>
                  <a:lnTo>
                    <a:pt x="868465" y="881989"/>
                  </a:lnTo>
                  <a:lnTo>
                    <a:pt x="879360" y="875462"/>
                  </a:lnTo>
                  <a:lnTo>
                    <a:pt x="881296" y="878694"/>
                  </a:lnTo>
                  <a:lnTo>
                    <a:pt x="870187" y="884862"/>
                  </a:lnTo>
                  <a:close/>
                </a:path>
                <a:path w="2127884" h="2143125">
                  <a:moveTo>
                    <a:pt x="875781" y="894199"/>
                  </a:moveTo>
                  <a:lnTo>
                    <a:pt x="871048" y="886299"/>
                  </a:lnTo>
                  <a:lnTo>
                    <a:pt x="881296" y="878694"/>
                  </a:lnTo>
                  <a:lnTo>
                    <a:pt x="886460" y="887313"/>
                  </a:lnTo>
                  <a:lnTo>
                    <a:pt x="875781" y="894199"/>
                  </a:lnTo>
                  <a:close/>
                </a:path>
                <a:path w="2127884" h="2143125">
                  <a:moveTo>
                    <a:pt x="878363" y="898509"/>
                  </a:moveTo>
                  <a:lnTo>
                    <a:pt x="877718" y="897431"/>
                  </a:lnTo>
                  <a:lnTo>
                    <a:pt x="888397" y="890545"/>
                  </a:lnTo>
                  <a:lnTo>
                    <a:pt x="889258" y="891981"/>
                  </a:lnTo>
                  <a:lnTo>
                    <a:pt x="878363" y="898509"/>
                  </a:lnTo>
                  <a:close/>
                </a:path>
                <a:path w="2127884" h="2143125">
                  <a:moveTo>
                    <a:pt x="870912" y="910782"/>
                  </a:moveTo>
                  <a:lnTo>
                    <a:pt x="870482" y="910063"/>
                  </a:lnTo>
                  <a:lnTo>
                    <a:pt x="881376" y="903536"/>
                  </a:lnTo>
                  <a:lnTo>
                    <a:pt x="893561" y="899163"/>
                  </a:lnTo>
                  <a:lnTo>
                    <a:pt x="895713" y="902754"/>
                  </a:lnTo>
                  <a:lnTo>
                    <a:pt x="884388" y="908564"/>
                  </a:lnTo>
                  <a:lnTo>
                    <a:pt x="881806" y="904254"/>
                  </a:lnTo>
                  <a:lnTo>
                    <a:pt x="870912" y="910782"/>
                  </a:lnTo>
                  <a:close/>
                </a:path>
                <a:path w="2127884" h="2143125">
                  <a:moveTo>
                    <a:pt x="890198" y="918260"/>
                  </a:moveTo>
                  <a:lnTo>
                    <a:pt x="889122" y="916464"/>
                  </a:lnTo>
                  <a:lnTo>
                    <a:pt x="900231" y="910296"/>
                  </a:lnTo>
                  <a:lnTo>
                    <a:pt x="901092" y="911732"/>
                  </a:lnTo>
                  <a:lnTo>
                    <a:pt x="890198" y="918260"/>
                  </a:lnTo>
                  <a:close/>
                </a:path>
                <a:path w="2127884" h="2143125">
                  <a:moveTo>
                    <a:pt x="898159" y="931547"/>
                  </a:moveTo>
                  <a:lnTo>
                    <a:pt x="893641" y="924005"/>
                  </a:lnTo>
                  <a:lnTo>
                    <a:pt x="904104" y="916760"/>
                  </a:lnTo>
                  <a:lnTo>
                    <a:pt x="909053" y="925019"/>
                  </a:lnTo>
                  <a:lnTo>
                    <a:pt x="898159" y="931547"/>
                  </a:lnTo>
                  <a:close/>
                </a:path>
                <a:path w="2127884" h="2143125">
                  <a:moveTo>
                    <a:pt x="918601" y="965662"/>
                  </a:moveTo>
                  <a:lnTo>
                    <a:pt x="914512" y="958839"/>
                  </a:lnTo>
                  <a:lnTo>
                    <a:pt x="926052" y="953389"/>
                  </a:lnTo>
                  <a:lnTo>
                    <a:pt x="929710" y="959494"/>
                  </a:lnTo>
                  <a:lnTo>
                    <a:pt x="918601" y="965662"/>
                  </a:lnTo>
                  <a:close/>
                </a:path>
                <a:path w="2127884" h="2143125">
                  <a:moveTo>
                    <a:pt x="935384" y="993673"/>
                  </a:moveTo>
                  <a:lnTo>
                    <a:pt x="931941" y="987927"/>
                  </a:lnTo>
                  <a:lnTo>
                    <a:pt x="942620" y="981040"/>
                  </a:lnTo>
                  <a:lnTo>
                    <a:pt x="947785" y="989659"/>
                  </a:lnTo>
                  <a:lnTo>
                    <a:pt x="935384" y="993673"/>
                  </a:lnTo>
                  <a:close/>
                </a:path>
                <a:path w="2127884" h="2143125">
                  <a:moveTo>
                    <a:pt x="944637" y="1009115"/>
                  </a:moveTo>
                  <a:lnTo>
                    <a:pt x="940118" y="1001573"/>
                  </a:lnTo>
                  <a:lnTo>
                    <a:pt x="951012" y="995046"/>
                  </a:lnTo>
                  <a:lnTo>
                    <a:pt x="955531" y="1002587"/>
                  </a:lnTo>
                  <a:lnTo>
                    <a:pt x="944637" y="1009115"/>
                  </a:lnTo>
                  <a:close/>
                </a:path>
                <a:path w="2127884" h="2143125">
                  <a:moveTo>
                    <a:pt x="949801" y="1017733"/>
                  </a:moveTo>
                  <a:lnTo>
                    <a:pt x="944852" y="1009474"/>
                  </a:lnTo>
                  <a:lnTo>
                    <a:pt x="955961" y="1003305"/>
                  </a:lnTo>
                  <a:lnTo>
                    <a:pt x="961986" y="1013360"/>
                  </a:lnTo>
                  <a:lnTo>
                    <a:pt x="953170" y="1017179"/>
                  </a:lnTo>
                  <a:lnTo>
                    <a:pt x="949801" y="1017733"/>
                  </a:lnTo>
                  <a:close/>
                </a:path>
                <a:path w="2127884" h="2143125">
                  <a:moveTo>
                    <a:pt x="950231" y="1018452"/>
                  </a:moveTo>
                  <a:lnTo>
                    <a:pt x="953170" y="1017179"/>
                  </a:lnTo>
                  <a:lnTo>
                    <a:pt x="963277" y="1015515"/>
                  </a:lnTo>
                  <a:lnTo>
                    <a:pt x="965429" y="1019106"/>
                  </a:lnTo>
                  <a:lnTo>
                    <a:pt x="950231" y="1018452"/>
                  </a:lnTo>
                  <a:close/>
                </a:path>
                <a:path w="2127884" h="2143125">
                  <a:moveTo>
                    <a:pt x="971533" y="1054004"/>
                  </a:moveTo>
                  <a:lnTo>
                    <a:pt x="957762" y="1031020"/>
                  </a:lnTo>
                  <a:lnTo>
                    <a:pt x="968011" y="1023416"/>
                  </a:lnTo>
                  <a:lnTo>
                    <a:pt x="982212" y="1047117"/>
                  </a:lnTo>
                  <a:lnTo>
                    <a:pt x="971533" y="1054004"/>
                  </a:lnTo>
                  <a:close/>
                </a:path>
                <a:path w="2127884" h="2143125">
                  <a:moveTo>
                    <a:pt x="977343" y="1063700"/>
                  </a:moveTo>
                  <a:lnTo>
                    <a:pt x="973255" y="1056876"/>
                  </a:lnTo>
                  <a:lnTo>
                    <a:pt x="984149" y="1050349"/>
                  </a:lnTo>
                  <a:lnTo>
                    <a:pt x="987807" y="1056454"/>
                  </a:lnTo>
                  <a:lnTo>
                    <a:pt x="977343" y="1063700"/>
                  </a:lnTo>
                  <a:close/>
                </a:path>
                <a:path w="2127884" h="2143125">
                  <a:moveTo>
                    <a:pt x="987241" y="1080219"/>
                  </a:moveTo>
                  <a:lnTo>
                    <a:pt x="978634" y="1065854"/>
                  </a:lnTo>
                  <a:lnTo>
                    <a:pt x="989959" y="1060045"/>
                  </a:lnTo>
                  <a:lnTo>
                    <a:pt x="998350" y="1074050"/>
                  </a:lnTo>
                  <a:lnTo>
                    <a:pt x="987241" y="1080219"/>
                  </a:lnTo>
                  <a:close/>
                </a:path>
                <a:path w="2127884" h="2143125">
                  <a:moveTo>
                    <a:pt x="995633" y="1094224"/>
                  </a:moveTo>
                  <a:lnTo>
                    <a:pt x="987671" y="1080937"/>
                  </a:lnTo>
                  <a:lnTo>
                    <a:pt x="998781" y="1074769"/>
                  </a:lnTo>
                  <a:lnTo>
                    <a:pt x="1006527" y="1087696"/>
                  </a:lnTo>
                  <a:lnTo>
                    <a:pt x="995633" y="1094224"/>
                  </a:lnTo>
                  <a:close/>
                </a:path>
                <a:path w="2127884" h="2143125">
                  <a:moveTo>
                    <a:pt x="1002949" y="1106434"/>
                  </a:moveTo>
                  <a:lnTo>
                    <a:pt x="1000582" y="1102484"/>
                  </a:lnTo>
                  <a:lnTo>
                    <a:pt x="1009755" y="1093083"/>
                  </a:lnTo>
                  <a:lnTo>
                    <a:pt x="1013843" y="1099906"/>
                  </a:lnTo>
                  <a:lnTo>
                    <a:pt x="1002949" y="1106434"/>
                  </a:lnTo>
                  <a:close/>
                </a:path>
                <a:path w="2127884" h="2143125">
                  <a:moveTo>
                    <a:pt x="1021239" y="1136958"/>
                  </a:moveTo>
                  <a:lnTo>
                    <a:pt x="1005316" y="1110384"/>
                  </a:lnTo>
                  <a:lnTo>
                    <a:pt x="1015134" y="1102061"/>
                  </a:lnTo>
                  <a:lnTo>
                    <a:pt x="1031917" y="1130072"/>
                  </a:lnTo>
                  <a:lnTo>
                    <a:pt x="1021239" y="1136958"/>
                  </a:lnTo>
                  <a:close/>
                </a:path>
                <a:path w="2127884" h="2143125">
                  <a:moveTo>
                    <a:pt x="1026618" y="1145936"/>
                  </a:moveTo>
                  <a:lnTo>
                    <a:pt x="1022314" y="1138754"/>
                  </a:lnTo>
                  <a:lnTo>
                    <a:pt x="1033854" y="1133304"/>
                  </a:lnTo>
                  <a:lnTo>
                    <a:pt x="1037512" y="1139408"/>
                  </a:lnTo>
                  <a:lnTo>
                    <a:pt x="1026618" y="1145936"/>
                  </a:lnTo>
                  <a:close/>
                </a:path>
                <a:path w="2127884" h="2143125">
                  <a:moveTo>
                    <a:pt x="1031136" y="1153477"/>
                  </a:moveTo>
                  <a:lnTo>
                    <a:pt x="1030276" y="1152041"/>
                  </a:lnTo>
                  <a:lnTo>
                    <a:pt x="1041170" y="1145513"/>
                  </a:lnTo>
                  <a:lnTo>
                    <a:pt x="1042031" y="1146950"/>
                  </a:lnTo>
                  <a:lnTo>
                    <a:pt x="1031136" y="1153477"/>
                  </a:lnTo>
                  <a:close/>
                </a:path>
                <a:path w="2127884" h="2143125">
                  <a:moveTo>
                    <a:pt x="1095689" y="1261211"/>
                  </a:moveTo>
                  <a:lnTo>
                    <a:pt x="1094828" y="1259774"/>
                  </a:lnTo>
                  <a:lnTo>
                    <a:pt x="1105722" y="1253247"/>
                  </a:lnTo>
                  <a:lnTo>
                    <a:pt x="1107013" y="1255402"/>
                  </a:lnTo>
                  <a:lnTo>
                    <a:pt x="1095689" y="1261211"/>
                  </a:lnTo>
                  <a:close/>
                </a:path>
                <a:path w="2127884" h="2143125">
                  <a:moveTo>
                    <a:pt x="1125813" y="1311486"/>
                  </a:moveTo>
                  <a:lnTo>
                    <a:pt x="1124091" y="1308614"/>
                  </a:lnTo>
                  <a:lnTo>
                    <a:pt x="1136061" y="1303882"/>
                  </a:lnTo>
                  <a:lnTo>
                    <a:pt x="1136277" y="1304241"/>
                  </a:lnTo>
                  <a:lnTo>
                    <a:pt x="1125813" y="1311486"/>
                  </a:lnTo>
                  <a:close/>
                </a:path>
                <a:path w="2127884" h="2143125">
                  <a:moveTo>
                    <a:pt x="1131192" y="1320464"/>
                  </a:moveTo>
                  <a:lnTo>
                    <a:pt x="1128610" y="1316155"/>
                  </a:lnTo>
                  <a:lnTo>
                    <a:pt x="1138428" y="1307832"/>
                  </a:lnTo>
                  <a:lnTo>
                    <a:pt x="1140795" y="1311782"/>
                  </a:lnTo>
                  <a:lnTo>
                    <a:pt x="1131192" y="1320464"/>
                  </a:lnTo>
                  <a:close/>
                </a:path>
                <a:path w="2127884" h="2143125">
                  <a:moveTo>
                    <a:pt x="1136787" y="1329801"/>
                  </a:moveTo>
                  <a:lnTo>
                    <a:pt x="1132914" y="1323337"/>
                  </a:lnTo>
                  <a:lnTo>
                    <a:pt x="1144238" y="1317528"/>
                  </a:lnTo>
                  <a:lnTo>
                    <a:pt x="1147681" y="1323274"/>
                  </a:lnTo>
                  <a:lnTo>
                    <a:pt x="1136787" y="1329801"/>
                  </a:lnTo>
                  <a:close/>
                </a:path>
                <a:path w="2127884" h="2143125">
                  <a:moveTo>
                    <a:pt x="1139799" y="1334828"/>
                  </a:moveTo>
                  <a:lnTo>
                    <a:pt x="1138723" y="1333033"/>
                  </a:lnTo>
                  <a:lnTo>
                    <a:pt x="1148757" y="1325069"/>
                  </a:lnTo>
                  <a:lnTo>
                    <a:pt x="1150048" y="1327224"/>
                  </a:lnTo>
                  <a:lnTo>
                    <a:pt x="1139799" y="1334828"/>
                  </a:lnTo>
                  <a:close/>
                </a:path>
                <a:path w="2127884" h="2143125">
                  <a:moveTo>
                    <a:pt x="1148837" y="1349912"/>
                  </a:moveTo>
                  <a:lnTo>
                    <a:pt x="1146039" y="1345243"/>
                  </a:lnTo>
                  <a:lnTo>
                    <a:pt x="1156073" y="1337279"/>
                  </a:lnTo>
                  <a:lnTo>
                    <a:pt x="1159085" y="1342307"/>
                  </a:lnTo>
                  <a:lnTo>
                    <a:pt x="1148837" y="1349912"/>
                  </a:lnTo>
                  <a:close/>
                </a:path>
                <a:path w="2127884" h="2143125">
                  <a:moveTo>
                    <a:pt x="1170354" y="1385822"/>
                  </a:moveTo>
                  <a:lnTo>
                    <a:pt x="1167126" y="1380436"/>
                  </a:lnTo>
                  <a:lnTo>
                    <a:pt x="1177590" y="1373190"/>
                  </a:lnTo>
                  <a:lnTo>
                    <a:pt x="1182108" y="1380731"/>
                  </a:lnTo>
                  <a:lnTo>
                    <a:pt x="1170354" y="1385822"/>
                  </a:lnTo>
                  <a:close/>
                </a:path>
                <a:path w="2127884" h="2143125">
                  <a:moveTo>
                    <a:pt x="1172936" y="1390132"/>
                  </a:moveTo>
                  <a:lnTo>
                    <a:pt x="1172075" y="1388696"/>
                  </a:lnTo>
                  <a:lnTo>
                    <a:pt x="1182969" y="1382168"/>
                  </a:lnTo>
                  <a:lnTo>
                    <a:pt x="1183722" y="1383424"/>
                  </a:lnTo>
                  <a:lnTo>
                    <a:pt x="1183466" y="1383822"/>
                  </a:lnTo>
                  <a:lnTo>
                    <a:pt x="1172936" y="1390132"/>
                  </a:lnTo>
                  <a:close/>
                </a:path>
                <a:path w="2127884" h="2143125">
                  <a:moveTo>
                    <a:pt x="1180910" y="1387794"/>
                  </a:moveTo>
                  <a:lnTo>
                    <a:pt x="1183466" y="1383822"/>
                  </a:lnTo>
                  <a:lnTo>
                    <a:pt x="1183830" y="1383604"/>
                  </a:lnTo>
                  <a:lnTo>
                    <a:pt x="1184906" y="1385400"/>
                  </a:lnTo>
                  <a:lnTo>
                    <a:pt x="1180910" y="1387794"/>
                  </a:lnTo>
                  <a:close/>
                </a:path>
                <a:path w="2127884" h="2143125">
                  <a:moveTo>
                    <a:pt x="1176594" y="1396236"/>
                  </a:moveTo>
                  <a:lnTo>
                    <a:pt x="1176056" y="1395339"/>
                  </a:lnTo>
                  <a:lnTo>
                    <a:pt x="1178866" y="1390971"/>
                  </a:lnTo>
                  <a:lnTo>
                    <a:pt x="1185767" y="1386836"/>
                  </a:lnTo>
                  <a:lnTo>
                    <a:pt x="1187057" y="1388991"/>
                  </a:lnTo>
                  <a:lnTo>
                    <a:pt x="1176594" y="1396236"/>
                  </a:lnTo>
                  <a:close/>
                </a:path>
                <a:path w="2127884" h="2143125">
                  <a:moveTo>
                    <a:pt x="1181542" y="1404496"/>
                  </a:moveTo>
                  <a:lnTo>
                    <a:pt x="1177669" y="1398032"/>
                  </a:lnTo>
                  <a:lnTo>
                    <a:pt x="1187918" y="1390427"/>
                  </a:lnTo>
                  <a:lnTo>
                    <a:pt x="1192006" y="1397250"/>
                  </a:lnTo>
                  <a:lnTo>
                    <a:pt x="1181542" y="1404496"/>
                  </a:lnTo>
                  <a:close/>
                </a:path>
                <a:path w="2127884" h="2143125">
                  <a:moveTo>
                    <a:pt x="1180780" y="1411459"/>
                  </a:moveTo>
                  <a:lnTo>
                    <a:pt x="1183443" y="1409346"/>
                  </a:lnTo>
                  <a:lnTo>
                    <a:pt x="1195019" y="1402278"/>
                  </a:lnTo>
                  <a:lnTo>
                    <a:pt x="1195879" y="1403714"/>
                  </a:lnTo>
                  <a:lnTo>
                    <a:pt x="1184985" y="1410241"/>
                  </a:lnTo>
                  <a:lnTo>
                    <a:pt x="1184555" y="1409523"/>
                  </a:lnTo>
                  <a:lnTo>
                    <a:pt x="1180780" y="1411459"/>
                  </a:lnTo>
                  <a:close/>
                </a:path>
                <a:path w="2127884" h="2143125">
                  <a:moveTo>
                    <a:pt x="1190581" y="1419580"/>
                  </a:moveTo>
                  <a:lnTo>
                    <a:pt x="1185846" y="1411678"/>
                  </a:lnTo>
                  <a:lnTo>
                    <a:pt x="1196740" y="1405150"/>
                  </a:lnTo>
                  <a:lnTo>
                    <a:pt x="1202336" y="1414489"/>
                  </a:lnTo>
                  <a:lnTo>
                    <a:pt x="1190581" y="1419580"/>
                  </a:lnTo>
                  <a:close/>
                </a:path>
                <a:path w="2127884" h="2143125">
                  <a:moveTo>
                    <a:pt x="1195314" y="1427480"/>
                  </a:moveTo>
                  <a:lnTo>
                    <a:pt x="1194023" y="1425326"/>
                  </a:lnTo>
                  <a:lnTo>
                    <a:pt x="1204917" y="1418798"/>
                  </a:lnTo>
                  <a:lnTo>
                    <a:pt x="1205778" y="1420234"/>
                  </a:lnTo>
                  <a:lnTo>
                    <a:pt x="1195314" y="1427480"/>
                  </a:lnTo>
                  <a:close/>
                </a:path>
                <a:path w="2127884" h="2143125">
                  <a:moveTo>
                    <a:pt x="1200908" y="1436815"/>
                  </a:moveTo>
                  <a:lnTo>
                    <a:pt x="1195745" y="1428198"/>
                  </a:lnTo>
                  <a:lnTo>
                    <a:pt x="1206854" y="1422030"/>
                  </a:lnTo>
                  <a:lnTo>
                    <a:pt x="1211802" y="1430287"/>
                  </a:lnTo>
                  <a:lnTo>
                    <a:pt x="1200908" y="1436815"/>
                  </a:lnTo>
                  <a:close/>
                </a:path>
                <a:path w="2127884" h="2143125">
                  <a:moveTo>
                    <a:pt x="1243943" y="1508638"/>
                  </a:moveTo>
                  <a:lnTo>
                    <a:pt x="1240930" y="1503610"/>
                  </a:lnTo>
                  <a:lnTo>
                    <a:pt x="1253115" y="1499237"/>
                  </a:lnTo>
                  <a:lnTo>
                    <a:pt x="1255482" y="1503188"/>
                  </a:lnTo>
                  <a:lnTo>
                    <a:pt x="1243943" y="1508638"/>
                  </a:lnTo>
                  <a:close/>
                </a:path>
                <a:path w="2127884" h="2143125">
                  <a:moveTo>
                    <a:pt x="1248676" y="1516538"/>
                  </a:moveTo>
                  <a:lnTo>
                    <a:pt x="1245449" y="1511151"/>
                  </a:lnTo>
                  <a:lnTo>
                    <a:pt x="1255913" y="1503906"/>
                  </a:lnTo>
                  <a:lnTo>
                    <a:pt x="1259355" y="1509652"/>
                  </a:lnTo>
                  <a:lnTo>
                    <a:pt x="1248676" y="1516538"/>
                  </a:lnTo>
                  <a:close/>
                </a:path>
                <a:path w="2127884" h="2143125">
                  <a:moveTo>
                    <a:pt x="1258575" y="1533058"/>
                  </a:moveTo>
                  <a:lnTo>
                    <a:pt x="1257499" y="1531263"/>
                  </a:lnTo>
                  <a:lnTo>
                    <a:pt x="1268393" y="1524735"/>
                  </a:lnTo>
                  <a:lnTo>
                    <a:pt x="1269039" y="1525813"/>
                  </a:lnTo>
                  <a:lnTo>
                    <a:pt x="1258575" y="1533058"/>
                  </a:lnTo>
                  <a:close/>
                </a:path>
                <a:path w="2127884" h="2143125">
                  <a:moveTo>
                    <a:pt x="1262018" y="1538804"/>
                  </a:moveTo>
                  <a:lnTo>
                    <a:pt x="1271405" y="1529762"/>
                  </a:lnTo>
                  <a:lnTo>
                    <a:pt x="1272912" y="1532277"/>
                  </a:lnTo>
                  <a:lnTo>
                    <a:pt x="1262018" y="1538804"/>
                  </a:lnTo>
                  <a:close/>
                </a:path>
                <a:path w="2127884" h="2143125">
                  <a:moveTo>
                    <a:pt x="1268258" y="1549219"/>
                  </a:moveTo>
                  <a:lnTo>
                    <a:pt x="1265461" y="1544550"/>
                  </a:lnTo>
                  <a:lnTo>
                    <a:pt x="1275064" y="1535868"/>
                  </a:lnTo>
                  <a:lnTo>
                    <a:pt x="1278076" y="1540895"/>
                  </a:lnTo>
                  <a:lnTo>
                    <a:pt x="1268258" y="1549219"/>
                  </a:lnTo>
                  <a:close/>
                </a:path>
                <a:path w="2127884" h="2143125">
                  <a:moveTo>
                    <a:pt x="1270625" y="1553169"/>
                  </a:moveTo>
                  <a:lnTo>
                    <a:pt x="1269764" y="1551732"/>
                  </a:lnTo>
                  <a:lnTo>
                    <a:pt x="1280658" y="1545205"/>
                  </a:lnTo>
                  <a:lnTo>
                    <a:pt x="1281304" y="1546282"/>
                  </a:lnTo>
                  <a:lnTo>
                    <a:pt x="1270625" y="1553169"/>
                  </a:lnTo>
                  <a:close/>
                </a:path>
                <a:path w="2127884" h="2143125">
                  <a:moveTo>
                    <a:pt x="1271916" y="1555323"/>
                  </a:moveTo>
                  <a:lnTo>
                    <a:pt x="1271270" y="1554246"/>
                  </a:lnTo>
                  <a:lnTo>
                    <a:pt x="1282379" y="1548077"/>
                  </a:lnTo>
                  <a:lnTo>
                    <a:pt x="1283025" y="1549155"/>
                  </a:lnTo>
                  <a:lnTo>
                    <a:pt x="1271916" y="1555323"/>
                  </a:lnTo>
                  <a:close/>
                </a:path>
                <a:path w="2127884" h="2143125">
                  <a:moveTo>
                    <a:pt x="1174873" y="1393364"/>
                  </a:moveTo>
                  <a:lnTo>
                    <a:pt x="1174012" y="1391928"/>
                  </a:lnTo>
                  <a:lnTo>
                    <a:pt x="1180910" y="1387794"/>
                  </a:lnTo>
                  <a:lnTo>
                    <a:pt x="1178866" y="1390971"/>
                  </a:lnTo>
                  <a:lnTo>
                    <a:pt x="1174873" y="1393364"/>
                  </a:lnTo>
                  <a:close/>
                </a:path>
                <a:path w="2127884" h="2143125">
                  <a:moveTo>
                    <a:pt x="950231" y="1018452"/>
                  </a:moveTo>
                  <a:lnTo>
                    <a:pt x="949801" y="1017733"/>
                  </a:lnTo>
                  <a:lnTo>
                    <a:pt x="953170" y="1017179"/>
                  </a:lnTo>
                  <a:lnTo>
                    <a:pt x="950231" y="1018452"/>
                  </a:lnTo>
                  <a:close/>
                </a:path>
                <a:path w="2127884" h="2143125">
                  <a:moveTo>
                    <a:pt x="806735" y="853092"/>
                  </a:moveTo>
                  <a:lnTo>
                    <a:pt x="805874" y="851655"/>
                  </a:lnTo>
                  <a:lnTo>
                    <a:pt x="816338" y="844410"/>
                  </a:lnTo>
                  <a:lnTo>
                    <a:pt x="815477" y="842973"/>
                  </a:lnTo>
                  <a:lnTo>
                    <a:pt x="826371" y="836446"/>
                  </a:lnTo>
                  <a:lnTo>
                    <a:pt x="826586" y="836805"/>
                  </a:lnTo>
                  <a:lnTo>
                    <a:pt x="837480" y="830277"/>
                  </a:lnTo>
                  <a:lnTo>
                    <a:pt x="837695" y="830637"/>
                  </a:lnTo>
                  <a:lnTo>
                    <a:pt x="828308" y="839678"/>
                  </a:lnTo>
                  <a:lnTo>
                    <a:pt x="817412" y="846206"/>
                  </a:lnTo>
                  <a:lnTo>
                    <a:pt x="806735" y="853092"/>
                  </a:lnTo>
                  <a:close/>
                </a:path>
                <a:path w="2127884" h="2143125">
                  <a:moveTo>
                    <a:pt x="838636" y="856915"/>
                  </a:moveTo>
                  <a:lnTo>
                    <a:pt x="834332" y="849733"/>
                  </a:lnTo>
                  <a:lnTo>
                    <a:pt x="845442" y="843564"/>
                  </a:lnTo>
                  <a:lnTo>
                    <a:pt x="848885" y="849310"/>
                  </a:lnTo>
                  <a:lnTo>
                    <a:pt x="840525" y="855946"/>
                  </a:lnTo>
                  <a:lnTo>
                    <a:pt x="838636" y="856915"/>
                  </a:lnTo>
                  <a:close/>
                </a:path>
                <a:path w="2127884" h="2143125">
                  <a:moveTo>
                    <a:pt x="828603" y="864879"/>
                  </a:moveTo>
                  <a:lnTo>
                    <a:pt x="827742" y="863442"/>
                  </a:lnTo>
                  <a:lnTo>
                    <a:pt x="838636" y="856915"/>
                  </a:lnTo>
                  <a:lnTo>
                    <a:pt x="838851" y="857274"/>
                  </a:lnTo>
                  <a:lnTo>
                    <a:pt x="840525" y="855946"/>
                  </a:lnTo>
                  <a:lnTo>
                    <a:pt x="849960" y="851106"/>
                  </a:lnTo>
                  <a:lnTo>
                    <a:pt x="850176" y="851465"/>
                  </a:lnTo>
                  <a:lnTo>
                    <a:pt x="840468" y="857725"/>
                  </a:lnTo>
                  <a:lnTo>
                    <a:pt x="828603" y="864879"/>
                  </a:lnTo>
                  <a:close/>
                </a:path>
                <a:path w="2127884" h="2143125">
                  <a:moveTo>
                    <a:pt x="841083" y="885707"/>
                  </a:moveTo>
                  <a:lnTo>
                    <a:pt x="835488" y="876370"/>
                  </a:lnTo>
                  <a:lnTo>
                    <a:pt x="845510" y="868415"/>
                  </a:lnTo>
                  <a:lnTo>
                    <a:pt x="856416" y="861879"/>
                  </a:lnTo>
                  <a:lnTo>
                    <a:pt x="857061" y="862956"/>
                  </a:lnTo>
                  <a:lnTo>
                    <a:pt x="846167" y="869484"/>
                  </a:lnTo>
                  <a:lnTo>
                    <a:pt x="851977" y="879180"/>
                  </a:lnTo>
                  <a:lnTo>
                    <a:pt x="841083" y="885707"/>
                  </a:lnTo>
                  <a:close/>
                </a:path>
                <a:path w="2127884" h="2143125">
                  <a:moveTo>
                    <a:pt x="855850" y="885644"/>
                  </a:moveTo>
                  <a:lnTo>
                    <a:pt x="847028" y="870920"/>
                  </a:lnTo>
                  <a:lnTo>
                    <a:pt x="857922" y="864393"/>
                  </a:lnTo>
                  <a:lnTo>
                    <a:pt x="865237" y="876603"/>
                  </a:lnTo>
                  <a:lnTo>
                    <a:pt x="855850" y="885644"/>
                  </a:lnTo>
                  <a:close/>
                </a:path>
                <a:path w="2127884" h="2143125">
                  <a:moveTo>
                    <a:pt x="862520" y="896777"/>
                  </a:moveTo>
                  <a:lnTo>
                    <a:pt x="861875" y="895699"/>
                  </a:lnTo>
                  <a:lnTo>
                    <a:pt x="872339" y="888453"/>
                  </a:lnTo>
                  <a:lnTo>
                    <a:pt x="873845" y="890967"/>
                  </a:lnTo>
                  <a:lnTo>
                    <a:pt x="862520" y="896777"/>
                  </a:lnTo>
                  <a:close/>
                </a:path>
                <a:path w="2127884" h="2143125">
                  <a:moveTo>
                    <a:pt x="868545" y="906832"/>
                  </a:moveTo>
                  <a:lnTo>
                    <a:pt x="867039" y="904318"/>
                  </a:lnTo>
                  <a:lnTo>
                    <a:pt x="877503" y="897072"/>
                  </a:lnTo>
                  <a:lnTo>
                    <a:pt x="881376" y="903536"/>
                  </a:lnTo>
                  <a:lnTo>
                    <a:pt x="868545" y="906832"/>
                  </a:lnTo>
                  <a:close/>
                </a:path>
                <a:path w="2127884" h="2143125">
                  <a:moveTo>
                    <a:pt x="875861" y="919041"/>
                  </a:moveTo>
                  <a:lnTo>
                    <a:pt x="874785" y="917246"/>
                  </a:lnTo>
                  <a:lnTo>
                    <a:pt x="885679" y="910718"/>
                  </a:lnTo>
                  <a:lnTo>
                    <a:pt x="886755" y="912514"/>
                  </a:lnTo>
                  <a:lnTo>
                    <a:pt x="875861" y="919041"/>
                  </a:lnTo>
                  <a:close/>
                </a:path>
                <a:path w="2127884" h="2143125">
                  <a:moveTo>
                    <a:pt x="914592" y="983681"/>
                  </a:moveTo>
                  <a:lnTo>
                    <a:pt x="909858" y="975781"/>
                  </a:lnTo>
                  <a:lnTo>
                    <a:pt x="920753" y="969253"/>
                  </a:lnTo>
                  <a:lnTo>
                    <a:pt x="924841" y="976076"/>
                  </a:lnTo>
                  <a:lnTo>
                    <a:pt x="914592" y="983681"/>
                  </a:lnTo>
                  <a:close/>
                </a:path>
                <a:path w="2127884" h="2143125">
                  <a:moveTo>
                    <a:pt x="940514" y="1004704"/>
                  </a:moveTo>
                  <a:lnTo>
                    <a:pt x="941624" y="1004087"/>
                  </a:lnTo>
                  <a:lnTo>
                    <a:pt x="941839" y="1004446"/>
                  </a:lnTo>
                  <a:lnTo>
                    <a:pt x="940514" y="1004704"/>
                  </a:lnTo>
                  <a:close/>
                </a:path>
                <a:path w="2127884" h="2143125">
                  <a:moveTo>
                    <a:pt x="943425" y="1031802"/>
                  </a:moveTo>
                  <a:lnTo>
                    <a:pt x="936540" y="1020311"/>
                  </a:lnTo>
                  <a:lnTo>
                    <a:pt x="948295" y="1015219"/>
                  </a:lnTo>
                  <a:lnTo>
                    <a:pt x="954750" y="1025993"/>
                  </a:lnTo>
                  <a:lnTo>
                    <a:pt x="943425" y="1031802"/>
                  </a:lnTo>
                  <a:close/>
                </a:path>
                <a:path w="2127884" h="2143125">
                  <a:moveTo>
                    <a:pt x="946223" y="1036471"/>
                  </a:moveTo>
                  <a:lnTo>
                    <a:pt x="945577" y="1035393"/>
                  </a:lnTo>
                  <a:lnTo>
                    <a:pt x="954750" y="1025993"/>
                  </a:lnTo>
                  <a:lnTo>
                    <a:pt x="956686" y="1029225"/>
                  </a:lnTo>
                  <a:lnTo>
                    <a:pt x="946223" y="1036471"/>
                  </a:lnTo>
                  <a:close/>
                </a:path>
                <a:path w="2127884" h="2143125">
                  <a:moveTo>
                    <a:pt x="954399" y="1050117"/>
                  </a:moveTo>
                  <a:lnTo>
                    <a:pt x="954184" y="1049758"/>
                  </a:lnTo>
                  <a:lnTo>
                    <a:pt x="964648" y="1042512"/>
                  </a:lnTo>
                  <a:lnTo>
                    <a:pt x="965939" y="1044667"/>
                  </a:lnTo>
                  <a:lnTo>
                    <a:pt x="954399" y="1050117"/>
                  </a:lnTo>
                  <a:close/>
                </a:path>
                <a:path w="2127884" h="2143125">
                  <a:moveTo>
                    <a:pt x="970968" y="1077768"/>
                  </a:moveTo>
                  <a:lnTo>
                    <a:pt x="956121" y="1052990"/>
                  </a:lnTo>
                  <a:lnTo>
                    <a:pt x="966154" y="1045026"/>
                  </a:lnTo>
                  <a:lnTo>
                    <a:pt x="980140" y="1068369"/>
                  </a:lnTo>
                  <a:lnTo>
                    <a:pt x="970968" y="1077768"/>
                  </a:lnTo>
                  <a:close/>
                </a:path>
                <a:path w="2127884" h="2143125">
                  <a:moveTo>
                    <a:pt x="983448" y="1098597"/>
                  </a:moveTo>
                  <a:lnTo>
                    <a:pt x="973119" y="1081360"/>
                  </a:lnTo>
                  <a:lnTo>
                    <a:pt x="983583" y="1074114"/>
                  </a:lnTo>
                  <a:lnTo>
                    <a:pt x="992190" y="1088479"/>
                  </a:lnTo>
                  <a:lnTo>
                    <a:pt x="983448" y="1098597"/>
                  </a:lnTo>
                  <a:close/>
                </a:path>
                <a:path w="2127884" h="2143125">
                  <a:moveTo>
                    <a:pt x="988612" y="1107216"/>
                  </a:moveTo>
                  <a:lnTo>
                    <a:pt x="984954" y="1101111"/>
                  </a:lnTo>
                  <a:lnTo>
                    <a:pt x="994557" y="1092428"/>
                  </a:lnTo>
                  <a:lnTo>
                    <a:pt x="999506" y="1100688"/>
                  </a:lnTo>
                  <a:lnTo>
                    <a:pt x="988612" y="1107216"/>
                  </a:lnTo>
                  <a:close/>
                </a:path>
                <a:path w="2127884" h="2143125">
                  <a:moveTo>
                    <a:pt x="996143" y="1119785"/>
                  </a:moveTo>
                  <a:lnTo>
                    <a:pt x="991194" y="1111525"/>
                  </a:lnTo>
                  <a:lnTo>
                    <a:pt x="1002303" y="1105357"/>
                  </a:lnTo>
                  <a:lnTo>
                    <a:pt x="1006607" y="1112539"/>
                  </a:lnTo>
                  <a:lnTo>
                    <a:pt x="996143" y="1119785"/>
                  </a:lnTo>
                  <a:close/>
                </a:path>
                <a:path w="2127884" h="2143125">
                  <a:moveTo>
                    <a:pt x="1012281" y="1146718"/>
                  </a:moveTo>
                  <a:lnTo>
                    <a:pt x="996358" y="1120144"/>
                  </a:lnTo>
                  <a:lnTo>
                    <a:pt x="1007252" y="1113616"/>
                  </a:lnTo>
                  <a:lnTo>
                    <a:pt x="1021883" y="1138036"/>
                  </a:lnTo>
                  <a:lnTo>
                    <a:pt x="1012281" y="1146718"/>
                  </a:lnTo>
                  <a:close/>
                </a:path>
                <a:path w="2127884" h="2143125">
                  <a:moveTo>
                    <a:pt x="1007197" y="1162941"/>
                  </a:moveTo>
                  <a:lnTo>
                    <a:pt x="1004615" y="1158632"/>
                  </a:lnTo>
                  <a:lnTo>
                    <a:pt x="1013787" y="1149232"/>
                  </a:lnTo>
                  <a:lnTo>
                    <a:pt x="1023390" y="1140549"/>
                  </a:lnTo>
                  <a:lnTo>
                    <a:pt x="1024896" y="1143064"/>
                  </a:lnTo>
                  <a:lnTo>
                    <a:pt x="1018782" y="1149330"/>
                  </a:lnTo>
                  <a:lnTo>
                    <a:pt x="1015293" y="1151746"/>
                  </a:lnTo>
                  <a:lnTo>
                    <a:pt x="1017876" y="1156055"/>
                  </a:lnTo>
                  <a:lnTo>
                    <a:pt x="1007197" y="1162941"/>
                  </a:lnTo>
                  <a:close/>
                </a:path>
                <a:path w="2127884" h="2143125">
                  <a:moveTo>
                    <a:pt x="1023343" y="1146172"/>
                  </a:moveTo>
                  <a:lnTo>
                    <a:pt x="1025112" y="1143422"/>
                  </a:lnTo>
                  <a:lnTo>
                    <a:pt x="1025757" y="1144500"/>
                  </a:lnTo>
                  <a:lnTo>
                    <a:pt x="1023343" y="1146172"/>
                  </a:lnTo>
                  <a:close/>
                </a:path>
                <a:path w="2127884" h="2143125">
                  <a:moveTo>
                    <a:pt x="1018736" y="1157491"/>
                  </a:moveTo>
                  <a:lnTo>
                    <a:pt x="1017445" y="1155337"/>
                  </a:lnTo>
                  <a:lnTo>
                    <a:pt x="1020512" y="1150571"/>
                  </a:lnTo>
                  <a:lnTo>
                    <a:pt x="1027048" y="1146654"/>
                  </a:lnTo>
                  <a:lnTo>
                    <a:pt x="1029415" y="1150604"/>
                  </a:lnTo>
                  <a:lnTo>
                    <a:pt x="1018736" y="1157491"/>
                  </a:lnTo>
                  <a:close/>
                </a:path>
                <a:path w="2127884" h="2143125">
                  <a:moveTo>
                    <a:pt x="1044987" y="1201303"/>
                  </a:moveTo>
                  <a:lnTo>
                    <a:pt x="1044342" y="1200225"/>
                  </a:lnTo>
                  <a:lnTo>
                    <a:pt x="1054806" y="1192980"/>
                  </a:lnTo>
                  <a:lnTo>
                    <a:pt x="1057173" y="1196930"/>
                  </a:lnTo>
                  <a:lnTo>
                    <a:pt x="1044987" y="1201303"/>
                  </a:lnTo>
                  <a:close/>
                </a:path>
                <a:path w="2127884" h="2143125">
                  <a:moveTo>
                    <a:pt x="1088668" y="1274202"/>
                  </a:moveTo>
                  <a:lnTo>
                    <a:pt x="1084579" y="1267379"/>
                  </a:lnTo>
                  <a:lnTo>
                    <a:pt x="1096119" y="1261929"/>
                  </a:lnTo>
                  <a:lnTo>
                    <a:pt x="1099562" y="1267675"/>
                  </a:lnTo>
                  <a:lnTo>
                    <a:pt x="1088668" y="1274202"/>
                  </a:lnTo>
                  <a:close/>
                </a:path>
                <a:path w="2127884" h="2143125">
                  <a:moveTo>
                    <a:pt x="1096199" y="1286771"/>
                  </a:moveTo>
                  <a:lnTo>
                    <a:pt x="1094692" y="1284258"/>
                  </a:lnTo>
                  <a:lnTo>
                    <a:pt x="1104296" y="1275575"/>
                  </a:lnTo>
                  <a:lnTo>
                    <a:pt x="1106878" y="1279885"/>
                  </a:lnTo>
                  <a:lnTo>
                    <a:pt x="1096199" y="1286771"/>
                  </a:lnTo>
                  <a:close/>
                </a:path>
                <a:path w="2127884" h="2143125">
                  <a:moveTo>
                    <a:pt x="1115564" y="1319091"/>
                  </a:moveTo>
                  <a:lnTo>
                    <a:pt x="1110185" y="1310114"/>
                  </a:lnTo>
                  <a:lnTo>
                    <a:pt x="1120649" y="1302868"/>
                  </a:lnTo>
                  <a:lnTo>
                    <a:pt x="1124952" y="1310051"/>
                  </a:lnTo>
                  <a:lnTo>
                    <a:pt x="1115564" y="1319091"/>
                  </a:lnTo>
                  <a:close/>
                </a:path>
                <a:path w="2127884" h="2143125">
                  <a:moveTo>
                    <a:pt x="1121804" y="1329506"/>
                  </a:moveTo>
                  <a:lnTo>
                    <a:pt x="1120513" y="1327351"/>
                  </a:lnTo>
                  <a:lnTo>
                    <a:pt x="1128825" y="1316514"/>
                  </a:lnTo>
                  <a:lnTo>
                    <a:pt x="1133344" y="1324055"/>
                  </a:lnTo>
                  <a:lnTo>
                    <a:pt x="1121804" y="1329506"/>
                  </a:lnTo>
                  <a:close/>
                </a:path>
                <a:path w="2127884" h="2143125">
                  <a:moveTo>
                    <a:pt x="1130627" y="1344229"/>
                  </a:moveTo>
                  <a:lnTo>
                    <a:pt x="1124386" y="1333815"/>
                  </a:lnTo>
                  <a:lnTo>
                    <a:pt x="1135711" y="1328006"/>
                  </a:lnTo>
                  <a:lnTo>
                    <a:pt x="1141735" y="1338061"/>
                  </a:lnTo>
                  <a:lnTo>
                    <a:pt x="1140754" y="1338893"/>
                  </a:lnTo>
                  <a:lnTo>
                    <a:pt x="1138110" y="1340391"/>
                  </a:lnTo>
                  <a:lnTo>
                    <a:pt x="1130627" y="1344229"/>
                  </a:lnTo>
                  <a:close/>
                </a:path>
                <a:path w="2127884" h="2143125">
                  <a:moveTo>
                    <a:pt x="1135576" y="1352489"/>
                  </a:moveTo>
                  <a:lnTo>
                    <a:pt x="1146039" y="1345243"/>
                  </a:lnTo>
                  <a:lnTo>
                    <a:pt x="1146900" y="1346680"/>
                  </a:lnTo>
                  <a:lnTo>
                    <a:pt x="1135576" y="1352489"/>
                  </a:lnTo>
                  <a:close/>
                </a:path>
                <a:path w="2127884" h="2143125">
                  <a:moveTo>
                    <a:pt x="1140309" y="1360389"/>
                  </a:moveTo>
                  <a:lnTo>
                    <a:pt x="1136866" y="1354643"/>
                  </a:lnTo>
                  <a:lnTo>
                    <a:pt x="1148621" y="1349552"/>
                  </a:lnTo>
                  <a:lnTo>
                    <a:pt x="1151203" y="1353862"/>
                  </a:lnTo>
                  <a:lnTo>
                    <a:pt x="1140309" y="1360389"/>
                  </a:lnTo>
                  <a:close/>
                </a:path>
                <a:path w="2127884" h="2143125">
                  <a:moveTo>
                    <a:pt x="1146765" y="1371163"/>
                  </a:moveTo>
                  <a:lnTo>
                    <a:pt x="1144828" y="1367931"/>
                  </a:lnTo>
                  <a:lnTo>
                    <a:pt x="1155722" y="1361403"/>
                  </a:lnTo>
                  <a:lnTo>
                    <a:pt x="1156798" y="1363199"/>
                  </a:lnTo>
                  <a:lnTo>
                    <a:pt x="1146765" y="1371163"/>
                  </a:lnTo>
                  <a:close/>
                </a:path>
                <a:path w="2127884" h="2143125">
                  <a:moveTo>
                    <a:pt x="1160320" y="1393787"/>
                  </a:moveTo>
                  <a:lnTo>
                    <a:pt x="1157308" y="1388759"/>
                  </a:lnTo>
                  <a:lnTo>
                    <a:pt x="1168202" y="1382231"/>
                  </a:lnTo>
                  <a:lnTo>
                    <a:pt x="1171215" y="1387259"/>
                  </a:lnTo>
                  <a:lnTo>
                    <a:pt x="1160320" y="1393787"/>
                  </a:lnTo>
                  <a:close/>
                </a:path>
                <a:path w="2127884" h="2143125">
                  <a:moveTo>
                    <a:pt x="1171551" y="1389498"/>
                  </a:moveTo>
                  <a:lnTo>
                    <a:pt x="1172075" y="1388695"/>
                  </a:lnTo>
                  <a:lnTo>
                    <a:pt x="1172290" y="1389055"/>
                  </a:lnTo>
                  <a:lnTo>
                    <a:pt x="1171551" y="1389498"/>
                  </a:lnTo>
                  <a:close/>
                </a:path>
                <a:path w="2127884" h="2143125">
                  <a:moveTo>
                    <a:pt x="1169456" y="1392705"/>
                  </a:moveTo>
                  <a:lnTo>
                    <a:pt x="1171551" y="1389498"/>
                  </a:lnTo>
                  <a:lnTo>
                    <a:pt x="1172290" y="1389055"/>
                  </a:lnTo>
                  <a:lnTo>
                    <a:pt x="1173151" y="1390491"/>
                  </a:lnTo>
                  <a:lnTo>
                    <a:pt x="1169456" y="1392705"/>
                  </a:lnTo>
                  <a:close/>
                </a:path>
                <a:path w="2127884" h="2143125">
                  <a:moveTo>
                    <a:pt x="1168151" y="1394703"/>
                  </a:moveTo>
                  <a:lnTo>
                    <a:pt x="1169456" y="1392705"/>
                  </a:lnTo>
                  <a:lnTo>
                    <a:pt x="1173151" y="1390491"/>
                  </a:lnTo>
                  <a:lnTo>
                    <a:pt x="1173312" y="1390761"/>
                  </a:lnTo>
                  <a:lnTo>
                    <a:pt x="1171213" y="1392959"/>
                  </a:lnTo>
                  <a:lnTo>
                    <a:pt x="1168151" y="1394703"/>
                  </a:lnTo>
                  <a:close/>
                </a:path>
                <a:path w="2127884" h="2143125">
                  <a:moveTo>
                    <a:pt x="1171126" y="1393051"/>
                  </a:moveTo>
                  <a:lnTo>
                    <a:pt x="1173312" y="1390760"/>
                  </a:lnTo>
                  <a:lnTo>
                    <a:pt x="1173796" y="1391568"/>
                  </a:lnTo>
                  <a:lnTo>
                    <a:pt x="1171126" y="1393051"/>
                  </a:lnTo>
                  <a:close/>
                </a:path>
                <a:path w="2127884" h="2143125">
                  <a:moveTo>
                    <a:pt x="1166560" y="1404200"/>
                  </a:moveTo>
                  <a:lnTo>
                    <a:pt x="1164409" y="1400610"/>
                  </a:lnTo>
                  <a:lnTo>
                    <a:pt x="1174012" y="1391927"/>
                  </a:lnTo>
                  <a:lnTo>
                    <a:pt x="1176593" y="1396237"/>
                  </a:lnTo>
                  <a:lnTo>
                    <a:pt x="1167668" y="1403803"/>
                  </a:lnTo>
                  <a:lnTo>
                    <a:pt x="1166560" y="1404200"/>
                  </a:lnTo>
                  <a:close/>
                </a:path>
                <a:path w="2127884" h="2143125">
                  <a:moveTo>
                    <a:pt x="1170003" y="1409946"/>
                  </a:moveTo>
                  <a:lnTo>
                    <a:pt x="1166775" y="1404560"/>
                  </a:lnTo>
                  <a:lnTo>
                    <a:pt x="1168222" y="1403604"/>
                  </a:lnTo>
                  <a:lnTo>
                    <a:pt x="1178745" y="1399828"/>
                  </a:lnTo>
                  <a:lnTo>
                    <a:pt x="1179175" y="1400546"/>
                  </a:lnTo>
                  <a:lnTo>
                    <a:pt x="1170003" y="1409946"/>
                  </a:lnTo>
                  <a:close/>
                </a:path>
                <a:path w="2127884" h="2143125">
                  <a:moveTo>
                    <a:pt x="1173230" y="1415332"/>
                  </a:moveTo>
                  <a:lnTo>
                    <a:pt x="1170218" y="1410305"/>
                  </a:lnTo>
                  <a:lnTo>
                    <a:pt x="1180897" y="1403418"/>
                  </a:lnTo>
                  <a:lnTo>
                    <a:pt x="1184125" y="1408805"/>
                  </a:lnTo>
                  <a:lnTo>
                    <a:pt x="1180780" y="1411459"/>
                  </a:lnTo>
                  <a:lnTo>
                    <a:pt x="1173230" y="1415332"/>
                  </a:lnTo>
                  <a:close/>
                </a:path>
                <a:path w="2127884" h="2143125">
                  <a:moveTo>
                    <a:pt x="1183345" y="1432213"/>
                  </a:moveTo>
                  <a:lnTo>
                    <a:pt x="1174091" y="1416769"/>
                  </a:lnTo>
                  <a:lnTo>
                    <a:pt x="1180721" y="1411506"/>
                  </a:lnTo>
                  <a:lnTo>
                    <a:pt x="1184555" y="1409523"/>
                  </a:lnTo>
                  <a:lnTo>
                    <a:pt x="1192732" y="1423172"/>
                  </a:lnTo>
                  <a:lnTo>
                    <a:pt x="1183345" y="1432213"/>
                  </a:lnTo>
                  <a:close/>
                </a:path>
                <a:path w="2127884" h="2143125">
                  <a:moveTo>
                    <a:pt x="1187217" y="1438676"/>
                  </a:moveTo>
                  <a:lnTo>
                    <a:pt x="1185927" y="1436522"/>
                  </a:lnTo>
                  <a:lnTo>
                    <a:pt x="1197251" y="1430712"/>
                  </a:lnTo>
                  <a:lnTo>
                    <a:pt x="1198111" y="1432148"/>
                  </a:lnTo>
                  <a:lnTo>
                    <a:pt x="1187217" y="1438676"/>
                  </a:lnTo>
                  <a:close/>
                </a:path>
                <a:path w="2127884" h="2143125">
                  <a:moveTo>
                    <a:pt x="1190014" y="1443344"/>
                  </a:moveTo>
                  <a:lnTo>
                    <a:pt x="1187432" y="1439035"/>
                  </a:lnTo>
                  <a:lnTo>
                    <a:pt x="1198757" y="1433225"/>
                  </a:lnTo>
                  <a:lnTo>
                    <a:pt x="1201339" y="1437535"/>
                  </a:lnTo>
                  <a:lnTo>
                    <a:pt x="1190014" y="1443344"/>
                  </a:lnTo>
                  <a:close/>
                </a:path>
                <a:path w="2127884" h="2143125">
                  <a:moveTo>
                    <a:pt x="1192165" y="1446934"/>
                  </a:moveTo>
                  <a:lnTo>
                    <a:pt x="1190875" y="1444781"/>
                  </a:lnTo>
                  <a:lnTo>
                    <a:pt x="1201984" y="1438612"/>
                  </a:lnTo>
                  <a:lnTo>
                    <a:pt x="1202629" y="1439688"/>
                  </a:lnTo>
                  <a:lnTo>
                    <a:pt x="1192165" y="1446934"/>
                  </a:lnTo>
                  <a:close/>
                </a:path>
                <a:path w="2127884" h="2143125">
                  <a:moveTo>
                    <a:pt x="1236491" y="1520911"/>
                  </a:moveTo>
                  <a:lnTo>
                    <a:pt x="1233049" y="1515165"/>
                  </a:lnTo>
                  <a:lnTo>
                    <a:pt x="1244588" y="1509715"/>
                  </a:lnTo>
                  <a:lnTo>
                    <a:pt x="1247816" y="1515102"/>
                  </a:lnTo>
                  <a:lnTo>
                    <a:pt x="1236491" y="1520911"/>
                  </a:lnTo>
                  <a:close/>
                </a:path>
                <a:path w="2127884" h="2143125">
                  <a:moveTo>
                    <a:pt x="1244589" y="1531055"/>
                  </a:moveTo>
                  <a:lnTo>
                    <a:pt x="1249537" y="1517975"/>
                  </a:lnTo>
                  <a:lnTo>
                    <a:pt x="1253625" y="1524798"/>
                  </a:lnTo>
                  <a:lnTo>
                    <a:pt x="1244589" y="1531055"/>
                  </a:lnTo>
                  <a:close/>
                </a:path>
                <a:path w="2127884" h="2143125">
                  <a:moveTo>
                    <a:pt x="1253491" y="1549282"/>
                  </a:moveTo>
                  <a:lnTo>
                    <a:pt x="1250693" y="1544613"/>
                  </a:lnTo>
                  <a:lnTo>
                    <a:pt x="1260942" y="1537009"/>
                  </a:lnTo>
                  <a:lnTo>
                    <a:pt x="1263739" y="1541677"/>
                  </a:lnTo>
                  <a:lnTo>
                    <a:pt x="1253491" y="1549282"/>
                  </a:lnTo>
                  <a:close/>
                </a:path>
                <a:path w="2127884" h="2143125">
                  <a:moveTo>
                    <a:pt x="1264274" y="1548189"/>
                  </a:moveTo>
                  <a:lnTo>
                    <a:pt x="1265675" y="1544908"/>
                  </a:lnTo>
                  <a:lnTo>
                    <a:pt x="1266752" y="1546705"/>
                  </a:lnTo>
                  <a:lnTo>
                    <a:pt x="1264274" y="1548189"/>
                  </a:lnTo>
                  <a:close/>
                </a:path>
                <a:path w="2127884" h="2143125">
                  <a:moveTo>
                    <a:pt x="1264249" y="1567238"/>
                  </a:moveTo>
                  <a:lnTo>
                    <a:pt x="1259515" y="1559336"/>
                  </a:lnTo>
                  <a:lnTo>
                    <a:pt x="1261568" y="1554526"/>
                  </a:lnTo>
                  <a:lnTo>
                    <a:pt x="1263258" y="1553431"/>
                  </a:lnTo>
                  <a:lnTo>
                    <a:pt x="1268903" y="1550296"/>
                  </a:lnTo>
                  <a:lnTo>
                    <a:pt x="1274283" y="1559274"/>
                  </a:lnTo>
                  <a:lnTo>
                    <a:pt x="1264249" y="1567238"/>
                  </a:lnTo>
                  <a:close/>
                </a:path>
                <a:path w="2127884" h="2143125">
                  <a:moveTo>
                    <a:pt x="1265540" y="1569392"/>
                  </a:moveTo>
                  <a:lnTo>
                    <a:pt x="1265110" y="1568674"/>
                  </a:lnTo>
                  <a:lnTo>
                    <a:pt x="1274928" y="1560350"/>
                  </a:lnTo>
                  <a:lnTo>
                    <a:pt x="1276004" y="1562146"/>
                  </a:lnTo>
                  <a:lnTo>
                    <a:pt x="1265540" y="1569392"/>
                  </a:lnTo>
                  <a:close/>
                </a:path>
                <a:path w="2127884" h="2143125">
                  <a:moveTo>
                    <a:pt x="930515" y="1010256"/>
                  </a:moveTo>
                  <a:lnTo>
                    <a:pt x="928578" y="1007023"/>
                  </a:lnTo>
                  <a:lnTo>
                    <a:pt x="940514" y="1004704"/>
                  </a:lnTo>
                  <a:lnTo>
                    <a:pt x="930515" y="1010256"/>
                  </a:lnTo>
                  <a:close/>
                </a:path>
                <a:path w="2127884" h="2143125">
                  <a:moveTo>
                    <a:pt x="1131917" y="1346384"/>
                  </a:moveTo>
                  <a:lnTo>
                    <a:pt x="1131057" y="1344948"/>
                  </a:lnTo>
                  <a:lnTo>
                    <a:pt x="1139770" y="1339727"/>
                  </a:lnTo>
                  <a:lnTo>
                    <a:pt x="1131917" y="1346384"/>
                  </a:lnTo>
                  <a:close/>
                </a:path>
                <a:path w="2127884" h="2143125">
                  <a:moveTo>
                    <a:pt x="1257794" y="1556464"/>
                  </a:moveTo>
                  <a:lnTo>
                    <a:pt x="1255858" y="1553232"/>
                  </a:lnTo>
                  <a:lnTo>
                    <a:pt x="1264274" y="1548189"/>
                  </a:lnTo>
                  <a:lnTo>
                    <a:pt x="1261657" y="1554320"/>
                  </a:lnTo>
                  <a:lnTo>
                    <a:pt x="1257794" y="1556464"/>
                  </a:lnTo>
                  <a:close/>
                </a:path>
                <a:path w="2127884" h="2143125">
                  <a:moveTo>
                    <a:pt x="1016154" y="1153182"/>
                  </a:moveTo>
                  <a:lnTo>
                    <a:pt x="1015724" y="1152464"/>
                  </a:lnTo>
                  <a:lnTo>
                    <a:pt x="1018782" y="1149330"/>
                  </a:lnTo>
                  <a:lnTo>
                    <a:pt x="1023343" y="1146172"/>
                  </a:lnTo>
                  <a:lnTo>
                    <a:pt x="1020512" y="1150571"/>
                  </a:lnTo>
                  <a:lnTo>
                    <a:pt x="1016154" y="1153182"/>
                  </a:lnTo>
                  <a:close/>
                </a:path>
                <a:path w="2127884" h="2143125">
                  <a:moveTo>
                    <a:pt x="1165118" y="1399345"/>
                  </a:moveTo>
                  <a:lnTo>
                    <a:pt x="1168151" y="1394703"/>
                  </a:lnTo>
                  <a:lnTo>
                    <a:pt x="1171126" y="1393051"/>
                  </a:lnTo>
                  <a:lnTo>
                    <a:pt x="1165118" y="1399345"/>
                  </a:lnTo>
                  <a:close/>
                </a:path>
                <a:path w="2127884" h="2143125">
                  <a:moveTo>
                    <a:pt x="1162687" y="1397737"/>
                  </a:moveTo>
                  <a:lnTo>
                    <a:pt x="1162257" y="1397019"/>
                  </a:lnTo>
                  <a:lnTo>
                    <a:pt x="1169456" y="1392705"/>
                  </a:lnTo>
                  <a:lnTo>
                    <a:pt x="1168151" y="1394703"/>
                  </a:lnTo>
                  <a:lnTo>
                    <a:pt x="1162687" y="1397737"/>
                  </a:lnTo>
                  <a:close/>
                </a:path>
                <a:path w="2127884" h="2143125">
                  <a:moveTo>
                    <a:pt x="1243807" y="1533121"/>
                  </a:moveTo>
                  <a:lnTo>
                    <a:pt x="1243162" y="1532044"/>
                  </a:lnTo>
                  <a:lnTo>
                    <a:pt x="1244589" y="1531055"/>
                  </a:lnTo>
                  <a:lnTo>
                    <a:pt x="1243807" y="1533121"/>
                  </a:lnTo>
                  <a:close/>
                </a:path>
                <a:path w="2127884" h="2143125">
                  <a:moveTo>
                    <a:pt x="1164353" y="1400517"/>
                  </a:moveTo>
                  <a:lnTo>
                    <a:pt x="1164217" y="1400290"/>
                  </a:lnTo>
                  <a:lnTo>
                    <a:pt x="1165118" y="1399345"/>
                  </a:lnTo>
                  <a:lnTo>
                    <a:pt x="1164353" y="1400517"/>
                  </a:lnTo>
                  <a:close/>
                </a:path>
                <a:path w="2127884" h="2143125">
                  <a:moveTo>
                    <a:pt x="1166775" y="1404560"/>
                  </a:moveTo>
                  <a:lnTo>
                    <a:pt x="1166560" y="1404200"/>
                  </a:lnTo>
                  <a:lnTo>
                    <a:pt x="1167668" y="1403803"/>
                  </a:lnTo>
                  <a:lnTo>
                    <a:pt x="1166775" y="1404560"/>
                  </a:lnTo>
                  <a:close/>
                </a:path>
                <a:path w="2127884" h="2143125">
                  <a:moveTo>
                    <a:pt x="815127" y="867098"/>
                  </a:moveTo>
                  <a:lnTo>
                    <a:pt x="808456" y="855965"/>
                  </a:lnTo>
                  <a:lnTo>
                    <a:pt x="820209" y="850874"/>
                  </a:lnTo>
                  <a:lnTo>
                    <a:pt x="831105" y="844346"/>
                  </a:lnTo>
                  <a:lnTo>
                    <a:pt x="838636" y="856915"/>
                  </a:lnTo>
                  <a:lnTo>
                    <a:pt x="827527" y="863084"/>
                  </a:lnTo>
                  <a:lnTo>
                    <a:pt x="826021" y="860570"/>
                  </a:lnTo>
                  <a:lnTo>
                    <a:pt x="815127" y="867098"/>
                  </a:lnTo>
                  <a:close/>
                </a:path>
                <a:path w="2127884" h="2143125">
                  <a:moveTo>
                    <a:pt x="831400" y="869547"/>
                  </a:moveTo>
                  <a:lnTo>
                    <a:pt x="830539" y="868111"/>
                  </a:lnTo>
                  <a:lnTo>
                    <a:pt x="841433" y="861583"/>
                  </a:lnTo>
                  <a:lnTo>
                    <a:pt x="842294" y="863020"/>
                  </a:lnTo>
                  <a:lnTo>
                    <a:pt x="831400" y="869547"/>
                  </a:lnTo>
                  <a:close/>
                </a:path>
                <a:path w="2127884" h="2143125">
                  <a:moveTo>
                    <a:pt x="848183" y="897558"/>
                  </a:moveTo>
                  <a:lnTo>
                    <a:pt x="847107" y="895762"/>
                  </a:lnTo>
                  <a:lnTo>
                    <a:pt x="856926" y="887439"/>
                  </a:lnTo>
                  <a:lnTo>
                    <a:pt x="859077" y="891030"/>
                  </a:lnTo>
                  <a:lnTo>
                    <a:pt x="848183" y="897558"/>
                  </a:lnTo>
                  <a:close/>
                </a:path>
                <a:path w="2127884" h="2143125">
                  <a:moveTo>
                    <a:pt x="852917" y="905458"/>
                  </a:moveTo>
                  <a:lnTo>
                    <a:pt x="848829" y="898635"/>
                  </a:lnTo>
                  <a:lnTo>
                    <a:pt x="860153" y="892826"/>
                  </a:lnTo>
                  <a:lnTo>
                    <a:pt x="863811" y="898931"/>
                  </a:lnTo>
                  <a:lnTo>
                    <a:pt x="852917" y="905458"/>
                  </a:lnTo>
                  <a:close/>
                </a:path>
                <a:path w="2127884" h="2143125">
                  <a:moveTo>
                    <a:pt x="878953" y="948911"/>
                  </a:moveTo>
                  <a:lnTo>
                    <a:pt x="874435" y="941370"/>
                  </a:lnTo>
                  <a:lnTo>
                    <a:pt x="885329" y="934842"/>
                  </a:lnTo>
                  <a:lnTo>
                    <a:pt x="889847" y="942383"/>
                  </a:lnTo>
                  <a:lnTo>
                    <a:pt x="878953" y="948911"/>
                  </a:lnTo>
                  <a:close/>
                </a:path>
                <a:path w="2127884" h="2143125">
                  <a:moveTo>
                    <a:pt x="895522" y="976563"/>
                  </a:moveTo>
                  <a:lnTo>
                    <a:pt x="894876" y="975485"/>
                  </a:lnTo>
                  <a:lnTo>
                    <a:pt x="905985" y="969317"/>
                  </a:lnTo>
                  <a:lnTo>
                    <a:pt x="906200" y="969676"/>
                  </a:lnTo>
                  <a:lnTo>
                    <a:pt x="895522" y="976563"/>
                  </a:lnTo>
                  <a:close/>
                </a:path>
                <a:path w="2127884" h="2143125">
                  <a:moveTo>
                    <a:pt x="914026" y="1007446"/>
                  </a:moveTo>
                  <a:lnTo>
                    <a:pt x="913166" y="1006010"/>
                  </a:lnTo>
                  <a:lnTo>
                    <a:pt x="923630" y="998764"/>
                  </a:lnTo>
                  <a:lnTo>
                    <a:pt x="924705" y="1000560"/>
                  </a:lnTo>
                  <a:lnTo>
                    <a:pt x="914026" y="1007446"/>
                  </a:lnTo>
                  <a:close/>
                </a:path>
                <a:path w="2127884" h="2143125">
                  <a:moveTo>
                    <a:pt x="917254" y="1012833"/>
                  </a:moveTo>
                  <a:lnTo>
                    <a:pt x="927503" y="1005228"/>
                  </a:lnTo>
                  <a:lnTo>
                    <a:pt x="929009" y="1007742"/>
                  </a:lnTo>
                  <a:lnTo>
                    <a:pt x="917254" y="1012833"/>
                  </a:lnTo>
                  <a:close/>
                </a:path>
                <a:path w="2127884" h="2143125">
                  <a:moveTo>
                    <a:pt x="919621" y="1016783"/>
                  </a:moveTo>
                  <a:lnTo>
                    <a:pt x="918760" y="1015347"/>
                  </a:lnTo>
                  <a:lnTo>
                    <a:pt x="929439" y="1008460"/>
                  </a:lnTo>
                  <a:lnTo>
                    <a:pt x="930730" y="1010615"/>
                  </a:lnTo>
                  <a:lnTo>
                    <a:pt x="919621" y="1016783"/>
                  </a:lnTo>
                  <a:close/>
                </a:path>
                <a:path w="2127884" h="2143125">
                  <a:moveTo>
                    <a:pt x="927152" y="1029352"/>
                  </a:moveTo>
                  <a:lnTo>
                    <a:pt x="925861" y="1027197"/>
                  </a:lnTo>
                  <a:lnTo>
                    <a:pt x="936110" y="1019592"/>
                  </a:lnTo>
                  <a:lnTo>
                    <a:pt x="939768" y="1025697"/>
                  </a:lnTo>
                  <a:lnTo>
                    <a:pt x="927152" y="1029352"/>
                  </a:lnTo>
                  <a:close/>
                </a:path>
                <a:path w="2127884" h="2143125">
                  <a:moveTo>
                    <a:pt x="948024" y="1064186"/>
                  </a:moveTo>
                  <a:lnTo>
                    <a:pt x="933177" y="1039407"/>
                  </a:lnTo>
                  <a:lnTo>
                    <a:pt x="944071" y="1032879"/>
                  </a:lnTo>
                  <a:lnTo>
                    <a:pt x="955045" y="1051194"/>
                  </a:lnTo>
                  <a:lnTo>
                    <a:pt x="948024" y="1064186"/>
                  </a:lnTo>
                  <a:close/>
                </a:path>
                <a:path w="2127884" h="2143125">
                  <a:moveTo>
                    <a:pt x="950606" y="1068495"/>
                  </a:moveTo>
                  <a:lnTo>
                    <a:pt x="949315" y="1066340"/>
                  </a:lnTo>
                  <a:lnTo>
                    <a:pt x="960209" y="1059813"/>
                  </a:lnTo>
                  <a:lnTo>
                    <a:pt x="961285" y="1061608"/>
                  </a:lnTo>
                  <a:lnTo>
                    <a:pt x="950606" y="1068495"/>
                  </a:lnTo>
                  <a:close/>
                </a:path>
                <a:path w="2127884" h="2143125">
                  <a:moveTo>
                    <a:pt x="955770" y="1077114"/>
                  </a:moveTo>
                  <a:lnTo>
                    <a:pt x="951467" y="1069931"/>
                  </a:lnTo>
                  <a:lnTo>
                    <a:pt x="962576" y="1063763"/>
                  </a:lnTo>
                  <a:lnTo>
                    <a:pt x="966879" y="1070945"/>
                  </a:lnTo>
                  <a:lnTo>
                    <a:pt x="955770" y="1077114"/>
                  </a:lnTo>
                  <a:close/>
                </a:path>
                <a:path w="2127884" h="2143125">
                  <a:moveTo>
                    <a:pt x="960719" y="1085373"/>
                  </a:moveTo>
                  <a:lnTo>
                    <a:pt x="957922" y="1080705"/>
                  </a:lnTo>
                  <a:lnTo>
                    <a:pt x="968601" y="1073818"/>
                  </a:lnTo>
                  <a:lnTo>
                    <a:pt x="970537" y="1077050"/>
                  </a:lnTo>
                  <a:lnTo>
                    <a:pt x="968244" y="1079400"/>
                  </a:lnTo>
                  <a:lnTo>
                    <a:pt x="960719" y="1085373"/>
                  </a:lnTo>
                  <a:close/>
                </a:path>
                <a:path w="2127884" h="2143125">
                  <a:moveTo>
                    <a:pt x="968244" y="1079400"/>
                  </a:moveTo>
                  <a:lnTo>
                    <a:pt x="970537" y="1077050"/>
                  </a:lnTo>
                  <a:lnTo>
                    <a:pt x="970753" y="1077409"/>
                  </a:lnTo>
                  <a:lnTo>
                    <a:pt x="968244" y="1079400"/>
                  </a:lnTo>
                  <a:close/>
                </a:path>
                <a:path w="2127884" h="2143125">
                  <a:moveTo>
                    <a:pt x="966744" y="1095428"/>
                  </a:moveTo>
                  <a:lnTo>
                    <a:pt x="961365" y="1086451"/>
                  </a:lnTo>
                  <a:lnTo>
                    <a:pt x="968244" y="1079400"/>
                  </a:lnTo>
                  <a:lnTo>
                    <a:pt x="970753" y="1077409"/>
                  </a:lnTo>
                  <a:lnTo>
                    <a:pt x="976777" y="1087465"/>
                  </a:lnTo>
                  <a:lnTo>
                    <a:pt x="966744" y="1095428"/>
                  </a:lnTo>
                  <a:close/>
                </a:path>
                <a:path w="2127884" h="2143125">
                  <a:moveTo>
                    <a:pt x="981591" y="1120207"/>
                  </a:moveTo>
                  <a:lnTo>
                    <a:pt x="966744" y="1095428"/>
                  </a:lnTo>
                  <a:lnTo>
                    <a:pt x="977853" y="1089260"/>
                  </a:lnTo>
                  <a:lnTo>
                    <a:pt x="992270" y="1113320"/>
                  </a:lnTo>
                  <a:lnTo>
                    <a:pt x="981591" y="1120207"/>
                  </a:lnTo>
                  <a:close/>
                </a:path>
                <a:path w="2127884" h="2143125">
                  <a:moveTo>
                    <a:pt x="984819" y="1125594"/>
                  </a:moveTo>
                  <a:lnTo>
                    <a:pt x="982882" y="1122362"/>
                  </a:lnTo>
                  <a:lnTo>
                    <a:pt x="993776" y="1115834"/>
                  </a:lnTo>
                  <a:lnTo>
                    <a:pt x="995713" y="1119066"/>
                  </a:lnTo>
                  <a:lnTo>
                    <a:pt x="984819" y="1125594"/>
                  </a:lnTo>
                  <a:close/>
                </a:path>
                <a:path w="2127884" h="2143125">
                  <a:moveTo>
                    <a:pt x="990628" y="1135290"/>
                  </a:moveTo>
                  <a:lnTo>
                    <a:pt x="985679" y="1127030"/>
                  </a:lnTo>
                  <a:lnTo>
                    <a:pt x="996573" y="1120503"/>
                  </a:lnTo>
                  <a:lnTo>
                    <a:pt x="1001738" y="1129121"/>
                  </a:lnTo>
                  <a:lnTo>
                    <a:pt x="990628" y="1135290"/>
                  </a:lnTo>
                  <a:close/>
                </a:path>
                <a:path w="2127884" h="2143125">
                  <a:moveTo>
                    <a:pt x="1001387" y="1153245"/>
                  </a:moveTo>
                  <a:lnTo>
                    <a:pt x="992780" y="1138881"/>
                  </a:lnTo>
                  <a:lnTo>
                    <a:pt x="1002813" y="1130917"/>
                  </a:lnTo>
                  <a:lnTo>
                    <a:pt x="1010775" y="1144204"/>
                  </a:lnTo>
                  <a:lnTo>
                    <a:pt x="1001387" y="1153245"/>
                  </a:lnTo>
                  <a:close/>
                </a:path>
                <a:path w="2127884" h="2143125">
                  <a:moveTo>
                    <a:pt x="1013291" y="1160754"/>
                  </a:moveTo>
                  <a:lnTo>
                    <a:pt x="1018736" y="1157491"/>
                  </a:lnTo>
                  <a:lnTo>
                    <a:pt x="1018951" y="1157850"/>
                  </a:lnTo>
                  <a:lnTo>
                    <a:pt x="1013291" y="1160754"/>
                  </a:lnTo>
                  <a:close/>
                </a:path>
                <a:path w="2127884" h="2143125">
                  <a:moveTo>
                    <a:pt x="1011500" y="1170124"/>
                  </a:moveTo>
                  <a:lnTo>
                    <a:pt x="1009133" y="1166173"/>
                  </a:lnTo>
                  <a:lnTo>
                    <a:pt x="1020242" y="1160005"/>
                  </a:lnTo>
                  <a:lnTo>
                    <a:pt x="1021533" y="1162160"/>
                  </a:lnTo>
                  <a:lnTo>
                    <a:pt x="1011500" y="1170124"/>
                  </a:lnTo>
                  <a:close/>
                </a:path>
                <a:path w="2127884" h="2143125">
                  <a:moveTo>
                    <a:pt x="1016019" y="1177665"/>
                  </a:moveTo>
                  <a:lnTo>
                    <a:pt x="1015588" y="1176947"/>
                  </a:lnTo>
                  <a:lnTo>
                    <a:pt x="1026698" y="1170778"/>
                  </a:lnTo>
                  <a:lnTo>
                    <a:pt x="1027128" y="1171497"/>
                  </a:lnTo>
                  <a:lnTo>
                    <a:pt x="1016019" y="1177665"/>
                  </a:lnTo>
                  <a:close/>
                </a:path>
                <a:path w="2127884" h="2143125">
                  <a:moveTo>
                    <a:pt x="1076913" y="1279294"/>
                  </a:moveTo>
                  <a:lnTo>
                    <a:pt x="1074976" y="1276062"/>
                  </a:lnTo>
                  <a:lnTo>
                    <a:pt x="1086086" y="1269893"/>
                  </a:lnTo>
                  <a:lnTo>
                    <a:pt x="1087807" y="1272766"/>
                  </a:lnTo>
                  <a:lnTo>
                    <a:pt x="1076913" y="1279294"/>
                  </a:lnTo>
                  <a:close/>
                </a:path>
                <a:path w="2127884" h="2143125">
                  <a:moveTo>
                    <a:pt x="1103809" y="1324182"/>
                  </a:moveTo>
                  <a:lnTo>
                    <a:pt x="1101227" y="1319873"/>
                  </a:lnTo>
                  <a:lnTo>
                    <a:pt x="1111906" y="1312986"/>
                  </a:lnTo>
                  <a:lnTo>
                    <a:pt x="1114919" y="1318014"/>
                  </a:lnTo>
                  <a:lnTo>
                    <a:pt x="1103809" y="1324182"/>
                  </a:lnTo>
                  <a:close/>
                </a:path>
                <a:path w="2127884" h="2143125">
                  <a:moveTo>
                    <a:pt x="1123175" y="1356502"/>
                  </a:moveTo>
                  <a:lnTo>
                    <a:pt x="1116935" y="1346088"/>
                  </a:lnTo>
                  <a:lnTo>
                    <a:pt x="1126753" y="1337765"/>
                  </a:lnTo>
                  <a:lnTo>
                    <a:pt x="1133854" y="1349616"/>
                  </a:lnTo>
                  <a:lnTo>
                    <a:pt x="1123175" y="1356502"/>
                  </a:lnTo>
                  <a:close/>
                </a:path>
                <a:path w="2127884" h="2143125">
                  <a:moveTo>
                    <a:pt x="1134364" y="1375176"/>
                  </a:moveTo>
                  <a:lnTo>
                    <a:pt x="1129630" y="1367276"/>
                  </a:lnTo>
                  <a:lnTo>
                    <a:pt x="1139664" y="1359312"/>
                  </a:lnTo>
                  <a:lnTo>
                    <a:pt x="1143967" y="1366494"/>
                  </a:lnTo>
                  <a:lnTo>
                    <a:pt x="1134364" y="1375176"/>
                  </a:lnTo>
                  <a:close/>
                </a:path>
                <a:path w="2127884" h="2143125">
                  <a:moveTo>
                    <a:pt x="1138453" y="1382000"/>
                  </a:moveTo>
                  <a:lnTo>
                    <a:pt x="1136946" y="1379486"/>
                  </a:lnTo>
                  <a:lnTo>
                    <a:pt x="1146334" y="1370445"/>
                  </a:lnTo>
                  <a:lnTo>
                    <a:pt x="1149347" y="1375472"/>
                  </a:lnTo>
                  <a:lnTo>
                    <a:pt x="1138453" y="1382000"/>
                  </a:lnTo>
                  <a:close/>
                </a:path>
                <a:path w="2127884" h="2143125">
                  <a:moveTo>
                    <a:pt x="1152654" y="1405701"/>
                  </a:moveTo>
                  <a:lnTo>
                    <a:pt x="1148350" y="1398518"/>
                  </a:lnTo>
                  <a:lnTo>
                    <a:pt x="1159244" y="1391991"/>
                  </a:lnTo>
                  <a:lnTo>
                    <a:pt x="1161827" y="1396300"/>
                  </a:lnTo>
                  <a:lnTo>
                    <a:pt x="1152654" y="1405701"/>
                  </a:lnTo>
                  <a:close/>
                </a:path>
                <a:path w="2127884" h="2143125">
                  <a:moveTo>
                    <a:pt x="1154590" y="1408933"/>
                  </a:moveTo>
                  <a:lnTo>
                    <a:pt x="1154375" y="1408574"/>
                  </a:lnTo>
                  <a:lnTo>
                    <a:pt x="1164194" y="1400251"/>
                  </a:lnTo>
                  <a:lnTo>
                    <a:pt x="1157521" y="1407306"/>
                  </a:lnTo>
                  <a:lnTo>
                    <a:pt x="1154590" y="1408933"/>
                  </a:lnTo>
                  <a:close/>
                </a:path>
                <a:path w="2127884" h="2143125">
                  <a:moveTo>
                    <a:pt x="1161283" y="1405216"/>
                  </a:moveTo>
                  <a:lnTo>
                    <a:pt x="1164353" y="1400517"/>
                  </a:lnTo>
                  <a:lnTo>
                    <a:pt x="1165700" y="1402764"/>
                  </a:lnTo>
                  <a:lnTo>
                    <a:pt x="1161283" y="1405216"/>
                  </a:lnTo>
                  <a:close/>
                </a:path>
                <a:path w="2127884" h="2143125">
                  <a:moveTo>
                    <a:pt x="1160400" y="1418629"/>
                  </a:moveTo>
                  <a:lnTo>
                    <a:pt x="1157603" y="1413960"/>
                  </a:lnTo>
                  <a:lnTo>
                    <a:pt x="1168282" y="1407074"/>
                  </a:lnTo>
                  <a:lnTo>
                    <a:pt x="1171294" y="1412102"/>
                  </a:lnTo>
                  <a:lnTo>
                    <a:pt x="1160400" y="1418629"/>
                  </a:lnTo>
                  <a:close/>
                </a:path>
                <a:path w="2127884" h="2143125">
                  <a:moveTo>
                    <a:pt x="1166211" y="1428326"/>
                  </a:moveTo>
                  <a:lnTo>
                    <a:pt x="1162122" y="1421502"/>
                  </a:lnTo>
                  <a:lnTo>
                    <a:pt x="1173016" y="1414974"/>
                  </a:lnTo>
                  <a:lnTo>
                    <a:pt x="1177966" y="1423235"/>
                  </a:lnTo>
                  <a:lnTo>
                    <a:pt x="1166211" y="1428326"/>
                  </a:lnTo>
                  <a:close/>
                </a:path>
                <a:path w="2127884" h="2143125">
                  <a:moveTo>
                    <a:pt x="1173526" y="1440536"/>
                  </a:moveTo>
                  <a:lnTo>
                    <a:pt x="1169223" y="1433354"/>
                  </a:lnTo>
                  <a:lnTo>
                    <a:pt x="1179902" y="1426467"/>
                  </a:lnTo>
                  <a:lnTo>
                    <a:pt x="1185496" y="1435804"/>
                  </a:lnTo>
                  <a:lnTo>
                    <a:pt x="1173526" y="1440536"/>
                  </a:lnTo>
                  <a:close/>
                </a:path>
                <a:path w="2127884" h="2143125">
                  <a:moveTo>
                    <a:pt x="1181487" y="1453822"/>
                  </a:moveTo>
                  <a:lnTo>
                    <a:pt x="1177399" y="1446999"/>
                  </a:lnTo>
                  <a:lnTo>
                    <a:pt x="1187863" y="1439754"/>
                  </a:lnTo>
                  <a:lnTo>
                    <a:pt x="1192381" y="1447294"/>
                  </a:lnTo>
                  <a:lnTo>
                    <a:pt x="1181487" y="1453822"/>
                  </a:lnTo>
                  <a:close/>
                </a:path>
                <a:path w="2127884" h="2143125">
                  <a:moveTo>
                    <a:pt x="1182993" y="1456334"/>
                  </a:moveTo>
                  <a:lnTo>
                    <a:pt x="1181487" y="1453822"/>
                  </a:lnTo>
                  <a:lnTo>
                    <a:pt x="1192597" y="1447653"/>
                  </a:lnTo>
                  <a:lnTo>
                    <a:pt x="1194532" y="1450884"/>
                  </a:lnTo>
                  <a:lnTo>
                    <a:pt x="1182993" y="1456334"/>
                  </a:lnTo>
                  <a:close/>
                </a:path>
                <a:path w="2127884" h="2143125">
                  <a:moveTo>
                    <a:pt x="1189233" y="1466750"/>
                  </a:moveTo>
                  <a:lnTo>
                    <a:pt x="1188373" y="1465313"/>
                  </a:lnTo>
                  <a:lnTo>
                    <a:pt x="1199697" y="1459504"/>
                  </a:lnTo>
                  <a:lnTo>
                    <a:pt x="1200558" y="1460941"/>
                  </a:lnTo>
                  <a:lnTo>
                    <a:pt x="1189233" y="1466750"/>
                  </a:lnTo>
                  <a:close/>
                </a:path>
                <a:path w="2127884" h="2143125">
                  <a:moveTo>
                    <a:pt x="1228394" y="1532107"/>
                  </a:moveTo>
                  <a:lnTo>
                    <a:pt x="1225597" y="1527439"/>
                  </a:lnTo>
                  <a:lnTo>
                    <a:pt x="1235631" y="1519475"/>
                  </a:lnTo>
                  <a:lnTo>
                    <a:pt x="1240149" y="1527016"/>
                  </a:lnTo>
                  <a:lnTo>
                    <a:pt x="1228394" y="1532107"/>
                  </a:lnTo>
                  <a:close/>
                </a:path>
                <a:path w="2127884" h="2143125">
                  <a:moveTo>
                    <a:pt x="1237001" y="1546472"/>
                  </a:moveTo>
                  <a:lnTo>
                    <a:pt x="1233989" y="1541444"/>
                  </a:lnTo>
                  <a:lnTo>
                    <a:pt x="1243807" y="1533121"/>
                  </a:lnTo>
                  <a:lnTo>
                    <a:pt x="1247035" y="1538508"/>
                  </a:lnTo>
                  <a:lnTo>
                    <a:pt x="1237001" y="1546472"/>
                  </a:lnTo>
                  <a:close/>
                </a:path>
                <a:path w="2127884" h="2143125">
                  <a:moveTo>
                    <a:pt x="1246900" y="1562992"/>
                  </a:moveTo>
                  <a:lnTo>
                    <a:pt x="1246255" y="1561914"/>
                  </a:lnTo>
                  <a:lnTo>
                    <a:pt x="1256933" y="1555028"/>
                  </a:lnTo>
                  <a:lnTo>
                    <a:pt x="1257579" y="1556105"/>
                  </a:lnTo>
                  <a:lnTo>
                    <a:pt x="1246900" y="1562992"/>
                  </a:lnTo>
                  <a:close/>
                </a:path>
                <a:path w="2127884" h="2143125">
                  <a:moveTo>
                    <a:pt x="1253355" y="1573765"/>
                  </a:moveTo>
                  <a:lnTo>
                    <a:pt x="1251204" y="1570174"/>
                  </a:lnTo>
                  <a:lnTo>
                    <a:pt x="1261452" y="1562569"/>
                  </a:lnTo>
                  <a:lnTo>
                    <a:pt x="1263388" y="1565800"/>
                  </a:lnTo>
                  <a:lnTo>
                    <a:pt x="1253355" y="1573765"/>
                  </a:lnTo>
                  <a:close/>
                </a:path>
                <a:path w="2127884" h="2143125">
                  <a:moveTo>
                    <a:pt x="1254646" y="1575920"/>
                  </a:moveTo>
                  <a:lnTo>
                    <a:pt x="1254215" y="1575200"/>
                  </a:lnTo>
                  <a:lnTo>
                    <a:pt x="1263389" y="1565801"/>
                  </a:lnTo>
                  <a:lnTo>
                    <a:pt x="1264895" y="1568315"/>
                  </a:lnTo>
                  <a:lnTo>
                    <a:pt x="1254646" y="1575920"/>
                  </a:lnTo>
                  <a:close/>
                </a:path>
                <a:path w="2127884" h="2143125">
                  <a:moveTo>
                    <a:pt x="1257658" y="1580947"/>
                  </a:moveTo>
                  <a:lnTo>
                    <a:pt x="1255937" y="1578074"/>
                  </a:lnTo>
                  <a:lnTo>
                    <a:pt x="1266831" y="1571546"/>
                  </a:lnTo>
                  <a:lnTo>
                    <a:pt x="1257658" y="1580947"/>
                  </a:lnTo>
                  <a:close/>
                </a:path>
                <a:path w="2127884" h="2143125">
                  <a:moveTo>
                    <a:pt x="1152786" y="1413614"/>
                  </a:moveTo>
                  <a:lnTo>
                    <a:pt x="1155122" y="1409819"/>
                  </a:lnTo>
                  <a:lnTo>
                    <a:pt x="1157521" y="1407306"/>
                  </a:lnTo>
                  <a:lnTo>
                    <a:pt x="1161283" y="1405216"/>
                  </a:lnTo>
                  <a:lnTo>
                    <a:pt x="1156631" y="1412339"/>
                  </a:lnTo>
                  <a:lnTo>
                    <a:pt x="1156312" y="1411806"/>
                  </a:lnTo>
                  <a:lnTo>
                    <a:pt x="1152786" y="1413614"/>
                  </a:lnTo>
                  <a:close/>
                </a:path>
                <a:path w="2127884" h="2143125">
                  <a:moveTo>
                    <a:pt x="1007842" y="1164019"/>
                  </a:moveTo>
                  <a:lnTo>
                    <a:pt x="1007627" y="1163660"/>
                  </a:lnTo>
                  <a:lnTo>
                    <a:pt x="1013291" y="1160754"/>
                  </a:lnTo>
                  <a:lnTo>
                    <a:pt x="1007842" y="1164019"/>
                  </a:lnTo>
                  <a:close/>
                </a:path>
                <a:path w="2127884" h="2143125">
                  <a:moveTo>
                    <a:pt x="791672" y="827954"/>
                  </a:moveTo>
                  <a:lnTo>
                    <a:pt x="787369" y="820772"/>
                  </a:lnTo>
                  <a:lnTo>
                    <a:pt x="797617" y="813167"/>
                  </a:lnTo>
                  <a:lnTo>
                    <a:pt x="802135" y="820709"/>
                  </a:lnTo>
                  <a:lnTo>
                    <a:pt x="791672" y="827954"/>
                  </a:lnTo>
                  <a:close/>
                </a:path>
                <a:path w="2127884" h="2143125">
                  <a:moveTo>
                    <a:pt x="773757" y="847473"/>
                  </a:moveTo>
                  <a:lnTo>
                    <a:pt x="771606" y="843882"/>
                  </a:lnTo>
                  <a:lnTo>
                    <a:pt x="793394" y="830827"/>
                  </a:lnTo>
                  <a:lnTo>
                    <a:pt x="794470" y="832622"/>
                  </a:lnTo>
                  <a:lnTo>
                    <a:pt x="805364" y="826095"/>
                  </a:lnTo>
                  <a:lnTo>
                    <a:pt x="807300" y="829327"/>
                  </a:lnTo>
                  <a:lnTo>
                    <a:pt x="796406" y="835854"/>
                  </a:lnTo>
                  <a:lnTo>
                    <a:pt x="784221" y="840227"/>
                  </a:lnTo>
                  <a:lnTo>
                    <a:pt x="784436" y="840586"/>
                  </a:lnTo>
                  <a:lnTo>
                    <a:pt x="773757" y="847473"/>
                  </a:lnTo>
                  <a:close/>
                </a:path>
                <a:path w="2127884" h="2143125">
                  <a:moveTo>
                    <a:pt x="804798" y="849860"/>
                  </a:moveTo>
                  <a:lnTo>
                    <a:pt x="798343" y="839086"/>
                  </a:lnTo>
                  <a:lnTo>
                    <a:pt x="808376" y="831122"/>
                  </a:lnTo>
                  <a:lnTo>
                    <a:pt x="813969" y="840461"/>
                  </a:lnTo>
                  <a:lnTo>
                    <a:pt x="804798" y="849860"/>
                  </a:lnTo>
                  <a:close/>
                </a:path>
                <a:path w="2127884" h="2143125">
                  <a:moveTo>
                    <a:pt x="817709" y="871407"/>
                  </a:moveTo>
                  <a:lnTo>
                    <a:pt x="816848" y="869970"/>
                  </a:lnTo>
                  <a:lnTo>
                    <a:pt x="827742" y="863443"/>
                  </a:lnTo>
                  <a:lnTo>
                    <a:pt x="828386" y="864521"/>
                  </a:lnTo>
                  <a:lnTo>
                    <a:pt x="817709" y="871407"/>
                  </a:lnTo>
                  <a:close/>
                </a:path>
                <a:path w="2127884" h="2143125">
                  <a:moveTo>
                    <a:pt x="820291" y="875716"/>
                  </a:moveTo>
                  <a:lnTo>
                    <a:pt x="819430" y="874280"/>
                  </a:lnTo>
                  <a:lnTo>
                    <a:pt x="830324" y="867752"/>
                  </a:lnTo>
                  <a:lnTo>
                    <a:pt x="831185" y="869189"/>
                  </a:lnTo>
                  <a:lnTo>
                    <a:pt x="820291" y="875716"/>
                  </a:lnTo>
                  <a:close/>
                </a:path>
                <a:path w="2127884" h="2143125">
                  <a:moveTo>
                    <a:pt x="811333" y="885476"/>
                  </a:moveTo>
                  <a:lnTo>
                    <a:pt x="809397" y="882244"/>
                  </a:lnTo>
                  <a:lnTo>
                    <a:pt x="820291" y="875716"/>
                  </a:lnTo>
                  <a:lnTo>
                    <a:pt x="821151" y="877153"/>
                  </a:lnTo>
                  <a:lnTo>
                    <a:pt x="832046" y="870625"/>
                  </a:lnTo>
                  <a:lnTo>
                    <a:pt x="832906" y="872061"/>
                  </a:lnTo>
                  <a:lnTo>
                    <a:pt x="820825" y="879354"/>
                  </a:lnTo>
                  <a:lnTo>
                    <a:pt x="811333" y="885476"/>
                  </a:lnTo>
                  <a:close/>
                </a:path>
                <a:path w="2127884" h="2143125">
                  <a:moveTo>
                    <a:pt x="825024" y="883616"/>
                  </a:moveTo>
                  <a:lnTo>
                    <a:pt x="823518" y="881102"/>
                  </a:lnTo>
                  <a:lnTo>
                    <a:pt x="834627" y="874934"/>
                  </a:lnTo>
                  <a:lnTo>
                    <a:pt x="835487" y="876372"/>
                  </a:lnTo>
                  <a:lnTo>
                    <a:pt x="825024" y="883616"/>
                  </a:lnTo>
                  <a:close/>
                </a:path>
                <a:path w="2127884" h="2143125">
                  <a:moveTo>
                    <a:pt x="828467" y="889362"/>
                  </a:moveTo>
                  <a:lnTo>
                    <a:pt x="826531" y="886130"/>
                  </a:lnTo>
                  <a:lnTo>
                    <a:pt x="837425" y="879602"/>
                  </a:lnTo>
                  <a:lnTo>
                    <a:pt x="840222" y="884271"/>
                  </a:lnTo>
                  <a:lnTo>
                    <a:pt x="828467" y="889362"/>
                  </a:lnTo>
                  <a:close/>
                </a:path>
                <a:path w="2127884" h="2143125">
                  <a:moveTo>
                    <a:pt x="836429" y="902649"/>
                  </a:moveTo>
                  <a:lnTo>
                    <a:pt x="836213" y="902290"/>
                  </a:lnTo>
                  <a:lnTo>
                    <a:pt x="847323" y="896122"/>
                  </a:lnTo>
                  <a:lnTo>
                    <a:pt x="848399" y="897917"/>
                  </a:lnTo>
                  <a:lnTo>
                    <a:pt x="836429" y="902649"/>
                  </a:lnTo>
                  <a:close/>
                </a:path>
                <a:path w="2127884" h="2143125">
                  <a:moveTo>
                    <a:pt x="895171" y="1000687"/>
                  </a:moveTo>
                  <a:lnTo>
                    <a:pt x="890867" y="993504"/>
                  </a:lnTo>
                  <a:lnTo>
                    <a:pt x="900686" y="985181"/>
                  </a:lnTo>
                  <a:lnTo>
                    <a:pt x="906711" y="995236"/>
                  </a:lnTo>
                  <a:lnTo>
                    <a:pt x="895171" y="1000687"/>
                  </a:lnTo>
                  <a:close/>
                </a:path>
                <a:path w="2127884" h="2143125">
                  <a:moveTo>
                    <a:pt x="904854" y="1016847"/>
                  </a:moveTo>
                  <a:lnTo>
                    <a:pt x="904423" y="1016128"/>
                  </a:lnTo>
                  <a:lnTo>
                    <a:pt x="915102" y="1009242"/>
                  </a:lnTo>
                  <a:lnTo>
                    <a:pt x="915963" y="1010678"/>
                  </a:lnTo>
                  <a:lnTo>
                    <a:pt x="904854" y="1016847"/>
                  </a:lnTo>
                  <a:close/>
                </a:path>
                <a:path w="2127884" h="2143125">
                  <a:moveTo>
                    <a:pt x="922068" y="1045576"/>
                  </a:moveTo>
                  <a:lnTo>
                    <a:pt x="919916" y="1041985"/>
                  </a:lnTo>
                  <a:lnTo>
                    <a:pt x="930165" y="1034380"/>
                  </a:lnTo>
                  <a:lnTo>
                    <a:pt x="932315" y="1037972"/>
                  </a:lnTo>
                  <a:lnTo>
                    <a:pt x="922068" y="1045576"/>
                  </a:lnTo>
                  <a:close/>
                </a:path>
                <a:path w="2127884" h="2143125">
                  <a:moveTo>
                    <a:pt x="924219" y="1049167"/>
                  </a:moveTo>
                  <a:lnTo>
                    <a:pt x="922068" y="1045576"/>
                  </a:lnTo>
                  <a:lnTo>
                    <a:pt x="933607" y="1040125"/>
                  </a:lnTo>
                  <a:lnTo>
                    <a:pt x="935544" y="1043357"/>
                  </a:lnTo>
                  <a:lnTo>
                    <a:pt x="924219" y="1049167"/>
                  </a:lnTo>
                  <a:close/>
                </a:path>
                <a:path w="2127884" h="2143125">
                  <a:moveTo>
                    <a:pt x="929599" y="1058144"/>
                  </a:moveTo>
                  <a:lnTo>
                    <a:pt x="926586" y="1053117"/>
                  </a:lnTo>
                  <a:lnTo>
                    <a:pt x="935759" y="1043717"/>
                  </a:lnTo>
                  <a:lnTo>
                    <a:pt x="940276" y="1051259"/>
                  </a:lnTo>
                  <a:lnTo>
                    <a:pt x="929599" y="1058144"/>
                  </a:lnTo>
                  <a:close/>
                </a:path>
                <a:path w="2127884" h="2143125">
                  <a:moveTo>
                    <a:pt x="940357" y="1076100"/>
                  </a:moveTo>
                  <a:lnTo>
                    <a:pt x="933687" y="1064968"/>
                  </a:lnTo>
                  <a:lnTo>
                    <a:pt x="944151" y="1057722"/>
                  </a:lnTo>
                  <a:lnTo>
                    <a:pt x="950820" y="1068855"/>
                  </a:lnTo>
                  <a:lnTo>
                    <a:pt x="940357" y="1076100"/>
                  </a:lnTo>
                  <a:close/>
                </a:path>
                <a:path w="2127884" h="2143125">
                  <a:moveTo>
                    <a:pt x="949180" y="1090824"/>
                  </a:moveTo>
                  <a:lnTo>
                    <a:pt x="947028" y="1087232"/>
                  </a:lnTo>
                  <a:lnTo>
                    <a:pt x="957707" y="1080346"/>
                  </a:lnTo>
                  <a:lnTo>
                    <a:pt x="959857" y="1083938"/>
                  </a:lnTo>
                  <a:lnTo>
                    <a:pt x="949180" y="1090824"/>
                  </a:lnTo>
                  <a:close/>
                </a:path>
                <a:path w="2127884" h="2143125">
                  <a:moveTo>
                    <a:pt x="966178" y="1119193"/>
                  </a:moveTo>
                  <a:lnTo>
                    <a:pt x="949825" y="1091901"/>
                  </a:lnTo>
                  <a:lnTo>
                    <a:pt x="960719" y="1085373"/>
                  </a:lnTo>
                  <a:lnTo>
                    <a:pt x="975995" y="1110871"/>
                  </a:lnTo>
                  <a:lnTo>
                    <a:pt x="966178" y="1119193"/>
                  </a:lnTo>
                  <a:close/>
                </a:path>
                <a:path w="2127884" h="2143125">
                  <a:moveTo>
                    <a:pt x="967684" y="1121707"/>
                  </a:moveTo>
                  <a:lnTo>
                    <a:pt x="966609" y="1119912"/>
                  </a:lnTo>
                  <a:lnTo>
                    <a:pt x="977503" y="1113384"/>
                  </a:lnTo>
                  <a:lnTo>
                    <a:pt x="978362" y="1114822"/>
                  </a:lnTo>
                  <a:lnTo>
                    <a:pt x="967684" y="1121707"/>
                  </a:lnTo>
                  <a:close/>
                </a:path>
                <a:path w="2127884" h="2143125">
                  <a:moveTo>
                    <a:pt x="971342" y="1127812"/>
                  </a:moveTo>
                  <a:lnTo>
                    <a:pt x="967684" y="1121707"/>
                  </a:lnTo>
                  <a:lnTo>
                    <a:pt x="979009" y="1115898"/>
                  </a:lnTo>
                  <a:lnTo>
                    <a:pt x="982236" y="1121284"/>
                  </a:lnTo>
                  <a:lnTo>
                    <a:pt x="971342" y="1127812"/>
                  </a:lnTo>
                  <a:close/>
                </a:path>
                <a:path w="2127884" h="2143125">
                  <a:moveTo>
                    <a:pt x="976937" y="1137149"/>
                  </a:moveTo>
                  <a:lnTo>
                    <a:pt x="972203" y="1129249"/>
                  </a:lnTo>
                  <a:lnTo>
                    <a:pt x="982667" y="1122003"/>
                  </a:lnTo>
                  <a:lnTo>
                    <a:pt x="987184" y="1129545"/>
                  </a:lnTo>
                  <a:lnTo>
                    <a:pt x="976937" y="1137149"/>
                  </a:lnTo>
                  <a:close/>
                </a:path>
                <a:path w="2127884" h="2143125">
                  <a:moveTo>
                    <a:pt x="989417" y="1157977"/>
                  </a:moveTo>
                  <a:lnTo>
                    <a:pt x="977582" y="1138226"/>
                  </a:lnTo>
                  <a:lnTo>
                    <a:pt x="988907" y="1132417"/>
                  </a:lnTo>
                  <a:lnTo>
                    <a:pt x="1001172" y="1152886"/>
                  </a:lnTo>
                  <a:lnTo>
                    <a:pt x="989417" y="1157977"/>
                  </a:lnTo>
                  <a:close/>
                </a:path>
                <a:path w="2127884" h="2143125">
                  <a:moveTo>
                    <a:pt x="995442" y="1168033"/>
                  </a:moveTo>
                  <a:lnTo>
                    <a:pt x="994151" y="1165878"/>
                  </a:lnTo>
                  <a:lnTo>
                    <a:pt x="1005690" y="1160428"/>
                  </a:lnTo>
                  <a:lnTo>
                    <a:pt x="1006119" y="1161147"/>
                  </a:lnTo>
                  <a:lnTo>
                    <a:pt x="995442" y="1168033"/>
                  </a:lnTo>
                  <a:close/>
                </a:path>
                <a:path w="2127884" h="2143125">
                  <a:moveTo>
                    <a:pt x="1001897" y="1178806"/>
                  </a:moveTo>
                  <a:lnTo>
                    <a:pt x="996733" y="1170187"/>
                  </a:lnTo>
                  <a:lnTo>
                    <a:pt x="1006981" y="1162582"/>
                  </a:lnTo>
                  <a:lnTo>
                    <a:pt x="1012791" y="1172278"/>
                  </a:lnTo>
                  <a:lnTo>
                    <a:pt x="1001897" y="1178806"/>
                  </a:lnTo>
                  <a:close/>
                </a:path>
                <a:path w="2127884" h="2143125">
                  <a:moveTo>
                    <a:pt x="1006201" y="1185988"/>
                  </a:moveTo>
                  <a:lnTo>
                    <a:pt x="1005770" y="1185270"/>
                  </a:lnTo>
                  <a:lnTo>
                    <a:pt x="1016879" y="1179101"/>
                  </a:lnTo>
                  <a:lnTo>
                    <a:pt x="1006201" y="1185988"/>
                  </a:lnTo>
                  <a:close/>
                </a:path>
                <a:path w="2127884" h="2143125">
                  <a:moveTo>
                    <a:pt x="1029224" y="1224413"/>
                  </a:moveTo>
                  <a:lnTo>
                    <a:pt x="1025136" y="1217590"/>
                  </a:lnTo>
                  <a:lnTo>
                    <a:pt x="1036030" y="1211062"/>
                  </a:lnTo>
                  <a:lnTo>
                    <a:pt x="1040333" y="1218245"/>
                  </a:lnTo>
                  <a:lnTo>
                    <a:pt x="1029224" y="1224413"/>
                  </a:lnTo>
                  <a:close/>
                </a:path>
                <a:path w="2127884" h="2143125">
                  <a:moveTo>
                    <a:pt x="1069677" y="1291926"/>
                  </a:moveTo>
                  <a:lnTo>
                    <a:pt x="1066019" y="1285821"/>
                  </a:lnTo>
                  <a:lnTo>
                    <a:pt x="1077774" y="1280730"/>
                  </a:lnTo>
                  <a:lnTo>
                    <a:pt x="1079063" y="1282886"/>
                  </a:lnTo>
                  <a:lnTo>
                    <a:pt x="1069677" y="1291926"/>
                  </a:lnTo>
                  <a:close/>
                </a:path>
                <a:path w="2127884" h="2143125">
                  <a:moveTo>
                    <a:pt x="1101522" y="1345074"/>
                  </a:moveTo>
                  <a:lnTo>
                    <a:pt x="1099371" y="1341483"/>
                  </a:lnTo>
                  <a:lnTo>
                    <a:pt x="1110910" y="1336033"/>
                  </a:lnTo>
                  <a:lnTo>
                    <a:pt x="1111769" y="1337471"/>
                  </a:lnTo>
                  <a:lnTo>
                    <a:pt x="1101522" y="1345074"/>
                  </a:lnTo>
                  <a:close/>
                </a:path>
                <a:path w="2127884" h="2143125">
                  <a:moveTo>
                    <a:pt x="1103029" y="1347588"/>
                  </a:moveTo>
                  <a:lnTo>
                    <a:pt x="1102168" y="1346152"/>
                  </a:lnTo>
                  <a:lnTo>
                    <a:pt x="1113062" y="1339624"/>
                  </a:lnTo>
                  <a:lnTo>
                    <a:pt x="1113923" y="1341061"/>
                  </a:lnTo>
                  <a:lnTo>
                    <a:pt x="1103029" y="1347588"/>
                  </a:lnTo>
                  <a:close/>
                </a:path>
                <a:path w="2127884" h="2143125">
                  <a:moveTo>
                    <a:pt x="1108623" y="1356925"/>
                  </a:moveTo>
                  <a:lnTo>
                    <a:pt x="1106041" y="1352616"/>
                  </a:lnTo>
                  <a:lnTo>
                    <a:pt x="1117796" y="1347525"/>
                  </a:lnTo>
                  <a:lnTo>
                    <a:pt x="1118870" y="1349321"/>
                  </a:lnTo>
                  <a:lnTo>
                    <a:pt x="1108623" y="1356925"/>
                  </a:lnTo>
                  <a:close/>
                </a:path>
                <a:path w="2127884" h="2143125">
                  <a:moveTo>
                    <a:pt x="1115509" y="1368417"/>
                  </a:moveTo>
                  <a:lnTo>
                    <a:pt x="1108623" y="1356925"/>
                  </a:lnTo>
                  <a:lnTo>
                    <a:pt x="1119302" y="1350039"/>
                  </a:lnTo>
                  <a:lnTo>
                    <a:pt x="1126833" y="1362607"/>
                  </a:lnTo>
                  <a:lnTo>
                    <a:pt x="1115509" y="1368417"/>
                  </a:lnTo>
                  <a:close/>
                </a:path>
                <a:path w="2127884" h="2143125">
                  <a:moveTo>
                    <a:pt x="1124761" y="1383859"/>
                  </a:moveTo>
                  <a:lnTo>
                    <a:pt x="1120673" y="1377035"/>
                  </a:lnTo>
                  <a:lnTo>
                    <a:pt x="1130061" y="1367994"/>
                  </a:lnTo>
                  <a:lnTo>
                    <a:pt x="1135008" y="1376255"/>
                  </a:lnTo>
                  <a:lnTo>
                    <a:pt x="1124761" y="1383859"/>
                  </a:lnTo>
                  <a:close/>
                </a:path>
                <a:path w="2127884" h="2143125">
                  <a:moveTo>
                    <a:pt x="1130571" y="1393555"/>
                  </a:moveTo>
                  <a:lnTo>
                    <a:pt x="1128419" y="1389964"/>
                  </a:lnTo>
                  <a:lnTo>
                    <a:pt x="1138453" y="1382000"/>
                  </a:lnTo>
                  <a:lnTo>
                    <a:pt x="1141680" y="1387386"/>
                  </a:lnTo>
                  <a:lnTo>
                    <a:pt x="1130571" y="1393555"/>
                  </a:lnTo>
                  <a:close/>
                </a:path>
                <a:path w="2127884" h="2143125">
                  <a:moveTo>
                    <a:pt x="1144772" y="1417256"/>
                  </a:moveTo>
                  <a:lnTo>
                    <a:pt x="1140684" y="1410433"/>
                  </a:lnTo>
                  <a:lnTo>
                    <a:pt x="1150932" y="1402828"/>
                  </a:lnTo>
                  <a:lnTo>
                    <a:pt x="1152868" y="1406062"/>
                  </a:lnTo>
                  <a:lnTo>
                    <a:pt x="1144772" y="1417256"/>
                  </a:lnTo>
                  <a:close/>
                </a:path>
                <a:path w="2127884" h="2143125">
                  <a:moveTo>
                    <a:pt x="1148700" y="1420253"/>
                  </a:moveTo>
                  <a:lnTo>
                    <a:pt x="1152490" y="1414096"/>
                  </a:lnTo>
                  <a:lnTo>
                    <a:pt x="1156312" y="1411806"/>
                  </a:lnTo>
                  <a:lnTo>
                    <a:pt x="1156630" y="1412340"/>
                  </a:lnTo>
                  <a:lnTo>
                    <a:pt x="1148700" y="1420253"/>
                  </a:lnTo>
                  <a:close/>
                </a:path>
                <a:path w="2127884" h="2143125">
                  <a:moveTo>
                    <a:pt x="1153164" y="1431261"/>
                  </a:moveTo>
                  <a:lnTo>
                    <a:pt x="1148645" y="1423720"/>
                  </a:lnTo>
                  <a:lnTo>
                    <a:pt x="1160185" y="1418270"/>
                  </a:lnTo>
                  <a:lnTo>
                    <a:pt x="1163626" y="1424017"/>
                  </a:lnTo>
                  <a:lnTo>
                    <a:pt x="1153164" y="1431261"/>
                  </a:lnTo>
                  <a:close/>
                </a:path>
                <a:path w="2127884" h="2143125">
                  <a:moveTo>
                    <a:pt x="1157252" y="1438084"/>
                  </a:moveTo>
                  <a:lnTo>
                    <a:pt x="1154886" y="1434134"/>
                  </a:lnTo>
                  <a:lnTo>
                    <a:pt x="1165995" y="1427966"/>
                  </a:lnTo>
                  <a:lnTo>
                    <a:pt x="1168146" y="1431557"/>
                  </a:lnTo>
                  <a:lnTo>
                    <a:pt x="1157252" y="1438084"/>
                  </a:lnTo>
                  <a:close/>
                </a:path>
                <a:path w="2127884" h="2143125">
                  <a:moveTo>
                    <a:pt x="1157684" y="1438804"/>
                  </a:moveTo>
                  <a:lnTo>
                    <a:pt x="1168362" y="1431916"/>
                  </a:lnTo>
                  <a:lnTo>
                    <a:pt x="1169008" y="1432995"/>
                  </a:lnTo>
                  <a:lnTo>
                    <a:pt x="1157684" y="1438804"/>
                  </a:lnTo>
                  <a:close/>
                </a:path>
                <a:path w="2127884" h="2143125">
                  <a:moveTo>
                    <a:pt x="1161772" y="1445627"/>
                  </a:moveTo>
                  <a:lnTo>
                    <a:pt x="1161126" y="1444550"/>
                  </a:lnTo>
                  <a:lnTo>
                    <a:pt x="1172020" y="1438022"/>
                  </a:lnTo>
                  <a:lnTo>
                    <a:pt x="1172666" y="1439100"/>
                  </a:lnTo>
                  <a:lnTo>
                    <a:pt x="1161772" y="1445627"/>
                  </a:lnTo>
                  <a:close/>
                </a:path>
                <a:path w="2127884" h="2143125">
                  <a:moveTo>
                    <a:pt x="1161987" y="1445986"/>
                  </a:moveTo>
                  <a:lnTo>
                    <a:pt x="1161772" y="1445627"/>
                  </a:lnTo>
                  <a:lnTo>
                    <a:pt x="1172666" y="1439100"/>
                  </a:lnTo>
                  <a:lnTo>
                    <a:pt x="1161987" y="1445986"/>
                  </a:lnTo>
                  <a:close/>
                </a:path>
                <a:path w="2127884" h="2143125">
                  <a:moveTo>
                    <a:pt x="1165430" y="1451732"/>
                  </a:moveTo>
                  <a:lnTo>
                    <a:pt x="1163493" y="1448500"/>
                  </a:lnTo>
                  <a:lnTo>
                    <a:pt x="1174603" y="1442332"/>
                  </a:lnTo>
                  <a:lnTo>
                    <a:pt x="1176754" y="1445922"/>
                  </a:lnTo>
                  <a:lnTo>
                    <a:pt x="1165430" y="1451732"/>
                  </a:lnTo>
                  <a:close/>
                </a:path>
                <a:path w="2127884" h="2143125">
                  <a:moveTo>
                    <a:pt x="1176187" y="1469685"/>
                  </a:moveTo>
                  <a:lnTo>
                    <a:pt x="1169518" y="1458554"/>
                  </a:lnTo>
                  <a:lnTo>
                    <a:pt x="1179981" y="1451309"/>
                  </a:lnTo>
                  <a:lnTo>
                    <a:pt x="1185143" y="1459927"/>
                  </a:lnTo>
                  <a:lnTo>
                    <a:pt x="1176187" y="1469685"/>
                  </a:lnTo>
                  <a:close/>
                </a:path>
                <a:path w="2127884" h="2143125">
                  <a:moveTo>
                    <a:pt x="1223095" y="1547971"/>
                  </a:moveTo>
                  <a:lnTo>
                    <a:pt x="1216640" y="1537198"/>
                  </a:lnTo>
                  <a:lnTo>
                    <a:pt x="1228825" y="1532825"/>
                  </a:lnTo>
                  <a:lnTo>
                    <a:pt x="1234204" y="1541803"/>
                  </a:lnTo>
                  <a:lnTo>
                    <a:pt x="1223095" y="1547971"/>
                  </a:lnTo>
                  <a:close/>
                </a:path>
                <a:path w="2127884" h="2143125">
                  <a:moveTo>
                    <a:pt x="1231057" y="1561260"/>
                  </a:moveTo>
                  <a:lnTo>
                    <a:pt x="1230626" y="1560541"/>
                  </a:lnTo>
                  <a:lnTo>
                    <a:pt x="1238938" y="1549704"/>
                  </a:lnTo>
                  <a:lnTo>
                    <a:pt x="1241734" y="1554374"/>
                  </a:lnTo>
                  <a:lnTo>
                    <a:pt x="1231057" y="1561260"/>
                  </a:lnTo>
                  <a:close/>
                </a:path>
                <a:path w="2127884" h="2143125">
                  <a:moveTo>
                    <a:pt x="1232993" y="1564491"/>
                  </a:moveTo>
                  <a:lnTo>
                    <a:pt x="1231272" y="1561619"/>
                  </a:lnTo>
                  <a:lnTo>
                    <a:pt x="1242166" y="1555091"/>
                  </a:lnTo>
                  <a:lnTo>
                    <a:pt x="1243455" y="1557246"/>
                  </a:lnTo>
                  <a:lnTo>
                    <a:pt x="1232993" y="1564491"/>
                  </a:lnTo>
                  <a:close/>
                </a:path>
                <a:path w="2127884" h="2143125">
                  <a:moveTo>
                    <a:pt x="1250207" y="1593220"/>
                  </a:moveTo>
                  <a:lnTo>
                    <a:pt x="1247625" y="1588910"/>
                  </a:lnTo>
                  <a:lnTo>
                    <a:pt x="1257228" y="1580228"/>
                  </a:lnTo>
                  <a:lnTo>
                    <a:pt x="1261532" y="1587411"/>
                  </a:lnTo>
                  <a:lnTo>
                    <a:pt x="1250207" y="1593220"/>
                  </a:lnTo>
                  <a:close/>
                </a:path>
                <a:path w="2127884" h="2143125">
                  <a:moveTo>
                    <a:pt x="1145418" y="1418333"/>
                  </a:moveTo>
                  <a:lnTo>
                    <a:pt x="1144987" y="1417615"/>
                  </a:lnTo>
                  <a:lnTo>
                    <a:pt x="1152786" y="1413614"/>
                  </a:lnTo>
                  <a:lnTo>
                    <a:pt x="1152490" y="1414096"/>
                  </a:lnTo>
                  <a:lnTo>
                    <a:pt x="1145418" y="1418333"/>
                  </a:lnTo>
                  <a:close/>
                </a:path>
                <a:path w="2127884" h="2143125">
                  <a:moveTo>
                    <a:pt x="1144515" y="1424430"/>
                  </a:moveTo>
                  <a:lnTo>
                    <a:pt x="1148700" y="1420253"/>
                  </a:lnTo>
                  <a:lnTo>
                    <a:pt x="1146874" y="1423220"/>
                  </a:lnTo>
                  <a:lnTo>
                    <a:pt x="1144515" y="1424430"/>
                  </a:lnTo>
                  <a:close/>
                </a:path>
                <a:path w="2127884" h="2143125">
                  <a:moveTo>
                    <a:pt x="780563" y="834122"/>
                  </a:moveTo>
                  <a:lnTo>
                    <a:pt x="773462" y="822272"/>
                  </a:lnTo>
                  <a:lnTo>
                    <a:pt x="785647" y="817899"/>
                  </a:lnTo>
                  <a:lnTo>
                    <a:pt x="791457" y="827595"/>
                  </a:lnTo>
                  <a:lnTo>
                    <a:pt x="780563" y="834122"/>
                  </a:lnTo>
                  <a:close/>
                </a:path>
                <a:path w="2127884" h="2143125">
                  <a:moveTo>
                    <a:pt x="786453" y="868661"/>
                  </a:moveTo>
                  <a:lnTo>
                    <a:pt x="775479" y="850346"/>
                  </a:lnTo>
                  <a:lnTo>
                    <a:pt x="797267" y="837291"/>
                  </a:lnTo>
                  <a:lnTo>
                    <a:pt x="804583" y="849501"/>
                  </a:lnTo>
                  <a:lnTo>
                    <a:pt x="793689" y="856028"/>
                  </a:lnTo>
                  <a:lnTo>
                    <a:pt x="797562" y="862492"/>
                  </a:lnTo>
                  <a:lnTo>
                    <a:pt x="786453" y="868661"/>
                  </a:lnTo>
                  <a:close/>
                </a:path>
                <a:path w="2127884" h="2143125">
                  <a:moveTo>
                    <a:pt x="796486" y="860697"/>
                  </a:moveTo>
                  <a:lnTo>
                    <a:pt x="794765" y="857824"/>
                  </a:lnTo>
                  <a:lnTo>
                    <a:pt x="805659" y="851296"/>
                  </a:lnTo>
                  <a:lnTo>
                    <a:pt x="807380" y="854169"/>
                  </a:lnTo>
                  <a:lnTo>
                    <a:pt x="796486" y="860697"/>
                  </a:lnTo>
                  <a:close/>
                </a:path>
                <a:path w="2127884" h="2143125">
                  <a:moveTo>
                    <a:pt x="799498" y="865724"/>
                  </a:moveTo>
                  <a:lnTo>
                    <a:pt x="798423" y="863929"/>
                  </a:lnTo>
                  <a:lnTo>
                    <a:pt x="809747" y="858119"/>
                  </a:lnTo>
                  <a:lnTo>
                    <a:pt x="809962" y="858478"/>
                  </a:lnTo>
                  <a:lnTo>
                    <a:pt x="799498" y="865724"/>
                  </a:lnTo>
                  <a:close/>
                </a:path>
                <a:path w="2127884" h="2143125">
                  <a:moveTo>
                    <a:pt x="805524" y="875780"/>
                  </a:moveTo>
                  <a:lnTo>
                    <a:pt x="799929" y="866442"/>
                  </a:lnTo>
                  <a:lnTo>
                    <a:pt x="811038" y="860274"/>
                  </a:lnTo>
                  <a:lnTo>
                    <a:pt x="816418" y="869252"/>
                  </a:lnTo>
                  <a:lnTo>
                    <a:pt x="805524" y="875780"/>
                  </a:lnTo>
                  <a:close/>
                </a:path>
                <a:path w="2127884" h="2143125">
                  <a:moveTo>
                    <a:pt x="822522" y="904149"/>
                  </a:moveTo>
                  <a:lnTo>
                    <a:pt x="821016" y="901635"/>
                  </a:lnTo>
                  <a:lnTo>
                    <a:pt x="832340" y="895826"/>
                  </a:lnTo>
                  <a:lnTo>
                    <a:pt x="832986" y="896903"/>
                  </a:lnTo>
                  <a:lnTo>
                    <a:pt x="822522" y="904149"/>
                  </a:lnTo>
                  <a:close/>
                </a:path>
                <a:path w="2127884" h="2143125">
                  <a:moveTo>
                    <a:pt x="827901" y="913127"/>
                  </a:moveTo>
                  <a:lnTo>
                    <a:pt x="826180" y="910254"/>
                  </a:lnTo>
                  <a:lnTo>
                    <a:pt x="837074" y="903727"/>
                  </a:lnTo>
                  <a:lnTo>
                    <a:pt x="838365" y="905881"/>
                  </a:lnTo>
                  <a:lnTo>
                    <a:pt x="827901" y="913127"/>
                  </a:lnTo>
                  <a:close/>
                </a:path>
                <a:path w="2127884" h="2143125">
                  <a:moveTo>
                    <a:pt x="832635" y="921027"/>
                  </a:moveTo>
                  <a:lnTo>
                    <a:pt x="828547" y="914204"/>
                  </a:lnTo>
                  <a:lnTo>
                    <a:pt x="840947" y="910191"/>
                  </a:lnTo>
                  <a:lnTo>
                    <a:pt x="843529" y="914500"/>
                  </a:lnTo>
                  <a:lnTo>
                    <a:pt x="832635" y="921027"/>
                  </a:lnTo>
                  <a:close/>
                </a:path>
                <a:path w="2127884" h="2143125">
                  <a:moveTo>
                    <a:pt x="860608" y="967712"/>
                  </a:moveTo>
                  <a:lnTo>
                    <a:pt x="856089" y="960171"/>
                  </a:lnTo>
                  <a:lnTo>
                    <a:pt x="866983" y="953643"/>
                  </a:lnTo>
                  <a:lnTo>
                    <a:pt x="871502" y="961184"/>
                  </a:lnTo>
                  <a:lnTo>
                    <a:pt x="860608" y="967712"/>
                  </a:lnTo>
                  <a:close/>
                </a:path>
                <a:path w="2127884" h="2143125">
                  <a:moveTo>
                    <a:pt x="919781" y="1066468"/>
                  </a:moveTo>
                  <a:lnTo>
                    <a:pt x="917629" y="1062876"/>
                  </a:lnTo>
                  <a:lnTo>
                    <a:pt x="928308" y="1055990"/>
                  </a:lnTo>
                  <a:lnTo>
                    <a:pt x="930029" y="1058863"/>
                  </a:lnTo>
                  <a:lnTo>
                    <a:pt x="919781" y="1066468"/>
                  </a:lnTo>
                  <a:close/>
                </a:path>
                <a:path w="2127884" h="2143125">
                  <a:moveTo>
                    <a:pt x="920211" y="1067186"/>
                  </a:moveTo>
                  <a:lnTo>
                    <a:pt x="919996" y="1066827"/>
                  </a:lnTo>
                  <a:lnTo>
                    <a:pt x="931105" y="1060658"/>
                  </a:lnTo>
                  <a:lnTo>
                    <a:pt x="920211" y="1067186"/>
                  </a:lnTo>
                  <a:close/>
                </a:path>
                <a:path w="2127884" h="2143125">
                  <a:moveTo>
                    <a:pt x="930324" y="1084064"/>
                  </a:moveTo>
                  <a:lnTo>
                    <a:pt x="921717" y="1069700"/>
                  </a:lnTo>
                  <a:lnTo>
                    <a:pt x="933257" y="1064249"/>
                  </a:lnTo>
                  <a:lnTo>
                    <a:pt x="941218" y="1077536"/>
                  </a:lnTo>
                  <a:lnTo>
                    <a:pt x="930324" y="1084064"/>
                  </a:lnTo>
                  <a:close/>
                </a:path>
                <a:path w="2127884" h="2143125">
                  <a:moveTo>
                    <a:pt x="938286" y="1097351"/>
                  </a:moveTo>
                  <a:lnTo>
                    <a:pt x="936780" y="1094836"/>
                  </a:lnTo>
                  <a:lnTo>
                    <a:pt x="943155" y="1080769"/>
                  </a:lnTo>
                  <a:lnTo>
                    <a:pt x="947889" y="1088669"/>
                  </a:lnTo>
                  <a:lnTo>
                    <a:pt x="938286" y="1097351"/>
                  </a:lnTo>
                  <a:close/>
                </a:path>
                <a:path w="2127884" h="2143125">
                  <a:moveTo>
                    <a:pt x="944145" y="1103601"/>
                  </a:moveTo>
                  <a:lnTo>
                    <a:pt x="952192" y="1095851"/>
                  </a:lnTo>
                  <a:lnTo>
                    <a:pt x="953483" y="1098006"/>
                  </a:lnTo>
                  <a:lnTo>
                    <a:pt x="944145" y="1103601"/>
                  </a:lnTo>
                  <a:close/>
                </a:path>
                <a:path w="2127884" h="2143125">
                  <a:moveTo>
                    <a:pt x="933631" y="1114293"/>
                  </a:moveTo>
                  <a:lnTo>
                    <a:pt x="923088" y="1096697"/>
                  </a:lnTo>
                  <a:lnTo>
                    <a:pt x="934197" y="1090528"/>
                  </a:lnTo>
                  <a:lnTo>
                    <a:pt x="942804" y="1104892"/>
                  </a:lnTo>
                  <a:lnTo>
                    <a:pt x="943526" y="1104197"/>
                  </a:lnTo>
                  <a:lnTo>
                    <a:pt x="954774" y="1100161"/>
                  </a:lnTo>
                  <a:lnTo>
                    <a:pt x="944302" y="1107412"/>
                  </a:lnTo>
                  <a:lnTo>
                    <a:pt x="933631" y="1114293"/>
                  </a:lnTo>
                  <a:close/>
                </a:path>
                <a:path w="2127884" h="2143125">
                  <a:moveTo>
                    <a:pt x="947538" y="1112793"/>
                  </a:moveTo>
                  <a:lnTo>
                    <a:pt x="946247" y="1110638"/>
                  </a:lnTo>
                  <a:lnTo>
                    <a:pt x="956495" y="1103033"/>
                  </a:lnTo>
                  <a:lnTo>
                    <a:pt x="958647" y="1106625"/>
                  </a:lnTo>
                  <a:lnTo>
                    <a:pt x="947538" y="1112793"/>
                  </a:lnTo>
                  <a:close/>
                </a:path>
                <a:path w="2127884" h="2143125">
                  <a:moveTo>
                    <a:pt x="958082" y="1130390"/>
                  </a:moveTo>
                  <a:lnTo>
                    <a:pt x="948183" y="1113870"/>
                  </a:lnTo>
                  <a:lnTo>
                    <a:pt x="958647" y="1106625"/>
                  </a:lnTo>
                  <a:lnTo>
                    <a:pt x="969836" y="1125299"/>
                  </a:lnTo>
                  <a:lnTo>
                    <a:pt x="958082" y="1130390"/>
                  </a:lnTo>
                  <a:close/>
                </a:path>
                <a:path w="2127884" h="2143125">
                  <a:moveTo>
                    <a:pt x="963461" y="1139367"/>
                  </a:moveTo>
                  <a:lnTo>
                    <a:pt x="961095" y="1135416"/>
                  </a:lnTo>
                  <a:lnTo>
                    <a:pt x="969836" y="1125299"/>
                  </a:lnTo>
                  <a:lnTo>
                    <a:pt x="974355" y="1132840"/>
                  </a:lnTo>
                  <a:lnTo>
                    <a:pt x="963461" y="1139367"/>
                  </a:lnTo>
                  <a:close/>
                </a:path>
                <a:path w="2127884" h="2143125">
                  <a:moveTo>
                    <a:pt x="967334" y="1145831"/>
                  </a:moveTo>
                  <a:lnTo>
                    <a:pt x="964321" y="1140804"/>
                  </a:lnTo>
                  <a:lnTo>
                    <a:pt x="975431" y="1134635"/>
                  </a:lnTo>
                  <a:lnTo>
                    <a:pt x="978443" y="1139663"/>
                  </a:lnTo>
                  <a:lnTo>
                    <a:pt x="967334" y="1145831"/>
                  </a:lnTo>
                  <a:close/>
                </a:path>
                <a:path w="2127884" h="2143125">
                  <a:moveTo>
                    <a:pt x="972068" y="1153732"/>
                  </a:moveTo>
                  <a:lnTo>
                    <a:pt x="969055" y="1148704"/>
                  </a:lnTo>
                  <a:lnTo>
                    <a:pt x="980595" y="1143254"/>
                  </a:lnTo>
                  <a:lnTo>
                    <a:pt x="982747" y="1146845"/>
                  </a:lnTo>
                  <a:lnTo>
                    <a:pt x="972068" y="1153732"/>
                  </a:lnTo>
                  <a:close/>
                </a:path>
                <a:path w="2127884" h="2143125">
                  <a:moveTo>
                    <a:pt x="977447" y="1162710"/>
                  </a:moveTo>
                  <a:lnTo>
                    <a:pt x="974219" y="1157323"/>
                  </a:lnTo>
                  <a:lnTo>
                    <a:pt x="985544" y="1151513"/>
                  </a:lnTo>
                  <a:lnTo>
                    <a:pt x="988772" y="1156900"/>
                  </a:lnTo>
                  <a:lnTo>
                    <a:pt x="977447" y="1162710"/>
                  </a:lnTo>
                  <a:close/>
                </a:path>
                <a:path w="2127884" h="2143125">
                  <a:moveTo>
                    <a:pt x="981751" y="1169892"/>
                  </a:moveTo>
                  <a:lnTo>
                    <a:pt x="979600" y="1166300"/>
                  </a:lnTo>
                  <a:lnTo>
                    <a:pt x="989417" y="1157978"/>
                  </a:lnTo>
                  <a:lnTo>
                    <a:pt x="992214" y="1162646"/>
                  </a:lnTo>
                  <a:lnTo>
                    <a:pt x="981751" y="1169892"/>
                  </a:lnTo>
                  <a:close/>
                </a:path>
                <a:path w="2127884" h="2143125">
                  <a:moveTo>
                    <a:pt x="986269" y="1177433"/>
                  </a:moveTo>
                  <a:lnTo>
                    <a:pt x="984333" y="1174201"/>
                  </a:lnTo>
                  <a:lnTo>
                    <a:pt x="995227" y="1167673"/>
                  </a:lnTo>
                  <a:lnTo>
                    <a:pt x="997163" y="1170905"/>
                  </a:lnTo>
                  <a:lnTo>
                    <a:pt x="986269" y="1177433"/>
                  </a:lnTo>
                  <a:close/>
                </a:path>
                <a:path w="2127884" h="2143125">
                  <a:moveTo>
                    <a:pt x="989712" y="1183179"/>
                  </a:moveTo>
                  <a:lnTo>
                    <a:pt x="986484" y="1177792"/>
                  </a:lnTo>
                  <a:lnTo>
                    <a:pt x="997163" y="1170906"/>
                  </a:lnTo>
                  <a:lnTo>
                    <a:pt x="1000606" y="1176651"/>
                  </a:lnTo>
                  <a:lnTo>
                    <a:pt x="989712" y="1183179"/>
                  </a:lnTo>
                  <a:close/>
                </a:path>
                <a:path w="2127884" h="2143125">
                  <a:moveTo>
                    <a:pt x="1002193" y="1182045"/>
                  </a:moveTo>
                  <a:lnTo>
                    <a:pt x="1003403" y="1181320"/>
                  </a:lnTo>
                  <a:lnTo>
                    <a:pt x="1003618" y="1181679"/>
                  </a:lnTo>
                  <a:lnTo>
                    <a:pt x="1002193" y="1182045"/>
                  </a:lnTo>
                  <a:close/>
                </a:path>
                <a:path w="2127884" h="2143125">
                  <a:moveTo>
                    <a:pt x="1049395" y="1307495"/>
                  </a:moveTo>
                  <a:lnTo>
                    <a:pt x="1046382" y="1302467"/>
                  </a:lnTo>
                  <a:lnTo>
                    <a:pt x="1060095" y="1294375"/>
                  </a:lnTo>
                  <a:lnTo>
                    <a:pt x="1068386" y="1289771"/>
                  </a:lnTo>
                  <a:lnTo>
                    <a:pt x="1069246" y="1291208"/>
                  </a:lnTo>
                  <a:lnTo>
                    <a:pt x="1057492" y="1296299"/>
                  </a:lnTo>
                  <a:lnTo>
                    <a:pt x="1060719" y="1301686"/>
                  </a:lnTo>
                  <a:lnTo>
                    <a:pt x="1049395" y="1307495"/>
                  </a:lnTo>
                  <a:close/>
                </a:path>
                <a:path w="2127884" h="2143125">
                  <a:moveTo>
                    <a:pt x="1060504" y="1301327"/>
                  </a:moveTo>
                  <a:lnTo>
                    <a:pt x="1059643" y="1299890"/>
                  </a:lnTo>
                  <a:lnTo>
                    <a:pt x="1070537" y="1293362"/>
                  </a:lnTo>
                  <a:lnTo>
                    <a:pt x="1071183" y="1294440"/>
                  </a:lnTo>
                  <a:lnTo>
                    <a:pt x="1060504" y="1301327"/>
                  </a:lnTo>
                  <a:close/>
                </a:path>
                <a:path w="2127884" h="2143125">
                  <a:moveTo>
                    <a:pt x="1088692" y="1348370"/>
                  </a:moveTo>
                  <a:lnTo>
                    <a:pt x="1085679" y="1343342"/>
                  </a:lnTo>
                  <a:lnTo>
                    <a:pt x="1097004" y="1337533"/>
                  </a:lnTo>
                  <a:lnTo>
                    <a:pt x="1099586" y="1341843"/>
                  </a:lnTo>
                  <a:lnTo>
                    <a:pt x="1088692" y="1348370"/>
                  </a:lnTo>
                  <a:close/>
                </a:path>
                <a:path w="2127884" h="2143125">
                  <a:moveTo>
                    <a:pt x="1093641" y="1356630"/>
                  </a:moveTo>
                  <a:lnTo>
                    <a:pt x="1091059" y="1352320"/>
                  </a:lnTo>
                  <a:lnTo>
                    <a:pt x="1101738" y="1345434"/>
                  </a:lnTo>
                  <a:lnTo>
                    <a:pt x="1104535" y="1350102"/>
                  </a:lnTo>
                  <a:lnTo>
                    <a:pt x="1093641" y="1356630"/>
                  </a:lnTo>
                  <a:close/>
                </a:path>
                <a:path w="2127884" h="2143125">
                  <a:moveTo>
                    <a:pt x="1099235" y="1365966"/>
                  </a:moveTo>
                  <a:lnTo>
                    <a:pt x="1096869" y="1362016"/>
                  </a:lnTo>
                  <a:lnTo>
                    <a:pt x="1106902" y="1354052"/>
                  </a:lnTo>
                  <a:lnTo>
                    <a:pt x="1109484" y="1358362"/>
                  </a:lnTo>
                  <a:lnTo>
                    <a:pt x="1099235" y="1365966"/>
                  </a:lnTo>
                  <a:close/>
                </a:path>
                <a:path w="2127884" h="2143125">
                  <a:moveTo>
                    <a:pt x="1100742" y="1368480"/>
                  </a:moveTo>
                  <a:lnTo>
                    <a:pt x="1100311" y="1367762"/>
                  </a:lnTo>
                  <a:lnTo>
                    <a:pt x="1110990" y="1360876"/>
                  </a:lnTo>
                  <a:lnTo>
                    <a:pt x="1111636" y="1361953"/>
                  </a:lnTo>
                  <a:lnTo>
                    <a:pt x="1100742" y="1368480"/>
                  </a:lnTo>
                  <a:close/>
                </a:path>
                <a:path w="2127884" h="2143125">
                  <a:moveTo>
                    <a:pt x="1106121" y="1377458"/>
                  </a:moveTo>
                  <a:lnTo>
                    <a:pt x="1102033" y="1370635"/>
                  </a:lnTo>
                  <a:lnTo>
                    <a:pt x="1112281" y="1363030"/>
                  </a:lnTo>
                  <a:lnTo>
                    <a:pt x="1117015" y="1370931"/>
                  </a:lnTo>
                  <a:lnTo>
                    <a:pt x="1106121" y="1377458"/>
                  </a:lnTo>
                  <a:close/>
                </a:path>
                <a:path w="2127884" h="2143125">
                  <a:moveTo>
                    <a:pt x="1107627" y="1379972"/>
                  </a:moveTo>
                  <a:lnTo>
                    <a:pt x="1106336" y="1377817"/>
                  </a:lnTo>
                  <a:lnTo>
                    <a:pt x="1117660" y="1372008"/>
                  </a:lnTo>
                  <a:lnTo>
                    <a:pt x="1119382" y="1374881"/>
                  </a:lnTo>
                  <a:lnTo>
                    <a:pt x="1107627" y="1379972"/>
                  </a:lnTo>
                  <a:close/>
                </a:path>
                <a:path w="2127884" h="2143125">
                  <a:moveTo>
                    <a:pt x="1110855" y="1385358"/>
                  </a:moveTo>
                  <a:lnTo>
                    <a:pt x="1108703" y="1381767"/>
                  </a:lnTo>
                  <a:lnTo>
                    <a:pt x="1119382" y="1374881"/>
                  </a:lnTo>
                  <a:lnTo>
                    <a:pt x="1119812" y="1375599"/>
                  </a:lnTo>
                  <a:lnTo>
                    <a:pt x="1110855" y="1385358"/>
                  </a:lnTo>
                  <a:close/>
                </a:path>
                <a:path w="2127884" h="2143125">
                  <a:moveTo>
                    <a:pt x="1120538" y="1401519"/>
                  </a:moveTo>
                  <a:lnTo>
                    <a:pt x="1112146" y="1387513"/>
                  </a:lnTo>
                  <a:lnTo>
                    <a:pt x="1123255" y="1381345"/>
                  </a:lnTo>
                  <a:lnTo>
                    <a:pt x="1132077" y="1396069"/>
                  </a:lnTo>
                  <a:lnTo>
                    <a:pt x="1120538" y="1401519"/>
                  </a:lnTo>
                  <a:close/>
                </a:path>
                <a:path w="2127884" h="2143125">
                  <a:moveTo>
                    <a:pt x="1123765" y="1406905"/>
                  </a:moveTo>
                  <a:lnTo>
                    <a:pt x="1122689" y="1405110"/>
                  </a:lnTo>
                  <a:lnTo>
                    <a:pt x="1133583" y="1398582"/>
                  </a:lnTo>
                  <a:lnTo>
                    <a:pt x="1134659" y="1400378"/>
                  </a:lnTo>
                  <a:lnTo>
                    <a:pt x="1123765" y="1406905"/>
                  </a:lnTo>
                  <a:close/>
                </a:path>
                <a:path w="2127884" h="2143125">
                  <a:moveTo>
                    <a:pt x="1134739" y="1425220"/>
                  </a:moveTo>
                  <a:lnTo>
                    <a:pt x="1132588" y="1421628"/>
                  </a:lnTo>
                  <a:lnTo>
                    <a:pt x="1142405" y="1413306"/>
                  </a:lnTo>
                  <a:lnTo>
                    <a:pt x="1146279" y="1419770"/>
                  </a:lnTo>
                  <a:lnTo>
                    <a:pt x="1134739" y="1425220"/>
                  </a:lnTo>
                  <a:close/>
                </a:path>
                <a:path w="2127884" h="2143125">
                  <a:moveTo>
                    <a:pt x="1136676" y="1428451"/>
                  </a:moveTo>
                  <a:lnTo>
                    <a:pt x="1146494" y="1420129"/>
                  </a:lnTo>
                  <a:lnTo>
                    <a:pt x="1147366" y="1421585"/>
                  </a:lnTo>
                  <a:lnTo>
                    <a:pt x="1144515" y="1424430"/>
                  </a:lnTo>
                  <a:lnTo>
                    <a:pt x="1136676" y="1428451"/>
                  </a:lnTo>
                  <a:close/>
                </a:path>
                <a:path w="2127884" h="2143125">
                  <a:moveTo>
                    <a:pt x="1146874" y="1423220"/>
                  </a:moveTo>
                  <a:lnTo>
                    <a:pt x="1147620" y="1422008"/>
                  </a:lnTo>
                  <a:lnTo>
                    <a:pt x="1148000" y="1422642"/>
                  </a:lnTo>
                  <a:lnTo>
                    <a:pt x="1146874" y="1423220"/>
                  </a:lnTo>
                  <a:close/>
                </a:path>
                <a:path w="2127884" h="2143125">
                  <a:moveTo>
                    <a:pt x="1131591" y="1444676"/>
                  </a:moveTo>
                  <a:lnTo>
                    <a:pt x="1128579" y="1439648"/>
                  </a:lnTo>
                  <a:lnTo>
                    <a:pt x="1139473" y="1433120"/>
                  </a:lnTo>
                  <a:lnTo>
                    <a:pt x="1140118" y="1434198"/>
                  </a:lnTo>
                  <a:lnTo>
                    <a:pt x="1142021" y="1431105"/>
                  </a:lnTo>
                  <a:lnTo>
                    <a:pt x="1150152" y="1426234"/>
                  </a:lnTo>
                  <a:lnTo>
                    <a:pt x="1154670" y="1433775"/>
                  </a:lnTo>
                  <a:lnTo>
                    <a:pt x="1142486" y="1438148"/>
                  </a:lnTo>
                  <a:lnTo>
                    <a:pt x="1131591" y="1444676"/>
                  </a:lnTo>
                  <a:close/>
                </a:path>
                <a:path w="2127884" h="2143125">
                  <a:moveTo>
                    <a:pt x="1149372" y="1449641"/>
                  </a:moveTo>
                  <a:lnTo>
                    <a:pt x="1145067" y="1442457"/>
                  </a:lnTo>
                  <a:lnTo>
                    <a:pt x="1155746" y="1435571"/>
                  </a:lnTo>
                  <a:lnTo>
                    <a:pt x="1160481" y="1443473"/>
                  </a:lnTo>
                  <a:lnTo>
                    <a:pt x="1149372" y="1449641"/>
                  </a:lnTo>
                  <a:close/>
                </a:path>
                <a:path w="2127884" h="2143125">
                  <a:moveTo>
                    <a:pt x="1154966" y="1458978"/>
                  </a:moveTo>
                  <a:lnTo>
                    <a:pt x="1153891" y="1457181"/>
                  </a:lnTo>
                  <a:lnTo>
                    <a:pt x="1163493" y="1448500"/>
                  </a:lnTo>
                  <a:lnTo>
                    <a:pt x="1165430" y="1451732"/>
                  </a:lnTo>
                  <a:lnTo>
                    <a:pt x="1154966" y="1458978"/>
                  </a:lnTo>
                  <a:close/>
                </a:path>
                <a:path w="2127884" h="2143125">
                  <a:moveTo>
                    <a:pt x="1156902" y="1462210"/>
                  </a:moveTo>
                  <a:lnTo>
                    <a:pt x="1155612" y="1460055"/>
                  </a:lnTo>
                  <a:lnTo>
                    <a:pt x="1166291" y="1453169"/>
                  </a:lnTo>
                  <a:lnTo>
                    <a:pt x="1167797" y="1455682"/>
                  </a:lnTo>
                  <a:lnTo>
                    <a:pt x="1156902" y="1462210"/>
                  </a:lnTo>
                  <a:close/>
                </a:path>
                <a:path w="2127884" h="2143125">
                  <a:moveTo>
                    <a:pt x="1166584" y="1478367"/>
                  </a:moveTo>
                  <a:lnTo>
                    <a:pt x="1159054" y="1465800"/>
                  </a:lnTo>
                  <a:lnTo>
                    <a:pt x="1170378" y="1459991"/>
                  </a:lnTo>
                  <a:lnTo>
                    <a:pt x="1177478" y="1471839"/>
                  </a:lnTo>
                  <a:lnTo>
                    <a:pt x="1166584" y="1478367"/>
                  </a:lnTo>
                  <a:close/>
                </a:path>
                <a:path w="2127884" h="2143125">
                  <a:moveTo>
                    <a:pt x="1168090" y="1480881"/>
                  </a:moveTo>
                  <a:lnTo>
                    <a:pt x="1167229" y="1479444"/>
                  </a:lnTo>
                  <a:lnTo>
                    <a:pt x="1178123" y="1472917"/>
                  </a:lnTo>
                  <a:lnTo>
                    <a:pt x="1178984" y="1474353"/>
                  </a:lnTo>
                  <a:lnTo>
                    <a:pt x="1168090" y="1480881"/>
                  </a:lnTo>
                  <a:close/>
                </a:path>
                <a:path w="2127884" h="2143125">
                  <a:moveTo>
                    <a:pt x="1216290" y="1561324"/>
                  </a:moveTo>
                  <a:lnTo>
                    <a:pt x="1208758" y="1548754"/>
                  </a:lnTo>
                  <a:lnTo>
                    <a:pt x="1219437" y="1541867"/>
                  </a:lnTo>
                  <a:lnTo>
                    <a:pt x="1226754" y="1554078"/>
                  </a:lnTo>
                  <a:lnTo>
                    <a:pt x="1216290" y="1561324"/>
                  </a:lnTo>
                  <a:close/>
                </a:path>
                <a:path w="2127884" h="2143125">
                  <a:moveTo>
                    <a:pt x="1220593" y="1568505"/>
                  </a:moveTo>
                  <a:lnTo>
                    <a:pt x="1218441" y="1564914"/>
                  </a:lnTo>
                  <a:lnTo>
                    <a:pt x="1228690" y="1557309"/>
                  </a:lnTo>
                  <a:lnTo>
                    <a:pt x="1229980" y="1559463"/>
                  </a:lnTo>
                  <a:lnTo>
                    <a:pt x="1225821" y="1564885"/>
                  </a:lnTo>
                  <a:lnTo>
                    <a:pt x="1220593" y="1568505"/>
                  </a:lnTo>
                  <a:close/>
                </a:path>
                <a:path w="2127884" h="2143125">
                  <a:moveTo>
                    <a:pt x="1225821" y="1564885"/>
                  </a:moveTo>
                  <a:lnTo>
                    <a:pt x="1229980" y="1559463"/>
                  </a:lnTo>
                  <a:lnTo>
                    <a:pt x="1231057" y="1561260"/>
                  </a:lnTo>
                  <a:lnTo>
                    <a:pt x="1225821" y="1564885"/>
                  </a:lnTo>
                  <a:close/>
                </a:path>
                <a:path w="2127884" h="2143125">
                  <a:moveTo>
                    <a:pt x="1223606" y="1573533"/>
                  </a:moveTo>
                  <a:lnTo>
                    <a:pt x="1221669" y="1570299"/>
                  </a:lnTo>
                  <a:lnTo>
                    <a:pt x="1225821" y="1564885"/>
                  </a:lnTo>
                  <a:lnTo>
                    <a:pt x="1231057" y="1561260"/>
                  </a:lnTo>
                  <a:lnTo>
                    <a:pt x="1233424" y="1565210"/>
                  </a:lnTo>
                  <a:lnTo>
                    <a:pt x="1223606" y="1573533"/>
                  </a:lnTo>
                  <a:close/>
                </a:path>
                <a:path w="2127884" h="2143125">
                  <a:moveTo>
                    <a:pt x="1231567" y="1586820"/>
                  </a:moveTo>
                  <a:lnTo>
                    <a:pt x="1242031" y="1579574"/>
                  </a:lnTo>
                  <a:lnTo>
                    <a:pt x="1242461" y="1580293"/>
                  </a:lnTo>
                  <a:lnTo>
                    <a:pt x="1231567" y="1586820"/>
                  </a:lnTo>
                  <a:close/>
                </a:path>
                <a:path w="2127884" h="2143125">
                  <a:moveTo>
                    <a:pt x="1231567" y="1586820"/>
                  </a:moveTo>
                  <a:lnTo>
                    <a:pt x="1242461" y="1580293"/>
                  </a:lnTo>
                  <a:lnTo>
                    <a:pt x="1242676" y="1580652"/>
                  </a:lnTo>
                  <a:lnTo>
                    <a:pt x="1231567" y="1586820"/>
                  </a:lnTo>
                  <a:close/>
                </a:path>
                <a:path w="2127884" h="2143125">
                  <a:moveTo>
                    <a:pt x="1231781" y="1587178"/>
                  </a:moveTo>
                  <a:lnTo>
                    <a:pt x="1231567" y="1586820"/>
                  </a:lnTo>
                  <a:lnTo>
                    <a:pt x="1242676" y="1580652"/>
                  </a:lnTo>
                  <a:lnTo>
                    <a:pt x="1242891" y="1581010"/>
                  </a:lnTo>
                  <a:lnTo>
                    <a:pt x="1231781" y="1587178"/>
                  </a:lnTo>
                  <a:close/>
                </a:path>
                <a:path w="2127884" h="2143125">
                  <a:moveTo>
                    <a:pt x="1240819" y="1602262"/>
                  </a:moveTo>
                  <a:lnTo>
                    <a:pt x="1232213" y="1587898"/>
                  </a:lnTo>
                  <a:lnTo>
                    <a:pt x="1242892" y="1581011"/>
                  </a:lnTo>
                  <a:lnTo>
                    <a:pt x="1251283" y="1595016"/>
                  </a:lnTo>
                  <a:lnTo>
                    <a:pt x="1240819" y="1602262"/>
                  </a:lnTo>
                  <a:close/>
                </a:path>
                <a:path w="2127884" h="2143125">
                  <a:moveTo>
                    <a:pt x="1139257" y="1432761"/>
                  </a:moveTo>
                  <a:lnTo>
                    <a:pt x="1138102" y="1430830"/>
                  </a:lnTo>
                  <a:lnTo>
                    <a:pt x="1144515" y="1424430"/>
                  </a:lnTo>
                  <a:lnTo>
                    <a:pt x="1146874" y="1423220"/>
                  </a:lnTo>
                  <a:lnTo>
                    <a:pt x="1142021" y="1431105"/>
                  </a:lnTo>
                  <a:lnTo>
                    <a:pt x="1139257" y="1432761"/>
                  </a:lnTo>
                  <a:close/>
                </a:path>
                <a:path w="2127884" h="2143125">
                  <a:moveTo>
                    <a:pt x="992509" y="1187847"/>
                  </a:moveTo>
                  <a:lnTo>
                    <a:pt x="990788" y="1184974"/>
                  </a:lnTo>
                  <a:lnTo>
                    <a:pt x="1002193" y="1182045"/>
                  </a:lnTo>
                  <a:lnTo>
                    <a:pt x="992509" y="1187847"/>
                  </a:lnTo>
                  <a:close/>
                </a:path>
                <a:path w="2127884" h="2143125">
                  <a:moveTo>
                    <a:pt x="1140118" y="1434198"/>
                  </a:moveTo>
                  <a:lnTo>
                    <a:pt x="1139257" y="1432761"/>
                  </a:lnTo>
                  <a:lnTo>
                    <a:pt x="1142021" y="1431105"/>
                  </a:lnTo>
                  <a:lnTo>
                    <a:pt x="1140118" y="1434198"/>
                  </a:lnTo>
                  <a:close/>
                </a:path>
                <a:path w="2127884" h="2143125">
                  <a:moveTo>
                    <a:pt x="942589" y="1104533"/>
                  </a:moveTo>
                  <a:lnTo>
                    <a:pt x="944145" y="1103601"/>
                  </a:lnTo>
                  <a:lnTo>
                    <a:pt x="943526" y="1104197"/>
                  </a:lnTo>
                  <a:lnTo>
                    <a:pt x="942589" y="1104533"/>
                  </a:lnTo>
                  <a:close/>
                </a:path>
                <a:path w="2127884" h="2143125">
                  <a:moveTo>
                    <a:pt x="756544" y="818744"/>
                  </a:moveTo>
                  <a:lnTo>
                    <a:pt x="750734" y="809048"/>
                  </a:lnTo>
                  <a:lnTo>
                    <a:pt x="763564" y="805752"/>
                  </a:lnTo>
                  <a:lnTo>
                    <a:pt x="768083" y="813294"/>
                  </a:lnTo>
                  <a:lnTo>
                    <a:pt x="756544" y="818744"/>
                  </a:lnTo>
                  <a:close/>
                </a:path>
                <a:path w="2127884" h="2143125">
                  <a:moveTo>
                    <a:pt x="769884" y="841009"/>
                  </a:moveTo>
                  <a:lnTo>
                    <a:pt x="766011" y="834545"/>
                  </a:lnTo>
                  <a:lnTo>
                    <a:pt x="776045" y="826581"/>
                  </a:lnTo>
                  <a:lnTo>
                    <a:pt x="780778" y="834481"/>
                  </a:lnTo>
                  <a:lnTo>
                    <a:pt x="769884" y="841009"/>
                  </a:lnTo>
                  <a:close/>
                </a:path>
                <a:path w="2127884" h="2143125">
                  <a:moveTo>
                    <a:pt x="788389" y="871893"/>
                  </a:moveTo>
                  <a:lnTo>
                    <a:pt x="787529" y="870456"/>
                  </a:lnTo>
                  <a:lnTo>
                    <a:pt x="798423" y="863929"/>
                  </a:lnTo>
                  <a:lnTo>
                    <a:pt x="799068" y="865006"/>
                  </a:lnTo>
                  <a:lnTo>
                    <a:pt x="788389" y="871893"/>
                  </a:lnTo>
                  <a:close/>
                </a:path>
                <a:path w="2127884" h="2143125">
                  <a:moveTo>
                    <a:pt x="783951" y="889194"/>
                  </a:moveTo>
                  <a:lnTo>
                    <a:pt x="779647" y="882011"/>
                  </a:lnTo>
                  <a:lnTo>
                    <a:pt x="790541" y="875484"/>
                  </a:lnTo>
                  <a:lnTo>
                    <a:pt x="789680" y="874047"/>
                  </a:lnTo>
                  <a:lnTo>
                    <a:pt x="800574" y="867520"/>
                  </a:lnTo>
                  <a:lnTo>
                    <a:pt x="804870" y="874709"/>
                  </a:lnTo>
                  <a:lnTo>
                    <a:pt x="794845" y="882666"/>
                  </a:lnTo>
                  <a:lnTo>
                    <a:pt x="783951" y="889194"/>
                  </a:lnTo>
                  <a:close/>
                </a:path>
                <a:path w="2127884" h="2143125">
                  <a:moveTo>
                    <a:pt x="801300" y="893440"/>
                  </a:moveTo>
                  <a:lnTo>
                    <a:pt x="799363" y="890208"/>
                  </a:lnTo>
                  <a:lnTo>
                    <a:pt x="810473" y="884039"/>
                  </a:lnTo>
                  <a:lnTo>
                    <a:pt x="811979" y="886553"/>
                  </a:lnTo>
                  <a:lnTo>
                    <a:pt x="801300" y="893440"/>
                  </a:lnTo>
                  <a:close/>
                </a:path>
                <a:path w="2127884" h="2143125">
                  <a:moveTo>
                    <a:pt x="812919" y="912831"/>
                  </a:moveTo>
                  <a:lnTo>
                    <a:pt x="812704" y="912472"/>
                  </a:lnTo>
                  <a:lnTo>
                    <a:pt x="823383" y="905586"/>
                  </a:lnTo>
                  <a:lnTo>
                    <a:pt x="824028" y="906663"/>
                  </a:lnTo>
                  <a:lnTo>
                    <a:pt x="812919" y="912831"/>
                  </a:lnTo>
                  <a:close/>
                </a:path>
                <a:path w="2127884" h="2143125">
                  <a:moveTo>
                    <a:pt x="817868" y="921091"/>
                  </a:moveTo>
                  <a:lnTo>
                    <a:pt x="814425" y="915345"/>
                  </a:lnTo>
                  <a:lnTo>
                    <a:pt x="825319" y="908818"/>
                  </a:lnTo>
                  <a:lnTo>
                    <a:pt x="827679" y="912774"/>
                  </a:lnTo>
                  <a:lnTo>
                    <a:pt x="817868" y="921091"/>
                  </a:lnTo>
                  <a:close/>
                </a:path>
                <a:path w="2127884" h="2143125">
                  <a:moveTo>
                    <a:pt x="842183" y="961670"/>
                  </a:moveTo>
                  <a:lnTo>
                    <a:pt x="840461" y="958798"/>
                  </a:lnTo>
                  <a:lnTo>
                    <a:pt x="851140" y="951911"/>
                  </a:lnTo>
                  <a:lnTo>
                    <a:pt x="853077" y="955143"/>
                  </a:lnTo>
                  <a:lnTo>
                    <a:pt x="842183" y="961670"/>
                  </a:lnTo>
                  <a:close/>
                </a:path>
                <a:path w="2127884" h="2143125">
                  <a:moveTo>
                    <a:pt x="875965" y="1018051"/>
                  </a:moveTo>
                  <a:lnTo>
                    <a:pt x="872307" y="1011946"/>
                  </a:lnTo>
                  <a:lnTo>
                    <a:pt x="881910" y="1003264"/>
                  </a:lnTo>
                  <a:lnTo>
                    <a:pt x="886859" y="1011524"/>
                  </a:lnTo>
                  <a:lnTo>
                    <a:pt x="875965" y="1018051"/>
                  </a:lnTo>
                  <a:close/>
                </a:path>
                <a:path w="2127884" h="2143125">
                  <a:moveTo>
                    <a:pt x="922873" y="1096337"/>
                  </a:moveTo>
                  <a:lnTo>
                    <a:pt x="921367" y="1093824"/>
                  </a:lnTo>
                  <a:lnTo>
                    <a:pt x="932691" y="1088014"/>
                  </a:lnTo>
                  <a:lnTo>
                    <a:pt x="922873" y="1096337"/>
                  </a:lnTo>
                  <a:close/>
                </a:path>
                <a:path w="2127884" h="2143125">
                  <a:moveTo>
                    <a:pt x="943363" y="1112366"/>
                  </a:moveTo>
                  <a:lnTo>
                    <a:pt x="944310" y="1107406"/>
                  </a:lnTo>
                  <a:lnTo>
                    <a:pt x="946247" y="1110638"/>
                  </a:lnTo>
                  <a:lnTo>
                    <a:pt x="943363" y="1112366"/>
                  </a:lnTo>
                  <a:close/>
                </a:path>
                <a:path w="2127884" h="2143125">
                  <a:moveTo>
                    <a:pt x="941073" y="1124359"/>
                  </a:moveTo>
                  <a:lnTo>
                    <a:pt x="942819" y="1115214"/>
                  </a:lnTo>
                  <a:lnTo>
                    <a:pt x="947538" y="1112793"/>
                  </a:lnTo>
                  <a:lnTo>
                    <a:pt x="948392" y="1114238"/>
                  </a:lnTo>
                  <a:lnTo>
                    <a:pt x="941073" y="1124359"/>
                  </a:lnTo>
                  <a:close/>
                </a:path>
                <a:path w="2127884" h="2143125">
                  <a:moveTo>
                    <a:pt x="946327" y="1135481"/>
                  </a:moveTo>
                  <a:lnTo>
                    <a:pt x="942238" y="1128657"/>
                  </a:lnTo>
                  <a:lnTo>
                    <a:pt x="952057" y="1120334"/>
                  </a:lnTo>
                  <a:lnTo>
                    <a:pt x="956353" y="1127524"/>
                  </a:lnTo>
                  <a:lnTo>
                    <a:pt x="951474" y="1132840"/>
                  </a:lnTo>
                  <a:lnTo>
                    <a:pt x="946327" y="1135481"/>
                  </a:lnTo>
                  <a:close/>
                </a:path>
                <a:path w="2127884" h="2143125">
                  <a:moveTo>
                    <a:pt x="953876" y="1131608"/>
                  </a:moveTo>
                  <a:lnTo>
                    <a:pt x="957221" y="1128953"/>
                  </a:lnTo>
                  <a:lnTo>
                    <a:pt x="957651" y="1129671"/>
                  </a:lnTo>
                  <a:lnTo>
                    <a:pt x="953876" y="1131608"/>
                  </a:lnTo>
                  <a:close/>
                </a:path>
                <a:path w="2127884" h="2143125">
                  <a:moveTo>
                    <a:pt x="950415" y="1142304"/>
                  </a:moveTo>
                  <a:lnTo>
                    <a:pt x="947403" y="1137276"/>
                  </a:lnTo>
                  <a:lnTo>
                    <a:pt x="958297" y="1130749"/>
                  </a:lnTo>
                  <a:lnTo>
                    <a:pt x="960011" y="1133628"/>
                  </a:lnTo>
                  <a:lnTo>
                    <a:pt x="950415" y="1142304"/>
                  </a:lnTo>
                  <a:close/>
                </a:path>
                <a:path w="2127884" h="2143125">
                  <a:moveTo>
                    <a:pt x="955794" y="1151281"/>
                  </a:moveTo>
                  <a:lnTo>
                    <a:pt x="952567" y="1145895"/>
                  </a:lnTo>
                  <a:lnTo>
                    <a:pt x="961309" y="1135776"/>
                  </a:lnTo>
                  <a:lnTo>
                    <a:pt x="965820" y="1143323"/>
                  </a:lnTo>
                  <a:lnTo>
                    <a:pt x="955794" y="1151281"/>
                  </a:lnTo>
                  <a:close/>
                </a:path>
                <a:path w="2127884" h="2143125">
                  <a:moveTo>
                    <a:pt x="962895" y="1163132"/>
                  </a:moveTo>
                  <a:lnTo>
                    <a:pt x="956225" y="1152000"/>
                  </a:lnTo>
                  <a:lnTo>
                    <a:pt x="966688" y="1144754"/>
                  </a:lnTo>
                  <a:lnTo>
                    <a:pt x="974004" y="1156964"/>
                  </a:lnTo>
                  <a:lnTo>
                    <a:pt x="962895" y="1163132"/>
                  </a:lnTo>
                  <a:close/>
                </a:path>
                <a:path w="2127884" h="2143125">
                  <a:moveTo>
                    <a:pt x="969350" y="1173906"/>
                  </a:moveTo>
                  <a:lnTo>
                    <a:pt x="964186" y="1165287"/>
                  </a:lnTo>
                  <a:lnTo>
                    <a:pt x="975080" y="1158759"/>
                  </a:lnTo>
                  <a:lnTo>
                    <a:pt x="979376" y="1165948"/>
                  </a:lnTo>
                  <a:lnTo>
                    <a:pt x="969350" y="1173906"/>
                  </a:lnTo>
                  <a:close/>
                </a:path>
                <a:path w="2127884" h="2143125">
                  <a:moveTo>
                    <a:pt x="972363" y="1178933"/>
                  </a:moveTo>
                  <a:lnTo>
                    <a:pt x="969996" y="1174983"/>
                  </a:lnTo>
                  <a:lnTo>
                    <a:pt x="982181" y="1170610"/>
                  </a:lnTo>
                  <a:lnTo>
                    <a:pt x="983257" y="1172406"/>
                  </a:lnTo>
                  <a:lnTo>
                    <a:pt x="972363" y="1178933"/>
                  </a:lnTo>
                  <a:close/>
                </a:path>
                <a:path w="2127884" h="2143125">
                  <a:moveTo>
                    <a:pt x="976666" y="1186115"/>
                  </a:moveTo>
                  <a:lnTo>
                    <a:pt x="974945" y="1183242"/>
                  </a:lnTo>
                  <a:lnTo>
                    <a:pt x="986700" y="1178151"/>
                  </a:lnTo>
                  <a:lnTo>
                    <a:pt x="987775" y="1179947"/>
                  </a:lnTo>
                  <a:lnTo>
                    <a:pt x="976666" y="1186115"/>
                  </a:lnTo>
                  <a:close/>
                </a:path>
                <a:path w="2127884" h="2143125">
                  <a:moveTo>
                    <a:pt x="977957" y="1188270"/>
                  </a:moveTo>
                  <a:lnTo>
                    <a:pt x="977312" y="1187193"/>
                  </a:lnTo>
                  <a:lnTo>
                    <a:pt x="988206" y="1180665"/>
                  </a:lnTo>
                  <a:lnTo>
                    <a:pt x="989282" y="1182460"/>
                  </a:lnTo>
                  <a:lnTo>
                    <a:pt x="977957" y="1188270"/>
                  </a:lnTo>
                  <a:close/>
                </a:path>
                <a:path w="2127884" h="2143125">
                  <a:moveTo>
                    <a:pt x="981615" y="1194375"/>
                  </a:moveTo>
                  <a:lnTo>
                    <a:pt x="979678" y="1191143"/>
                  </a:lnTo>
                  <a:lnTo>
                    <a:pt x="990357" y="1184256"/>
                  </a:lnTo>
                  <a:lnTo>
                    <a:pt x="992509" y="1187847"/>
                  </a:lnTo>
                  <a:lnTo>
                    <a:pt x="981615" y="1194375"/>
                  </a:lnTo>
                  <a:close/>
                </a:path>
                <a:path w="2127884" h="2143125">
                  <a:moveTo>
                    <a:pt x="1011524" y="1244291"/>
                  </a:moveTo>
                  <a:lnTo>
                    <a:pt x="1006145" y="1235314"/>
                  </a:lnTo>
                  <a:lnTo>
                    <a:pt x="1017900" y="1230222"/>
                  </a:lnTo>
                  <a:lnTo>
                    <a:pt x="1022418" y="1237764"/>
                  </a:lnTo>
                  <a:lnTo>
                    <a:pt x="1011524" y="1244291"/>
                  </a:lnTo>
                  <a:close/>
                </a:path>
                <a:path w="2127884" h="2143125">
                  <a:moveTo>
                    <a:pt x="1079734" y="1358130"/>
                  </a:moveTo>
                  <a:lnTo>
                    <a:pt x="1076507" y="1352743"/>
                  </a:lnTo>
                  <a:lnTo>
                    <a:pt x="1087401" y="1346216"/>
                  </a:lnTo>
                  <a:lnTo>
                    <a:pt x="1090190" y="1350890"/>
                  </a:lnTo>
                  <a:lnTo>
                    <a:pt x="1079734" y="1358130"/>
                  </a:lnTo>
                  <a:close/>
                </a:path>
                <a:path w="2127884" h="2143125">
                  <a:moveTo>
                    <a:pt x="1084898" y="1366748"/>
                  </a:moveTo>
                  <a:lnTo>
                    <a:pt x="1083392" y="1364234"/>
                  </a:lnTo>
                  <a:lnTo>
                    <a:pt x="1094501" y="1358066"/>
                  </a:lnTo>
                  <a:lnTo>
                    <a:pt x="1096008" y="1360580"/>
                  </a:lnTo>
                  <a:lnTo>
                    <a:pt x="1084898" y="1366748"/>
                  </a:lnTo>
                  <a:close/>
                </a:path>
                <a:path w="2127884" h="2143125">
                  <a:moveTo>
                    <a:pt x="1087696" y="1371417"/>
                  </a:moveTo>
                  <a:lnTo>
                    <a:pt x="1085759" y="1368185"/>
                  </a:lnTo>
                  <a:lnTo>
                    <a:pt x="1096438" y="1361298"/>
                  </a:lnTo>
                  <a:lnTo>
                    <a:pt x="1097936" y="1363818"/>
                  </a:lnTo>
                  <a:lnTo>
                    <a:pt x="1087696" y="1371417"/>
                  </a:lnTo>
                  <a:close/>
                </a:path>
                <a:path w="2127884" h="2143125">
                  <a:moveTo>
                    <a:pt x="1091569" y="1377881"/>
                  </a:moveTo>
                  <a:lnTo>
                    <a:pt x="1088772" y="1373212"/>
                  </a:lnTo>
                  <a:lnTo>
                    <a:pt x="1100741" y="1368480"/>
                  </a:lnTo>
                  <a:lnTo>
                    <a:pt x="1101809" y="1370282"/>
                  </a:lnTo>
                  <a:lnTo>
                    <a:pt x="1091569" y="1377881"/>
                  </a:lnTo>
                  <a:close/>
                </a:path>
                <a:path w="2127884" h="2143125">
                  <a:moveTo>
                    <a:pt x="1100176" y="1392245"/>
                  </a:moveTo>
                  <a:lnTo>
                    <a:pt x="1091784" y="1378240"/>
                  </a:lnTo>
                  <a:lnTo>
                    <a:pt x="1102033" y="1370635"/>
                  </a:lnTo>
                  <a:lnTo>
                    <a:pt x="1109341" y="1382852"/>
                  </a:lnTo>
                  <a:lnTo>
                    <a:pt x="1100176" y="1392245"/>
                  </a:lnTo>
                  <a:close/>
                </a:path>
                <a:path w="2127884" h="2143125">
                  <a:moveTo>
                    <a:pt x="1101682" y="1394759"/>
                  </a:moveTo>
                  <a:lnTo>
                    <a:pt x="1100606" y="1392963"/>
                  </a:lnTo>
                  <a:lnTo>
                    <a:pt x="1111070" y="1385718"/>
                  </a:lnTo>
                  <a:lnTo>
                    <a:pt x="1113006" y="1388950"/>
                  </a:lnTo>
                  <a:lnTo>
                    <a:pt x="1101682" y="1394759"/>
                  </a:lnTo>
                  <a:close/>
                </a:path>
                <a:path w="2127884" h="2143125">
                  <a:moveTo>
                    <a:pt x="1108352" y="1405892"/>
                  </a:moveTo>
                  <a:lnTo>
                    <a:pt x="1102543" y="1396195"/>
                  </a:lnTo>
                  <a:lnTo>
                    <a:pt x="1113006" y="1388950"/>
                  </a:lnTo>
                  <a:lnTo>
                    <a:pt x="1119462" y="1399723"/>
                  </a:lnTo>
                  <a:lnTo>
                    <a:pt x="1108352" y="1405892"/>
                  </a:lnTo>
                  <a:close/>
                </a:path>
                <a:path w="2127884" h="2143125">
                  <a:moveTo>
                    <a:pt x="1111365" y="1410919"/>
                  </a:moveTo>
                  <a:lnTo>
                    <a:pt x="1109428" y="1407687"/>
                  </a:lnTo>
                  <a:lnTo>
                    <a:pt x="1121613" y="1403314"/>
                  </a:lnTo>
                  <a:lnTo>
                    <a:pt x="1122259" y="1404392"/>
                  </a:lnTo>
                  <a:lnTo>
                    <a:pt x="1111365" y="1410919"/>
                  </a:lnTo>
                  <a:close/>
                </a:path>
                <a:path w="2127884" h="2143125">
                  <a:moveTo>
                    <a:pt x="1115668" y="1418101"/>
                  </a:moveTo>
                  <a:lnTo>
                    <a:pt x="1114592" y="1416306"/>
                  </a:lnTo>
                  <a:lnTo>
                    <a:pt x="1125487" y="1409778"/>
                  </a:lnTo>
                  <a:lnTo>
                    <a:pt x="1126562" y="1411574"/>
                  </a:lnTo>
                  <a:lnTo>
                    <a:pt x="1115668" y="1418101"/>
                  </a:lnTo>
                  <a:close/>
                </a:path>
                <a:path w="2127884" h="2143125">
                  <a:moveTo>
                    <a:pt x="1125997" y="1435339"/>
                  </a:moveTo>
                  <a:lnTo>
                    <a:pt x="1123630" y="1431388"/>
                  </a:lnTo>
                  <a:lnTo>
                    <a:pt x="1133663" y="1423424"/>
                  </a:lnTo>
                  <a:lnTo>
                    <a:pt x="1136891" y="1428811"/>
                  </a:lnTo>
                  <a:lnTo>
                    <a:pt x="1125997" y="1435339"/>
                  </a:lnTo>
                  <a:close/>
                </a:path>
                <a:path w="2127884" h="2143125">
                  <a:moveTo>
                    <a:pt x="1128363" y="1439289"/>
                  </a:moveTo>
                  <a:lnTo>
                    <a:pt x="1128148" y="1438930"/>
                  </a:lnTo>
                  <a:lnTo>
                    <a:pt x="1137536" y="1429888"/>
                  </a:lnTo>
                  <a:lnTo>
                    <a:pt x="1139257" y="1432761"/>
                  </a:lnTo>
                  <a:lnTo>
                    <a:pt x="1128363" y="1439289"/>
                  </a:lnTo>
                  <a:close/>
                </a:path>
                <a:path w="2127884" h="2143125">
                  <a:moveTo>
                    <a:pt x="1134604" y="1449703"/>
                  </a:moveTo>
                  <a:lnTo>
                    <a:pt x="1133097" y="1447189"/>
                  </a:lnTo>
                  <a:lnTo>
                    <a:pt x="1144207" y="1441021"/>
                  </a:lnTo>
                  <a:lnTo>
                    <a:pt x="1145059" y="1442463"/>
                  </a:lnTo>
                  <a:lnTo>
                    <a:pt x="1134604" y="1449703"/>
                  </a:lnTo>
                  <a:close/>
                </a:path>
                <a:path w="2127884" h="2143125">
                  <a:moveTo>
                    <a:pt x="1136755" y="1453294"/>
                  </a:moveTo>
                  <a:lnTo>
                    <a:pt x="1135034" y="1450421"/>
                  </a:lnTo>
                  <a:lnTo>
                    <a:pt x="1145928" y="1443894"/>
                  </a:lnTo>
                  <a:lnTo>
                    <a:pt x="1147865" y="1447126"/>
                  </a:lnTo>
                  <a:lnTo>
                    <a:pt x="1136755" y="1453294"/>
                  </a:lnTo>
                  <a:close/>
                </a:path>
                <a:path w="2127884" h="2143125">
                  <a:moveTo>
                    <a:pt x="1141275" y="1460837"/>
                  </a:moveTo>
                  <a:lnTo>
                    <a:pt x="1138907" y="1456885"/>
                  </a:lnTo>
                  <a:lnTo>
                    <a:pt x="1149801" y="1450358"/>
                  </a:lnTo>
                  <a:lnTo>
                    <a:pt x="1152384" y="1454669"/>
                  </a:lnTo>
                  <a:lnTo>
                    <a:pt x="1141275" y="1460837"/>
                  </a:lnTo>
                  <a:close/>
                </a:path>
                <a:path w="2127884" h="2143125">
                  <a:moveTo>
                    <a:pt x="1143211" y="1464069"/>
                  </a:moveTo>
                  <a:lnTo>
                    <a:pt x="1142566" y="1462992"/>
                  </a:lnTo>
                  <a:lnTo>
                    <a:pt x="1154105" y="1457541"/>
                  </a:lnTo>
                  <a:lnTo>
                    <a:pt x="1143211" y="1464069"/>
                  </a:lnTo>
                  <a:close/>
                </a:path>
                <a:path w="2127884" h="2143125">
                  <a:moveTo>
                    <a:pt x="1148806" y="1473405"/>
                  </a:moveTo>
                  <a:lnTo>
                    <a:pt x="1147300" y="1470892"/>
                  </a:lnTo>
                  <a:lnTo>
                    <a:pt x="1158194" y="1464364"/>
                  </a:lnTo>
                  <a:lnTo>
                    <a:pt x="1159485" y="1466519"/>
                  </a:lnTo>
                  <a:lnTo>
                    <a:pt x="1148806" y="1473405"/>
                  </a:lnTo>
                  <a:close/>
                </a:path>
                <a:path w="2127884" h="2143125">
                  <a:moveTo>
                    <a:pt x="1159132" y="1490640"/>
                  </a:moveTo>
                  <a:lnTo>
                    <a:pt x="1153109" y="1480587"/>
                  </a:lnTo>
                  <a:lnTo>
                    <a:pt x="1163142" y="1472623"/>
                  </a:lnTo>
                  <a:lnTo>
                    <a:pt x="1169811" y="1483753"/>
                  </a:lnTo>
                  <a:lnTo>
                    <a:pt x="1159132" y="1490640"/>
                  </a:lnTo>
                  <a:close/>
                </a:path>
                <a:path w="2127884" h="2143125">
                  <a:moveTo>
                    <a:pt x="1210345" y="1576111"/>
                  </a:moveTo>
                  <a:lnTo>
                    <a:pt x="1201092" y="1560668"/>
                  </a:lnTo>
                  <a:lnTo>
                    <a:pt x="1211771" y="1553781"/>
                  </a:lnTo>
                  <a:lnTo>
                    <a:pt x="1220371" y="1568153"/>
                  </a:lnTo>
                  <a:lnTo>
                    <a:pt x="1210345" y="1576111"/>
                  </a:lnTo>
                  <a:close/>
                </a:path>
                <a:path w="2127884" h="2143125">
                  <a:moveTo>
                    <a:pt x="1217876" y="1588680"/>
                  </a:moveTo>
                  <a:lnTo>
                    <a:pt x="1216800" y="1586884"/>
                  </a:lnTo>
                  <a:lnTo>
                    <a:pt x="1225542" y="1576766"/>
                  </a:lnTo>
                  <a:lnTo>
                    <a:pt x="1227902" y="1580722"/>
                  </a:lnTo>
                  <a:lnTo>
                    <a:pt x="1217876" y="1588680"/>
                  </a:lnTo>
                  <a:close/>
                </a:path>
                <a:path w="2127884" h="2143125">
                  <a:moveTo>
                    <a:pt x="1224977" y="1600530"/>
                  </a:moveTo>
                  <a:lnTo>
                    <a:pt x="1219166" y="1590833"/>
                  </a:lnTo>
                  <a:lnTo>
                    <a:pt x="1227909" y="1580716"/>
                  </a:lnTo>
                  <a:lnTo>
                    <a:pt x="1235217" y="1592931"/>
                  </a:lnTo>
                  <a:lnTo>
                    <a:pt x="1224977" y="1600530"/>
                  </a:lnTo>
                  <a:close/>
                </a:path>
                <a:path w="2127884" h="2143125">
                  <a:moveTo>
                    <a:pt x="1232278" y="1597910"/>
                  </a:moveTo>
                  <a:lnTo>
                    <a:pt x="1236731" y="1595438"/>
                  </a:lnTo>
                  <a:lnTo>
                    <a:pt x="1237162" y="1596157"/>
                  </a:lnTo>
                  <a:lnTo>
                    <a:pt x="1232278" y="1597910"/>
                  </a:lnTo>
                  <a:close/>
                </a:path>
                <a:path w="2127884" h="2143125">
                  <a:moveTo>
                    <a:pt x="1230786" y="1610226"/>
                  </a:moveTo>
                  <a:lnTo>
                    <a:pt x="1227559" y="1604839"/>
                  </a:lnTo>
                  <a:lnTo>
                    <a:pt x="1238022" y="1597594"/>
                  </a:lnTo>
                  <a:lnTo>
                    <a:pt x="1242756" y="1605494"/>
                  </a:lnTo>
                  <a:lnTo>
                    <a:pt x="1230786" y="1610226"/>
                  </a:lnTo>
                  <a:close/>
                </a:path>
                <a:path w="2127884" h="2143125">
                  <a:moveTo>
                    <a:pt x="1247139" y="1637519"/>
                  </a:moveTo>
                  <a:lnTo>
                    <a:pt x="1232938" y="1613817"/>
                  </a:lnTo>
                  <a:lnTo>
                    <a:pt x="1243617" y="1606931"/>
                  </a:lnTo>
                  <a:lnTo>
                    <a:pt x="1259970" y="1634223"/>
                  </a:lnTo>
                  <a:lnTo>
                    <a:pt x="1247139" y="1637519"/>
                  </a:lnTo>
                  <a:close/>
                </a:path>
                <a:path w="2127884" h="2143125">
                  <a:moveTo>
                    <a:pt x="1252519" y="1646496"/>
                  </a:moveTo>
                  <a:lnTo>
                    <a:pt x="1262552" y="1638532"/>
                  </a:lnTo>
                  <a:lnTo>
                    <a:pt x="1264489" y="1641764"/>
                  </a:lnTo>
                  <a:lnTo>
                    <a:pt x="1252519" y="1646496"/>
                  </a:lnTo>
                  <a:close/>
                </a:path>
                <a:path w="2127884" h="2143125">
                  <a:moveTo>
                    <a:pt x="1256607" y="1653319"/>
                  </a:moveTo>
                  <a:lnTo>
                    <a:pt x="1255961" y="1652241"/>
                  </a:lnTo>
                  <a:lnTo>
                    <a:pt x="1267070" y="1646073"/>
                  </a:lnTo>
                  <a:lnTo>
                    <a:pt x="1267501" y="1646791"/>
                  </a:lnTo>
                  <a:lnTo>
                    <a:pt x="1256607" y="1653319"/>
                  </a:lnTo>
                  <a:close/>
                </a:path>
                <a:path w="2127884" h="2143125">
                  <a:moveTo>
                    <a:pt x="1271024" y="1677380"/>
                  </a:moveTo>
                  <a:lnTo>
                    <a:pt x="1256607" y="1653319"/>
                  </a:lnTo>
                  <a:lnTo>
                    <a:pt x="1267931" y="1647509"/>
                  </a:lnTo>
                  <a:lnTo>
                    <a:pt x="1281049" y="1669422"/>
                  </a:lnTo>
                  <a:lnTo>
                    <a:pt x="1271024" y="1677380"/>
                  </a:lnTo>
                  <a:close/>
                </a:path>
                <a:path w="2127884" h="2143125">
                  <a:moveTo>
                    <a:pt x="1273175" y="1680971"/>
                  </a:moveTo>
                  <a:lnTo>
                    <a:pt x="1271024" y="1677380"/>
                  </a:lnTo>
                  <a:lnTo>
                    <a:pt x="1282778" y="1672289"/>
                  </a:lnTo>
                  <a:lnTo>
                    <a:pt x="1283854" y="1674084"/>
                  </a:lnTo>
                  <a:lnTo>
                    <a:pt x="1273175" y="1680971"/>
                  </a:lnTo>
                  <a:close/>
                </a:path>
                <a:path w="2127884" h="2143125">
                  <a:moveTo>
                    <a:pt x="1279200" y="1691025"/>
                  </a:moveTo>
                  <a:lnTo>
                    <a:pt x="1277478" y="1688152"/>
                  </a:lnTo>
                  <a:lnTo>
                    <a:pt x="1288803" y="1682343"/>
                  </a:lnTo>
                  <a:lnTo>
                    <a:pt x="1279200" y="1691025"/>
                  </a:lnTo>
                  <a:close/>
                </a:path>
                <a:path w="2127884" h="2143125">
                  <a:moveTo>
                    <a:pt x="1284149" y="1699285"/>
                  </a:moveTo>
                  <a:lnTo>
                    <a:pt x="1279200" y="1691025"/>
                  </a:lnTo>
                  <a:lnTo>
                    <a:pt x="1291600" y="1687011"/>
                  </a:lnTo>
                  <a:lnTo>
                    <a:pt x="1295904" y="1694194"/>
                  </a:lnTo>
                  <a:lnTo>
                    <a:pt x="1284149" y="1699285"/>
                  </a:lnTo>
                  <a:close/>
                </a:path>
                <a:path w="2127884" h="2143125">
                  <a:moveTo>
                    <a:pt x="1305236" y="1734479"/>
                  </a:moveTo>
                  <a:lnTo>
                    <a:pt x="1302008" y="1729091"/>
                  </a:lnTo>
                  <a:lnTo>
                    <a:pt x="1314193" y="1724718"/>
                  </a:lnTo>
                  <a:lnTo>
                    <a:pt x="1317637" y="1730465"/>
                  </a:lnTo>
                  <a:lnTo>
                    <a:pt x="1305236" y="1734479"/>
                  </a:lnTo>
                  <a:close/>
                </a:path>
                <a:path w="2127884" h="2143125">
                  <a:moveTo>
                    <a:pt x="1313198" y="1747766"/>
                  </a:moveTo>
                  <a:lnTo>
                    <a:pt x="1311907" y="1745611"/>
                  </a:lnTo>
                  <a:lnTo>
                    <a:pt x="1323016" y="1739443"/>
                  </a:lnTo>
                  <a:lnTo>
                    <a:pt x="1313198" y="1747766"/>
                  </a:lnTo>
                  <a:close/>
                </a:path>
                <a:path w="2127884" h="2143125">
                  <a:moveTo>
                    <a:pt x="1315349" y="1751357"/>
                  </a:moveTo>
                  <a:lnTo>
                    <a:pt x="1314704" y="1750279"/>
                  </a:lnTo>
                  <a:lnTo>
                    <a:pt x="1324307" y="1741597"/>
                  </a:lnTo>
                  <a:lnTo>
                    <a:pt x="1326244" y="1744829"/>
                  </a:lnTo>
                  <a:lnTo>
                    <a:pt x="1315349" y="1751357"/>
                  </a:lnTo>
                  <a:close/>
                </a:path>
                <a:path w="2127884" h="2143125">
                  <a:moveTo>
                    <a:pt x="936214" y="1118602"/>
                  </a:moveTo>
                  <a:lnTo>
                    <a:pt x="935353" y="1117166"/>
                  </a:lnTo>
                  <a:lnTo>
                    <a:pt x="943363" y="1112366"/>
                  </a:lnTo>
                  <a:lnTo>
                    <a:pt x="942819" y="1115214"/>
                  </a:lnTo>
                  <a:lnTo>
                    <a:pt x="936214" y="1118602"/>
                  </a:lnTo>
                  <a:close/>
                </a:path>
                <a:path w="2127884" h="2143125">
                  <a:moveTo>
                    <a:pt x="949194" y="1135324"/>
                  </a:moveTo>
                  <a:lnTo>
                    <a:pt x="951474" y="1132840"/>
                  </a:lnTo>
                  <a:lnTo>
                    <a:pt x="953876" y="1131608"/>
                  </a:lnTo>
                  <a:lnTo>
                    <a:pt x="949194" y="1135324"/>
                  </a:lnTo>
                  <a:close/>
                </a:path>
                <a:path w="2127884" h="2143125">
                  <a:moveTo>
                    <a:pt x="1225621" y="1601606"/>
                  </a:moveTo>
                  <a:lnTo>
                    <a:pt x="1224977" y="1600530"/>
                  </a:lnTo>
                  <a:lnTo>
                    <a:pt x="1232278" y="1597910"/>
                  </a:lnTo>
                  <a:lnTo>
                    <a:pt x="1225621" y="1601606"/>
                  </a:lnTo>
                  <a:close/>
                </a:path>
                <a:path w="2127884" h="2143125">
                  <a:moveTo>
                    <a:pt x="947403" y="1137276"/>
                  </a:moveTo>
                  <a:lnTo>
                    <a:pt x="947187" y="1136917"/>
                  </a:lnTo>
                  <a:lnTo>
                    <a:pt x="949194" y="1135324"/>
                  </a:lnTo>
                  <a:lnTo>
                    <a:pt x="947403" y="1137276"/>
                  </a:lnTo>
                  <a:close/>
                </a:path>
                <a:path w="2127884" h="2143125">
                  <a:moveTo>
                    <a:pt x="940732" y="1126144"/>
                  </a:moveTo>
                  <a:lnTo>
                    <a:pt x="940302" y="1125425"/>
                  </a:lnTo>
                  <a:lnTo>
                    <a:pt x="941073" y="1124359"/>
                  </a:lnTo>
                  <a:lnTo>
                    <a:pt x="940732" y="1126144"/>
                  </a:lnTo>
                  <a:close/>
                </a:path>
                <a:path w="2127884" h="2143125">
                  <a:moveTo>
                    <a:pt x="734245" y="806239"/>
                  </a:moveTo>
                  <a:lnTo>
                    <a:pt x="732093" y="802647"/>
                  </a:lnTo>
                  <a:lnTo>
                    <a:pt x="743848" y="797556"/>
                  </a:lnTo>
                  <a:lnTo>
                    <a:pt x="747291" y="803302"/>
                  </a:lnTo>
                  <a:lnTo>
                    <a:pt x="734245" y="806239"/>
                  </a:lnTo>
                  <a:close/>
                </a:path>
                <a:path w="2127884" h="2143125">
                  <a:moveTo>
                    <a:pt x="760066" y="849332"/>
                  </a:moveTo>
                  <a:lnTo>
                    <a:pt x="743713" y="822040"/>
                  </a:lnTo>
                  <a:lnTo>
                    <a:pt x="754392" y="815153"/>
                  </a:lnTo>
                  <a:lnTo>
                    <a:pt x="770960" y="842805"/>
                  </a:lnTo>
                  <a:lnTo>
                    <a:pt x="760066" y="849332"/>
                  </a:lnTo>
                  <a:close/>
                </a:path>
                <a:path w="2127884" h="2143125">
                  <a:moveTo>
                    <a:pt x="763724" y="855437"/>
                  </a:moveTo>
                  <a:lnTo>
                    <a:pt x="761572" y="851846"/>
                  </a:lnTo>
                  <a:lnTo>
                    <a:pt x="772251" y="844959"/>
                  </a:lnTo>
                  <a:lnTo>
                    <a:pt x="774618" y="848910"/>
                  </a:lnTo>
                  <a:lnTo>
                    <a:pt x="763724" y="855437"/>
                  </a:lnTo>
                  <a:close/>
                </a:path>
                <a:path w="2127884" h="2143125">
                  <a:moveTo>
                    <a:pt x="766386" y="884589"/>
                  </a:moveTo>
                  <a:lnTo>
                    <a:pt x="754551" y="864838"/>
                  </a:lnTo>
                  <a:lnTo>
                    <a:pt x="765807" y="857962"/>
                  </a:lnTo>
                  <a:lnTo>
                    <a:pt x="774833" y="849269"/>
                  </a:lnTo>
                  <a:lnTo>
                    <a:pt x="777846" y="854296"/>
                  </a:lnTo>
                  <a:lnTo>
                    <a:pt x="766736" y="860465"/>
                  </a:lnTo>
                  <a:lnTo>
                    <a:pt x="777280" y="878061"/>
                  </a:lnTo>
                  <a:lnTo>
                    <a:pt x="766386" y="884589"/>
                  </a:lnTo>
                  <a:close/>
                </a:path>
                <a:path w="2127884" h="2143125">
                  <a:moveTo>
                    <a:pt x="777280" y="878061"/>
                  </a:moveTo>
                  <a:lnTo>
                    <a:pt x="767167" y="861183"/>
                  </a:lnTo>
                  <a:lnTo>
                    <a:pt x="777846" y="854296"/>
                  </a:lnTo>
                  <a:lnTo>
                    <a:pt x="788174" y="871534"/>
                  </a:lnTo>
                  <a:lnTo>
                    <a:pt x="777280" y="878061"/>
                  </a:lnTo>
                  <a:close/>
                </a:path>
                <a:path w="2127884" h="2143125">
                  <a:moveTo>
                    <a:pt x="790621" y="900326"/>
                  </a:moveTo>
                  <a:lnTo>
                    <a:pt x="788684" y="897094"/>
                  </a:lnTo>
                  <a:lnTo>
                    <a:pt x="800224" y="891644"/>
                  </a:lnTo>
                  <a:lnTo>
                    <a:pt x="802161" y="894876"/>
                  </a:lnTo>
                  <a:lnTo>
                    <a:pt x="790621" y="900326"/>
                  </a:lnTo>
                  <a:close/>
                </a:path>
                <a:path w="2127884" h="2143125">
                  <a:moveTo>
                    <a:pt x="800734" y="917204"/>
                  </a:moveTo>
                  <a:lnTo>
                    <a:pt x="799873" y="915768"/>
                  </a:lnTo>
                  <a:lnTo>
                    <a:pt x="810767" y="909240"/>
                  </a:lnTo>
                  <a:lnTo>
                    <a:pt x="811198" y="909958"/>
                  </a:lnTo>
                  <a:lnTo>
                    <a:pt x="800734" y="917204"/>
                  </a:lnTo>
                  <a:close/>
                </a:path>
                <a:path w="2127884" h="2143125">
                  <a:moveTo>
                    <a:pt x="804177" y="922950"/>
                  </a:moveTo>
                  <a:lnTo>
                    <a:pt x="802671" y="920436"/>
                  </a:lnTo>
                  <a:lnTo>
                    <a:pt x="813134" y="913191"/>
                  </a:lnTo>
                  <a:lnTo>
                    <a:pt x="815286" y="916782"/>
                  </a:lnTo>
                  <a:lnTo>
                    <a:pt x="804177" y="922950"/>
                  </a:lnTo>
                  <a:close/>
                </a:path>
                <a:path w="2127884" h="2143125">
                  <a:moveTo>
                    <a:pt x="805898" y="925823"/>
                  </a:moveTo>
                  <a:lnTo>
                    <a:pt x="815286" y="916782"/>
                  </a:lnTo>
                  <a:lnTo>
                    <a:pt x="817223" y="920014"/>
                  </a:lnTo>
                  <a:lnTo>
                    <a:pt x="805898" y="925823"/>
                  </a:lnTo>
                  <a:close/>
                </a:path>
                <a:path w="2127884" h="2143125">
                  <a:moveTo>
                    <a:pt x="910042" y="1099633"/>
                  </a:moveTo>
                  <a:lnTo>
                    <a:pt x="905093" y="1091374"/>
                  </a:lnTo>
                  <a:lnTo>
                    <a:pt x="915772" y="1084487"/>
                  </a:lnTo>
                  <a:lnTo>
                    <a:pt x="920936" y="1093105"/>
                  </a:lnTo>
                  <a:lnTo>
                    <a:pt x="910042" y="1099633"/>
                  </a:lnTo>
                  <a:close/>
                </a:path>
                <a:path w="2127884" h="2143125">
                  <a:moveTo>
                    <a:pt x="921446" y="1118666"/>
                  </a:moveTo>
                  <a:lnTo>
                    <a:pt x="913485" y="1105379"/>
                  </a:lnTo>
                  <a:lnTo>
                    <a:pt x="922227" y="1095260"/>
                  </a:lnTo>
                  <a:lnTo>
                    <a:pt x="932340" y="1112138"/>
                  </a:lnTo>
                  <a:lnTo>
                    <a:pt x="921446" y="1118666"/>
                  </a:lnTo>
                  <a:close/>
                </a:path>
                <a:path w="2127884" h="2143125">
                  <a:moveTo>
                    <a:pt x="939306" y="1148472"/>
                  </a:moveTo>
                  <a:lnTo>
                    <a:pt x="923598" y="1122257"/>
                  </a:lnTo>
                  <a:lnTo>
                    <a:pt x="933847" y="1114652"/>
                  </a:lnTo>
                  <a:lnTo>
                    <a:pt x="949554" y="1140867"/>
                  </a:lnTo>
                  <a:lnTo>
                    <a:pt x="939306" y="1148472"/>
                  </a:lnTo>
                  <a:close/>
                </a:path>
                <a:path w="2127884" h="2143125">
                  <a:moveTo>
                    <a:pt x="939306" y="1148472"/>
                  </a:moveTo>
                  <a:lnTo>
                    <a:pt x="949769" y="1141226"/>
                  </a:lnTo>
                  <a:lnTo>
                    <a:pt x="950200" y="1141945"/>
                  </a:lnTo>
                  <a:lnTo>
                    <a:pt x="939306" y="1148472"/>
                  </a:lnTo>
                  <a:close/>
                </a:path>
                <a:path w="2127884" h="2143125">
                  <a:moveTo>
                    <a:pt x="943394" y="1155296"/>
                  </a:moveTo>
                  <a:lnTo>
                    <a:pt x="940166" y="1149908"/>
                  </a:lnTo>
                  <a:lnTo>
                    <a:pt x="951060" y="1143381"/>
                  </a:lnTo>
                  <a:lnTo>
                    <a:pt x="951921" y="1144818"/>
                  </a:lnTo>
                  <a:lnTo>
                    <a:pt x="943394" y="1155296"/>
                  </a:lnTo>
                  <a:close/>
                </a:path>
                <a:path w="2127884" h="2143125">
                  <a:moveTo>
                    <a:pt x="947697" y="1162477"/>
                  </a:moveTo>
                  <a:lnTo>
                    <a:pt x="945116" y="1158168"/>
                  </a:lnTo>
                  <a:lnTo>
                    <a:pt x="955794" y="1151282"/>
                  </a:lnTo>
                  <a:lnTo>
                    <a:pt x="957731" y="1154513"/>
                  </a:lnTo>
                  <a:lnTo>
                    <a:pt x="947697" y="1162477"/>
                  </a:lnTo>
                  <a:close/>
                </a:path>
                <a:path w="2127884" h="2143125">
                  <a:moveTo>
                    <a:pt x="949419" y="1165350"/>
                  </a:moveTo>
                  <a:lnTo>
                    <a:pt x="948558" y="1163914"/>
                  </a:lnTo>
                  <a:lnTo>
                    <a:pt x="958376" y="1155591"/>
                  </a:lnTo>
                  <a:lnTo>
                    <a:pt x="960313" y="1158823"/>
                  </a:lnTo>
                  <a:lnTo>
                    <a:pt x="949419" y="1165350"/>
                  </a:lnTo>
                  <a:close/>
                </a:path>
                <a:path w="2127884" h="2143125">
                  <a:moveTo>
                    <a:pt x="959747" y="1182588"/>
                  </a:moveTo>
                  <a:lnTo>
                    <a:pt x="950064" y="1166428"/>
                  </a:lnTo>
                  <a:lnTo>
                    <a:pt x="960958" y="1159900"/>
                  </a:lnTo>
                  <a:lnTo>
                    <a:pt x="969135" y="1173547"/>
                  </a:lnTo>
                  <a:lnTo>
                    <a:pt x="959747" y="1182588"/>
                  </a:lnTo>
                  <a:close/>
                </a:path>
                <a:path w="2127884" h="2143125">
                  <a:moveTo>
                    <a:pt x="962975" y="1187974"/>
                  </a:moveTo>
                  <a:lnTo>
                    <a:pt x="961469" y="1185461"/>
                  </a:lnTo>
                  <a:lnTo>
                    <a:pt x="973008" y="1180011"/>
                  </a:lnTo>
                  <a:lnTo>
                    <a:pt x="974514" y="1182524"/>
                  </a:lnTo>
                  <a:lnTo>
                    <a:pt x="962975" y="1187974"/>
                  </a:lnTo>
                  <a:close/>
                </a:path>
                <a:path w="2127884" h="2143125">
                  <a:moveTo>
                    <a:pt x="966633" y="1194079"/>
                  </a:moveTo>
                  <a:lnTo>
                    <a:pt x="964911" y="1191207"/>
                  </a:lnTo>
                  <a:lnTo>
                    <a:pt x="976021" y="1185038"/>
                  </a:lnTo>
                  <a:lnTo>
                    <a:pt x="977742" y="1187911"/>
                  </a:lnTo>
                  <a:lnTo>
                    <a:pt x="966633" y="1194079"/>
                  </a:lnTo>
                  <a:close/>
                </a:path>
                <a:path w="2127884" h="2143125">
                  <a:moveTo>
                    <a:pt x="969000" y="1198029"/>
                  </a:moveTo>
                  <a:lnTo>
                    <a:pt x="968354" y="1196952"/>
                  </a:lnTo>
                  <a:lnTo>
                    <a:pt x="979248" y="1190425"/>
                  </a:lnTo>
                  <a:lnTo>
                    <a:pt x="980324" y="1192220"/>
                  </a:lnTo>
                  <a:lnTo>
                    <a:pt x="969000" y="1198029"/>
                  </a:lnTo>
                  <a:close/>
                </a:path>
                <a:path w="2127884" h="2143125">
                  <a:moveTo>
                    <a:pt x="971797" y="1202698"/>
                  </a:moveTo>
                  <a:lnTo>
                    <a:pt x="969860" y="1199466"/>
                  </a:lnTo>
                  <a:lnTo>
                    <a:pt x="980754" y="1192938"/>
                  </a:lnTo>
                  <a:lnTo>
                    <a:pt x="982691" y="1196170"/>
                  </a:lnTo>
                  <a:lnTo>
                    <a:pt x="971797" y="1202698"/>
                  </a:lnTo>
                  <a:close/>
                </a:path>
                <a:path w="2127884" h="2143125">
                  <a:moveTo>
                    <a:pt x="1038070" y="1313304"/>
                  </a:moveTo>
                  <a:lnTo>
                    <a:pt x="1037640" y="1312586"/>
                  </a:lnTo>
                  <a:lnTo>
                    <a:pt x="1047673" y="1304622"/>
                  </a:lnTo>
                  <a:lnTo>
                    <a:pt x="1048964" y="1306777"/>
                  </a:lnTo>
                  <a:lnTo>
                    <a:pt x="1038070" y="1313304"/>
                  </a:lnTo>
                  <a:close/>
                </a:path>
                <a:path w="2127884" h="2143125">
                  <a:moveTo>
                    <a:pt x="1049690" y="1332696"/>
                  </a:moveTo>
                  <a:lnTo>
                    <a:pt x="1048829" y="1331260"/>
                  </a:lnTo>
                  <a:lnTo>
                    <a:pt x="1059723" y="1324732"/>
                  </a:lnTo>
                  <a:lnTo>
                    <a:pt x="1060799" y="1326528"/>
                  </a:lnTo>
                  <a:lnTo>
                    <a:pt x="1049690" y="1332696"/>
                  </a:lnTo>
                  <a:close/>
                </a:path>
                <a:path w="2127884" h="2143125">
                  <a:moveTo>
                    <a:pt x="1070777" y="1367889"/>
                  </a:moveTo>
                  <a:lnTo>
                    <a:pt x="1066473" y="1360707"/>
                  </a:lnTo>
                  <a:lnTo>
                    <a:pt x="1076722" y="1353102"/>
                  </a:lnTo>
                  <a:lnTo>
                    <a:pt x="1081886" y="1361721"/>
                  </a:lnTo>
                  <a:lnTo>
                    <a:pt x="1070777" y="1367889"/>
                  </a:lnTo>
                  <a:close/>
                </a:path>
                <a:path w="2127884" h="2143125">
                  <a:moveTo>
                    <a:pt x="1075941" y="1376508"/>
                  </a:moveTo>
                  <a:lnTo>
                    <a:pt x="1075726" y="1376149"/>
                  </a:lnTo>
                  <a:lnTo>
                    <a:pt x="1085544" y="1367826"/>
                  </a:lnTo>
                  <a:lnTo>
                    <a:pt x="1086620" y="1369621"/>
                  </a:lnTo>
                  <a:lnTo>
                    <a:pt x="1075941" y="1376508"/>
                  </a:lnTo>
                  <a:close/>
                </a:path>
                <a:path w="2127884" h="2143125">
                  <a:moveTo>
                    <a:pt x="1076156" y="1376867"/>
                  </a:moveTo>
                  <a:lnTo>
                    <a:pt x="1075941" y="1376508"/>
                  </a:lnTo>
                  <a:lnTo>
                    <a:pt x="1086620" y="1369621"/>
                  </a:lnTo>
                  <a:lnTo>
                    <a:pt x="1076156" y="1376867"/>
                  </a:lnTo>
                  <a:close/>
                </a:path>
                <a:path w="2127884" h="2143125">
                  <a:moveTo>
                    <a:pt x="1077662" y="1379381"/>
                  </a:moveTo>
                  <a:lnTo>
                    <a:pt x="1076156" y="1376867"/>
                  </a:lnTo>
                  <a:lnTo>
                    <a:pt x="1086620" y="1369621"/>
                  </a:lnTo>
                  <a:lnTo>
                    <a:pt x="1077662" y="1379381"/>
                  </a:lnTo>
                  <a:close/>
                </a:path>
                <a:path w="2127884" h="2143125">
                  <a:moveTo>
                    <a:pt x="1083902" y="1389795"/>
                  </a:moveTo>
                  <a:lnTo>
                    <a:pt x="1080460" y="1384049"/>
                  </a:lnTo>
                  <a:lnTo>
                    <a:pt x="1089632" y="1374649"/>
                  </a:lnTo>
                  <a:lnTo>
                    <a:pt x="1094366" y="1382549"/>
                  </a:lnTo>
                  <a:lnTo>
                    <a:pt x="1087675" y="1387860"/>
                  </a:lnTo>
                  <a:lnTo>
                    <a:pt x="1083902" y="1389795"/>
                  </a:lnTo>
                  <a:close/>
                </a:path>
                <a:path w="2127884" h="2143125">
                  <a:moveTo>
                    <a:pt x="1087991" y="1396618"/>
                  </a:moveTo>
                  <a:lnTo>
                    <a:pt x="1084333" y="1390513"/>
                  </a:lnTo>
                  <a:lnTo>
                    <a:pt x="1087675" y="1387860"/>
                  </a:lnTo>
                  <a:lnTo>
                    <a:pt x="1095227" y="1383986"/>
                  </a:lnTo>
                  <a:lnTo>
                    <a:pt x="1098885" y="1390091"/>
                  </a:lnTo>
                  <a:lnTo>
                    <a:pt x="1087991" y="1396618"/>
                  </a:lnTo>
                  <a:close/>
                </a:path>
                <a:path w="2127884" h="2143125">
                  <a:moveTo>
                    <a:pt x="1092294" y="1403800"/>
                  </a:moveTo>
                  <a:lnTo>
                    <a:pt x="1089067" y="1398414"/>
                  </a:lnTo>
                  <a:lnTo>
                    <a:pt x="1099961" y="1391886"/>
                  </a:lnTo>
                  <a:lnTo>
                    <a:pt x="1101252" y="1394041"/>
                  </a:lnTo>
                  <a:lnTo>
                    <a:pt x="1098573" y="1400314"/>
                  </a:lnTo>
                  <a:lnTo>
                    <a:pt x="1092294" y="1403800"/>
                  </a:lnTo>
                  <a:close/>
                </a:path>
                <a:path w="2127884" h="2143125">
                  <a:moveTo>
                    <a:pt x="1098774" y="1400202"/>
                  </a:moveTo>
                  <a:lnTo>
                    <a:pt x="1101252" y="1394041"/>
                  </a:lnTo>
                  <a:lnTo>
                    <a:pt x="1103403" y="1397632"/>
                  </a:lnTo>
                  <a:lnTo>
                    <a:pt x="1098774" y="1400202"/>
                  </a:lnTo>
                  <a:close/>
                </a:path>
                <a:path w="2127884" h="2143125">
                  <a:moveTo>
                    <a:pt x="1099610" y="1416010"/>
                  </a:moveTo>
                  <a:lnTo>
                    <a:pt x="1095306" y="1408828"/>
                  </a:lnTo>
                  <a:lnTo>
                    <a:pt x="1095535" y="1408259"/>
                  </a:lnTo>
                  <a:lnTo>
                    <a:pt x="1106631" y="1403018"/>
                  </a:lnTo>
                  <a:lnTo>
                    <a:pt x="1110074" y="1408765"/>
                  </a:lnTo>
                  <a:lnTo>
                    <a:pt x="1099610" y="1416010"/>
                  </a:lnTo>
                  <a:close/>
                </a:path>
                <a:path w="2127884" h="2143125">
                  <a:moveTo>
                    <a:pt x="1101762" y="1419601"/>
                  </a:moveTo>
                  <a:lnTo>
                    <a:pt x="1100471" y="1417447"/>
                  </a:lnTo>
                  <a:lnTo>
                    <a:pt x="1112441" y="1412715"/>
                  </a:lnTo>
                  <a:lnTo>
                    <a:pt x="1113086" y="1413792"/>
                  </a:lnTo>
                  <a:lnTo>
                    <a:pt x="1101762" y="1419601"/>
                  </a:lnTo>
                  <a:close/>
                </a:path>
                <a:path w="2127884" h="2143125">
                  <a:moveTo>
                    <a:pt x="1116824" y="1444739"/>
                  </a:moveTo>
                  <a:lnTo>
                    <a:pt x="1113596" y="1439352"/>
                  </a:lnTo>
                  <a:lnTo>
                    <a:pt x="1125566" y="1434620"/>
                  </a:lnTo>
                  <a:lnTo>
                    <a:pt x="1127718" y="1438212"/>
                  </a:lnTo>
                  <a:lnTo>
                    <a:pt x="1116824" y="1444739"/>
                  </a:lnTo>
                  <a:close/>
                </a:path>
                <a:path w="2127884" h="2143125">
                  <a:moveTo>
                    <a:pt x="1122634" y="1454435"/>
                  </a:moveTo>
                  <a:lnTo>
                    <a:pt x="1118976" y="1448330"/>
                  </a:lnTo>
                  <a:lnTo>
                    <a:pt x="1129870" y="1441803"/>
                  </a:lnTo>
                  <a:lnTo>
                    <a:pt x="1132452" y="1446112"/>
                  </a:lnTo>
                  <a:lnTo>
                    <a:pt x="1122634" y="1454435"/>
                  </a:lnTo>
                  <a:close/>
                </a:path>
                <a:path w="2127884" h="2143125">
                  <a:moveTo>
                    <a:pt x="1123279" y="1455512"/>
                  </a:moveTo>
                  <a:lnTo>
                    <a:pt x="1123118" y="1455243"/>
                  </a:lnTo>
                  <a:lnTo>
                    <a:pt x="1132667" y="1446471"/>
                  </a:lnTo>
                  <a:lnTo>
                    <a:pt x="1124093" y="1455060"/>
                  </a:lnTo>
                  <a:lnTo>
                    <a:pt x="1123279" y="1455512"/>
                  </a:lnTo>
                  <a:close/>
                </a:path>
                <a:path w="2127884" h="2143125">
                  <a:moveTo>
                    <a:pt x="1120546" y="1458614"/>
                  </a:moveTo>
                  <a:lnTo>
                    <a:pt x="1123415" y="1455740"/>
                  </a:lnTo>
                  <a:lnTo>
                    <a:pt x="1126980" y="1453457"/>
                  </a:lnTo>
                  <a:lnTo>
                    <a:pt x="1134388" y="1449344"/>
                  </a:lnTo>
                  <a:lnTo>
                    <a:pt x="1136325" y="1452576"/>
                  </a:lnTo>
                  <a:lnTo>
                    <a:pt x="1125216" y="1458744"/>
                  </a:lnTo>
                  <a:lnTo>
                    <a:pt x="1123925" y="1456590"/>
                  </a:lnTo>
                  <a:lnTo>
                    <a:pt x="1120546" y="1458614"/>
                  </a:lnTo>
                  <a:close/>
                </a:path>
                <a:path w="2127884" h="2143125">
                  <a:moveTo>
                    <a:pt x="1133393" y="1472392"/>
                  </a:moveTo>
                  <a:lnTo>
                    <a:pt x="1125861" y="1459822"/>
                  </a:lnTo>
                  <a:lnTo>
                    <a:pt x="1136325" y="1452576"/>
                  </a:lnTo>
                  <a:lnTo>
                    <a:pt x="1144287" y="1465865"/>
                  </a:lnTo>
                  <a:lnTo>
                    <a:pt x="1133393" y="1472392"/>
                  </a:lnTo>
                  <a:close/>
                </a:path>
                <a:path w="2127884" h="2143125">
                  <a:moveTo>
                    <a:pt x="1140709" y="1484601"/>
                  </a:moveTo>
                  <a:lnTo>
                    <a:pt x="1135975" y="1476701"/>
                  </a:lnTo>
                  <a:lnTo>
                    <a:pt x="1147515" y="1471251"/>
                  </a:lnTo>
                  <a:lnTo>
                    <a:pt x="1151603" y="1478074"/>
                  </a:lnTo>
                  <a:lnTo>
                    <a:pt x="1140709" y="1484601"/>
                  </a:lnTo>
                  <a:close/>
                </a:path>
                <a:path w="2127884" h="2143125">
                  <a:moveTo>
                    <a:pt x="1139711" y="1507645"/>
                  </a:moveTo>
                  <a:lnTo>
                    <a:pt x="1134979" y="1499747"/>
                  </a:lnTo>
                  <a:lnTo>
                    <a:pt x="1146303" y="1493938"/>
                  </a:lnTo>
                  <a:lnTo>
                    <a:pt x="1143936" y="1489988"/>
                  </a:lnTo>
                  <a:lnTo>
                    <a:pt x="1154830" y="1483460"/>
                  </a:lnTo>
                  <a:lnTo>
                    <a:pt x="1161069" y="1493872"/>
                  </a:lnTo>
                  <a:lnTo>
                    <a:pt x="1149960" y="1500041"/>
                  </a:lnTo>
                  <a:lnTo>
                    <a:pt x="1139711" y="1507645"/>
                  </a:lnTo>
                  <a:close/>
                </a:path>
                <a:path w="2127884" h="2143125">
                  <a:moveTo>
                    <a:pt x="1225702" y="1626450"/>
                  </a:moveTo>
                  <a:lnTo>
                    <a:pt x="1196653" y="1577969"/>
                  </a:lnTo>
                  <a:lnTo>
                    <a:pt x="1206256" y="1569286"/>
                  </a:lnTo>
                  <a:lnTo>
                    <a:pt x="1236381" y="1619563"/>
                  </a:lnTo>
                  <a:lnTo>
                    <a:pt x="1225702" y="1626450"/>
                  </a:lnTo>
                  <a:close/>
                </a:path>
                <a:path w="2127884" h="2143125">
                  <a:moveTo>
                    <a:pt x="1242270" y="1654101"/>
                  </a:moveTo>
                  <a:lnTo>
                    <a:pt x="1226778" y="1628245"/>
                  </a:lnTo>
                  <a:lnTo>
                    <a:pt x="1238102" y="1622436"/>
                  </a:lnTo>
                  <a:lnTo>
                    <a:pt x="1252734" y="1646855"/>
                  </a:lnTo>
                  <a:lnTo>
                    <a:pt x="1252482" y="1647982"/>
                  </a:lnTo>
                  <a:lnTo>
                    <a:pt x="1242270" y="1654101"/>
                  </a:lnTo>
                  <a:close/>
                </a:path>
                <a:path w="2127884" h="2143125">
                  <a:moveTo>
                    <a:pt x="1252482" y="1647982"/>
                  </a:moveTo>
                  <a:lnTo>
                    <a:pt x="1252734" y="1646855"/>
                  </a:lnTo>
                  <a:lnTo>
                    <a:pt x="1253164" y="1647574"/>
                  </a:lnTo>
                  <a:lnTo>
                    <a:pt x="1252482" y="1647982"/>
                  </a:lnTo>
                  <a:close/>
                </a:path>
                <a:path w="2127884" h="2143125">
                  <a:moveTo>
                    <a:pt x="1250696" y="1655973"/>
                  </a:moveTo>
                  <a:lnTo>
                    <a:pt x="1252482" y="1647982"/>
                  </a:lnTo>
                  <a:lnTo>
                    <a:pt x="1253164" y="1647574"/>
                  </a:lnTo>
                  <a:lnTo>
                    <a:pt x="1254025" y="1649010"/>
                  </a:lnTo>
                  <a:lnTo>
                    <a:pt x="1250696" y="1655973"/>
                  </a:lnTo>
                  <a:close/>
                </a:path>
                <a:path w="2127884" h="2143125">
                  <a:moveTo>
                    <a:pt x="1272179" y="1704017"/>
                  </a:moveTo>
                  <a:lnTo>
                    <a:pt x="1253244" y="1672416"/>
                  </a:lnTo>
                  <a:lnTo>
                    <a:pt x="1262847" y="1663734"/>
                  </a:lnTo>
                  <a:lnTo>
                    <a:pt x="1282858" y="1697130"/>
                  </a:lnTo>
                  <a:lnTo>
                    <a:pt x="1272179" y="1704017"/>
                  </a:lnTo>
                  <a:close/>
                </a:path>
                <a:path w="2127884" h="2143125">
                  <a:moveTo>
                    <a:pt x="1287887" y="1730233"/>
                  </a:moveTo>
                  <a:lnTo>
                    <a:pt x="1283153" y="1722331"/>
                  </a:lnTo>
                  <a:lnTo>
                    <a:pt x="1294262" y="1716163"/>
                  </a:lnTo>
                  <a:lnTo>
                    <a:pt x="1300933" y="1727296"/>
                  </a:lnTo>
                  <a:lnTo>
                    <a:pt x="1287887" y="1730233"/>
                  </a:lnTo>
                  <a:close/>
                </a:path>
                <a:path w="2127884" h="2143125">
                  <a:moveTo>
                    <a:pt x="1312201" y="1770812"/>
                  </a:moveTo>
                  <a:lnTo>
                    <a:pt x="1302303" y="1754293"/>
                  </a:lnTo>
                  <a:lnTo>
                    <a:pt x="1312552" y="1746688"/>
                  </a:lnTo>
                  <a:lnTo>
                    <a:pt x="1323956" y="1765721"/>
                  </a:lnTo>
                  <a:lnTo>
                    <a:pt x="1312201" y="1770812"/>
                  </a:lnTo>
                  <a:close/>
                </a:path>
                <a:path w="2127884" h="2143125">
                  <a:moveTo>
                    <a:pt x="1347275" y="1829348"/>
                  </a:moveTo>
                  <a:lnTo>
                    <a:pt x="1345553" y="1826475"/>
                  </a:lnTo>
                  <a:lnTo>
                    <a:pt x="1356663" y="1820306"/>
                  </a:lnTo>
                  <a:lnTo>
                    <a:pt x="1358814" y="1823897"/>
                  </a:lnTo>
                  <a:lnTo>
                    <a:pt x="1347275" y="1829348"/>
                  </a:lnTo>
                  <a:close/>
                </a:path>
                <a:path w="2127884" h="2143125">
                  <a:moveTo>
                    <a:pt x="1352654" y="1838325"/>
                  </a:moveTo>
                  <a:lnTo>
                    <a:pt x="1349642" y="1833298"/>
                  </a:lnTo>
                  <a:lnTo>
                    <a:pt x="1359460" y="1824975"/>
                  </a:lnTo>
                  <a:lnTo>
                    <a:pt x="1363118" y="1831080"/>
                  </a:lnTo>
                  <a:lnTo>
                    <a:pt x="1352654" y="1838325"/>
                  </a:lnTo>
                  <a:close/>
                </a:path>
                <a:path w="2127884" h="2143125">
                  <a:moveTo>
                    <a:pt x="1095091" y="1408469"/>
                  </a:moveTo>
                  <a:lnTo>
                    <a:pt x="1098573" y="1400314"/>
                  </a:lnTo>
                  <a:lnTo>
                    <a:pt x="1098774" y="1400202"/>
                  </a:lnTo>
                  <a:lnTo>
                    <a:pt x="1095535" y="1408259"/>
                  </a:lnTo>
                  <a:lnTo>
                    <a:pt x="1095091" y="1408469"/>
                  </a:lnTo>
                  <a:close/>
                </a:path>
                <a:path w="2127884" h="2143125">
                  <a:moveTo>
                    <a:pt x="1248712" y="1664852"/>
                  </a:moveTo>
                  <a:lnTo>
                    <a:pt x="1247455" y="1662754"/>
                  </a:lnTo>
                  <a:lnTo>
                    <a:pt x="1250696" y="1655973"/>
                  </a:lnTo>
                  <a:lnTo>
                    <a:pt x="1248712" y="1664852"/>
                  </a:lnTo>
                  <a:close/>
                </a:path>
                <a:path w="2127884" h="2143125">
                  <a:moveTo>
                    <a:pt x="719693" y="806662"/>
                  </a:moveTo>
                  <a:lnTo>
                    <a:pt x="713668" y="796606"/>
                  </a:lnTo>
                  <a:lnTo>
                    <a:pt x="723486" y="788283"/>
                  </a:lnTo>
                  <a:lnTo>
                    <a:pt x="730587" y="800134"/>
                  </a:lnTo>
                  <a:lnTo>
                    <a:pt x="719693" y="806662"/>
                  </a:lnTo>
                  <a:close/>
                </a:path>
                <a:path w="2127884" h="2143125">
                  <a:moveTo>
                    <a:pt x="751539" y="859810"/>
                  </a:moveTo>
                  <a:lnTo>
                    <a:pt x="728300" y="821026"/>
                  </a:lnTo>
                  <a:lnTo>
                    <a:pt x="737903" y="812344"/>
                  </a:lnTo>
                  <a:lnTo>
                    <a:pt x="760712" y="850409"/>
                  </a:lnTo>
                  <a:lnTo>
                    <a:pt x="751539" y="859810"/>
                  </a:lnTo>
                  <a:close/>
                </a:path>
                <a:path w="2127884" h="2143125">
                  <a:moveTo>
                    <a:pt x="753475" y="863042"/>
                  </a:moveTo>
                  <a:lnTo>
                    <a:pt x="751539" y="859810"/>
                  </a:lnTo>
                  <a:lnTo>
                    <a:pt x="762648" y="853642"/>
                  </a:lnTo>
                  <a:lnTo>
                    <a:pt x="764800" y="857233"/>
                  </a:lnTo>
                  <a:lnTo>
                    <a:pt x="753475" y="863042"/>
                  </a:lnTo>
                  <a:close/>
                </a:path>
                <a:path w="2127884" h="2143125">
                  <a:moveTo>
                    <a:pt x="773917" y="897158"/>
                  </a:moveTo>
                  <a:lnTo>
                    <a:pt x="768322" y="887821"/>
                  </a:lnTo>
                  <a:lnTo>
                    <a:pt x="779001" y="880934"/>
                  </a:lnTo>
                  <a:lnTo>
                    <a:pt x="784811" y="890630"/>
                  </a:lnTo>
                  <a:lnTo>
                    <a:pt x="773917" y="897158"/>
                  </a:lnTo>
                  <a:close/>
                </a:path>
                <a:path w="2127884" h="2143125">
                  <a:moveTo>
                    <a:pt x="782309" y="911163"/>
                  </a:moveTo>
                  <a:lnTo>
                    <a:pt x="781018" y="909009"/>
                  </a:lnTo>
                  <a:lnTo>
                    <a:pt x="790621" y="900326"/>
                  </a:lnTo>
                  <a:lnTo>
                    <a:pt x="792988" y="904277"/>
                  </a:lnTo>
                  <a:lnTo>
                    <a:pt x="782309" y="911163"/>
                  </a:lnTo>
                  <a:close/>
                </a:path>
                <a:path w="2127884" h="2143125">
                  <a:moveTo>
                    <a:pt x="788979" y="922295"/>
                  </a:moveTo>
                  <a:lnTo>
                    <a:pt x="788118" y="920859"/>
                  </a:lnTo>
                  <a:lnTo>
                    <a:pt x="799013" y="914331"/>
                  </a:lnTo>
                  <a:lnTo>
                    <a:pt x="799873" y="915768"/>
                  </a:lnTo>
                  <a:lnTo>
                    <a:pt x="788979" y="922295"/>
                  </a:lnTo>
                  <a:close/>
                </a:path>
                <a:path w="2127884" h="2143125">
                  <a:moveTo>
                    <a:pt x="830723" y="991963"/>
                  </a:moveTo>
                  <a:lnTo>
                    <a:pt x="826850" y="985499"/>
                  </a:lnTo>
                  <a:lnTo>
                    <a:pt x="837959" y="979331"/>
                  </a:lnTo>
                  <a:lnTo>
                    <a:pt x="841617" y="985435"/>
                  </a:lnTo>
                  <a:lnTo>
                    <a:pt x="830723" y="991963"/>
                  </a:lnTo>
                  <a:close/>
                </a:path>
                <a:path w="2127884" h="2143125">
                  <a:moveTo>
                    <a:pt x="857404" y="1036493"/>
                  </a:moveTo>
                  <a:lnTo>
                    <a:pt x="854177" y="1031106"/>
                  </a:lnTo>
                  <a:lnTo>
                    <a:pt x="864640" y="1023860"/>
                  </a:lnTo>
                  <a:lnTo>
                    <a:pt x="868514" y="1030324"/>
                  </a:lnTo>
                  <a:lnTo>
                    <a:pt x="857404" y="1036493"/>
                  </a:lnTo>
                  <a:close/>
                </a:path>
                <a:path w="2127884" h="2143125">
                  <a:moveTo>
                    <a:pt x="900009" y="1107597"/>
                  </a:moveTo>
                  <a:lnTo>
                    <a:pt x="895705" y="1100415"/>
                  </a:lnTo>
                  <a:lnTo>
                    <a:pt x="905954" y="1092810"/>
                  </a:lnTo>
                  <a:lnTo>
                    <a:pt x="908321" y="1096760"/>
                  </a:lnTo>
                  <a:lnTo>
                    <a:pt x="900009" y="1107597"/>
                  </a:lnTo>
                  <a:close/>
                </a:path>
                <a:path w="2127884" h="2143125">
                  <a:moveTo>
                    <a:pt x="919159" y="1139558"/>
                  </a:moveTo>
                  <a:lnTo>
                    <a:pt x="907109" y="1119448"/>
                  </a:lnTo>
                  <a:lnTo>
                    <a:pt x="917788" y="1112561"/>
                  </a:lnTo>
                  <a:lnTo>
                    <a:pt x="930268" y="1133389"/>
                  </a:lnTo>
                  <a:lnTo>
                    <a:pt x="919159" y="1139558"/>
                  </a:lnTo>
                  <a:close/>
                </a:path>
                <a:path w="2127884" h="2143125">
                  <a:moveTo>
                    <a:pt x="923463" y="1146740"/>
                  </a:moveTo>
                  <a:lnTo>
                    <a:pt x="920235" y="1141353"/>
                  </a:lnTo>
                  <a:lnTo>
                    <a:pt x="930484" y="1133749"/>
                  </a:lnTo>
                  <a:lnTo>
                    <a:pt x="934357" y="1140213"/>
                  </a:lnTo>
                  <a:lnTo>
                    <a:pt x="923463" y="1146740"/>
                  </a:lnTo>
                  <a:close/>
                </a:path>
                <a:path w="2127884" h="2143125">
                  <a:moveTo>
                    <a:pt x="932508" y="1147939"/>
                  </a:moveTo>
                  <a:lnTo>
                    <a:pt x="936078" y="1143085"/>
                  </a:lnTo>
                  <a:lnTo>
                    <a:pt x="937369" y="1145240"/>
                  </a:lnTo>
                  <a:lnTo>
                    <a:pt x="932508" y="1147939"/>
                  </a:lnTo>
                  <a:close/>
                </a:path>
                <a:path w="2127884" h="2143125">
                  <a:moveTo>
                    <a:pt x="930560" y="1150587"/>
                  </a:moveTo>
                  <a:lnTo>
                    <a:pt x="932341" y="1148166"/>
                  </a:lnTo>
                  <a:lnTo>
                    <a:pt x="933924" y="1147153"/>
                  </a:lnTo>
                  <a:lnTo>
                    <a:pt x="937369" y="1145240"/>
                  </a:lnTo>
                  <a:lnTo>
                    <a:pt x="930560" y="1150587"/>
                  </a:lnTo>
                  <a:close/>
                </a:path>
                <a:path w="2127884" h="2143125">
                  <a:moveTo>
                    <a:pt x="931209" y="1159668"/>
                  </a:moveTo>
                  <a:lnTo>
                    <a:pt x="927919" y="1154178"/>
                  </a:lnTo>
                  <a:lnTo>
                    <a:pt x="930560" y="1150587"/>
                  </a:lnTo>
                  <a:lnTo>
                    <a:pt x="937409" y="1145307"/>
                  </a:lnTo>
                  <a:lnTo>
                    <a:pt x="941242" y="1151704"/>
                  </a:lnTo>
                  <a:lnTo>
                    <a:pt x="931209" y="1159668"/>
                  </a:lnTo>
                  <a:close/>
                </a:path>
                <a:path w="2127884" h="2143125">
                  <a:moveTo>
                    <a:pt x="933791" y="1163978"/>
                  </a:moveTo>
                  <a:lnTo>
                    <a:pt x="933145" y="1162900"/>
                  </a:lnTo>
                  <a:lnTo>
                    <a:pt x="942964" y="1154577"/>
                  </a:lnTo>
                  <a:lnTo>
                    <a:pt x="945976" y="1159605"/>
                  </a:lnTo>
                  <a:lnTo>
                    <a:pt x="933791" y="1163978"/>
                  </a:lnTo>
                  <a:close/>
                </a:path>
                <a:path w="2127884" h="2143125">
                  <a:moveTo>
                    <a:pt x="939170" y="1172955"/>
                  </a:moveTo>
                  <a:lnTo>
                    <a:pt x="936158" y="1167928"/>
                  </a:lnTo>
                  <a:lnTo>
                    <a:pt x="946837" y="1161041"/>
                  </a:lnTo>
                  <a:lnTo>
                    <a:pt x="950280" y="1166787"/>
                  </a:lnTo>
                  <a:lnTo>
                    <a:pt x="939170" y="1172955"/>
                  </a:lnTo>
                  <a:close/>
                </a:path>
                <a:path w="2127884" h="2143125">
                  <a:moveTo>
                    <a:pt x="939601" y="1173673"/>
                  </a:moveTo>
                  <a:lnTo>
                    <a:pt x="939170" y="1172955"/>
                  </a:lnTo>
                  <a:lnTo>
                    <a:pt x="950280" y="1166787"/>
                  </a:lnTo>
                  <a:lnTo>
                    <a:pt x="939601" y="1173673"/>
                  </a:lnTo>
                  <a:close/>
                </a:path>
                <a:path w="2127884" h="2143125">
                  <a:moveTo>
                    <a:pt x="950790" y="1192347"/>
                  </a:moveTo>
                  <a:lnTo>
                    <a:pt x="939601" y="1173673"/>
                  </a:lnTo>
                  <a:lnTo>
                    <a:pt x="950280" y="1166787"/>
                  </a:lnTo>
                  <a:lnTo>
                    <a:pt x="961254" y="1185102"/>
                  </a:lnTo>
                  <a:lnTo>
                    <a:pt x="950790" y="1192347"/>
                  </a:lnTo>
                  <a:close/>
                </a:path>
                <a:path w="2127884" h="2143125">
                  <a:moveTo>
                    <a:pt x="954448" y="1198452"/>
                  </a:moveTo>
                  <a:lnTo>
                    <a:pt x="952726" y="1195579"/>
                  </a:lnTo>
                  <a:lnTo>
                    <a:pt x="964051" y="1189770"/>
                  </a:lnTo>
                  <a:lnTo>
                    <a:pt x="965127" y="1191566"/>
                  </a:lnTo>
                  <a:lnTo>
                    <a:pt x="954448" y="1198452"/>
                  </a:lnTo>
                  <a:close/>
                </a:path>
                <a:path w="2127884" h="2143125">
                  <a:moveTo>
                    <a:pt x="957891" y="1204198"/>
                  </a:moveTo>
                  <a:lnTo>
                    <a:pt x="954878" y="1199170"/>
                  </a:lnTo>
                  <a:lnTo>
                    <a:pt x="965772" y="1192643"/>
                  </a:lnTo>
                  <a:lnTo>
                    <a:pt x="968569" y="1197311"/>
                  </a:lnTo>
                  <a:lnTo>
                    <a:pt x="957891" y="1204198"/>
                  </a:lnTo>
                  <a:close/>
                </a:path>
                <a:path w="2127884" h="2143125">
                  <a:moveTo>
                    <a:pt x="962624" y="1212098"/>
                  </a:moveTo>
                  <a:lnTo>
                    <a:pt x="959182" y="1206353"/>
                  </a:lnTo>
                  <a:lnTo>
                    <a:pt x="970721" y="1200903"/>
                  </a:lnTo>
                  <a:lnTo>
                    <a:pt x="973518" y="1205571"/>
                  </a:lnTo>
                  <a:lnTo>
                    <a:pt x="962624" y="1212098"/>
                  </a:lnTo>
                  <a:close/>
                </a:path>
                <a:path w="2127884" h="2143125">
                  <a:moveTo>
                    <a:pt x="993179" y="1263092"/>
                  </a:moveTo>
                  <a:lnTo>
                    <a:pt x="988445" y="1255192"/>
                  </a:lnTo>
                  <a:lnTo>
                    <a:pt x="999985" y="1249742"/>
                  </a:lnTo>
                  <a:lnTo>
                    <a:pt x="1004503" y="1257283"/>
                  </a:lnTo>
                  <a:lnTo>
                    <a:pt x="993179" y="1263092"/>
                  </a:lnTo>
                  <a:close/>
                </a:path>
                <a:path w="2127884" h="2143125">
                  <a:moveTo>
                    <a:pt x="1030619" y="1325578"/>
                  </a:moveTo>
                  <a:lnTo>
                    <a:pt x="1026531" y="1318755"/>
                  </a:lnTo>
                  <a:lnTo>
                    <a:pt x="1036134" y="1310072"/>
                  </a:lnTo>
                  <a:lnTo>
                    <a:pt x="1041513" y="1319050"/>
                  </a:lnTo>
                  <a:lnTo>
                    <a:pt x="1030619" y="1325578"/>
                  </a:lnTo>
                  <a:close/>
                </a:path>
                <a:path w="2127884" h="2143125">
                  <a:moveTo>
                    <a:pt x="1060743" y="1375853"/>
                  </a:moveTo>
                  <a:lnTo>
                    <a:pt x="1059237" y="1373339"/>
                  </a:lnTo>
                  <a:lnTo>
                    <a:pt x="1069055" y="1365016"/>
                  </a:lnTo>
                  <a:lnTo>
                    <a:pt x="1072068" y="1370044"/>
                  </a:lnTo>
                  <a:lnTo>
                    <a:pt x="1060743" y="1375853"/>
                  </a:lnTo>
                  <a:close/>
                </a:path>
                <a:path w="2127884" h="2143125">
                  <a:moveTo>
                    <a:pt x="1052001" y="1385972"/>
                  </a:moveTo>
                  <a:lnTo>
                    <a:pt x="1047267" y="1378071"/>
                  </a:lnTo>
                  <a:lnTo>
                    <a:pt x="1058161" y="1371544"/>
                  </a:lnTo>
                  <a:lnTo>
                    <a:pt x="1062034" y="1378008"/>
                  </a:lnTo>
                  <a:lnTo>
                    <a:pt x="1072929" y="1371480"/>
                  </a:lnTo>
                  <a:lnTo>
                    <a:pt x="1074004" y="1373276"/>
                  </a:lnTo>
                  <a:lnTo>
                    <a:pt x="1059749" y="1381670"/>
                  </a:lnTo>
                  <a:lnTo>
                    <a:pt x="1052001" y="1385972"/>
                  </a:lnTo>
                  <a:close/>
                </a:path>
                <a:path w="2127884" h="2143125">
                  <a:moveTo>
                    <a:pt x="1065692" y="1384113"/>
                  </a:moveTo>
                  <a:lnTo>
                    <a:pt x="1064616" y="1382317"/>
                  </a:lnTo>
                  <a:lnTo>
                    <a:pt x="1075726" y="1376149"/>
                  </a:lnTo>
                  <a:lnTo>
                    <a:pt x="1076802" y="1377944"/>
                  </a:lnTo>
                  <a:lnTo>
                    <a:pt x="1065692" y="1384113"/>
                  </a:lnTo>
                  <a:close/>
                </a:path>
                <a:path w="2127884" h="2143125">
                  <a:moveTo>
                    <a:pt x="1073223" y="1396682"/>
                  </a:moveTo>
                  <a:lnTo>
                    <a:pt x="1070641" y="1392372"/>
                  </a:lnTo>
                  <a:lnTo>
                    <a:pt x="1082181" y="1386922"/>
                  </a:lnTo>
                  <a:lnTo>
                    <a:pt x="1083257" y="1388718"/>
                  </a:lnTo>
                  <a:lnTo>
                    <a:pt x="1073223" y="1396682"/>
                  </a:lnTo>
                  <a:close/>
                </a:path>
                <a:path w="2127884" h="2143125">
                  <a:moveTo>
                    <a:pt x="1075375" y="1400273"/>
                  </a:moveTo>
                  <a:lnTo>
                    <a:pt x="1074514" y="1398836"/>
                  </a:lnTo>
                  <a:lnTo>
                    <a:pt x="1085624" y="1392668"/>
                  </a:lnTo>
                  <a:lnTo>
                    <a:pt x="1086054" y="1393386"/>
                  </a:lnTo>
                  <a:lnTo>
                    <a:pt x="1075375" y="1400273"/>
                  </a:lnTo>
                  <a:close/>
                </a:path>
                <a:path w="2127884" h="2143125">
                  <a:moveTo>
                    <a:pt x="1080109" y="1408173"/>
                  </a:moveTo>
                  <a:lnTo>
                    <a:pt x="1076666" y="1402428"/>
                  </a:lnTo>
                  <a:lnTo>
                    <a:pt x="1087776" y="1396259"/>
                  </a:lnTo>
                  <a:lnTo>
                    <a:pt x="1090788" y="1401287"/>
                  </a:lnTo>
                  <a:lnTo>
                    <a:pt x="1080109" y="1408173"/>
                  </a:lnTo>
                  <a:close/>
                </a:path>
                <a:path w="2127884" h="2143125">
                  <a:moveTo>
                    <a:pt x="1091298" y="1426847"/>
                  </a:moveTo>
                  <a:lnTo>
                    <a:pt x="1080324" y="1408532"/>
                  </a:lnTo>
                  <a:lnTo>
                    <a:pt x="1091433" y="1402364"/>
                  </a:lnTo>
                  <a:lnTo>
                    <a:pt x="1102192" y="1420320"/>
                  </a:lnTo>
                  <a:lnTo>
                    <a:pt x="1091298" y="1426847"/>
                  </a:lnTo>
                  <a:close/>
                </a:path>
                <a:path w="2127884" h="2143125">
                  <a:moveTo>
                    <a:pt x="1093019" y="1429720"/>
                  </a:moveTo>
                  <a:lnTo>
                    <a:pt x="1091944" y="1427924"/>
                  </a:lnTo>
                  <a:lnTo>
                    <a:pt x="1102838" y="1421397"/>
                  </a:lnTo>
                  <a:lnTo>
                    <a:pt x="1104129" y="1423551"/>
                  </a:lnTo>
                  <a:lnTo>
                    <a:pt x="1093019" y="1429720"/>
                  </a:lnTo>
                  <a:close/>
                </a:path>
                <a:path w="2127884" h="2143125">
                  <a:moveTo>
                    <a:pt x="1107651" y="1454140"/>
                  </a:moveTo>
                  <a:lnTo>
                    <a:pt x="1104854" y="1449471"/>
                  </a:lnTo>
                  <a:lnTo>
                    <a:pt x="1116393" y="1444021"/>
                  </a:lnTo>
                  <a:lnTo>
                    <a:pt x="1118976" y="1448330"/>
                  </a:lnTo>
                  <a:lnTo>
                    <a:pt x="1107651" y="1454140"/>
                  </a:lnTo>
                  <a:close/>
                </a:path>
                <a:path w="2127884" h="2143125">
                  <a:moveTo>
                    <a:pt x="1113031" y="1463117"/>
                  </a:moveTo>
                  <a:lnTo>
                    <a:pt x="1109588" y="1457371"/>
                  </a:lnTo>
                  <a:lnTo>
                    <a:pt x="1119836" y="1449767"/>
                  </a:lnTo>
                  <a:lnTo>
                    <a:pt x="1123118" y="1455243"/>
                  </a:lnTo>
                  <a:lnTo>
                    <a:pt x="1119121" y="1459386"/>
                  </a:lnTo>
                  <a:lnTo>
                    <a:pt x="1113031" y="1463117"/>
                  </a:lnTo>
                  <a:close/>
                </a:path>
                <a:path w="2127884" h="2143125">
                  <a:moveTo>
                    <a:pt x="1117980" y="1471377"/>
                  </a:moveTo>
                  <a:lnTo>
                    <a:pt x="1114537" y="1465631"/>
                  </a:lnTo>
                  <a:lnTo>
                    <a:pt x="1125861" y="1459822"/>
                  </a:lnTo>
                  <a:lnTo>
                    <a:pt x="1128874" y="1464849"/>
                  </a:lnTo>
                  <a:lnTo>
                    <a:pt x="1117980" y="1471377"/>
                  </a:lnTo>
                  <a:close/>
                </a:path>
                <a:path w="2127884" h="2143125">
                  <a:moveTo>
                    <a:pt x="1124866" y="1482870"/>
                  </a:moveTo>
                  <a:lnTo>
                    <a:pt x="1119916" y="1474609"/>
                  </a:lnTo>
                  <a:lnTo>
                    <a:pt x="1130595" y="1467722"/>
                  </a:lnTo>
                  <a:lnTo>
                    <a:pt x="1133823" y="1473110"/>
                  </a:lnTo>
                  <a:lnTo>
                    <a:pt x="1124866" y="1482870"/>
                  </a:lnTo>
                  <a:close/>
                </a:path>
                <a:path w="2127884" h="2143125">
                  <a:moveTo>
                    <a:pt x="1128954" y="1489693"/>
                  </a:moveTo>
                  <a:lnTo>
                    <a:pt x="1126157" y="1485024"/>
                  </a:lnTo>
                  <a:lnTo>
                    <a:pt x="1136190" y="1477060"/>
                  </a:lnTo>
                  <a:lnTo>
                    <a:pt x="1139848" y="1483165"/>
                  </a:lnTo>
                  <a:lnTo>
                    <a:pt x="1128954" y="1489693"/>
                  </a:lnTo>
                  <a:close/>
                </a:path>
                <a:path w="2127884" h="2143125">
                  <a:moveTo>
                    <a:pt x="1131106" y="1493284"/>
                  </a:moveTo>
                  <a:lnTo>
                    <a:pt x="1129384" y="1490411"/>
                  </a:lnTo>
                  <a:lnTo>
                    <a:pt x="1140709" y="1484602"/>
                  </a:lnTo>
                  <a:lnTo>
                    <a:pt x="1141139" y="1485320"/>
                  </a:lnTo>
                  <a:lnTo>
                    <a:pt x="1131106" y="1493284"/>
                  </a:lnTo>
                  <a:close/>
                </a:path>
                <a:path w="2127884" h="2143125">
                  <a:moveTo>
                    <a:pt x="1222338" y="1645545"/>
                  </a:moveTo>
                  <a:lnTo>
                    <a:pt x="1232156" y="1637222"/>
                  </a:lnTo>
                  <a:lnTo>
                    <a:pt x="1234738" y="1641531"/>
                  </a:lnTo>
                  <a:lnTo>
                    <a:pt x="1222338" y="1645545"/>
                  </a:lnTo>
                  <a:close/>
                </a:path>
                <a:path w="2127884" h="2143125">
                  <a:moveTo>
                    <a:pt x="1246869" y="1686485"/>
                  </a:moveTo>
                  <a:lnTo>
                    <a:pt x="1224490" y="1649136"/>
                  </a:lnTo>
                  <a:lnTo>
                    <a:pt x="1234738" y="1641531"/>
                  </a:lnTo>
                  <a:lnTo>
                    <a:pt x="1249357" y="1665930"/>
                  </a:lnTo>
                  <a:lnTo>
                    <a:pt x="1246869" y="1686485"/>
                  </a:lnTo>
                  <a:close/>
                </a:path>
                <a:path w="2127884" h="2143125">
                  <a:moveTo>
                    <a:pt x="1251817" y="1694743"/>
                  </a:moveTo>
                  <a:lnTo>
                    <a:pt x="1248375" y="1688999"/>
                  </a:lnTo>
                  <a:lnTo>
                    <a:pt x="1259484" y="1682830"/>
                  </a:lnTo>
                  <a:lnTo>
                    <a:pt x="1262711" y="1688216"/>
                  </a:lnTo>
                  <a:lnTo>
                    <a:pt x="1251817" y="1694743"/>
                  </a:lnTo>
                  <a:close/>
                </a:path>
                <a:path w="2127884" h="2143125">
                  <a:moveTo>
                    <a:pt x="1263437" y="1714136"/>
                  </a:moveTo>
                  <a:lnTo>
                    <a:pt x="1261931" y="1711622"/>
                  </a:lnTo>
                  <a:lnTo>
                    <a:pt x="1272825" y="1705095"/>
                  </a:lnTo>
                  <a:lnTo>
                    <a:pt x="1274546" y="1707968"/>
                  </a:lnTo>
                  <a:lnTo>
                    <a:pt x="1263437" y="1714136"/>
                  </a:lnTo>
                  <a:close/>
                </a:path>
                <a:path w="2127884" h="2143125">
                  <a:moveTo>
                    <a:pt x="1276347" y="1735682"/>
                  </a:moveTo>
                  <a:lnTo>
                    <a:pt x="1272904" y="1729936"/>
                  </a:lnTo>
                  <a:lnTo>
                    <a:pt x="1282722" y="1721613"/>
                  </a:lnTo>
                  <a:lnTo>
                    <a:pt x="1286165" y="1727359"/>
                  </a:lnTo>
                  <a:lnTo>
                    <a:pt x="1276347" y="1735682"/>
                  </a:lnTo>
                  <a:close/>
                </a:path>
                <a:path w="2127884" h="2143125">
                  <a:moveTo>
                    <a:pt x="1282802" y="1746456"/>
                  </a:moveTo>
                  <a:lnTo>
                    <a:pt x="1292620" y="1738133"/>
                  </a:lnTo>
                  <a:lnTo>
                    <a:pt x="1294987" y="1742083"/>
                  </a:lnTo>
                  <a:lnTo>
                    <a:pt x="1282802" y="1746456"/>
                  </a:lnTo>
                  <a:close/>
                </a:path>
                <a:path w="2127884" h="2143125">
                  <a:moveTo>
                    <a:pt x="1323685" y="1814687"/>
                  </a:moveTo>
                  <a:lnTo>
                    <a:pt x="1286675" y="1752920"/>
                  </a:lnTo>
                  <a:lnTo>
                    <a:pt x="1296494" y="1744597"/>
                  </a:lnTo>
                  <a:lnTo>
                    <a:pt x="1333934" y="1807082"/>
                  </a:lnTo>
                  <a:lnTo>
                    <a:pt x="1323685" y="1814687"/>
                  </a:lnTo>
                  <a:close/>
                </a:path>
                <a:path w="2127884" h="2143125">
                  <a:moveTo>
                    <a:pt x="1326267" y="1818996"/>
                  </a:moveTo>
                  <a:lnTo>
                    <a:pt x="1323685" y="1814687"/>
                  </a:lnTo>
                  <a:lnTo>
                    <a:pt x="1335870" y="1810314"/>
                  </a:lnTo>
                  <a:lnTo>
                    <a:pt x="1326267" y="1818996"/>
                  </a:lnTo>
                  <a:close/>
                </a:path>
                <a:path w="2127884" h="2143125">
                  <a:moveTo>
                    <a:pt x="1341760" y="1844853"/>
                  </a:moveTo>
                  <a:lnTo>
                    <a:pt x="1340254" y="1842339"/>
                  </a:lnTo>
                  <a:lnTo>
                    <a:pt x="1351148" y="1835812"/>
                  </a:lnTo>
                  <a:lnTo>
                    <a:pt x="1353085" y="1839044"/>
                  </a:lnTo>
                  <a:lnTo>
                    <a:pt x="1341760" y="1844853"/>
                  </a:lnTo>
                  <a:close/>
                </a:path>
                <a:path w="2127884" h="2143125">
                  <a:moveTo>
                    <a:pt x="1346279" y="1852394"/>
                  </a:moveTo>
                  <a:lnTo>
                    <a:pt x="1342836" y="1846648"/>
                  </a:lnTo>
                  <a:lnTo>
                    <a:pt x="1353730" y="1840121"/>
                  </a:lnTo>
                  <a:lnTo>
                    <a:pt x="1355882" y="1843712"/>
                  </a:lnTo>
                  <a:lnTo>
                    <a:pt x="1346279" y="1852394"/>
                  </a:lnTo>
                  <a:close/>
                </a:path>
                <a:path w="2127884" h="2143125">
                  <a:moveTo>
                    <a:pt x="1104912" y="1474277"/>
                  </a:moveTo>
                  <a:lnTo>
                    <a:pt x="1118935" y="1459579"/>
                  </a:lnTo>
                  <a:lnTo>
                    <a:pt x="1120546" y="1458614"/>
                  </a:lnTo>
                  <a:lnTo>
                    <a:pt x="1104912" y="1474277"/>
                  </a:lnTo>
                  <a:close/>
                </a:path>
                <a:path w="2127884" h="2143125">
                  <a:moveTo>
                    <a:pt x="917733" y="1161886"/>
                  </a:moveTo>
                  <a:lnTo>
                    <a:pt x="900734" y="1133517"/>
                  </a:lnTo>
                  <a:lnTo>
                    <a:pt x="911628" y="1126989"/>
                  </a:lnTo>
                  <a:lnTo>
                    <a:pt x="926260" y="1151409"/>
                  </a:lnTo>
                  <a:lnTo>
                    <a:pt x="932508" y="1147939"/>
                  </a:lnTo>
                  <a:lnTo>
                    <a:pt x="930560" y="1150587"/>
                  </a:lnTo>
                  <a:lnTo>
                    <a:pt x="927282" y="1153115"/>
                  </a:lnTo>
                  <a:lnTo>
                    <a:pt x="924731" y="1156332"/>
                  </a:lnTo>
                  <a:lnTo>
                    <a:pt x="917733" y="1161886"/>
                  </a:lnTo>
                  <a:close/>
                </a:path>
                <a:path w="2127884" h="2143125">
                  <a:moveTo>
                    <a:pt x="707723" y="811394"/>
                  </a:moveTo>
                  <a:lnTo>
                    <a:pt x="699763" y="798105"/>
                  </a:lnTo>
                  <a:lnTo>
                    <a:pt x="709795" y="790142"/>
                  </a:lnTo>
                  <a:lnTo>
                    <a:pt x="718617" y="804866"/>
                  </a:lnTo>
                  <a:lnTo>
                    <a:pt x="707723" y="811394"/>
                  </a:lnTo>
                  <a:close/>
                </a:path>
                <a:path w="2127884" h="2143125">
                  <a:moveTo>
                    <a:pt x="716115" y="825399"/>
                  </a:moveTo>
                  <a:lnTo>
                    <a:pt x="714609" y="822885"/>
                  </a:lnTo>
                  <a:lnTo>
                    <a:pt x="726794" y="818512"/>
                  </a:lnTo>
                  <a:lnTo>
                    <a:pt x="728300" y="821026"/>
                  </a:lnTo>
                  <a:lnTo>
                    <a:pt x="716115" y="825399"/>
                  </a:lnTo>
                  <a:close/>
                </a:path>
                <a:path w="2127884" h="2143125">
                  <a:moveTo>
                    <a:pt x="726491" y="824184"/>
                  </a:moveTo>
                  <a:lnTo>
                    <a:pt x="729161" y="822462"/>
                  </a:lnTo>
                  <a:lnTo>
                    <a:pt x="729806" y="823540"/>
                  </a:lnTo>
                  <a:lnTo>
                    <a:pt x="726491" y="824184"/>
                  </a:lnTo>
                  <a:close/>
                </a:path>
                <a:path w="2127884" h="2143125">
                  <a:moveTo>
                    <a:pt x="724889" y="825217"/>
                  </a:moveTo>
                  <a:lnTo>
                    <a:pt x="726491" y="824184"/>
                  </a:lnTo>
                  <a:lnTo>
                    <a:pt x="729806" y="823540"/>
                  </a:lnTo>
                  <a:lnTo>
                    <a:pt x="730452" y="824617"/>
                  </a:lnTo>
                  <a:lnTo>
                    <a:pt x="724889" y="825217"/>
                  </a:lnTo>
                  <a:close/>
                </a:path>
                <a:path w="2127884" h="2143125">
                  <a:moveTo>
                    <a:pt x="723646" y="837968"/>
                  </a:moveTo>
                  <a:lnTo>
                    <a:pt x="718482" y="829349"/>
                  </a:lnTo>
                  <a:lnTo>
                    <a:pt x="724889" y="825217"/>
                  </a:lnTo>
                  <a:lnTo>
                    <a:pt x="730452" y="824617"/>
                  </a:lnTo>
                  <a:lnTo>
                    <a:pt x="734540" y="831440"/>
                  </a:lnTo>
                  <a:lnTo>
                    <a:pt x="723646" y="837968"/>
                  </a:lnTo>
                  <a:close/>
                </a:path>
                <a:path w="2127884" h="2143125">
                  <a:moveTo>
                    <a:pt x="729671" y="848023"/>
                  </a:moveTo>
                  <a:lnTo>
                    <a:pt x="728810" y="846586"/>
                  </a:lnTo>
                  <a:lnTo>
                    <a:pt x="739704" y="840059"/>
                  </a:lnTo>
                  <a:lnTo>
                    <a:pt x="740565" y="841495"/>
                  </a:lnTo>
                  <a:lnTo>
                    <a:pt x="729671" y="848023"/>
                  </a:lnTo>
                  <a:close/>
                </a:path>
                <a:path w="2127884" h="2143125">
                  <a:moveTo>
                    <a:pt x="756568" y="892912"/>
                  </a:moveTo>
                  <a:lnTo>
                    <a:pt x="735911" y="858437"/>
                  </a:lnTo>
                  <a:lnTo>
                    <a:pt x="746375" y="851191"/>
                  </a:lnTo>
                  <a:lnTo>
                    <a:pt x="769398" y="889616"/>
                  </a:lnTo>
                  <a:lnTo>
                    <a:pt x="756568" y="892912"/>
                  </a:lnTo>
                  <a:close/>
                </a:path>
                <a:path w="2127884" h="2143125">
                  <a:moveTo>
                    <a:pt x="750623" y="907699"/>
                  </a:moveTo>
                  <a:lnTo>
                    <a:pt x="750192" y="906981"/>
                  </a:lnTo>
                  <a:lnTo>
                    <a:pt x="759150" y="897221"/>
                  </a:lnTo>
                  <a:lnTo>
                    <a:pt x="769829" y="890334"/>
                  </a:lnTo>
                  <a:lnTo>
                    <a:pt x="771550" y="893207"/>
                  </a:lnTo>
                  <a:lnTo>
                    <a:pt x="760656" y="899735"/>
                  </a:lnTo>
                  <a:lnTo>
                    <a:pt x="761301" y="900812"/>
                  </a:lnTo>
                  <a:lnTo>
                    <a:pt x="750623" y="907699"/>
                  </a:lnTo>
                  <a:close/>
                </a:path>
                <a:path w="2127884" h="2143125">
                  <a:moveTo>
                    <a:pt x="767111" y="910508"/>
                  </a:moveTo>
                  <a:lnTo>
                    <a:pt x="761732" y="901530"/>
                  </a:lnTo>
                  <a:lnTo>
                    <a:pt x="771980" y="893926"/>
                  </a:lnTo>
                  <a:lnTo>
                    <a:pt x="778005" y="903981"/>
                  </a:lnTo>
                  <a:lnTo>
                    <a:pt x="767111" y="910508"/>
                  </a:lnTo>
                  <a:close/>
                </a:path>
                <a:path w="2127884" h="2143125">
                  <a:moveTo>
                    <a:pt x="767757" y="911586"/>
                  </a:moveTo>
                  <a:lnTo>
                    <a:pt x="767327" y="910868"/>
                  </a:lnTo>
                  <a:lnTo>
                    <a:pt x="778006" y="903981"/>
                  </a:lnTo>
                  <a:lnTo>
                    <a:pt x="778651" y="905058"/>
                  </a:lnTo>
                  <a:lnTo>
                    <a:pt x="767757" y="911586"/>
                  </a:lnTo>
                  <a:close/>
                </a:path>
                <a:path w="2127884" h="2143125">
                  <a:moveTo>
                    <a:pt x="772276" y="919127"/>
                  </a:moveTo>
                  <a:lnTo>
                    <a:pt x="771200" y="917332"/>
                  </a:lnTo>
                  <a:lnTo>
                    <a:pt x="782094" y="910804"/>
                  </a:lnTo>
                  <a:lnTo>
                    <a:pt x="782954" y="912241"/>
                  </a:lnTo>
                  <a:lnTo>
                    <a:pt x="772276" y="919127"/>
                  </a:lnTo>
                  <a:close/>
                </a:path>
                <a:path w="2127884" h="2143125">
                  <a:moveTo>
                    <a:pt x="725766" y="965052"/>
                  </a:moveTo>
                  <a:lnTo>
                    <a:pt x="723830" y="961820"/>
                  </a:lnTo>
                  <a:lnTo>
                    <a:pt x="733433" y="953138"/>
                  </a:lnTo>
                  <a:lnTo>
                    <a:pt x="745562" y="945924"/>
                  </a:lnTo>
                  <a:lnTo>
                    <a:pt x="752403" y="942125"/>
                  </a:lnTo>
                  <a:lnTo>
                    <a:pt x="766330" y="933914"/>
                  </a:lnTo>
                  <a:lnTo>
                    <a:pt x="776579" y="926309"/>
                  </a:lnTo>
                  <a:lnTo>
                    <a:pt x="778085" y="928823"/>
                  </a:lnTo>
                  <a:lnTo>
                    <a:pt x="789194" y="922654"/>
                  </a:lnTo>
                  <a:lnTo>
                    <a:pt x="789840" y="923732"/>
                  </a:lnTo>
                  <a:lnTo>
                    <a:pt x="768052" y="936787"/>
                  </a:lnTo>
                  <a:lnTo>
                    <a:pt x="767191" y="935350"/>
                  </a:lnTo>
                  <a:lnTo>
                    <a:pt x="745403" y="948405"/>
                  </a:lnTo>
                  <a:lnTo>
                    <a:pt x="746479" y="950201"/>
                  </a:lnTo>
                  <a:lnTo>
                    <a:pt x="735154" y="956010"/>
                  </a:lnTo>
                  <a:lnTo>
                    <a:pt x="735585" y="956729"/>
                  </a:lnTo>
                  <a:lnTo>
                    <a:pt x="725766" y="965052"/>
                  </a:lnTo>
                  <a:close/>
                </a:path>
                <a:path w="2127884" h="2143125">
                  <a:moveTo>
                    <a:pt x="750998" y="957743"/>
                  </a:moveTo>
                  <a:lnTo>
                    <a:pt x="750352" y="956666"/>
                  </a:lnTo>
                  <a:lnTo>
                    <a:pt x="772140" y="943611"/>
                  </a:lnTo>
                  <a:lnTo>
                    <a:pt x="770634" y="941097"/>
                  </a:lnTo>
                  <a:lnTo>
                    <a:pt x="782389" y="936006"/>
                  </a:lnTo>
                  <a:lnTo>
                    <a:pt x="783034" y="937083"/>
                  </a:lnTo>
                  <a:lnTo>
                    <a:pt x="793928" y="930555"/>
                  </a:lnTo>
                  <a:lnTo>
                    <a:pt x="794789" y="931992"/>
                  </a:lnTo>
                  <a:lnTo>
                    <a:pt x="759074" y="953258"/>
                  </a:lnTo>
                  <a:lnTo>
                    <a:pt x="750998" y="957743"/>
                  </a:lnTo>
                  <a:close/>
                </a:path>
                <a:path w="2127884" h="2143125">
                  <a:moveTo>
                    <a:pt x="806488" y="976226"/>
                  </a:moveTo>
                  <a:lnTo>
                    <a:pt x="806058" y="975507"/>
                  </a:lnTo>
                  <a:lnTo>
                    <a:pt x="816952" y="968980"/>
                  </a:lnTo>
                  <a:lnTo>
                    <a:pt x="817382" y="969698"/>
                  </a:lnTo>
                  <a:lnTo>
                    <a:pt x="806488" y="976226"/>
                  </a:lnTo>
                  <a:close/>
                </a:path>
                <a:path w="2127884" h="2143125">
                  <a:moveTo>
                    <a:pt x="867167" y="1077495"/>
                  </a:moveTo>
                  <a:lnTo>
                    <a:pt x="866521" y="1076418"/>
                  </a:lnTo>
                  <a:lnTo>
                    <a:pt x="877415" y="1069890"/>
                  </a:lnTo>
                  <a:lnTo>
                    <a:pt x="877846" y="1070608"/>
                  </a:lnTo>
                  <a:lnTo>
                    <a:pt x="867167" y="1077495"/>
                  </a:lnTo>
                  <a:close/>
                </a:path>
                <a:path w="2127884" h="2143125">
                  <a:moveTo>
                    <a:pt x="880292" y="1099401"/>
                  </a:moveTo>
                  <a:lnTo>
                    <a:pt x="878571" y="1096528"/>
                  </a:lnTo>
                  <a:lnTo>
                    <a:pt x="889896" y="1090719"/>
                  </a:lnTo>
                  <a:lnTo>
                    <a:pt x="891187" y="1092873"/>
                  </a:lnTo>
                  <a:lnTo>
                    <a:pt x="880292" y="1099401"/>
                  </a:lnTo>
                  <a:close/>
                </a:path>
                <a:path w="2127884" h="2143125">
                  <a:moveTo>
                    <a:pt x="884167" y="1105864"/>
                  </a:moveTo>
                  <a:lnTo>
                    <a:pt x="893984" y="1097542"/>
                  </a:lnTo>
                  <a:lnTo>
                    <a:pt x="895060" y="1099337"/>
                  </a:lnTo>
                  <a:lnTo>
                    <a:pt x="884167" y="1105864"/>
                  </a:lnTo>
                  <a:close/>
                </a:path>
                <a:path w="2127884" h="2143125">
                  <a:moveTo>
                    <a:pt x="894539" y="1103763"/>
                  </a:moveTo>
                  <a:lnTo>
                    <a:pt x="895490" y="1100056"/>
                  </a:lnTo>
                  <a:lnTo>
                    <a:pt x="895705" y="1100415"/>
                  </a:lnTo>
                  <a:lnTo>
                    <a:pt x="895037" y="1103418"/>
                  </a:lnTo>
                  <a:lnTo>
                    <a:pt x="894539" y="1103763"/>
                  </a:lnTo>
                  <a:close/>
                </a:path>
                <a:path w="2127884" h="2143125">
                  <a:moveTo>
                    <a:pt x="892842" y="1113286"/>
                  </a:moveTo>
                  <a:lnTo>
                    <a:pt x="895037" y="1103418"/>
                  </a:lnTo>
                  <a:lnTo>
                    <a:pt x="896781" y="1102210"/>
                  </a:lnTo>
                  <a:lnTo>
                    <a:pt x="900009" y="1107597"/>
                  </a:lnTo>
                  <a:lnTo>
                    <a:pt x="892842" y="1113286"/>
                  </a:lnTo>
                  <a:close/>
                </a:path>
                <a:path w="2127884" h="2143125">
                  <a:moveTo>
                    <a:pt x="892127" y="1119152"/>
                  </a:moveTo>
                  <a:lnTo>
                    <a:pt x="891697" y="1118432"/>
                  </a:lnTo>
                  <a:lnTo>
                    <a:pt x="892040" y="1116889"/>
                  </a:lnTo>
                  <a:lnTo>
                    <a:pt x="902591" y="1111906"/>
                  </a:lnTo>
                  <a:lnTo>
                    <a:pt x="903236" y="1112984"/>
                  </a:lnTo>
                  <a:lnTo>
                    <a:pt x="892127" y="1119152"/>
                  </a:lnTo>
                  <a:close/>
                </a:path>
                <a:path w="2127884" h="2143125">
                  <a:moveTo>
                    <a:pt x="906033" y="1117652"/>
                  </a:moveTo>
                  <a:close/>
                </a:path>
                <a:path w="2127884" h="2143125">
                  <a:moveTo>
                    <a:pt x="919594" y="1162810"/>
                  </a:moveTo>
                  <a:lnTo>
                    <a:pt x="924731" y="1156332"/>
                  </a:lnTo>
                  <a:lnTo>
                    <a:pt x="927766" y="1153922"/>
                  </a:lnTo>
                  <a:lnTo>
                    <a:pt x="927919" y="1154178"/>
                  </a:lnTo>
                  <a:lnTo>
                    <a:pt x="922767" y="1161182"/>
                  </a:lnTo>
                  <a:lnTo>
                    <a:pt x="919594" y="1162810"/>
                  </a:lnTo>
                  <a:close/>
                </a:path>
                <a:path w="2127884" h="2143125">
                  <a:moveTo>
                    <a:pt x="924188" y="1172660"/>
                  </a:moveTo>
                  <a:lnTo>
                    <a:pt x="919761" y="1165269"/>
                  </a:lnTo>
                  <a:lnTo>
                    <a:pt x="922767" y="1161182"/>
                  </a:lnTo>
                  <a:lnTo>
                    <a:pt x="929918" y="1157513"/>
                  </a:lnTo>
                  <a:lnTo>
                    <a:pt x="934436" y="1165055"/>
                  </a:lnTo>
                  <a:lnTo>
                    <a:pt x="924188" y="1172660"/>
                  </a:lnTo>
                  <a:close/>
                </a:path>
                <a:path w="2127884" h="2143125">
                  <a:moveTo>
                    <a:pt x="939250" y="1197798"/>
                  </a:moveTo>
                  <a:lnTo>
                    <a:pt x="929783" y="1181997"/>
                  </a:lnTo>
                  <a:lnTo>
                    <a:pt x="940677" y="1175469"/>
                  </a:lnTo>
                  <a:lnTo>
                    <a:pt x="950144" y="1191270"/>
                  </a:lnTo>
                  <a:lnTo>
                    <a:pt x="939250" y="1197798"/>
                  </a:lnTo>
                  <a:close/>
                </a:path>
                <a:path w="2127884" h="2143125">
                  <a:moveTo>
                    <a:pt x="940541" y="1199952"/>
                  </a:moveTo>
                  <a:lnTo>
                    <a:pt x="939896" y="1198875"/>
                  </a:lnTo>
                  <a:lnTo>
                    <a:pt x="950790" y="1192347"/>
                  </a:lnTo>
                  <a:lnTo>
                    <a:pt x="951650" y="1193784"/>
                  </a:lnTo>
                  <a:lnTo>
                    <a:pt x="940541" y="1199952"/>
                  </a:lnTo>
                  <a:close/>
                </a:path>
                <a:path w="2127884" h="2143125">
                  <a:moveTo>
                    <a:pt x="948287" y="1212880"/>
                  </a:moveTo>
                  <a:lnTo>
                    <a:pt x="944199" y="1206057"/>
                  </a:lnTo>
                  <a:lnTo>
                    <a:pt x="954448" y="1198452"/>
                  </a:lnTo>
                  <a:lnTo>
                    <a:pt x="959612" y="1207071"/>
                  </a:lnTo>
                  <a:lnTo>
                    <a:pt x="948287" y="1212880"/>
                  </a:lnTo>
                  <a:close/>
                </a:path>
                <a:path w="2127884" h="2143125">
                  <a:moveTo>
                    <a:pt x="949578" y="1215035"/>
                  </a:moveTo>
                  <a:lnTo>
                    <a:pt x="949148" y="1214317"/>
                  </a:lnTo>
                  <a:lnTo>
                    <a:pt x="960042" y="1207789"/>
                  </a:lnTo>
                  <a:lnTo>
                    <a:pt x="960688" y="1208866"/>
                  </a:lnTo>
                  <a:lnTo>
                    <a:pt x="949578" y="1215035"/>
                  </a:lnTo>
                  <a:close/>
                </a:path>
                <a:path w="2127884" h="2143125">
                  <a:moveTo>
                    <a:pt x="1017788" y="1328873"/>
                  </a:moveTo>
                  <a:lnTo>
                    <a:pt x="1015421" y="1324923"/>
                  </a:lnTo>
                  <a:lnTo>
                    <a:pt x="1026961" y="1319473"/>
                  </a:lnTo>
                  <a:lnTo>
                    <a:pt x="1028683" y="1322346"/>
                  </a:lnTo>
                  <a:lnTo>
                    <a:pt x="1017788" y="1328873"/>
                  </a:lnTo>
                  <a:close/>
                </a:path>
                <a:path w="2127884" h="2143125">
                  <a:moveTo>
                    <a:pt x="1055659" y="1392077"/>
                  </a:moveTo>
                  <a:lnTo>
                    <a:pt x="1053939" y="1389203"/>
                  </a:lnTo>
                  <a:lnTo>
                    <a:pt x="1063541" y="1380522"/>
                  </a:lnTo>
                  <a:lnTo>
                    <a:pt x="1065047" y="1383036"/>
                  </a:lnTo>
                  <a:lnTo>
                    <a:pt x="1055659" y="1392077"/>
                  </a:lnTo>
                  <a:close/>
                </a:path>
                <a:path w="2127884" h="2143125">
                  <a:moveTo>
                    <a:pt x="1057596" y="1395309"/>
                  </a:moveTo>
                  <a:lnTo>
                    <a:pt x="1057165" y="1394591"/>
                  </a:lnTo>
                  <a:lnTo>
                    <a:pt x="1067629" y="1387345"/>
                  </a:lnTo>
                  <a:lnTo>
                    <a:pt x="1068490" y="1388781"/>
                  </a:lnTo>
                  <a:lnTo>
                    <a:pt x="1057596" y="1395309"/>
                  </a:lnTo>
                  <a:close/>
                </a:path>
                <a:path w="2127884" h="2143125">
                  <a:moveTo>
                    <a:pt x="1064051" y="1406082"/>
                  </a:moveTo>
                  <a:lnTo>
                    <a:pt x="1061469" y="1401773"/>
                  </a:lnTo>
                  <a:lnTo>
                    <a:pt x="1073439" y="1397041"/>
                  </a:lnTo>
                  <a:lnTo>
                    <a:pt x="1076021" y="1401350"/>
                  </a:lnTo>
                  <a:lnTo>
                    <a:pt x="1064051" y="1406082"/>
                  </a:lnTo>
                  <a:close/>
                </a:path>
                <a:path w="2127884" h="2143125">
                  <a:moveTo>
                    <a:pt x="1066418" y="1410032"/>
                  </a:moveTo>
                  <a:lnTo>
                    <a:pt x="1076021" y="1401350"/>
                  </a:lnTo>
                  <a:lnTo>
                    <a:pt x="1077096" y="1403146"/>
                  </a:lnTo>
                  <a:lnTo>
                    <a:pt x="1066418" y="1410032"/>
                  </a:lnTo>
                  <a:close/>
                </a:path>
                <a:path w="2127884" h="2143125">
                  <a:moveTo>
                    <a:pt x="1075240" y="1424756"/>
                  </a:moveTo>
                  <a:lnTo>
                    <a:pt x="1068786" y="1413982"/>
                  </a:lnTo>
                  <a:lnTo>
                    <a:pt x="1078388" y="1405300"/>
                  </a:lnTo>
                  <a:lnTo>
                    <a:pt x="1086349" y="1418588"/>
                  </a:lnTo>
                  <a:lnTo>
                    <a:pt x="1075240" y="1424756"/>
                  </a:lnTo>
                  <a:close/>
                </a:path>
                <a:path w="2127884" h="2143125">
                  <a:moveTo>
                    <a:pt x="1082125" y="1436247"/>
                  </a:moveTo>
                  <a:lnTo>
                    <a:pt x="1078037" y="1429424"/>
                  </a:lnTo>
                  <a:lnTo>
                    <a:pt x="1089146" y="1423256"/>
                  </a:lnTo>
                  <a:lnTo>
                    <a:pt x="1091943" y="1427925"/>
                  </a:lnTo>
                  <a:lnTo>
                    <a:pt x="1082125" y="1436247"/>
                  </a:lnTo>
                  <a:close/>
                </a:path>
                <a:path w="2127884" h="2143125">
                  <a:moveTo>
                    <a:pt x="1092454" y="1431523"/>
                  </a:moveTo>
                  <a:lnTo>
                    <a:pt x="1093450" y="1430438"/>
                  </a:lnTo>
                  <a:lnTo>
                    <a:pt x="1093665" y="1430797"/>
                  </a:lnTo>
                  <a:lnTo>
                    <a:pt x="1092454" y="1431523"/>
                  </a:lnTo>
                  <a:close/>
                </a:path>
                <a:path w="2127884" h="2143125">
                  <a:moveTo>
                    <a:pt x="1093314" y="1454921"/>
                  </a:moveTo>
                  <a:lnTo>
                    <a:pt x="1089011" y="1447739"/>
                  </a:lnTo>
                  <a:lnTo>
                    <a:pt x="1100550" y="1442289"/>
                  </a:lnTo>
                  <a:lnTo>
                    <a:pt x="1104639" y="1449112"/>
                  </a:lnTo>
                  <a:lnTo>
                    <a:pt x="1093314" y="1454921"/>
                  </a:lnTo>
                  <a:close/>
                </a:path>
                <a:path w="2127884" h="2143125">
                  <a:moveTo>
                    <a:pt x="1098694" y="1463899"/>
                  </a:moveTo>
                  <a:lnTo>
                    <a:pt x="1096111" y="1459589"/>
                  </a:lnTo>
                  <a:lnTo>
                    <a:pt x="1107005" y="1453062"/>
                  </a:lnTo>
                  <a:lnTo>
                    <a:pt x="1109588" y="1457372"/>
                  </a:lnTo>
                  <a:lnTo>
                    <a:pt x="1098694" y="1463899"/>
                  </a:lnTo>
                  <a:close/>
                </a:path>
                <a:path w="2127884" h="2143125">
                  <a:moveTo>
                    <a:pt x="1102782" y="1470722"/>
                  </a:moveTo>
                  <a:lnTo>
                    <a:pt x="1099554" y="1465336"/>
                  </a:lnTo>
                  <a:lnTo>
                    <a:pt x="1110449" y="1458808"/>
                  </a:lnTo>
                  <a:lnTo>
                    <a:pt x="1113891" y="1464554"/>
                  </a:lnTo>
                  <a:lnTo>
                    <a:pt x="1102782" y="1470722"/>
                  </a:lnTo>
                  <a:close/>
                </a:path>
                <a:path w="2127884" h="2143125">
                  <a:moveTo>
                    <a:pt x="1115048" y="1491193"/>
                  </a:moveTo>
                  <a:lnTo>
                    <a:pt x="1105579" y="1475391"/>
                  </a:lnTo>
                  <a:lnTo>
                    <a:pt x="1116258" y="1468504"/>
                  </a:lnTo>
                  <a:lnTo>
                    <a:pt x="1124435" y="1482152"/>
                  </a:lnTo>
                  <a:lnTo>
                    <a:pt x="1115048" y="1491193"/>
                  </a:lnTo>
                  <a:close/>
                </a:path>
                <a:path w="2127884" h="2143125">
                  <a:moveTo>
                    <a:pt x="1116554" y="1493707"/>
                  </a:moveTo>
                  <a:lnTo>
                    <a:pt x="1115263" y="1491552"/>
                  </a:lnTo>
                  <a:lnTo>
                    <a:pt x="1127233" y="1486820"/>
                  </a:lnTo>
                  <a:lnTo>
                    <a:pt x="1127448" y="1487179"/>
                  </a:lnTo>
                  <a:lnTo>
                    <a:pt x="1116554" y="1493707"/>
                  </a:lnTo>
                  <a:close/>
                </a:path>
                <a:path w="2127884" h="2143125">
                  <a:moveTo>
                    <a:pt x="1120857" y="1500888"/>
                  </a:moveTo>
                  <a:lnTo>
                    <a:pt x="1119996" y="1499451"/>
                  </a:lnTo>
                  <a:lnTo>
                    <a:pt x="1130890" y="1492924"/>
                  </a:lnTo>
                  <a:lnTo>
                    <a:pt x="1131751" y="1494360"/>
                  </a:lnTo>
                  <a:lnTo>
                    <a:pt x="1120857" y="1500888"/>
                  </a:lnTo>
                  <a:close/>
                </a:path>
                <a:path w="2127884" h="2143125">
                  <a:moveTo>
                    <a:pt x="1132045" y="1519560"/>
                  </a:moveTo>
                  <a:lnTo>
                    <a:pt x="1127098" y="1511301"/>
                  </a:lnTo>
                  <a:lnTo>
                    <a:pt x="1136270" y="1501902"/>
                  </a:lnTo>
                  <a:lnTo>
                    <a:pt x="1142078" y="1511596"/>
                  </a:lnTo>
                  <a:lnTo>
                    <a:pt x="1132045" y="1519560"/>
                  </a:lnTo>
                  <a:close/>
                </a:path>
                <a:path w="2127884" h="2143125">
                  <a:moveTo>
                    <a:pt x="1235544" y="1692293"/>
                  </a:moveTo>
                  <a:lnTo>
                    <a:pt x="1228012" y="1679724"/>
                  </a:lnTo>
                  <a:lnTo>
                    <a:pt x="1238261" y="1672119"/>
                  </a:lnTo>
                  <a:lnTo>
                    <a:pt x="1245577" y="1684329"/>
                  </a:lnTo>
                  <a:lnTo>
                    <a:pt x="1235544" y="1692293"/>
                  </a:lnTo>
                  <a:close/>
                </a:path>
                <a:path w="2127884" h="2143125">
                  <a:moveTo>
                    <a:pt x="1238986" y="1698039"/>
                  </a:moveTo>
                  <a:lnTo>
                    <a:pt x="1238126" y="1696602"/>
                  </a:lnTo>
                  <a:lnTo>
                    <a:pt x="1249020" y="1690075"/>
                  </a:lnTo>
                  <a:lnTo>
                    <a:pt x="1250311" y="1692230"/>
                  </a:lnTo>
                  <a:lnTo>
                    <a:pt x="1238986" y="1698039"/>
                  </a:lnTo>
                  <a:close/>
                </a:path>
                <a:path w="2127884" h="2143125">
                  <a:moveTo>
                    <a:pt x="1255555" y="1725690"/>
                  </a:moveTo>
                  <a:lnTo>
                    <a:pt x="1246949" y="1711325"/>
                  </a:lnTo>
                  <a:lnTo>
                    <a:pt x="1256336" y="1702285"/>
                  </a:lnTo>
                  <a:lnTo>
                    <a:pt x="1265803" y="1718086"/>
                  </a:lnTo>
                  <a:lnTo>
                    <a:pt x="1255555" y="1725690"/>
                  </a:lnTo>
                  <a:close/>
                </a:path>
                <a:path w="2127884" h="2143125">
                  <a:moveTo>
                    <a:pt x="1271693" y="1752625"/>
                  </a:moveTo>
                  <a:lnTo>
                    <a:pt x="1258352" y="1730359"/>
                  </a:lnTo>
                  <a:lnTo>
                    <a:pt x="1270537" y="1725986"/>
                  </a:lnTo>
                  <a:lnTo>
                    <a:pt x="1282587" y="1746097"/>
                  </a:lnTo>
                  <a:lnTo>
                    <a:pt x="1271693" y="1752625"/>
                  </a:lnTo>
                  <a:close/>
                </a:path>
                <a:path w="2127884" h="2143125">
                  <a:moveTo>
                    <a:pt x="1274275" y="1756934"/>
                  </a:moveTo>
                  <a:lnTo>
                    <a:pt x="1272770" y="1754419"/>
                  </a:lnTo>
                  <a:lnTo>
                    <a:pt x="1282802" y="1746456"/>
                  </a:lnTo>
                  <a:lnTo>
                    <a:pt x="1284308" y="1748970"/>
                  </a:lnTo>
                  <a:lnTo>
                    <a:pt x="1274275" y="1756934"/>
                  </a:lnTo>
                  <a:close/>
                </a:path>
                <a:path w="2127884" h="2143125">
                  <a:moveTo>
                    <a:pt x="1285679" y="1775966"/>
                  </a:moveTo>
                  <a:lnTo>
                    <a:pt x="1283529" y="1772374"/>
                  </a:lnTo>
                  <a:lnTo>
                    <a:pt x="1293130" y="1763693"/>
                  </a:lnTo>
                  <a:lnTo>
                    <a:pt x="1295712" y="1768003"/>
                  </a:lnTo>
                  <a:lnTo>
                    <a:pt x="1285679" y="1775966"/>
                  </a:lnTo>
                  <a:close/>
                </a:path>
                <a:path w="2127884" h="2143125">
                  <a:moveTo>
                    <a:pt x="1298805" y="1797872"/>
                  </a:moveTo>
                  <a:lnTo>
                    <a:pt x="1309484" y="1790986"/>
                  </a:lnTo>
                  <a:lnTo>
                    <a:pt x="1310560" y="1792781"/>
                  </a:lnTo>
                  <a:lnTo>
                    <a:pt x="1298805" y="1797872"/>
                  </a:lnTo>
                  <a:close/>
                </a:path>
                <a:path w="2127884" h="2143125">
                  <a:moveTo>
                    <a:pt x="1302893" y="1804695"/>
                  </a:moveTo>
                  <a:lnTo>
                    <a:pt x="1300096" y="1800027"/>
                  </a:lnTo>
                  <a:lnTo>
                    <a:pt x="1311205" y="1793858"/>
                  </a:lnTo>
                  <a:lnTo>
                    <a:pt x="1314217" y="1798886"/>
                  </a:lnTo>
                  <a:lnTo>
                    <a:pt x="1302893" y="1804695"/>
                  </a:lnTo>
                  <a:close/>
                </a:path>
                <a:path w="2127884" h="2143125">
                  <a:moveTo>
                    <a:pt x="1306336" y="1810441"/>
                  </a:moveTo>
                  <a:lnTo>
                    <a:pt x="1303539" y="1805773"/>
                  </a:lnTo>
                  <a:lnTo>
                    <a:pt x="1314217" y="1798886"/>
                  </a:lnTo>
                  <a:lnTo>
                    <a:pt x="1316584" y="1802836"/>
                  </a:lnTo>
                  <a:lnTo>
                    <a:pt x="1306336" y="1810441"/>
                  </a:lnTo>
                  <a:close/>
                </a:path>
                <a:path w="2127884" h="2143125">
                  <a:moveTo>
                    <a:pt x="1318601" y="1830911"/>
                  </a:moveTo>
                  <a:lnTo>
                    <a:pt x="1314082" y="1823370"/>
                  </a:lnTo>
                  <a:lnTo>
                    <a:pt x="1324546" y="1816124"/>
                  </a:lnTo>
                  <a:lnTo>
                    <a:pt x="1327558" y="1821152"/>
                  </a:lnTo>
                  <a:lnTo>
                    <a:pt x="1318601" y="1830911"/>
                  </a:lnTo>
                  <a:close/>
                </a:path>
                <a:path w="2127884" h="2143125">
                  <a:moveTo>
                    <a:pt x="1334094" y="1856767"/>
                  </a:moveTo>
                  <a:lnTo>
                    <a:pt x="1320324" y="1833783"/>
                  </a:lnTo>
                  <a:lnTo>
                    <a:pt x="1329710" y="1824743"/>
                  </a:lnTo>
                  <a:lnTo>
                    <a:pt x="1344988" y="1850240"/>
                  </a:lnTo>
                  <a:lnTo>
                    <a:pt x="1334094" y="1856767"/>
                  </a:lnTo>
                  <a:close/>
                </a:path>
                <a:path w="2127884" h="2143125">
                  <a:moveTo>
                    <a:pt x="897291" y="1127771"/>
                  </a:moveTo>
                  <a:lnTo>
                    <a:pt x="895140" y="1124180"/>
                  </a:lnTo>
                  <a:lnTo>
                    <a:pt x="906033" y="1117652"/>
                  </a:lnTo>
                  <a:lnTo>
                    <a:pt x="897291" y="1127771"/>
                  </a:lnTo>
                  <a:close/>
                </a:path>
                <a:path w="2127884" h="2143125">
                  <a:moveTo>
                    <a:pt x="1084492" y="1440198"/>
                  </a:moveTo>
                  <a:lnTo>
                    <a:pt x="1082771" y="1437325"/>
                  </a:lnTo>
                  <a:lnTo>
                    <a:pt x="1092454" y="1431523"/>
                  </a:lnTo>
                  <a:lnTo>
                    <a:pt x="1084492" y="1440198"/>
                  </a:lnTo>
                  <a:close/>
                </a:path>
                <a:path w="2127884" h="2143125">
                  <a:moveTo>
                    <a:pt x="889975" y="1115561"/>
                  </a:moveTo>
                  <a:lnTo>
                    <a:pt x="886317" y="1109456"/>
                  </a:lnTo>
                  <a:lnTo>
                    <a:pt x="894539" y="1103763"/>
                  </a:lnTo>
                  <a:lnTo>
                    <a:pt x="891905" y="1114030"/>
                  </a:lnTo>
                  <a:lnTo>
                    <a:pt x="889975" y="1115561"/>
                  </a:lnTo>
                  <a:close/>
                </a:path>
                <a:path w="2127884" h="2143125">
                  <a:moveTo>
                    <a:pt x="716545" y="826117"/>
                  </a:moveTo>
                  <a:lnTo>
                    <a:pt x="726491" y="824184"/>
                  </a:lnTo>
                  <a:lnTo>
                    <a:pt x="724889" y="825217"/>
                  </a:lnTo>
                  <a:lnTo>
                    <a:pt x="716545" y="826117"/>
                  </a:lnTo>
                  <a:close/>
                </a:path>
                <a:path w="2127884" h="2143125">
                  <a:moveTo>
                    <a:pt x="891051" y="1117357"/>
                  </a:moveTo>
                  <a:lnTo>
                    <a:pt x="891905" y="1114030"/>
                  </a:lnTo>
                  <a:lnTo>
                    <a:pt x="892842" y="1113286"/>
                  </a:lnTo>
                  <a:lnTo>
                    <a:pt x="892051" y="1116842"/>
                  </a:lnTo>
                  <a:lnTo>
                    <a:pt x="891051" y="1117357"/>
                  </a:lnTo>
                  <a:close/>
                </a:path>
                <a:path w="2127884" h="2143125">
                  <a:moveTo>
                    <a:pt x="918849" y="1163749"/>
                  </a:moveTo>
                  <a:lnTo>
                    <a:pt x="918593" y="1163323"/>
                  </a:lnTo>
                  <a:lnTo>
                    <a:pt x="919594" y="1162810"/>
                  </a:lnTo>
                  <a:lnTo>
                    <a:pt x="918849" y="1163749"/>
                  </a:lnTo>
                  <a:close/>
                </a:path>
                <a:path w="2127884" h="2143125">
                  <a:moveTo>
                    <a:pt x="693602" y="812534"/>
                  </a:moveTo>
                  <a:lnTo>
                    <a:pt x="686070" y="799965"/>
                  </a:lnTo>
                  <a:lnTo>
                    <a:pt x="697180" y="793797"/>
                  </a:lnTo>
                  <a:lnTo>
                    <a:pt x="704280" y="805648"/>
                  </a:lnTo>
                  <a:lnTo>
                    <a:pt x="693602" y="812534"/>
                  </a:lnTo>
                  <a:close/>
                </a:path>
                <a:path w="2127884" h="2143125">
                  <a:moveTo>
                    <a:pt x="696184" y="816844"/>
                  </a:moveTo>
                  <a:lnTo>
                    <a:pt x="694462" y="813971"/>
                  </a:lnTo>
                  <a:lnTo>
                    <a:pt x="706647" y="809598"/>
                  </a:lnTo>
                  <a:lnTo>
                    <a:pt x="708584" y="812830"/>
                  </a:lnTo>
                  <a:lnTo>
                    <a:pt x="696184" y="816844"/>
                  </a:lnTo>
                  <a:close/>
                </a:path>
                <a:path w="2127884" h="2143125">
                  <a:moveTo>
                    <a:pt x="708879" y="838031"/>
                  </a:moveTo>
                  <a:lnTo>
                    <a:pt x="703715" y="829413"/>
                  </a:lnTo>
                  <a:lnTo>
                    <a:pt x="714824" y="823244"/>
                  </a:lnTo>
                  <a:lnTo>
                    <a:pt x="720634" y="832940"/>
                  </a:lnTo>
                  <a:lnTo>
                    <a:pt x="708879" y="838031"/>
                  </a:lnTo>
                  <a:close/>
                </a:path>
                <a:path w="2127884" h="2143125">
                  <a:moveTo>
                    <a:pt x="746104" y="900158"/>
                  </a:moveTo>
                  <a:lnTo>
                    <a:pt x="729105" y="871788"/>
                  </a:lnTo>
                  <a:lnTo>
                    <a:pt x="739139" y="863824"/>
                  </a:lnTo>
                  <a:lnTo>
                    <a:pt x="756568" y="892912"/>
                  </a:lnTo>
                  <a:lnTo>
                    <a:pt x="746104" y="900158"/>
                  </a:lnTo>
                  <a:close/>
                </a:path>
                <a:path w="2127884" h="2143125">
                  <a:moveTo>
                    <a:pt x="747610" y="902671"/>
                  </a:moveTo>
                  <a:lnTo>
                    <a:pt x="746319" y="900517"/>
                  </a:lnTo>
                  <a:lnTo>
                    <a:pt x="757644" y="894707"/>
                  </a:lnTo>
                  <a:lnTo>
                    <a:pt x="758504" y="896144"/>
                  </a:lnTo>
                  <a:lnTo>
                    <a:pt x="747610" y="902671"/>
                  </a:lnTo>
                  <a:close/>
                </a:path>
                <a:path w="2127884" h="2143125">
                  <a:moveTo>
                    <a:pt x="754711" y="914522"/>
                  </a:moveTo>
                  <a:lnTo>
                    <a:pt x="751268" y="908776"/>
                  </a:lnTo>
                  <a:lnTo>
                    <a:pt x="762162" y="902249"/>
                  </a:lnTo>
                  <a:lnTo>
                    <a:pt x="765175" y="907277"/>
                  </a:lnTo>
                  <a:lnTo>
                    <a:pt x="754711" y="914522"/>
                  </a:lnTo>
                  <a:close/>
                </a:path>
                <a:path w="2127884" h="2143125">
                  <a:moveTo>
                    <a:pt x="751133" y="933260"/>
                  </a:moveTo>
                  <a:lnTo>
                    <a:pt x="749196" y="930028"/>
                  </a:lnTo>
                  <a:lnTo>
                    <a:pt x="760090" y="923500"/>
                  </a:lnTo>
                  <a:lnTo>
                    <a:pt x="759875" y="923141"/>
                  </a:lnTo>
                  <a:lnTo>
                    <a:pt x="769694" y="914818"/>
                  </a:lnTo>
                  <a:lnTo>
                    <a:pt x="772921" y="920205"/>
                  </a:lnTo>
                  <a:lnTo>
                    <a:pt x="751133" y="933260"/>
                  </a:lnTo>
                  <a:close/>
                </a:path>
                <a:path w="2127884" h="2143125">
                  <a:moveTo>
                    <a:pt x="776013" y="950074"/>
                  </a:moveTo>
                  <a:lnTo>
                    <a:pt x="775368" y="948997"/>
                  </a:lnTo>
                  <a:lnTo>
                    <a:pt x="786262" y="942469"/>
                  </a:lnTo>
                  <a:lnTo>
                    <a:pt x="787122" y="943906"/>
                  </a:lnTo>
                  <a:lnTo>
                    <a:pt x="776013" y="950074"/>
                  </a:lnTo>
                  <a:close/>
                </a:path>
                <a:path w="2127884" h="2143125">
                  <a:moveTo>
                    <a:pt x="782468" y="960847"/>
                  </a:moveTo>
                  <a:lnTo>
                    <a:pt x="781392" y="959052"/>
                  </a:lnTo>
                  <a:lnTo>
                    <a:pt x="791641" y="951447"/>
                  </a:lnTo>
                  <a:lnTo>
                    <a:pt x="795729" y="958270"/>
                  </a:lnTo>
                  <a:lnTo>
                    <a:pt x="782468" y="960847"/>
                  </a:lnTo>
                  <a:close/>
                </a:path>
                <a:path w="2127884" h="2143125">
                  <a:moveTo>
                    <a:pt x="809795" y="1006455"/>
                  </a:moveTo>
                  <a:lnTo>
                    <a:pt x="805922" y="999991"/>
                  </a:lnTo>
                  <a:lnTo>
                    <a:pt x="817031" y="993822"/>
                  </a:lnTo>
                  <a:lnTo>
                    <a:pt x="820689" y="999927"/>
                  </a:lnTo>
                  <a:lnTo>
                    <a:pt x="809795" y="1006455"/>
                  </a:lnTo>
                  <a:close/>
                </a:path>
                <a:path w="2127884" h="2143125">
                  <a:moveTo>
                    <a:pt x="839489" y="1056012"/>
                  </a:moveTo>
                  <a:lnTo>
                    <a:pt x="836692" y="1051343"/>
                  </a:lnTo>
                  <a:lnTo>
                    <a:pt x="847586" y="1044816"/>
                  </a:lnTo>
                  <a:lnTo>
                    <a:pt x="850383" y="1049484"/>
                  </a:lnTo>
                  <a:lnTo>
                    <a:pt x="839489" y="1056012"/>
                  </a:lnTo>
                  <a:close/>
                </a:path>
                <a:path w="2127884" h="2143125">
                  <a:moveTo>
                    <a:pt x="840159" y="1131257"/>
                  </a:moveTo>
                  <a:lnTo>
                    <a:pt x="875099" y="1107205"/>
                  </a:lnTo>
                  <a:lnTo>
                    <a:pt x="882444" y="1102992"/>
                  </a:lnTo>
                  <a:lnTo>
                    <a:pt x="885457" y="1108020"/>
                  </a:lnTo>
                  <a:lnTo>
                    <a:pt x="875208" y="1115625"/>
                  </a:lnTo>
                  <a:lnTo>
                    <a:pt x="873917" y="1113470"/>
                  </a:lnTo>
                  <a:lnTo>
                    <a:pt x="863023" y="1119998"/>
                  </a:lnTo>
                  <a:lnTo>
                    <a:pt x="862162" y="1118561"/>
                  </a:lnTo>
                  <a:lnTo>
                    <a:pt x="852288" y="1124044"/>
                  </a:lnTo>
                  <a:lnTo>
                    <a:pt x="840159" y="1131257"/>
                  </a:lnTo>
                  <a:close/>
                </a:path>
                <a:path w="2127884" h="2143125">
                  <a:moveTo>
                    <a:pt x="878220" y="1120652"/>
                  </a:moveTo>
                  <a:lnTo>
                    <a:pt x="877575" y="1119575"/>
                  </a:lnTo>
                  <a:lnTo>
                    <a:pt x="888469" y="1113047"/>
                  </a:lnTo>
                  <a:lnTo>
                    <a:pt x="888684" y="1113406"/>
                  </a:lnTo>
                  <a:lnTo>
                    <a:pt x="878220" y="1120652"/>
                  </a:lnTo>
                  <a:close/>
                </a:path>
                <a:path w="2127884" h="2143125">
                  <a:moveTo>
                    <a:pt x="884461" y="1131066"/>
                  </a:moveTo>
                  <a:lnTo>
                    <a:pt x="883815" y="1129989"/>
                  </a:lnTo>
                  <a:lnTo>
                    <a:pt x="892342" y="1119511"/>
                  </a:lnTo>
                  <a:lnTo>
                    <a:pt x="894924" y="1123821"/>
                  </a:lnTo>
                  <a:lnTo>
                    <a:pt x="884461" y="1131066"/>
                  </a:lnTo>
                  <a:close/>
                </a:path>
                <a:path w="2127884" h="2143125">
                  <a:moveTo>
                    <a:pt x="887043" y="1135376"/>
                  </a:moveTo>
                  <a:lnTo>
                    <a:pt x="885967" y="1133580"/>
                  </a:lnTo>
                  <a:lnTo>
                    <a:pt x="896861" y="1127052"/>
                  </a:lnTo>
                  <a:lnTo>
                    <a:pt x="897937" y="1128848"/>
                  </a:lnTo>
                  <a:lnTo>
                    <a:pt x="887043" y="1135376"/>
                  </a:lnTo>
                  <a:close/>
                </a:path>
                <a:path w="2127884" h="2143125">
                  <a:moveTo>
                    <a:pt x="890916" y="1141840"/>
                  </a:moveTo>
                  <a:lnTo>
                    <a:pt x="889194" y="1138967"/>
                  </a:lnTo>
                  <a:lnTo>
                    <a:pt x="899013" y="1130644"/>
                  </a:lnTo>
                  <a:lnTo>
                    <a:pt x="901595" y="1134953"/>
                  </a:lnTo>
                  <a:lnTo>
                    <a:pt x="890916" y="1141840"/>
                  </a:lnTo>
                  <a:close/>
                </a:path>
                <a:path w="2127884" h="2143125">
                  <a:moveTo>
                    <a:pt x="907915" y="1170210"/>
                  </a:moveTo>
                  <a:lnTo>
                    <a:pt x="893283" y="1145790"/>
                  </a:lnTo>
                  <a:lnTo>
                    <a:pt x="903316" y="1137826"/>
                  </a:lnTo>
                  <a:lnTo>
                    <a:pt x="918378" y="1162964"/>
                  </a:lnTo>
                  <a:lnTo>
                    <a:pt x="907915" y="1170210"/>
                  </a:lnTo>
                  <a:close/>
                </a:path>
                <a:path w="2127884" h="2143125">
                  <a:moveTo>
                    <a:pt x="914168" y="1169819"/>
                  </a:moveTo>
                  <a:lnTo>
                    <a:pt x="918849" y="1163749"/>
                  </a:lnTo>
                  <a:lnTo>
                    <a:pt x="919760" y="1165270"/>
                  </a:lnTo>
                  <a:lnTo>
                    <a:pt x="917820" y="1167945"/>
                  </a:lnTo>
                  <a:lnTo>
                    <a:pt x="914168" y="1169819"/>
                  </a:lnTo>
                  <a:close/>
                </a:path>
                <a:path w="2127884" h="2143125">
                  <a:moveTo>
                    <a:pt x="915876" y="1183497"/>
                  </a:moveTo>
                  <a:lnTo>
                    <a:pt x="911653" y="1176449"/>
                  </a:lnTo>
                  <a:lnTo>
                    <a:pt x="917820" y="1167945"/>
                  </a:lnTo>
                  <a:lnTo>
                    <a:pt x="920530" y="1166555"/>
                  </a:lnTo>
                  <a:lnTo>
                    <a:pt x="926555" y="1176610"/>
                  </a:lnTo>
                  <a:lnTo>
                    <a:pt x="915876" y="1183497"/>
                  </a:lnTo>
                  <a:close/>
                </a:path>
                <a:path w="2127884" h="2143125">
                  <a:moveTo>
                    <a:pt x="919103" y="1188883"/>
                  </a:moveTo>
                  <a:lnTo>
                    <a:pt x="918028" y="1187088"/>
                  </a:lnTo>
                  <a:lnTo>
                    <a:pt x="928707" y="1180201"/>
                  </a:lnTo>
                  <a:lnTo>
                    <a:pt x="929352" y="1181278"/>
                  </a:lnTo>
                  <a:lnTo>
                    <a:pt x="919103" y="1188883"/>
                  </a:lnTo>
                  <a:close/>
                </a:path>
                <a:path w="2127884" h="2143125">
                  <a:moveTo>
                    <a:pt x="924698" y="1198220"/>
                  </a:moveTo>
                  <a:lnTo>
                    <a:pt x="921255" y="1192475"/>
                  </a:lnTo>
                  <a:lnTo>
                    <a:pt x="932365" y="1186306"/>
                  </a:lnTo>
                  <a:lnTo>
                    <a:pt x="935162" y="1190974"/>
                  </a:lnTo>
                  <a:lnTo>
                    <a:pt x="924698" y="1198220"/>
                  </a:lnTo>
                  <a:close/>
                </a:path>
                <a:path w="2127884" h="2143125">
                  <a:moveTo>
                    <a:pt x="930077" y="1207198"/>
                  </a:moveTo>
                  <a:lnTo>
                    <a:pt x="924913" y="1198579"/>
                  </a:lnTo>
                  <a:lnTo>
                    <a:pt x="936022" y="1192411"/>
                  </a:lnTo>
                  <a:lnTo>
                    <a:pt x="939680" y="1198516"/>
                  </a:lnTo>
                  <a:lnTo>
                    <a:pt x="930077" y="1207198"/>
                  </a:lnTo>
                  <a:close/>
                </a:path>
                <a:path w="2127884" h="2143125">
                  <a:moveTo>
                    <a:pt x="931153" y="1208993"/>
                  </a:moveTo>
                  <a:lnTo>
                    <a:pt x="941832" y="1202107"/>
                  </a:lnTo>
                  <a:lnTo>
                    <a:pt x="942263" y="1202825"/>
                  </a:lnTo>
                  <a:lnTo>
                    <a:pt x="931153" y="1208993"/>
                  </a:lnTo>
                  <a:close/>
                </a:path>
                <a:path w="2127884" h="2143125">
                  <a:moveTo>
                    <a:pt x="939115" y="1222281"/>
                  </a:moveTo>
                  <a:lnTo>
                    <a:pt x="934381" y="1214380"/>
                  </a:lnTo>
                  <a:lnTo>
                    <a:pt x="945705" y="1208571"/>
                  </a:lnTo>
                  <a:lnTo>
                    <a:pt x="949148" y="1214317"/>
                  </a:lnTo>
                  <a:lnTo>
                    <a:pt x="939115" y="1222281"/>
                  </a:lnTo>
                  <a:close/>
                </a:path>
                <a:path w="2127884" h="2143125">
                  <a:moveTo>
                    <a:pt x="944064" y="1230540"/>
                  </a:moveTo>
                  <a:lnTo>
                    <a:pt x="942773" y="1228385"/>
                  </a:lnTo>
                  <a:lnTo>
                    <a:pt x="953882" y="1222217"/>
                  </a:lnTo>
                  <a:lnTo>
                    <a:pt x="954312" y="1222935"/>
                  </a:lnTo>
                  <a:lnTo>
                    <a:pt x="944064" y="1230540"/>
                  </a:lnTo>
                  <a:close/>
                </a:path>
                <a:path w="2127884" h="2143125">
                  <a:moveTo>
                    <a:pt x="949228" y="1239159"/>
                  </a:moveTo>
                  <a:lnTo>
                    <a:pt x="944279" y="1230899"/>
                  </a:lnTo>
                  <a:lnTo>
                    <a:pt x="955388" y="1224731"/>
                  </a:lnTo>
                  <a:lnTo>
                    <a:pt x="959907" y="1232272"/>
                  </a:lnTo>
                  <a:lnTo>
                    <a:pt x="949228" y="1239159"/>
                  </a:lnTo>
                  <a:close/>
                </a:path>
                <a:path w="2127884" h="2143125">
                  <a:moveTo>
                    <a:pt x="973758" y="1280098"/>
                  </a:moveTo>
                  <a:lnTo>
                    <a:pt x="968163" y="1270761"/>
                  </a:lnTo>
                  <a:lnTo>
                    <a:pt x="979488" y="1264951"/>
                  </a:lnTo>
                  <a:lnTo>
                    <a:pt x="984221" y="1272852"/>
                  </a:lnTo>
                  <a:lnTo>
                    <a:pt x="973758" y="1280098"/>
                  </a:lnTo>
                  <a:close/>
                </a:path>
                <a:path w="2127884" h="2143125">
                  <a:moveTo>
                    <a:pt x="1010552" y="1341506"/>
                  </a:moveTo>
                  <a:lnTo>
                    <a:pt x="1005388" y="1332887"/>
                  </a:lnTo>
                  <a:lnTo>
                    <a:pt x="1015852" y="1325641"/>
                  </a:lnTo>
                  <a:lnTo>
                    <a:pt x="1021231" y="1334619"/>
                  </a:lnTo>
                  <a:lnTo>
                    <a:pt x="1010552" y="1341506"/>
                  </a:lnTo>
                  <a:close/>
                </a:path>
                <a:path w="2127884" h="2143125">
                  <a:moveTo>
                    <a:pt x="1044119" y="1397527"/>
                  </a:moveTo>
                  <a:lnTo>
                    <a:pt x="1040461" y="1391422"/>
                  </a:lnTo>
                  <a:lnTo>
                    <a:pt x="1051786" y="1385613"/>
                  </a:lnTo>
                  <a:lnTo>
                    <a:pt x="1054798" y="1390640"/>
                  </a:lnTo>
                  <a:lnTo>
                    <a:pt x="1044119" y="1397527"/>
                  </a:lnTo>
                  <a:close/>
                </a:path>
                <a:path w="2127884" h="2143125">
                  <a:moveTo>
                    <a:pt x="1046917" y="1402195"/>
                  </a:moveTo>
                  <a:lnTo>
                    <a:pt x="1044550" y="1398245"/>
                  </a:lnTo>
                  <a:lnTo>
                    <a:pt x="1055659" y="1392077"/>
                  </a:lnTo>
                  <a:lnTo>
                    <a:pt x="1056950" y="1394231"/>
                  </a:lnTo>
                  <a:lnTo>
                    <a:pt x="1046917" y="1402195"/>
                  </a:lnTo>
                  <a:close/>
                </a:path>
                <a:path w="2127884" h="2143125">
                  <a:moveTo>
                    <a:pt x="1051220" y="1409378"/>
                  </a:moveTo>
                  <a:lnTo>
                    <a:pt x="1050790" y="1408659"/>
                  </a:lnTo>
                  <a:lnTo>
                    <a:pt x="1061899" y="1402491"/>
                  </a:lnTo>
                  <a:lnTo>
                    <a:pt x="1051220" y="1409378"/>
                  </a:lnTo>
                  <a:close/>
                </a:path>
                <a:path w="2127884" h="2143125">
                  <a:moveTo>
                    <a:pt x="1055524" y="1416560"/>
                  </a:moveTo>
                  <a:lnTo>
                    <a:pt x="1052942" y="1412251"/>
                  </a:lnTo>
                  <a:lnTo>
                    <a:pt x="1064481" y="1406800"/>
                  </a:lnTo>
                  <a:lnTo>
                    <a:pt x="1064911" y="1407519"/>
                  </a:lnTo>
                  <a:lnTo>
                    <a:pt x="1055524" y="1416560"/>
                  </a:lnTo>
                  <a:close/>
                </a:path>
                <a:path w="2127884" h="2143125">
                  <a:moveTo>
                    <a:pt x="1065852" y="1433797"/>
                  </a:moveTo>
                  <a:lnTo>
                    <a:pt x="1056169" y="1417637"/>
                  </a:lnTo>
                  <a:lnTo>
                    <a:pt x="1067493" y="1411828"/>
                  </a:lnTo>
                  <a:lnTo>
                    <a:pt x="1077176" y="1427988"/>
                  </a:lnTo>
                  <a:lnTo>
                    <a:pt x="1065852" y="1433797"/>
                  </a:lnTo>
                  <a:close/>
                </a:path>
                <a:path w="2127884" h="2143125">
                  <a:moveTo>
                    <a:pt x="1073813" y="1447084"/>
                  </a:moveTo>
                  <a:lnTo>
                    <a:pt x="1066713" y="1435234"/>
                  </a:lnTo>
                  <a:lnTo>
                    <a:pt x="1078683" y="1430502"/>
                  </a:lnTo>
                  <a:lnTo>
                    <a:pt x="1084707" y="1440557"/>
                  </a:lnTo>
                  <a:lnTo>
                    <a:pt x="1073813" y="1447084"/>
                  </a:lnTo>
                  <a:close/>
                </a:path>
                <a:path w="2127884" h="2143125">
                  <a:moveTo>
                    <a:pt x="1078332" y="1454626"/>
                  </a:moveTo>
                  <a:lnTo>
                    <a:pt x="1077256" y="1452830"/>
                  </a:lnTo>
                  <a:lnTo>
                    <a:pt x="1088150" y="1446303"/>
                  </a:lnTo>
                  <a:lnTo>
                    <a:pt x="1089226" y="1448098"/>
                  </a:lnTo>
                  <a:lnTo>
                    <a:pt x="1078332" y="1454626"/>
                  </a:lnTo>
                  <a:close/>
                </a:path>
                <a:path w="2127884" h="2143125">
                  <a:moveTo>
                    <a:pt x="1084141" y="1464321"/>
                  </a:moveTo>
                  <a:lnTo>
                    <a:pt x="1081559" y="1460012"/>
                  </a:lnTo>
                  <a:lnTo>
                    <a:pt x="1091808" y="1452407"/>
                  </a:lnTo>
                  <a:lnTo>
                    <a:pt x="1095251" y="1458153"/>
                  </a:lnTo>
                  <a:lnTo>
                    <a:pt x="1084141" y="1464321"/>
                  </a:lnTo>
                  <a:close/>
                </a:path>
                <a:path w="2127884" h="2143125">
                  <a:moveTo>
                    <a:pt x="1093394" y="1479763"/>
                  </a:moveTo>
                  <a:lnTo>
                    <a:pt x="1086939" y="1468990"/>
                  </a:lnTo>
                  <a:lnTo>
                    <a:pt x="1097833" y="1462462"/>
                  </a:lnTo>
                  <a:lnTo>
                    <a:pt x="1104853" y="1474179"/>
                  </a:lnTo>
                  <a:lnTo>
                    <a:pt x="1103784" y="1475263"/>
                  </a:lnTo>
                  <a:lnTo>
                    <a:pt x="1093394" y="1479763"/>
                  </a:lnTo>
                  <a:close/>
                </a:path>
                <a:path w="2127884" h="2143125">
                  <a:moveTo>
                    <a:pt x="1104036" y="1475154"/>
                  </a:moveTo>
                  <a:lnTo>
                    <a:pt x="1104912" y="1474277"/>
                  </a:lnTo>
                  <a:lnTo>
                    <a:pt x="1105149" y="1474672"/>
                  </a:lnTo>
                  <a:lnTo>
                    <a:pt x="1104036" y="1475154"/>
                  </a:lnTo>
                  <a:close/>
                </a:path>
                <a:path w="2127884" h="2143125">
                  <a:moveTo>
                    <a:pt x="1095112" y="1484103"/>
                  </a:moveTo>
                  <a:lnTo>
                    <a:pt x="1097393" y="1481810"/>
                  </a:lnTo>
                  <a:lnTo>
                    <a:pt x="1106225" y="1476468"/>
                  </a:lnTo>
                  <a:lnTo>
                    <a:pt x="1109237" y="1481495"/>
                  </a:lnTo>
                  <a:lnTo>
                    <a:pt x="1098558" y="1488382"/>
                  </a:lnTo>
                  <a:lnTo>
                    <a:pt x="1095761" y="1483714"/>
                  </a:lnTo>
                  <a:lnTo>
                    <a:pt x="1095112" y="1484103"/>
                  </a:lnTo>
                  <a:close/>
                </a:path>
                <a:path w="2127884" h="2143125">
                  <a:moveTo>
                    <a:pt x="1099634" y="1490178"/>
                  </a:moveTo>
                  <a:lnTo>
                    <a:pt x="1099419" y="1489819"/>
                  </a:lnTo>
                  <a:lnTo>
                    <a:pt x="1109452" y="1481855"/>
                  </a:lnTo>
                  <a:lnTo>
                    <a:pt x="1103051" y="1487643"/>
                  </a:lnTo>
                  <a:lnTo>
                    <a:pt x="1099634" y="1490178"/>
                  </a:lnTo>
                  <a:close/>
                </a:path>
                <a:path w="2127884" h="2143125">
                  <a:moveTo>
                    <a:pt x="1101140" y="1492692"/>
                  </a:moveTo>
                  <a:lnTo>
                    <a:pt x="1099849" y="1490537"/>
                  </a:lnTo>
                  <a:lnTo>
                    <a:pt x="1103051" y="1487643"/>
                  </a:lnTo>
                  <a:lnTo>
                    <a:pt x="1109883" y="1482573"/>
                  </a:lnTo>
                  <a:lnTo>
                    <a:pt x="1110959" y="1484368"/>
                  </a:lnTo>
                  <a:lnTo>
                    <a:pt x="1101140" y="1492692"/>
                  </a:lnTo>
                  <a:close/>
                </a:path>
                <a:path w="2127884" h="2143125">
                  <a:moveTo>
                    <a:pt x="1107812" y="1503825"/>
                  </a:moveTo>
                  <a:lnTo>
                    <a:pt x="1101356" y="1493051"/>
                  </a:lnTo>
                  <a:lnTo>
                    <a:pt x="1113325" y="1488319"/>
                  </a:lnTo>
                  <a:lnTo>
                    <a:pt x="1117415" y="1495143"/>
                  </a:lnTo>
                  <a:lnTo>
                    <a:pt x="1107812" y="1503825"/>
                  </a:lnTo>
                  <a:close/>
                </a:path>
                <a:path w="2127884" h="2143125">
                  <a:moveTo>
                    <a:pt x="1111684" y="1510288"/>
                  </a:moveTo>
                  <a:lnTo>
                    <a:pt x="1110823" y="1508852"/>
                  </a:lnTo>
                  <a:lnTo>
                    <a:pt x="1121932" y="1502683"/>
                  </a:lnTo>
                  <a:lnTo>
                    <a:pt x="1123008" y="1504479"/>
                  </a:lnTo>
                  <a:lnTo>
                    <a:pt x="1111684" y="1510288"/>
                  </a:lnTo>
                  <a:close/>
                </a:path>
                <a:path w="2127884" h="2143125">
                  <a:moveTo>
                    <a:pt x="1115773" y="1517112"/>
                  </a:moveTo>
                  <a:lnTo>
                    <a:pt x="1113406" y="1513162"/>
                  </a:lnTo>
                  <a:lnTo>
                    <a:pt x="1123654" y="1505557"/>
                  </a:lnTo>
                  <a:lnTo>
                    <a:pt x="1125376" y="1508430"/>
                  </a:lnTo>
                  <a:lnTo>
                    <a:pt x="1115773" y="1517112"/>
                  </a:lnTo>
                  <a:close/>
                </a:path>
                <a:path w="2127884" h="2143125">
                  <a:moveTo>
                    <a:pt x="1117494" y="1519984"/>
                  </a:moveTo>
                  <a:lnTo>
                    <a:pt x="1116848" y="1518907"/>
                  </a:lnTo>
                  <a:lnTo>
                    <a:pt x="1127742" y="1512379"/>
                  </a:lnTo>
                  <a:lnTo>
                    <a:pt x="1128388" y="1513457"/>
                  </a:lnTo>
                  <a:lnTo>
                    <a:pt x="1117494" y="1519984"/>
                  </a:lnTo>
                  <a:close/>
                </a:path>
                <a:path w="2127884" h="2143125">
                  <a:moveTo>
                    <a:pt x="1123087" y="1529319"/>
                  </a:moveTo>
                  <a:lnTo>
                    <a:pt x="1117709" y="1520344"/>
                  </a:lnTo>
                  <a:lnTo>
                    <a:pt x="1128603" y="1513816"/>
                  </a:lnTo>
                  <a:lnTo>
                    <a:pt x="1134411" y="1523510"/>
                  </a:lnTo>
                  <a:lnTo>
                    <a:pt x="1123087" y="1529319"/>
                  </a:lnTo>
                  <a:close/>
                </a:path>
                <a:path w="2127884" h="2143125">
                  <a:moveTo>
                    <a:pt x="1265532" y="1767052"/>
                  </a:moveTo>
                  <a:lnTo>
                    <a:pt x="1257571" y="1753765"/>
                  </a:lnTo>
                  <a:lnTo>
                    <a:pt x="1264592" y="1740773"/>
                  </a:lnTo>
                  <a:lnTo>
                    <a:pt x="1275781" y="1759447"/>
                  </a:lnTo>
                  <a:lnTo>
                    <a:pt x="1265532" y="1767052"/>
                  </a:lnTo>
                  <a:close/>
                </a:path>
                <a:path w="2127884" h="2143125">
                  <a:moveTo>
                    <a:pt x="1265963" y="1767771"/>
                  </a:moveTo>
                  <a:lnTo>
                    <a:pt x="1275782" y="1759448"/>
                  </a:lnTo>
                  <a:lnTo>
                    <a:pt x="1278579" y="1764116"/>
                  </a:lnTo>
                  <a:lnTo>
                    <a:pt x="1265963" y="1767771"/>
                  </a:lnTo>
                  <a:close/>
                </a:path>
                <a:path w="2127884" h="2143125">
                  <a:moveTo>
                    <a:pt x="1270266" y="1774952"/>
                  </a:moveTo>
                  <a:lnTo>
                    <a:pt x="1268545" y="1772079"/>
                  </a:lnTo>
                  <a:lnTo>
                    <a:pt x="1280300" y="1766988"/>
                  </a:lnTo>
                  <a:lnTo>
                    <a:pt x="1280730" y="1767707"/>
                  </a:lnTo>
                  <a:lnTo>
                    <a:pt x="1270266" y="1774952"/>
                  </a:lnTo>
                  <a:close/>
                </a:path>
                <a:path w="2127884" h="2143125">
                  <a:moveTo>
                    <a:pt x="1300391" y="1825228"/>
                  </a:moveTo>
                  <a:lnTo>
                    <a:pt x="1298885" y="1822714"/>
                  </a:lnTo>
                  <a:lnTo>
                    <a:pt x="1308703" y="1814391"/>
                  </a:lnTo>
                  <a:lnTo>
                    <a:pt x="1309994" y="1816546"/>
                  </a:lnTo>
                  <a:lnTo>
                    <a:pt x="1300391" y="1825228"/>
                  </a:lnTo>
                  <a:close/>
                </a:path>
                <a:path w="2127884" h="2143125">
                  <a:moveTo>
                    <a:pt x="1315669" y="1850726"/>
                  </a:moveTo>
                  <a:lnTo>
                    <a:pt x="1307276" y="1836720"/>
                  </a:lnTo>
                  <a:lnTo>
                    <a:pt x="1316234" y="1826960"/>
                  </a:lnTo>
                  <a:lnTo>
                    <a:pt x="1326347" y="1843839"/>
                  </a:lnTo>
                  <a:lnTo>
                    <a:pt x="1315669" y="1850726"/>
                  </a:lnTo>
                  <a:close/>
                </a:path>
                <a:path w="2127884" h="2143125">
                  <a:moveTo>
                    <a:pt x="1320402" y="1858626"/>
                  </a:moveTo>
                  <a:lnTo>
                    <a:pt x="1317605" y="1853958"/>
                  </a:lnTo>
                  <a:lnTo>
                    <a:pt x="1327854" y="1846353"/>
                  </a:lnTo>
                  <a:lnTo>
                    <a:pt x="1331296" y="1852099"/>
                  </a:lnTo>
                  <a:lnTo>
                    <a:pt x="1320402" y="1858626"/>
                  </a:lnTo>
                  <a:close/>
                </a:path>
                <a:path w="2127884" h="2143125">
                  <a:moveTo>
                    <a:pt x="1097371" y="1481773"/>
                  </a:moveTo>
                  <a:lnTo>
                    <a:pt x="1103784" y="1475263"/>
                  </a:lnTo>
                  <a:lnTo>
                    <a:pt x="1104036" y="1475154"/>
                  </a:lnTo>
                  <a:lnTo>
                    <a:pt x="1097516" y="1481686"/>
                  </a:lnTo>
                  <a:lnTo>
                    <a:pt x="1097371" y="1481773"/>
                  </a:lnTo>
                  <a:close/>
                </a:path>
                <a:path w="2127884" h="2143125">
                  <a:moveTo>
                    <a:pt x="900033" y="1181765"/>
                  </a:moveTo>
                  <a:lnTo>
                    <a:pt x="898311" y="1178892"/>
                  </a:lnTo>
                  <a:lnTo>
                    <a:pt x="909206" y="1172364"/>
                  </a:lnTo>
                  <a:lnTo>
                    <a:pt x="914168" y="1169819"/>
                  </a:lnTo>
                  <a:lnTo>
                    <a:pt x="908640" y="1176985"/>
                  </a:lnTo>
                  <a:lnTo>
                    <a:pt x="900033" y="1181765"/>
                  </a:lnTo>
                  <a:close/>
                </a:path>
                <a:path w="2127884" h="2143125">
                  <a:moveTo>
                    <a:pt x="1099849" y="1490537"/>
                  </a:moveTo>
                  <a:lnTo>
                    <a:pt x="1099634" y="1490178"/>
                  </a:lnTo>
                  <a:lnTo>
                    <a:pt x="1103051" y="1487643"/>
                  </a:lnTo>
                  <a:lnTo>
                    <a:pt x="1099849" y="1490537"/>
                  </a:lnTo>
                  <a:close/>
                </a:path>
                <a:path w="2127884" h="2143125">
                  <a:moveTo>
                    <a:pt x="1084867" y="1490241"/>
                  </a:moveTo>
                  <a:lnTo>
                    <a:pt x="1075829" y="1475158"/>
                  </a:lnTo>
                  <a:lnTo>
                    <a:pt x="1088230" y="1471144"/>
                  </a:lnTo>
                  <a:lnTo>
                    <a:pt x="1095331" y="1482996"/>
                  </a:lnTo>
                  <a:lnTo>
                    <a:pt x="1097371" y="1481773"/>
                  </a:lnTo>
                  <a:lnTo>
                    <a:pt x="1095098" y="1484080"/>
                  </a:lnTo>
                  <a:lnTo>
                    <a:pt x="1084867" y="1490241"/>
                  </a:lnTo>
                  <a:close/>
                </a:path>
                <a:path w="2127884" h="2143125">
                  <a:moveTo>
                    <a:pt x="680771" y="815830"/>
                  </a:moveTo>
                  <a:lnTo>
                    <a:pt x="673885" y="804338"/>
                  </a:lnTo>
                  <a:lnTo>
                    <a:pt x="684779" y="797811"/>
                  </a:lnTo>
                  <a:lnTo>
                    <a:pt x="692741" y="811098"/>
                  </a:lnTo>
                  <a:lnTo>
                    <a:pt x="684801" y="815504"/>
                  </a:lnTo>
                  <a:lnTo>
                    <a:pt x="680771" y="815830"/>
                  </a:lnTo>
                  <a:close/>
                </a:path>
                <a:path w="2127884" h="2143125">
                  <a:moveTo>
                    <a:pt x="684806" y="815504"/>
                  </a:moveTo>
                  <a:lnTo>
                    <a:pt x="692741" y="811098"/>
                  </a:lnTo>
                  <a:lnTo>
                    <a:pt x="694893" y="814689"/>
                  </a:lnTo>
                  <a:lnTo>
                    <a:pt x="684806" y="815504"/>
                  </a:lnTo>
                  <a:close/>
                </a:path>
                <a:path w="2127884" h="2143125">
                  <a:moveTo>
                    <a:pt x="685074" y="823012"/>
                  </a:moveTo>
                  <a:lnTo>
                    <a:pt x="681632" y="817266"/>
                  </a:lnTo>
                  <a:lnTo>
                    <a:pt x="684806" y="815504"/>
                  </a:lnTo>
                  <a:lnTo>
                    <a:pt x="694893" y="814689"/>
                  </a:lnTo>
                  <a:lnTo>
                    <a:pt x="695968" y="816484"/>
                  </a:lnTo>
                  <a:lnTo>
                    <a:pt x="685074" y="823012"/>
                  </a:lnTo>
                  <a:close/>
                </a:path>
                <a:path w="2127884" h="2143125">
                  <a:moveTo>
                    <a:pt x="689163" y="829835"/>
                  </a:moveTo>
                  <a:lnTo>
                    <a:pt x="688517" y="828758"/>
                  </a:lnTo>
                  <a:lnTo>
                    <a:pt x="699196" y="821871"/>
                  </a:lnTo>
                  <a:lnTo>
                    <a:pt x="700057" y="823308"/>
                  </a:lnTo>
                  <a:lnTo>
                    <a:pt x="689163" y="829835"/>
                  </a:lnTo>
                  <a:close/>
                </a:path>
                <a:path w="2127884" h="2143125">
                  <a:moveTo>
                    <a:pt x="696048" y="841327"/>
                  </a:moveTo>
                  <a:lnTo>
                    <a:pt x="691960" y="834504"/>
                  </a:lnTo>
                  <a:lnTo>
                    <a:pt x="702854" y="827976"/>
                  </a:lnTo>
                  <a:lnTo>
                    <a:pt x="707157" y="835158"/>
                  </a:lnTo>
                  <a:lnTo>
                    <a:pt x="696048" y="841327"/>
                  </a:lnTo>
                  <a:close/>
                </a:path>
                <a:path w="2127884" h="2143125">
                  <a:moveTo>
                    <a:pt x="740374" y="915304"/>
                  </a:moveTo>
                  <a:lnTo>
                    <a:pt x="725312" y="890166"/>
                  </a:lnTo>
                  <a:lnTo>
                    <a:pt x="736206" y="883638"/>
                  </a:lnTo>
                  <a:lnTo>
                    <a:pt x="751268" y="908776"/>
                  </a:lnTo>
                  <a:lnTo>
                    <a:pt x="740374" y="915304"/>
                  </a:lnTo>
                  <a:close/>
                </a:path>
                <a:path w="2127884" h="2143125">
                  <a:moveTo>
                    <a:pt x="747260" y="926796"/>
                  </a:moveTo>
                  <a:lnTo>
                    <a:pt x="741020" y="916381"/>
                  </a:lnTo>
                  <a:lnTo>
                    <a:pt x="751914" y="909853"/>
                  </a:lnTo>
                  <a:lnTo>
                    <a:pt x="758154" y="920268"/>
                  </a:lnTo>
                  <a:lnTo>
                    <a:pt x="747260" y="926796"/>
                  </a:lnTo>
                  <a:close/>
                </a:path>
                <a:path w="2127884" h="2143125">
                  <a:moveTo>
                    <a:pt x="781687" y="984253"/>
                  </a:moveTo>
                  <a:lnTo>
                    <a:pt x="792366" y="977366"/>
                  </a:lnTo>
                  <a:lnTo>
                    <a:pt x="792797" y="978085"/>
                  </a:lnTo>
                  <a:lnTo>
                    <a:pt x="781687" y="984253"/>
                  </a:lnTo>
                  <a:close/>
                </a:path>
                <a:path w="2127884" h="2143125">
                  <a:moveTo>
                    <a:pt x="806002" y="1024833"/>
                  </a:moveTo>
                  <a:lnTo>
                    <a:pt x="805356" y="1023755"/>
                  </a:lnTo>
                  <a:lnTo>
                    <a:pt x="816251" y="1017228"/>
                  </a:lnTo>
                  <a:lnTo>
                    <a:pt x="817111" y="1018664"/>
                  </a:lnTo>
                  <a:lnTo>
                    <a:pt x="806002" y="1024833"/>
                  </a:lnTo>
                  <a:close/>
                </a:path>
                <a:path w="2127884" h="2143125">
                  <a:moveTo>
                    <a:pt x="851834" y="1101324"/>
                  </a:moveTo>
                  <a:lnTo>
                    <a:pt x="850973" y="1099887"/>
                  </a:lnTo>
                  <a:lnTo>
                    <a:pt x="861867" y="1093360"/>
                  </a:lnTo>
                  <a:lnTo>
                    <a:pt x="862728" y="1094796"/>
                  </a:lnTo>
                  <a:lnTo>
                    <a:pt x="851834" y="1101324"/>
                  </a:lnTo>
                  <a:close/>
                </a:path>
                <a:path w="2127884" h="2143125">
                  <a:moveTo>
                    <a:pt x="846534" y="1117188"/>
                  </a:moveTo>
                  <a:lnTo>
                    <a:pt x="845889" y="1116111"/>
                  </a:lnTo>
                  <a:lnTo>
                    <a:pt x="856783" y="1109583"/>
                  </a:lnTo>
                  <a:lnTo>
                    <a:pt x="856568" y="1109224"/>
                  </a:lnTo>
                  <a:lnTo>
                    <a:pt x="867462" y="1102696"/>
                  </a:lnTo>
                  <a:lnTo>
                    <a:pt x="868323" y="1104133"/>
                  </a:lnTo>
                  <a:lnTo>
                    <a:pt x="846534" y="1117188"/>
                  </a:lnTo>
                  <a:close/>
                </a:path>
                <a:path w="2127884" h="2143125">
                  <a:moveTo>
                    <a:pt x="871415" y="1134003"/>
                  </a:moveTo>
                  <a:lnTo>
                    <a:pt x="866257" y="1125379"/>
                  </a:lnTo>
                  <a:lnTo>
                    <a:pt x="876284" y="1117420"/>
                  </a:lnTo>
                  <a:lnTo>
                    <a:pt x="882094" y="1127116"/>
                  </a:lnTo>
                  <a:lnTo>
                    <a:pt x="871415" y="1134003"/>
                  </a:lnTo>
                  <a:close/>
                </a:path>
                <a:path w="2127884" h="2143125">
                  <a:moveTo>
                    <a:pt x="877870" y="1144776"/>
                  </a:moveTo>
                  <a:lnTo>
                    <a:pt x="876149" y="1141903"/>
                  </a:lnTo>
                  <a:lnTo>
                    <a:pt x="887043" y="1135376"/>
                  </a:lnTo>
                  <a:lnTo>
                    <a:pt x="887903" y="1136812"/>
                  </a:lnTo>
                  <a:lnTo>
                    <a:pt x="877870" y="1144776"/>
                  </a:lnTo>
                  <a:close/>
                </a:path>
                <a:path w="2127884" h="2143125">
                  <a:moveTo>
                    <a:pt x="879807" y="1148008"/>
                  </a:moveTo>
                  <a:lnTo>
                    <a:pt x="879161" y="1146931"/>
                  </a:lnTo>
                  <a:lnTo>
                    <a:pt x="890055" y="1140403"/>
                  </a:lnTo>
                  <a:lnTo>
                    <a:pt x="891131" y="1142199"/>
                  </a:lnTo>
                  <a:lnTo>
                    <a:pt x="879807" y="1148008"/>
                  </a:lnTo>
                  <a:close/>
                </a:path>
                <a:path w="2127884" h="2143125">
                  <a:moveTo>
                    <a:pt x="890135" y="1165245"/>
                  </a:moveTo>
                  <a:lnTo>
                    <a:pt x="885192" y="1156981"/>
                  </a:lnTo>
                  <a:lnTo>
                    <a:pt x="895219" y="1149022"/>
                  </a:lnTo>
                  <a:lnTo>
                    <a:pt x="901244" y="1159077"/>
                  </a:lnTo>
                  <a:lnTo>
                    <a:pt x="890135" y="1165245"/>
                  </a:lnTo>
                  <a:close/>
                </a:path>
                <a:path w="2127884" h="2143125">
                  <a:moveTo>
                    <a:pt x="897451" y="1177455"/>
                  </a:moveTo>
                  <a:lnTo>
                    <a:pt x="890780" y="1166323"/>
                  </a:lnTo>
                  <a:lnTo>
                    <a:pt x="901674" y="1159795"/>
                  </a:lnTo>
                  <a:lnTo>
                    <a:pt x="908345" y="1170928"/>
                  </a:lnTo>
                  <a:lnTo>
                    <a:pt x="897451" y="1177455"/>
                  </a:lnTo>
                  <a:close/>
                </a:path>
                <a:path w="2127884" h="2143125">
                  <a:moveTo>
                    <a:pt x="904563" y="1182272"/>
                  </a:moveTo>
                  <a:lnTo>
                    <a:pt x="908640" y="1176985"/>
                  </a:lnTo>
                  <a:lnTo>
                    <a:pt x="911142" y="1175596"/>
                  </a:lnTo>
                  <a:lnTo>
                    <a:pt x="911653" y="1176449"/>
                  </a:lnTo>
                  <a:lnTo>
                    <a:pt x="904563" y="1182272"/>
                  </a:lnTo>
                  <a:close/>
                </a:path>
                <a:path w="2127884" h="2143125">
                  <a:moveTo>
                    <a:pt x="908640" y="1196129"/>
                  </a:moveTo>
                  <a:lnTo>
                    <a:pt x="902185" y="1185356"/>
                  </a:lnTo>
                  <a:lnTo>
                    <a:pt x="912863" y="1178469"/>
                  </a:lnTo>
                  <a:lnTo>
                    <a:pt x="919964" y="1190320"/>
                  </a:lnTo>
                  <a:lnTo>
                    <a:pt x="908640" y="1196129"/>
                  </a:lnTo>
                  <a:close/>
                </a:path>
                <a:path w="2127884" h="2143125">
                  <a:moveTo>
                    <a:pt x="911652" y="1201157"/>
                  </a:moveTo>
                  <a:lnTo>
                    <a:pt x="911007" y="1200079"/>
                  </a:lnTo>
                  <a:lnTo>
                    <a:pt x="921901" y="1193552"/>
                  </a:lnTo>
                  <a:lnTo>
                    <a:pt x="922546" y="1194629"/>
                  </a:lnTo>
                  <a:lnTo>
                    <a:pt x="911652" y="1201157"/>
                  </a:lnTo>
                  <a:close/>
                </a:path>
                <a:path w="2127884" h="2143125">
                  <a:moveTo>
                    <a:pt x="919183" y="1213726"/>
                  </a:moveTo>
                  <a:lnTo>
                    <a:pt x="913595" y="1204384"/>
                  </a:lnTo>
                  <a:lnTo>
                    <a:pt x="923192" y="1195707"/>
                  </a:lnTo>
                  <a:lnTo>
                    <a:pt x="932014" y="1210430"/>
                  </a:lnTo>
                  <a:lnTo>
                    <a:pt x="919183" y="1213726"/>
                  </a:lnTo>
                  <a:close/>
                </a:path>
                <a:path w="2127884" h="2143125">
                  <a:moveTo>
                    <a:pt x="929296" y="1230604"/>
                  </a:moveTo>
                  <a:lnTo>
                    <a:pt x="924993" y="1223422"/>
                  </a:lnTo>
                  <a:lnTo>
                    <a:pt x="936748" y="1218331"/>
                  </a:lnTo>
                  <a:lnTo>
                    <a:pt x="940621" y="1224794"/>
                  </a:lnTo>
                  <a:lnTo>
                    <a:pt x="929296" y="1230604"/>
                  </a:lnTo>
                  <a:close/>
                </a:path>
                <a:path w="2127884" h="2143125">
                  <a:moveTo>
                    <a:pt x="924212" y="1246827"/>
                  </a:moveTo>
                  <a:lnTo>
                    <a:pt x="923351" y="1245391"/>
                  </a:lnTo>
                  <a:lnTo>
                    <a:pt x="933385" y="1237427"/>
                  </a:lnTo>
                  <a:lnTo>
                    <a:pt x="933600" y="1237786"/>
                  </a:lnTo>
                  <a:lnTo>
                    <a:pt x="944709" y="1231617"/>
                  </a:lnTo>
                  <a:lnTo>
                    <a:pt x="946431" y="1234490"/>
                  </a:lnTo>
                  <a:lnTo>
                    <a:pt x="936397" y="1242454"/>
                  </a:lnTo>
                  <a:lnTo>
                    <a:pt x="924212" y="1246827"/>
                  </a:lnTo>
                  <a:close/>
                </a:path>
                <a:path w="2127884" h="2143125">
                  <a:moveTo>
                    <a:pt x="998582" y="1346238"/>
                  </a:moveTo>
                  <a:lnTo>
                    <a:pt x="997722" y="1344801"/>
                  </a:lnTo>
                  <a:lnTo>
                    <a:pt x="1008616" y="1338274"/>
                  </a:lnTo>
                  <a:lnTo>
                    <a:pt x="1009261" y="1339351"/>
                  </a:lnTo>
                  <a:lnTo>
                    <a:pt x="998582" y="1346238"/>
                  </a:lnTo>
                  <a:close/>
                </a:path>
                <a:path w="2127884" h="2143125">
                  <a:moveTo>
                    <a:pt x="1019885" y="1381790"/>
                  </a:moveTo>
                  <a:lnTo>
                    <a:pt x="1019460" y="1381066"/>
                  </a:lnTo>
                  <a:lnTo>
                    <a:pt x="1029057" y="1372389"/>
                  </a:lnTo>
                  <a:lnTo>
                    <a:pt x="1030779" y="1375262"/>
                  </a:lnTo>
                  <a:lnTo>
                    <a:pt x="1019885" y="1381790"/>
                  </a:lnTo>
                  <a:close/>
                </a:path>
                <a:path w="2127884" h="2143125">
                  <a:moveTo>
                    <a:pt x="1023542" y="1387895"/>
                  </a:moveTo>
                  <a:lnTo>
                    <a:pt x="1021391" y="1384303"/>
                  </a:lnTo>
                  <a:lnTo>
                    <a:pt x="1033361" y="1379571"/>
                  </a:lnTo>
                  <a:lnTo>
                    <a:pt x="1034867" y="1382085"/>
                  </a:lnTo>
                  <a:lnTo>
                    <a:pt x="1023542" y="1387895"/>
                  </a:lnTo>
                  <a:close/>
                </a:path>
                <a:path w="2127884" h="2143125">
                  <a:moveTo>
                    <a:pt x="1035162" y="1407287"/>
                  </a:moveTo>
                  <a:lnTo>
                    <a:pt x="1028276" y="1395795"/>
                  </a:lnTo>
                  <a:lnTo>
                    <a:pt x="1039816" y="1390345"/>
                  </a:lnTo>
                  <a:lnTo>
                    <a:pt x="1046271" y="1401118"/>
                  </a:lnTo>
                  <a:lnTo>
                    <a:pt x="1035162" y="1407287"/>
                  </a:lnTo>
                  <a:close/>
                </a:path>
                <a:path w="2127884" h="2143125">
                  <a:moveTo>
                    <a:pt x="1038389" y="1412673"/>
                  </a:moveTo>
                  <a:lnTo>
                    <a:pt x="1037098" y="1410519"/>
                  </a:lnTo>
                  <a:lnTo>
                    <a:pt x="1048853" y="1405428"/>
                  </a:lnTo>
                  <a:lnTo>
                    <a:pt x="1049499" y="1406505"/>
                  </a:lnTo>
                  <a:lnTo>
                    <a:pt x="1038389" y="1412673"/>
                  </a:lnTo>
                  <a:close/>
                </a:path>
                <a:path w="2127884" h="2143125">
                  <a:moveTo>
                    <a:pt x="1043338" y="1420933"/>
                  </a:moveTo>
                  <a:lnTo>
                    <a:pt x="1041187" y="1417342"/>
                  </a:lnTo>
                  <a:lnTo>
                    <a:pt x="1052081" y="1410814"/>
                  </a:lnTo>
                  <a:lnTo>
                    <a:pt x="1054232" y="1414405"/>
                  </a:lnTo>
                  <a:lnTo>
                    <a:pt x="1043338" y="1420933"/>
                  </a:lnTo>
                  <a:close/>
                </a:path>
                <a:path w="2127884" h="2143125">
                  <a:moveTo>
                    <a:pt x="1044629" y="1423087"/>
                  </a:moveTo>
                  <a:lnTo>
                    <a:pt x="1044414" y="1422728"/>
                  </a:lnTo>
                  <a:lnTo>
                    <a:pt x="1055093" y="1415842"/>
                  </a:lnTo>
                  <a:lnTo>
                    <a:pt x="1055523" y="1416560"/>
                  </a:lnTo>
                  <a:lnTo>
                    <a:pt x="1044629" y="1423087"/>
                  </a:lnTo>
                  <a:close/>
                </a:path>
                <a:path w="2127884" h="2143125">
                  <a:moveTo>
                    <a:pt x="1046566" y="1426320"/>
                  </a:moveTo>
                  <a:lnTo>
                    <a:pt x="1045490" y="1424524"/>
                  </a:lnTo>
                  <a:lnTo>
                    <a:pt x="1056384" y="1417996"/>
                  </a:lnTo>
                  <a:lnTo>
                    <a:pt x="1057675" y="1420151"/>
                  </a:lnTo>
                  <a:lnTo>
                    <a:pt x="1046566" y="1426320"/>
                  </a:lnTo>
                  <a:close/>
                </a:path>
                <a:path w="2127884" h="2143125">
                  <a:moveTo>
                    <a:pt x="1059476" y="1447866"/>
                  </a:moveTo>
                  <a:lnTo>
                    <a:pt x="1048072" y="1428833"/>
                  </a:lnTo>
                  <a:lnTo>
                    <a:pt x="1058966" y="1422305"/>
                  </a:lnTo>
                  <a:lnTo>
                    <a:pt x="1070371" y="1441339"/>
                  </a:lnTo>
                  <a:lnTo>
                    <a:pt x="1059476" y="1447866"/>
                  </a:lnTo>
                  <a:close/>
                </a:path>
                <a:path w="2127884" h="2143125">
                  <a:moveTo>
                    <a:pt x="1067007" y="1460435"/>
                  </a:moveTo>
                  <a:lnTo>
                    <a:pt x="1060122" y="1448944"/>
                  </a:lnTo>
                  <a:lnTo>
                    <a:pt x="1070586" y="1441698"/>
                  </a:lnTo>
                  <a:lnTo>
                    <a:pt x="1077471" y="1453189"/>
                  </a:lnTo>
                  <a:lnTo>
                    <a:pt x="1067007" y="1460435"/>
                  </a:lnTo>
                  <a:close/>
                </a:path>
                <a:path w="2127884" h="2143125">
                  <a:moveTo>
                    <a:pt x="1075399" y="1474440"/>
                  </a:moveTo>
                  <a:lnTo>
                    <a:pt x="1072602" y="1469772"/>
                  </a:lnTo>
                  <a:lnTo>
                    <a:pt x="1083926" y="1463962"/>
                  </a:lnTo>
                  <a:lnTo>
                    <a:pt x="1085648" y="1466835"/>
                  </a:lnTo>
                  <a:lnTo>
                    <a:pt x="1075399" y="1474440"/>
                  </a:lnTo>
                  <a:close/>
                </a:path>
                <a:path w="2127884" h="2143125">
                  <a:moveTo>
                    <a:pt x="1084022" y="1495370"/>
                  </a:moveTo>
                  <a:lnTo>
                    <a:pt x="1087823" y="1491508"/>
                  </a:lnTo>
                  <a:lnTo>
                    <a:pt x="1089332" y="1490634"/>
                  </a:lnTo>
                  <a:lnTo>
                    <a:pt x="1097267" y="1486228"/>
                  </a:lnTo>
                  <a:lnTo>
                    <a:pt x="1104583" y="1498437"/>
                  </a:lnTo>
                  <a:lnTo>
                    <a:pt x="1093689" y="1504965"/>
                  </a:lnTo>
                  <a:lnTo>
                    <a:pt x="1087018" y="1493832"/>
                  </a:lnTo>
                  <a:lnTo>
                    <a:pt x="1084022" y="1495370"/>
                  </a:lnTo>
                  <a:close/>
                </a:path>
                <a:path w="2127884" h="2143125">
                  <a:moveTo>
                    <a:pt x="1095410" y="1507838"/>
                  </a:moveTo>
                  <a:lnTo>
                    <a:pt x="1094335" y="1506042"/>
                  </a:lnTo>
                  <a:lnTo>
                    <a:pt x="1105444" y="1499874"/>
                  </a:lnTo>
                  <a:lnTo>
                    <a:pt x="1105875" y="1500593"/>
                  </a:lnTo>
                  <a:lnTo>
                    <a:pt x="1102680" y="1503482"/>
                  </a:lnTo>
                  <a:lnTo>
                    <a:pt x="1095410" y="1507838"/>
                  </a:lnTo>
                  <a:close/>
                </a:path>
                <a:path w="2127884" h="2143125">
                  <a:moveTo>
                    <a:pt x="1096278" y="1509270"/>
                  </a:moveTo>
                  <a:lnTo>
                    <a:pt x="1102680" y="1503482"/>
                  </a:lnTo>
                  <a:lnTo>
                    <a:pt x="1106305" y="1501310"/>
                  </a:lnTo>
                  <a:lnTo>
                    <a:pt x="1107165" y="1502747"/>
                  </a:lnTo>
                  <a:lnTo>
                    <a:pt x="1096278" y="1509270"/>
                  </a:lnTo>
                  <a:close/>
                </a:path>
                <a:path w="2127884" h="2143125">
                  <a:moveTo>
                    <a:pt x="1100359" y="1516097"/>
                  </a:moveTo>
                  <a:lnTo>
                    <a:pt x="1099068" y="1513943"/>
                  </a:lnTo>
                  <a:lnTo>
                    <a:pt x="1110178" y="1507774"/>
                  </a:lnTo>
                  <a:lnTo>
                    <a:pt x="1111254" y="1509570"/>
                  </a:lnTo>
                  <a:lnTo>
                    <a:pt x="1100359" y="1516097"/>
                  </a:lnTo>
                  <a:close/>
                </a:path>
                <a:path w="2127884" h="2143125">
                  <a:moveTo>
                    <a:pt x="1102512" y="1519689"/>
                  </a:moveTo>
                  <a:lnTo>
                    <a:pt x="1101651" y="1518253"/>
                  </a:lnTo>
                  <a:lnTo>
                    <a:pt x="1112115" y="1511007"/>
                  </a:lnTo>
                  <a:lnTo>
                    <a:pt x="1102512" y="1519689"/>
                  </a:lnTo>
                  <a:close/>
                </a:path>
                <a:path w="2127884" h="2143125">
                  <a:moveTo>
                    <a:pt x="1105739" y="1525076"/>
                  </a:moveTo>
                  <a:lnTo>
                    <a:pt x="1102942" y="1520407"/>
                  </a:lnTo>
                  <a:lnTo>
                    <a:pt x="1114051" y="1514239"/>
                  </a:lnTo>
                  <a:lnTo>
                    <a:pt x="1116848" y="1518907"/>
                  </a:lnTo>
                  <a:lnTo>
                    <a:pt x="1105739" y="1525076"/>
                  </a:lnTo>
                  <a:close/>
                </a:path>
                <a:path w="2127884" h="2143125">
                  <a:moveTo>
                    <a:pt x="1104096" y="1547043"/>
                  </a:moveTo>
                  <a:lnTo>
                    <a:pt x="1098503" y="1537708"/>
                  </a:lnTo>
                  <a:lnTo>
                    <a:pt x="1109188" y="1530816"/>
                  </a:lnTo>
                  <a:lnTo>
                    <a:pt x="1118785" y="1522139"/>
                  </a:lnTo>
                  <a:lnTo>
                    <a:pt x="1123948" y="1530756"/>
                  </a:lnTo>
                  <a:lnTo>
                    <a:pt x="1113914" y="1538720"/>
                  </a:lnTo>
                  <a:lnTo>
                    <a:pt x="1114990" y="1540515"/>
                  </a:lnTo>
                  <a:lnTo>
                    <a:pt x="1104096" y="1547043"/>
                  </a:lnTo>
                  <a:close/>
                </a:path>
                <a:path w="2127884" h="2143125">
                  <a:moveTo>
                    <a:pt x="1300256" y="1849712"/>
                  </a:moveTo>
                  <a:lnTo>
                    <a:pt x="1289927" y="1832475"/>
                  </a:lnTo>
                  <a:lnTo>
                    <a:pt x="1301897" y="1827743"/>
                  </a:lnTo>
                  <a:lnTo>
                    <a:pt x="1312011" y="1844621"/>
                  </a:lnTo>
                  <a:lnTo>
                    <a:pt x="1300256" y="1849712"/>
                  </a:lnTo>
                  <a:close/>
                </a:path>
                <a:path w="2127884" h="2143125">
                  <a:moveTo>
                    <a:pt x="1303053" y="1854380"/>
                  </a:moveTo>
                  <a:lnTo>
                    <a:pt x="1312011" y="1844621"/>
                  </a:lnTo>
                  <a:lnTo>
                    <a:pt x="1314808" y="1849289"/>
                  </a:lnTo>
                  <a:lnTo>
                    <a:pt x="1303053" y="1854380"/>
                  </a:lnTo>
                  <a:close/>
                </a:path>
                <a:path w="2127884" h="2143125">
                  <a:moveTo>
                    <a:pt x="1087806" y="1491481"/>
                  </a:moveTo>
                  <a:lnTo>
                    <a:pt x="1095023" y="1484156"/>
                  </a:lnTo>
                  <a:lnTo>
                    <a:pt x="1087902" y="1491428"/>
                  </a:lnTo>
                  <a:close/>
                </a:path>
                <a:path w="2127884" h="2143125">
                  <a:moveTo>
                    <a:pt x="902185" y="1185356"/>
                  </a:moveTo>
                  <a:lnTo>
                    <a:pt x="901737" y="1184593"/>
                  </a:lnTo>
                  <a:lnTo>
                    <a:pt x="904563" y="1182272"/>
                  </a:lnTo>
                  <a:lnTo>
                    <a:pt x="902185" y="1185356"/>
                  </a:lnTo>
                  <a:close/>
                </a:path>
                <a:path w="2127884" h="2143125">
                  <a:moveTo>
                    <a:pt x="1075694" y="1499642"/>
                  </a:moveTo>
                  <a:lnTo>
                    <a:pt x="1064075" y="1480250"/>
                  </a:lnTo>
                  <a:lnTo>
                    <a:pt x="1075184" y="1474081"/>
                  </a:lnTo>
                  <a:lnTo>
                    <a:pt x="1086158" y="1492396"/>
                  </a:lnTo>
                  <a:lnTo>
                    <a:pt x="1087806" y="1491481"/>
                  </a:lnTo>
                  <a:lnTo>
                    <a:pt x="1084139" y="1495204"/>
                  </a:lnTo>
                  <a:lnTo>
                    <a:pt x="1083247" y="1495767"/>
                  </a:lnTo>
                  <a:lnTo>
                    <a:pt x="1075694" y="1499642"/>
                  </a:lnTo>
                  <a:close/>
                </a:path>
                <a:path w="2127884" h="2143125">
                  <a:moveTo>
                    <a:pt x="665358" y="814816"/>
                  </a:moveTo>
                  <a:lnTo>
                    <a:pt x="662130" y="809429"/>
                  </a:lnTo>
                  <a:lnTo>
                    <a:pt x="672379" y="801824"/>
                  </a:lnTo>
                  <a:lnTo>
                    <a:pt x="676252" y="808288"/>
                  </a:lnTo>
                  <a:lnTo>
                    <a:pt x="665358" y="814816"/>
                  </a:lnTo>
                  <a:close/>
                </a:path>
                <a:path w="2127884" h="2143125">
                  <a:moveTo>
                    <a:pt x="669877" y="822357"/>
                  </a:moveTo>
                  <a:lnTo>
                    <a:pt x="666219" y="816252"/>
                  </a:lnTo>
                  <a:lnTo>
                    <a:pt x="677113" y="809725"/>
                  </a:lnTo>
                  <a:lnTo>
                    <a:pt x="680340" y="815112"/>
                  </a:lnTo>
                  <a:lnTo>
                    <a:pt x="669877" y="822357"/>
                  </a:lnTo>
                  <a:close/>
                </a:path>
                <a:path w="2127884" h="2143125">
                  <a:moveTo>
                    <a:pt x="672889" y="827385"/>
                  </a:moveTo>
                  <a:lnTo>
                    <a:pt x="672244" y="826308"/>
                  </a:lnTo>
                  <a:lnTo>
                    <a:pt x="682923" y="819421"/>
                  </a:lnTo>
                  <a:lnTo>
                    <a:pt x="683783" y="820857"/>
                  </a:lnTo>
                  <a:lnTo>
                    <a:pt x="672889" y="827385"/>
                  </a:lnTo>
                  <a:close/>
                </a:path>
                <a:path w="2127884" h="2143125">
                  <a:moveTo>
                    <a:pt x="677408" y="834926"/>
                  </a:moveTo>
                  <a:lnTo>
                    <a:pt x="676547" y="833490"/>
                  </a:lnTo>
                  <a:lnTo>
                    <a:pt x="687226" y="826603"/>
                  </a:lnTo>
                  <a:lnTo>
                    <a:pt x="688302" y="828399"/>
                  </a:lnTo>
                  <a:lnTo>
                    <a:pt x="677408" y="834926"/>
                  </a:lnTo>
                  <a:close/>
                </a:path>
                <a:path w="2127884" h="2143125">
                  <a:moveTo>
                    <a:pt x="673399" y="852945"/>
                  </a:moveTo>
                  <a:lnTo>
                    <a:pt x="668235" y="844327"/>
                  </a:lnTo>
                  <a:lnTo>
                    <a:pt x="678914" y="837440"/>
                  </a:lnTo>
                  <a:lnTo>
                    <a:pt x="680420" y="839954"/>
                  </a:lnTo>
                  <a:lnTo>
                    <a:pt x="691745" y="834145"/>
                  </a:lnTo>
                  <a:lnTo>
                    <a:pt x="695403" y="840249"/>
                  </a:lnTo>
                  <a:lnTo>
                    <a:pt x="685528" y="845732"/>
                  </a:lnTo>
                  <a:lnTo>
                    <a:pt x="673399" y="852945"/>
                  </a:lnTo>
                  <a:close/>
                </a:path>
                <a:path w="2127884" h="2143125">
                  <a:moveTo>
                    <a:pt x="718506" y="903517"/>
                  </a:moveTo>
                  <a:lnTo>
                    <a:pt x="715494" y="898489"/>
                  </a:lnTo>
                  <a:lnTo>
                    <a:pt x="726173" y="891602"/>
                  </a:lnTo>
                  <a:lnTo>
                    <a:pt x="729185" y="896630"/>
                  </a:lnTo>
                  <a:lnTo>
                    <a:pt x="718506" y="903517"/>
                  </a:lnTo>
                  <a:close/>
                </a:path>
                <a:path w="2127884" h="2143125">
                  <a:moveTo>
                    <a:pt x="731416" y="925063"/>
                  </a:moveTo>
                  <a:lnTo>
                    <a:pt x="718936" y="904235"/>
                  </a:lnTo>
                  <a:lnTo>
                    <a:pt x="730046" y="898066"/>
                  </a:lnTo>
                  <a:lnTo>
                    <a:pt x="742095" y="918177"/>
                  </a:lnTo>
                  <a:lnTo>
                    <a:pt x="739587" y="920168"/>
                  </a:lnTo>
                  <a:lnTo>
                    <a:pt x="731416" y="925063"/>
                  </a:lnTo>
                  <a:close/>
                </a:path>
                <a:path w="2127884" h="2143125">
                  <a:moveTo>
                    <a:pt x="739587" y="920168"/>
                  </a:moveTo>
                  <a:lnTo>
                    <a:pt x="742095" y="918177"/>
                  </a:lnTo>
                  <a:lnTo>
                    <a:pt x="742311" y="918536"/>
                  </a:lnTo>
                  <a:lnTo>
                    <a:pt x="739587" y="920168"/>
                  </a:lnTo>
                  <a:close/>
                </a:path>
                <a:path w="2127884" h="2143125">
                  <a:moveTo>
                    <a:pt x="742310" y="918536"/>
                  </a:moveTo>
                  <a:close/>
                </a:path>
                <a:path w="2127884" h="2143125">
                  <a:moveTo>
                    <a:pt x="737872" y="935837"/>
                  </a:moveTo>
                  <a:lnTo>
                    <a:pt x="732277" y="926500"/>
                  </a:lnTo>
                  <a:lnTo>
                    <a:pt x="742956" y="919613"/>
                  </a:lnTo>
                  <a:lnTo>
                    <a:pt x="748551" y="928950"/>
                  </a:lnTo>
                  <a:lnTo>
                    <a:pt x="737872" y="935837"/>
                  </a:lnTo>
                  <a:close/>
                </a:path>
                <a:path w="2127884" h="2143125">
                  <a:moveTo>
                    <a:pt x="740669" y="940505"/>
                  </a:moveTo>
                  <a:lnTo>
                    <a:pt x="739163" y="937992"/>
                  </a:lnTo>
                  <a:lnTo>
                    <a:pt x="750057" y="931464"/>
                  </a:lnTo>
                  <a:lnTo>
                    <a:pt x="753069" y="936492"/>
                  </a:lnTo>
                  <a:lnTo>
                    <a:pt x="740669" y="940505"/>
                  </a:lnTo>
                  <a:close/>
                </a:path>
                <a:path w="2127884" h="2143125">
                  <a:moveTo>
                    <a:pt x="757022" y="967798"/>
                  </a:moveTo>
                  <a:lnTo>
                    <a:pt x="756377" y="966720"/>
                  </a:lnTo>
                  <a:lnTo>
                    <a:pt x="766410" y="958756"/>
                  </a:lnTo>
                  <a:lnTo>
                    <a:pt x="768131" y="961629"/>
                  </a:lnTo>
                  <a:lnTo>
                    <a:pt x="757022" y="967798"/>
                  </a:lnTo>
                  <a:close/>
                </a:path>
                <a:path w="2127884" h="2143125">
                  <a:moveTo>
                    <a:pt x="764984" y="981085"/>
                  </a:moveTo>
                  <a:lnTo>
                    <a:pt x="759819" y="972466"/>
                  </a:lnTo>
                  <a:lnTo>
                    <a:pt x="771789" y="967734"/>
                  </a:lnTo>
                  <a:lnTo>
                    <a:pt x="776738" y="975994"/>
                  </a:lnTo>
                  <a:lnTo>
                    <a:pt x="764984" y="981085"/>
                  </a:lnTo>
                  <a:close/>
                </a:path>
                <a:path w="2127884" h="2143125">
                  <a:moveTo>
                    <a:pt x="792526" y="1027051"/>
                  </a:moveTo>
                  <a:lnTo>
                    <a:pt x="788868" y="1020946"/>
                  </a:lnTo>
                  <a:lnTo>
                    <a:pt x="799762" y="1014418"/>
                  </a:lnTo>
                  <a:lnTo>
                    <a:pt x="803420" y="1020523"/>
                  </a:lnTo>
                  <a:lnTo>
                    <a:pt x="792526" y="1027051"/>
                  </a:lnTo>
                  <a:close/>
                </a:path>
                <a:path w="2127884" h="2143125">
                  <a:moveTo>
                    <a:pt x="822220" y="1076608"/>
                  </a:moveTo>
                  <a:lnTo>
                    <a:pt x="818562" y="1070503"/>
                  </a:lnTo>
                  <a:lnTo>
                    <a:pt x="829456" y="1063976"/>
                  </a:lnTo>
                  <a:lnTo>
                    <a:pt x="833114" y="1070081"/>
                  </a:lnTo>
                  <a:lnTo>
                    <a:pt x="822220" y="1076608"/>
                  </a:lnTo>
                  <a:close/>
                </a:path>
                <a:path w="2127884" h="2143125">
                  <a:moveTo>
                    <a:pt x="844893" y="1139157"/>
                  </a:moveTo>
                  <a:lnTo>
                    <a:pt x="843817" y="1137362"/>
                  </a:lnTo>
                  <a:lnTo>
                    <a:pt x="854711" y="1130834"/>
                  </a:lnTo>
                  <a:lnTo>
                    <a:pt x="853850" y="1129398"/>
                  </a:lnTo>
                  <a:lnTo>
                    <a:pt x="864744" y="1122870"/>
                  </a:lnTo>
                  <a:lnTo>
                    <a:pt x="866681" y="1126102"/>
                  </a:lnTo>
                  <a:lnTo>
                    <a:pt x="844893" y="1139157"/>
                  </a:lnTo>
                  <a:close/>
                </a:path>
                <a:path w="2127884" h="2143125">
                  <a:moveTo>
                    <a:pt x="861381" y="1141967"/>
                  </a:moveTo>
                  <a:lnTo>
                    <a:pt x="860521" y="1140530"/>
                  </a:lnTo>
                  <a:lnTo>
                    <a:pt x="871415" y="1134003"/>
                  </a:lnTo>
                  <a:lnTo>
                    <a:pt x="872491" y="1135798"/>
                  </a:lnTo>
                  <a:lnTo>
                    <a:pt x="861381" y="1141967"/>
                  </a:lnTo>
                  <a:close/>
                </a:path>
                <a:path w="2127884" h="2143125">
                  <a:moveTo>
                    <a:pt x="871495" y="1158845"/>
                  </a:moveTo>
                  <a:lnTo>
                    <a:pt x="868482" y="1153818"/>
                  </a:lnTo>
                  <a:lnTo>
                    <a:pt x="880022" y="1148367"/>
                  </a:lnTo>
                  <a:lnTo>
                    <a:pt x="882819" y="1153036"/>
                  </a:lnTo>
                  <a:lnTo>
                    <a:pt x="871495" y="1158845"/>
                  </a:lnTo>
                  <a:close/>
                </a:path>
                <a:path w="2127884" h="2143125">
                  <a:moveTo>
                    <a:pt x="885696" y="1182546"/>
                  </a:moveTo>
                  <a:lnTo>
                    <a:pt x="877089" y="1168182"/>
                  </a:lnTo>
                  <a:lnTo>
                    <a:pt x="887983" y="1161654"/>
                  </a:lnTo>
                  <a:lnTo>
                    <a:pt x="896805" y="1176378"/>
                  </a:lnTo>
                  <a:lnTo>
                    <a:pt x="885696" y="1182546"/>
                  </a:lnTo>
                  <a:close/>
                </a:path>
                <a:path w="2127884" h="2143125">
                  <a:moveTo>
                    <a:pt x="889999" y="1189729"/>
                  </a:moveTo>
                  <a:lnTo>
                    <a:pt x="886557" y="1183983"/>
                  </a:lnTo>
                  <a:lnTo>
                    <a:pt x="897451" y="1177455"/>
                  </a:lnTo>
                  <a:lnTo>
                    <a:pt x="901324" y="1183919"/>
                  </a:lnTo>
                  <a:lnTo>
                    <a:pt x="889999" y="1189729"/>
                  </a:lnTo>
                  <a:close/>
                </a:path>
                <a:path w="2127884" h="2143125">
                  <a:moveTo>
                    <a:pt x="903125" y="1211634"/>
                  </a:moveTo>
                  <a:lnTo>
                    <a:pt x="891075" y="1191524"/>
                  </a:lnTo>
                  <a:lnTo>
                    <a:pt x="901539" y="1184278"/>
                  </a:lnTo>
                  <a:lnTo>
                    <a:pt x="913589" y="1204389"/>
                  </a:lnTo>
                  <a:lnTo>
                    <a:pt x="903125" y="1211634"/>
                  </a:lnTo>
                  <a:close/>
                </a:path>
                <a:path w="2127884" h="2143125">
                  <a:moveTo>
                    <a:pt x="911086" y="1224922"/>
                  </a:moveTo>
                  <a:lnTo>
                    <a:pt x="903125" y="1211634"/>
                  </a:lnTo>
                  <a:lnTo>
                    <a:pt x="914234" y="1205466"/>
                  </a:lnTo>
                  <a:lnTo>
                    <a:pt x="922196" y="1218753"/>
                  </a:lnTo>
                  <a:lnTo>
                    <a:pt x="911086" y="1224922"/>
                  </a:lnTo>
                  <a:close/>
                </a:path>
                <a:path w="2127884" h="2143125">
                  <a:moveTo>
                    <a:pt x="913238" y="1228513"/>
                  </a:moveTo>
                  <a:lnTo>
                    <a:pt x="912808" y="1227794"/>
                  </a:lnTo>
                  <a:lnTo>
                    <a:pt x="923487" y="1220908"/>
                  </a:lnTo>
                  <a:lnTo>
                    <a:pt x="924132" y="1221985"/>
                  </a:lnTo>
                  <a:lnTo>
                    <a:pt x="913238" y="1228513"/>
                  </a:lnTo>
                  <a:close/>
                </a:path>
                <a:path w="2127884" h="2143125">
                  <a:moveTo>
                    <a:pt x="920769" y="1241081"/>
                  </a:moveTo>
                  <a:lnTo>
                    <a:pt x="916466" y="1233899"/>
                  </a:lnTo>
                  <a:lnTo>
                    <a:pt x="927575" y="1227731"/>
                  </a:lnTo>
                  <a:lnTo>
                    <a:pt x="931233" y="1233836"/>
                  </a:lnTo>
                  <a:lnTo>
                    <a:pt x="920769" y="1241081"/>
                  </a:lnTo>
                  <a:close/>
                </a:path>
                <a:path w="2127884" h="2143125">
                  <a:moveTo>
                    <a:pt x="953906" y="1296385"/>
                  </a:moveTo>
                  <a:lnTo>
                    <a:pt x="949818" y="1289562"/>
                  </a:lnTo>
                  <a:lnTo>
                    <a:pt x="960497" y="1282675"/>
                  </a:lnTo>
                  <a:lnTo>
                    <a:pt x="965661" y="1291294"/>
                  </a:lnTo>
                  <a:lnTo>
                    <a:pt x="953906" y="1296385"/>
                  </a:lnTo>
                  <a:close/>
                </a:path>
                <a:path w="2127884" h="2143125">
                  <a:moveTo>
                    <a:pt x="988549" y="1354201"/>
                  </a:moveTo>
                  <a:lnTo>
                    <a:pt x="997937" y="1345160"/>
                  </a:lnTo>
                  <a:lnTo>
                    <a:pt x="999443" y="1347674"/>
                  </a:lnTo>
                  <a:lnTo>
                    <a:pt x="988549" y="1354201"/>
                  </a:lnTo>
                  <a:close/>
                </a:path>
                <a:path w="2127884" h="2143125">
                  <a:moveTo>
                    <a:pt x="994359" y="1363898"/>
                  </a:moveTo>
                  <a:lnTo>
                    <a:pt x="994143" y="1363538"/>
                  </a:lnTo>
                  <a:lnTo>
                    <a:pt x="1004392" y="1355934"/>
                  </a:lnTo>
                  <a:lnTo>
                    <a:pt x="1005253" y="1357370"/>
                  </a:lnTo>
                  <a:lnTo>
                    <a:pt x="994359" y="1363898"/>
                  </a:lnTo>
                  <a:close/>
                </a:path>
                <a:path w="2127884" h="2143125">
                  <a:moveTo>
                    <a:pt x="1015446" y="1399091"/>
                  </a:moveTo>
                  <a:lnTo>
                    <a:pt x="1012864" y="1394781"/>
                  </a:lnTo>
                  <a:lnTo>
                    <a:pt x="1023758" y="1388254"/>
                  </a:lnTo>
                  <a:lnTo>
                    <a:pt x="1026340" y="1392563"/>
                  </a:lnTo>
                  <a:lnTo>
                    <a:pt x="1015446" y="1399091"/>
                  </a:lnTo>
                  <a:close/>
                </a:path>
                <a:path w="2127884" h="2143125">
                  <a:moveTo>
                    <a:pt x="1024379" y="1411253"/>
                  </a:moveTo>
                  <a:lnTo>
                    <a:pt x="1032149" y="1402259"/>
                  </a:lnTo>
                  <a:lnTo>
                    <a:pt x="1033871" y="1405132"/>
                  </a:lnTo>
                  <a:lnTo>
                    <a:pt x="1024379" y="1411253"/>
                  </a:lnTo>
                  <a:close/>
                </a:path>
                <a:path w="2127884" h="2143125">
                  <a:moveTo>
                    <a:pt x="1023837" y="1413096"/>
                  </a:moveTo>
                  <a:lnTo>
                    <a:pt x="1023407" y="1412378"/>
                  </a:lnTo>
                  <a:lnTo>
                    <a:pt x="1024379" y="1411253"/>
                  </a:lnTo>
                  <a:lnTo>
                    <a:pt x="1033871" y="1405132"/>
                  </a:lnTo>
                  <a:lnTo>
                    <a:pt x="1034516" y="1406209"/>
                  </a:lnTo>
                  <a:lnTo>
                    <a:pt x="1023837" y="1413096"/>
                  </a:lnTo>
                  <a:close/>
                </a:path>
                <a:path w="2127884" h="2143125">
                  <a:moveTo>
                    <a:pt x="1024268" y="1413814"/>
                  </a:moveTo>
                  <a:lnTo>
                    <a:pt x="1023837" y="1413096"/>
                  </a:lnTo>
                  <a:lnTo>
                    <a:pt x="1034516" y="1406209"/>
                  </a:lnTo>
                  <a:lnTo>
                    <a:pt x="1035377" y="1407646"/>
                  </a:lnTo>
                  <a:lnTo>
                    <a:pt x="1024268" y="1413814"/>
                  </a:lnTo>
                  <a:close/>
                </a:path>
                <a:path w="2127884" h="2143125">
                  <a:moveTo>
                    <a:pt x="1026635" y="1417764"/>
                  </a:moveTo>
                  <a:lnTo>
                    <a:pt x="1036668" y="1409800"/>
                  </a:lnTo>
                  <a:lnTo>
                    <a:pt x="1037744" y="1411596"/>
                  </a:lnTo>
                  <a:lnTo>
                    <a:pt x="1026635" y="1417764"/>
                  </a:lnTo>
                  <a:close/>
                </a:path>
                <a:path w="2127884" h="2143125">
                  <a:moveTo>
                    <a:pt x="1029217" y="1422074"/>
                  </a:moveTo>
                  <a:lnTo>
                    <a:pt x="1039465" y="1414469"/>
                  </a:lnTo>
                  <a:lnTo>
                    <a:pt x="1040541" y="1416264"/>
                  </a:lnTo>
                  <a:lnTo>
                    <a:pt x="1029217" y="1422074"/>
                  </a:lnTo>
                  <a:close/>
                </a:path>
                <a:path w="2127884" h="2143125">
                  <a:moveTo>
                    <a:pt x="1036317" y="1433924"/>
                  </a:moveTo>
                  <a:lnTo>
                    <a:pt x="1033951" y="1429974"/>
                  </a:lnTo>
                  <a:lnTo>
                    <a:pt x="1044845" y="1423447"/>
                  </a:lnTo>
                  <a:lnTo>
                    <a:pt x="1048072" y="1428833"/>
                  </a:lnTo>
                  <a:lnTo>
                    <a:pt x="1036317" y="1433924"/>
                  </a:lnTo>
                  <a:close/>
                </a:path>
                <a:path w="2127884" h="2143125">
                  <a:moveTo>
                    <a:pt x="1034030" y="1454816"/>
                  </a:moveTo>
                  <a:lnTo>
                    <a:pt x="1028221" y="1445120"/>
                  </a:lnTo>
                  <a:lnTo>
                    <a:pt x="1050009" y="1432065"/>
                  </a:lnTo>
                  <a:lnTo>
                    <a:pt x="1051085" y="1433861"/>
                  </a:lnTo>
                  <a:lnTo>
                    <a:pt x="1040191" y="1440388"/>
                  </a:lnTo>
                  <a:lnTo>
                    <a:pt x="1044494" y="1447571"/>
                  </a:lnTo>
                  <a:lnTo>
                    <a:pt x="1034030" y="1454816"/>
                  </a:lnTo>
                  <a:close/>
                </a:path>
                <a:path w="2127884" h="2143125">
                  <a:moveTo>
                    <a:pt x="1049658" y="1456189"/>
                  </a:moveTo>
                  <a:lnTo>
                    <a:pt x="1040191" y="1440388"/>
                  </a:lnTo>
                  <a:lnTo>
                    <a:pt x="1051300" y="1434220"/>
                  </a:lnTo>
                  <a:lnTo>
                    <a:pt x="1060337" y="1449303"/>
                  </a:lnTo>
                  <a:lnTo>
                    <a:pt x="1049658" y="1456189"/>
                  </a:lnTo>
                  <a:close/>
                </a:path>
                <a:path w="2127884" h="2143125">
                  <a:moveTo>
                    <a:pt x="1059341" y="1472349"/>
                  </a:moveTo>
                  <a:lnTo>
                    <a:pt x="1050949" y="1458344"/>
                  </a:lnTo>
                  <a:lnTo>
                    <a:pt x="1061843" y="1451816"/>
                  </a:lnTo>
                  <a:lnTo>
                    <a:pt x="1069374" y="1464385"/>
                  </a:lnTo>
                  <a:lnTo>
                    <a:pt x="1059341" y="1472349"/>
                  </a:lnTo>
                  <a:close/>
                </a:path>
                <a:path w="2127884" h="2143125">
                  <a:moveTo>
                    <a:pt x="1080858" y="1508260"/>
                  </a:moveTo>
                  <a:lnTo>
                    <a:pt x="1077254" y="1502245"/>
                  </a:lnTo>
                  <a:lnTo>
                    <a:pt x="1078459" y="1501510"/>
                  </a:lnTo>
                  <a:lnTo>
                    <a:pt x="1088525" y="1496346"/>
                  </a:lnTo>
                  <a:lnTo>
                    <a:pt x="1091752" y="1501733"/>
                  </a:lnTo>
                  <a:lnTo>
                    <a:pt x="1080858" y="1508260"/>
                  </a:lnTo>
                  <a:close/>
                </a:path>
                <a:path w="2127884" h="2143125">
                  <a:moveTo>
                    <a:pt x="1086239" y="1517240"/>
                  </a:moveTo>
                  <a:lnTo>
                    <a:pt x="1081719" y="1509697"/>
                  </a:lnTo>
                  <a:lnTo>
                    <a:pt x="1092613" y="1503169"/>
                  </a:lnTo>
                  <a:lnTo>
                    <a:pt x="1097778" y="1511789"/>
                  </a:lnTo>
                  <a:lnTo>
                    <a:pt x="1086239" y="1517240"/>
                  </a:lnTo>
                  <a:close/>
                </a:path>
                <a:path w="2127884" h="2143125">
                  <a:moveTo>
                    <a:pt x="1091187" y="1525498"/>
                  </a:moveTo>
                  <a:lnTo>
                    <a:pt x="1090111" y="1523702"/>
                  </a:lnTo>
                  <a:lnTo>
                    <a:pt x="1101005" y="1517175"/>
                  </a:lnTo>
                  <a:lnTo>
                    <a:pt x="1101435" y="1517894"/>
                  </a:lnTo>
                  <a:lnTo>
                    <a:pt x="1098309" y="1520905"/>
                  </a:lnTo>
                  <a:lnTo>
                    <a:pt x="1091187" y="1525498"/>
                  </a:lnTo>
                  <a:close/>
                </a:path>
                <a:path w="2127884" h="2143125">
                  <a:moveTo>
                    <a:pt x="1093339" y="1529090"/>
                  </a:moveTo>
                  <a:lnTo>
                    <a:pt x="1092048" y="1526935"/>
                  </a:lnTo>
                  <a:lnTo>
                    <a:pt x="1098309" y="1520905"/>
                  </a:lnTo>
                  <a:lnTo>
                    <a:pt x="1101866" y="1518611"/>
                  </a:lnTo>
                  <a:lnTo>
                    <a:pt x="1103157" y="1520767"/>
                  </a:lnTo>
                  <a:lnTo>
                    <a:pt x="1093339" y="1529090"/>
                  </a:lnTo>
                  <a:close/>
                </a:path>
                <a:path w="2127884" h="2143125">
                  <a:moveTo>
                    <a:pt x="1097857" y="1536631"/>
                  </a:moveTo>
                  <a:lnTo>
                    <a:pt x="1094845" y="1531603"/>
                  </a:lnTo>
                  <a:lnTo>
                    <a:pt x="1105739" y="1525076"/>
                  </a:lnTo>
                  <a:lnTo>
                    <a:pt x="1108752" y="1530103"/>
                  </a:lnTo>
                  <a:lnTo>
                    <a:pt x="1097857" y="1536631"/>
                  </a:lnTo>
                  <a:close/>
                </a:path>
                <a:path w="2127884" h="2143125">
                  <a:moveTo>
                    <a:pt x="1272793" y="1828588"/>
                  </a:moveTo>
                  <a:lnTo>
                    <a:pt x="1283472" y="1821701"/>
                  </a:lnTo>
                  <a:lnTo>
                    <a:pt x="1284548" y="1823497"/>
                  </a:lnTo>
                  <a:lnTo>
                    <a:pt x="1272793" y="1828588"/>
                  </a:lnTo>
                  <a:close/>
                </a:path>
                <a:path w="2127884" h="2143125">
                  <a:moveTo>
                    <a:pt x="1281400" y="1842952"/>
                  </a:moveTo>
                  <a:lnTo>
                    <a:pt x="1274084" y="1830743"/>
                  </a:lnTo>
                  <a:lnTo>
                    <a:pt x="1284548" y="1823497"/>
                  </a:lnTo>
                  <a:lnTo>
                    <a:pt x="1293155" y="1837861"/>
                  </a:lnTo>
                  <a:lnTo>
                    <a:pt x="1281400" y="1842952"/>
                  </a:lnTo>
                  <a:close/>
                </a:path>
                <a:path w="2127884" h="2143125">
                  <a:moveTo>
                    <a:pt x="1283767" y="1846903"/>
                  </a:moveTo>
                  <a:lnTo>
                    <a:pt x="1293155" y="1837861"/>
                  </a:lnTo>
                  <a:lnTo>
                    <a:pt x="1295737" y="1842171"/>
                  </a:lnTo>
                  <a:lnTo>
                    <a:pt x="1283767" y="1846903"/>
                  </a:lnTo>
                  <a:close/>
                </a:path>
                <a:path w="2127884" h="2143125">
                  <a:moveTo>
                    <a:pt x="732277" y="926500"/>
                  </a:moveTo>
                  <a:lnTo>
                    <a:pt x="732062" y="926141"/>
                  </a:lnTo>
                  <a:lnTo>
                    <a:pt x="739356" y="920351"/>
                  </a:lnTo>
                  <a:lnTo>
                    <a:pt x="742310" y="918536"/>
                  </a:lnTo>
                  <a:lnTo>
                    <a:pt x="732277" y="926500"/>
                  </a:lnTo>
                  <a:close/>
                </a:path>
                <a:path w="2127884" h="2143125">
                  <a:moveTo>
                    <a:pt x="1077380" y="1502063"/>
                  </a:moveTo>
                  <a:lnTo>
                    <a:pt x="1083927" y="1495418"/>
                  </a:lnTo>
                  <a:lnTo>
                    <a:pt x="1077488" y="1502008"/>
                  </a:lnTo>
                  <a:close/>
                </a:path>
                <a:path w="2127884" h="2143125">
                  <a:moveTo>
                    <a:pt x="1023407" y="1412378"/>
                  </a:moveTo>
                  <a:lnTo>
                    <a:pt x="1023192" y="1412018"/>
                  </a:lnTo>
                  <a:lnTo>
                    <a:pt x="1024379" y="1411253"/>
                  </a:lnTo>
                  <a:lnTo>
                    <a:pt x="1023407" y="1412378"/>
                  </a:lnTo>
                  <a:close/>
                </a:path>
                <a:path w="2127884" h="2143125">
                  <a:moveTo>
                    <a:pt x="1077234" y="1502212"/>
                  </a:moveTo>
                  <a:lnTo>
                    <a:pt x="1077380" y="1502063"/>
                  </a:lnTo>
                  <a:lnTo>
                    <a:pt x="1077234" y="1502212"/>
                  </a:lnTo>
                  <a:close/>
                </a:path>
                <a:path w="2127884" h="2143125">
                  <a:moveTo>
                    <a:pt x="655325" y="822780"/>
                  </a:moveTo>
                  <a:lnTo>
                    <a:pt x="649730" y="813443"/>
                  </a:lnTo>
                  <a:lnTo>
                    <a:pt x="661915" y="809070"/>
                  </a:lnTo>
                  <a:lnTo>
                    <a:pt x="666219" y="816253"/>
                  </a:lnTo>
                  <a:lnTo>
                    <a:pt x="655325" y="822780"/>
                  </a:lnTo>
                  <a:close/>
                </a:path>
                <a:path w="2127884" h="2143125">
                  <a:moveTo>
                    <a:pt x="653437" y="824623"/>
                  </a:moveTo>
                  <a:lnTo>
                    <a:pt x="655970" y="823857"/>
                  </a:lnTo>
                  <a:lnTo>
                    <a:pt x="666864" y="817330"/>
                  </a:lnTo>
                  <a:lnTo>
                    <a:pt x="668586" y="820203"/>
                  </a:lnTo>
                  <a:lnTo>
                    <a:pt x="657692" y="826730"/>
                  </a:lnTo>
                  <a:lnTo>
                    <a:pt x="656098" y="824071"/>
                  </a:lnTo>
                  <a:lnTo>
                    <a:pt x="653437" y="824623"/>
                  </a:lnTo>
                  <a:close/>
                </a:path>
                <a:path w="2127884" h="2143125">
                  <a:moveTo>
                    <a:pt x="660059" y="830681"/>
                  </a:moveTo>
                  <a:lnTo>
                    <a:pt x="658122" y="827448"/>
                  </a:lnTo>
                  <a:lnTo>
                    <a:pt x="669016" y="820921"/>
                  </a:lnTo>
                  <a:lnTo>
                    <a:pt x="670953" y="824153"/>
                  </a:lnTo>
                  <a:lnTo>
                    <a:pt x="660059" y="830681"/>
                  </a:lnTo>
                  <a:close/>
                </a:path>
                <a:path w="2127884" h="2143125">
                  <a:moveTo>
                    <a:pt x="666258" y="828674"/>
                  </a:moveTo>
                  <a:lnTo>
                    <a:pt x="671598" y="825230"/>
                  </a:lnTo>
                  <a:lnTo>
                    <a:pt x="671813" y="825589"/>
                  </a:lnTo>
                  <a:lnTo>
                    <a:pt x="666258" y="828674"/>
                  </a:lnTo>
                  <a:close/>
                </a:path>
                <a:path w="2127884" h="2143125">
                  <a:moveTo>
                    <a:pt x="654974" y="846904"/>
                  </a:moveTo>
                  <a:lnTo>
                    <a:pt x="653038" y="843672"/>
                  </a:lnTo>
                  <a:lnTo>
                    <a:pt x="663071" y="835708"/>
                  </a:lnTo>
                  <a:lnTo>
                    <a:pt x="664372" y="837858"/>
                  </a:lnTo>
                  <a:lnTo>
                    <a:pt x="675687" y="832053"/>
                  </a:lnTo>
                  <a:lnTo>
                    <a:pt x="676332" y="833131"/>
                  </a:lnTo>
                  <a:lnTo>
                    <a:pt x="664466" y="840331"/>
                  </a:lnTo>
                  <a:lnTo>
                    <a:pt x="654974" y="846904"/>
                  </a:lnTo>
                  <a:close/>
                </a:path>
                <a:path w="2127884" h="2143125">
                  <a:moveTo>
                    <a:pt x="720953" y="932309"/>
                  </a:moveTo>
                  <a:lnTo>
                    <a:pt x="705460" y="906453"/>
                  </a:lnTo>
                  <a:lnTo>
                    <a:pt x="716569" y="900285"/>
                  </a:lnTo>
                  <a:lnTo>
                    <a:pt x="732708" y="927218"/>
                  </a:lnTo>
                  <a:lnTo>
                    <a:pt x="720953" y="932309"/>
                  </a:lnTo>
                  <a:close/>
                </a:path>
                <a:path w="2127884" h="2143125">
                  <a:moveTo>
                    <a:pt x="731066" y="949188"/>
                  </a:moveTo>
                  <a:lnTo>
                    <a:pt x="722244" y="934464"/>
                  </a:lnTo>
                  <a:lnTo>
                    <a:pt x="733138" y="927936"/>
                  </a:lnTo>
                  <a:lnTo>
                    <a:pt x="742175" y="943019"/>
                  </a:lnTo>
                  <a:lnTo>
                    <a:pt x="731066" y="949188"/>
                  </a:lnTo>
                  <a:close/>
                </a:path>
                <a:path w="2127884" h="2143125">
                  <a:moveTo>
                    <a:pt x="742901" y="968939"/>
                  </a:moveTo>
                  <a:lnTo>
                    <a:pt x="739888" y="963911"/>
                  </a:lnTo>
                  <a:lnTo>
                    <a:pt x="750567" y="957025"/>
                  </a:lnTo>
                  <a:lnTo>
                    <a:pt x="754010" y="962771"/>
                  </a:lnTo>
                  <a:lnTo>
                    <a:pt x="742901" y="968939"/>
                  </a:lnTo>
                  <a:close/>
                </a:path>
                <a:path w="2127884" h="2143125">
                  <a:moveTo>
                    <a:pt x="747204" y="976121"/>
                  </a:moveTo>
                  <a:lnTo>
                    <a:pt x="746343" y="974684"/>
                  </a:lnTo>
                  <a:lnTo>
                    <a:pt x="757237" y="968157"/>
                  </a:lnTo>
                  <a:lnTo>
                    <a:pt x="758098" y="969593"/>
                  </a:lnTo>
                  <a:lnTo>
                    <a:pt x="747204" y="976121"/>
                  </a:lnTo>
                  <a:close/>
                </a:path>
                <a:path w="2127884" h="2143125">
                  <a:moveTo>
                    <a:pt x="751723" y="983662"/>
                  </a:moveTo>
                  <a:lnTo>
                    <a:pt x="750440" y="981500"/>
                  </a:lnTo>
                  <a:lnTo>
                    <a:pt x="759819" y="972466"/>
                  </a:lnTo>
                  <a:lnTo>
                    <a:pt x="763047" y="977853"/>
                  </a:lnTo>
                  <a:lnTo>
                    <a:pt x="751723" y="983662"/>
                  </a:lnTo>
                  <a:close/>
                </a:path>
                <a:path w="2127884" h="2143125">
                  <a:moveTo>
                    <a:pt x="776898" y="1025678"/>
                  </a:moveTo>
                  <a:lnTo>
                    <a:pt x="776252" y="1024601"/>
                  </a:lnTo>
                  <a:lnTo>
                    <a:pt x="787146" y="1018073"/>
                  </a:lnTo>
                  <a:lnTo>
                    <a:pt x="787577" y="1018791"/>
                  </a:lnTo>
                  <a:lnTo>
                    <a:pt x="776898" y="1025678"/>
                  </a:lnTo>
                  <a:close/>
                </a:path>
                <a:path w="2127884" h="2143125">
                  <a:moveTo>
                    <a:pt x="789808" y="1047225"/>
                  </a:moveTo>
                  <a:lnTo>
                    <a:pt x="788087" y="1044352"/>
                  </a:lnTo>
                  <a:lnTo>
                    <a:pt x="799196" y="1038183"/>
                  </a:lnTo>
                  <a:lnTo>
                    <a:pt x="801133" y="1041415"/>
                  </a:lnTo>
                  <a:lnTo>
                    <a:pt x="789808" y="1047225"/>
                  </a:lnTo>
                  <a:close/>
                </a:path>
                <a:path w="2127884" h="2143125">
                  <a:moveTo>
                    <a:pt x="814553" y="1088523"/>
                  </a:moveTo>
                  <a:lnTo>
                    <a:pt x="812186" y="1084572"/>
                  </a:lnTo>
                  <a:lnTo>
                    <a:pt x="823726" y="1079122"/>
                  </a:lnTo>
                  <a:lnTo>
                    <a:pt x="824372" y="1080200"/>
                  </a:lnTo>
                  <a:lnTo>
                    <a:pt x="814553" y="1088523"/>
                  </a:lnTo>
                  <a:close/>
                </a:path>
                <a:path w="2127884" h="2143125">
                  <a:moveTo>
                    <a:pt x="853069" y="1152803"/>
                  </a:moveTo>
                  <a:lnTo>
                    <a:pt x="848766" y="1145621"/>
                  </a:lnTo>
                  <a:lnTo>
                    <a:pt x="859660" y="1139094"/>
                  </a:lnTo>
                  <a:lnTo>
                    <a:pt x="864394" y="1146994"/>
                  </a:lnTo>
                  <a:lnTo>
                    <a:pt x="853069" y="1152803"/>
                  </a:lnTo>
                  <a:close/>
                </a:path>
                <a:path w="2127884" h="2143125">
                  <a:moveTo>
                    <a:pt x="860385" y="1165014"/>
                  </a:moveTo>
                  <a:lnTo>
                    <a:pt x="858879" y="1162500"/>
                  </a:lnTo>
                  <a:lnTo>
                    <a:pt x="869773" y="1155972"/>
                  </a:lnTo>
                  <a:lnTo>
                    <a:pt x="871710" y="1159204"/>
                  </a:lnTo>
                  <a:lnTo>
                    <a:pt x="860385" y="1165014"/>
                  </a:lnTo>
                  <a:close/>
                </a:path>
                <a:path w="2127884" h="2143125">
                  <a:moveTo>
                    <a:pt x="864904" y="1172555"/>
                  </a:moveTo>
                  <a:lnTo>
                    <a:pt x="863398" y="1170041"/>
                  </a:lnTo>
                  <a:lnTo>
                    <a:pt x="874077" y="1163154"/>
                  </a:lnTo>
                  <a:lnTo>
                    <a:pt x="874937" y="1164591"/>
                  </a:lnTo>
                  <a:lnTo>
                    <a:pt x="864904" y="1172555"/>
                  </a:lnTo>
                  <a:close/>
                </a:path>
                <a:path w="2127884" h="2143125">
                  <a:moveTo>
                    <a:pt x="886421" y="1208466"/>
                  </a:moveTo>
                  <a:lnTo>
                    <a:pt x="872444" y="1185117"/>
                  </a:lnTo>
                  <a:lnTo>
                    <a:pt x="882468" y="1177160"/>
                  </a:lnTo>
                  <a:lnTo>
                    <a:pt x="897531" y="1202297"/>
                  </a:lnTo>
                  <a:lnTo>
                    <a:pt x="886421" y="1208466"/>
                  </a:lnTo>
                  <a:close/>
                </a:path>
                <a:path w="2127884" h="2143125">
                  <a:moveTo>
                    <a:pt x="890294" y="1214930"/>
                  </a:moveTo>
                  <a:lnTo>
                    <a:pt x="887936" y="1210974"/>
                  </a:lnTo>
                  <a:lnTo>
                    <a:pt x="898391" y="1203734"/>
                  </a:lnTo>
                  <a:lnTo>
                    <a:pt x="900113" y="1206607"/>
                  </a:lnTo>
                  <a:lnTo>
                    <a:pt x="895947" y="1211161"/>
                  </a:lnTo>
                  <a:lnTo>
                    <a:pt x="895579" y="1211522"/>
                  </a:lnTo>
                  <a:lnTo>
                    <a:pt x="890294" y="1214930"/>
                  </a:lnTo>
                  <a:close/>
                </a:path>
                <a:path w="2127884" h="2143125">
                  <a:moveTo>
                    <a:pt x="895672" y="1211462"/>
                  </a:moveTo>
                  <a:lnTo>
                    <a:pt x="900113" y="1206607"/>
                  </a:lnTo>
                  <a:lnTo>
                    <a:pt x="900788" y="1207735"/>
                  </a:lnTo>
                  <a:lnTo>
                    <a:pt x="898670" y="1209529"/>
                  </a:lnTo>
                  <a:lnTo>
                    <a:pt x="895672" y="1211462"/>
                  </a:lnTo>
                  <a:close/>
                </a:path>
                <a:path w="2127884" h="2143125">
                  <a:moveTo>
                    <a:pt x="898670" y="1209529"/>
                  </a:moveTo>
                  <a:lnTo>
                    <a:pt x="900788" y="1207735"/>
                  </a:lnTo>
                  <a:lnTo>
                    <a:pt x="900973" y="1208043"/>
                  </a:lnTo>
                  <a:lnTo>
                    <a:pt x="898670" y="1209529"/>
                  </a:lnTo>
                  <a:close/>
                </a:path>
                <a:path w="2127884" h="2143125">
                  <a:moveTo>
                    <a:pt x="901914" y="1234322"/>
                  </a:moveTo>
                  <a:lnTo>
                    <a:pt x="892670" y="1218874"/>
                  </a:lnTo>
                  <a:lnTo>
                    <a:pt x="902910" y="1211275"/>
                  </a:lnTo>
                  <a:lnTo>
                    <a:pt x="911947" y="1226358"/>
                  </a:lnTo>
                  <a:lnTo>
                    <a:pt x="901914" y="1234322"/>
                  </a:lnTo>
                  <a:close/>
                </a:path>
                <a:path w="2127884" h="2143125">
                  <a:moveTo>
                    <a:pt x="904281" y="1238272"/>
                  </a:moveTo>
                  <a:lnTo>
                    <a:pt x="903420" y="1236836"/>
                  </a:lnTo>
                  <a:lnTo>
                    <a:pt x="914314" y="1230308"/>
                  </a:lnTo>
                  <a:lnTo>
                    <a:pt x="915175" y="1231745"/>
                  </a:lnTo>
                  <a:lnTo>
                    <a:pt x="904281" y="1238272"/>
                  </a:lnTo>
                  <a:close/>
                </a:path>
                <a:path w="2127884" h="2143125">
                  <a:moveTo>
                    <a:pt x="910306" y="1248327"/>
                  </a:moveTo>
                  <a:lnTo>
                    <a:pt x="906863" y="1242582"/>
                  </a:lnTo>
                  <a:lnTo>
                    <a:pt x="917542" y="1235695"/>
                  </a:lnTo>
                  <a:lnTo>
                    <a:pt x="921200" y="1241800"/>
                  </a:lnTo>
                  <a:lnTo>
                    <a:pt x="910306" y="1248327"/>
                  </a:lnTo>
                  <a:close/>
                </a:path>
                <a:path w="2127884" h="2143125">
                  <a:moveTo>
                    <a:pt x="912242" y="1251559"/>
                  </a:moveTo>
                  <a:lnTo>
                    <a:pt x="912027" y="1251200"/>
                  </a:lnTo>
                  <a:lnTo>
                    <a:pt x="923136" y="1245032"/>
                  </a:lnTo>
                  <a:lnTo>
                    <a:pt x="923782" y="1246109"/>
                  </a:lnTo>
                  <a:lnTo>
                    <a:pt x="912242" y="1251559"/>
                  </a:lnTo>
                  <a:close/>
                </a:path>
                <a:path w="2127884" h="2143125">
                  <a:moveTo>
                    <a:pt x="987122" y="1376530"/>
                  </a:moveTo>
                  <a:lnTo>
                    <a:pt x="984971" y="1372939"/>
                  </a:lnTo>
                  <a:lnTo>
                    <a:pt x="996080" y="1366770"/>
                  </a:lnTo>
                  <a:lnTo>
                    <a:pt x="998662" y="1371080"/>
                  </a:lnTo>
                  <a:lnTo>
                    <a:pt x="987122" y="1376530"/>
                  </a:lnTo>
                  <a:close/>
                </a:path>
                <a:path w="2127884" h="2143125">
                  <a:moveTo>
                    <a:pt x="996375" y="1391972"/>
                  </a:moveTo>
                  <a:lnTo>
                    <a:pt x="995523" y="1390529"/>
                  </a:lnTo>
                  <a:lnTo>
                    <a:pt x="1005548" y="1382571"/>
                  </a:lnTo>
                  <a:lnTo>
                    <a:pt x="1007269" y="1385444"/>
                  </a:lnTo>
                  <a:lnTo>
                    <a:pt x="996375" y="1391972"/>
                  </a:lnTo>
                  <a:close/>
                </a:path>
                <a:path w="2127884" h="2143125">
                  <a:moveTo>
                    <a:pt x="1002400" y="1402027"/>
                  </a:moveTo>
                  <a:lnTo>
                    <a:pt x="1001324" y="1400231"/>
                  </a:lnTo>
                  <a:lnTo>
                    <a:pt x="1012218" y="1393704"/>
                  </a:lnTo>
                  <a:lnTo>
                    <a:pt x="1013939" y="1396577"/>
                  </a:lnTo>
                  <a:lnTo>
                    <a:pt x="1002400" y="1402027"/>
                  </a:lnTo>
                  <a:close/>
                </a:path>
                <a:path w="2127884" h="2143125">
                  <a:moveTo>
                    <a:pt x="1007134" y="1409927"/>
                  </a:moveTo>
                  <a:lnTo>
                    <a:pt x="1004990" y="1406330"/>
                  </a:lnTo>
                  <a:lnTo>
                    <a:pt x="1014800" y="1398014"/>
                  </a:lnTo>
                  <a:lnTo>
                    <a:pt x="1018243" y="1403759"/>
                  </a:lnTo>
                  <a:lnTo>
                    <a:pt x="1007134" y="1409927"/>
                  </a:lnTo>
                  <a:close/>
                </a:path>
                <a:path w="2127884" h="2143125">
                  <a:moveTo>
                    <a:pt x="1014880" y="1422855"/>
                  </a:moveTo>
                  <a:lnTo>
                    <a:pt x="1013158" y="1419982"/>
                  </a:lnTo>
                  <a:lnTo>
                    <a:pt x="1024268" y="1413814"/>
                  </a:lnTo>
                  <a:lnTo>
                    <a:pt x="1024483" y="1414173"/>
                  </a:lnTo>
                  <a:lnTo>
                    <a:pt x="1014880" y="1422855"/>
                  </a:lnTo>
                  <a:close/>
                </a:path>
                <a:path w="2127884" h="2143125">
                  <a:moveTo>
                    <a:pt x="1017247" y="1426806"/>
                  </a:moveTo>
                  <a:lnTo>
                    <a:pt x="1015525" y="1423933"/>
                  </a:lnTo>
                  <a:lnTo>
                    <a:pt x="1026419" y="1417405"/>
                  </a:lnTo>
                  <a:lnTo>
                    <a:pt x="1028786" y="1421355"/>
                  </a:lnTo>
                  <a:lnTo>
                    <a:pt x="1017247" y="1426806"/>
                  </a:lnTo>
                  <a:close/>
                </a:path>
                <a:path w="2127884" h="2143125">
                  <a:moveTo>
                    <a:pt x="1025854" y="1441170"/>
                  </a:moveTo>
                  <a:lnTo>
                    <a:pt x="1024347" y="1438656"/>
                  </a:lnTo>
                  <a:lnTo>
                    <a:pt x="1035026" y="1431770"/>
                  </a:lnTo>
                  <a:lnTo>
                    <a:pt x="1037393" y="1435720"/>
                  </a:lnTo>
                  <a:lnTo>
                    <a:pt x="1025854" y="1441170"/>
                  </a:lnTo>
                  <a:close/>
                </a:path>
                <a:path w="2127884" h="2143125">
                  <a:moveTo>
                    <a:pt x="1049523" y="1480672"/>
                  </a:moveTo>
                  <a:lnTo>
                    <a:pt x="1034246" y="1455176"/>
                  </a:lnTo>
                  <a:lnTo>
                    <a:pt x="1045570" y="1449366"/>
                  </a:lnTo>
                  <a:lnTo>
                    <a:pt x="1060417" y="1474145"/>
                  </a:lnTo>
                  <a:lnTo>
                    <a:pt x="1049523" y="1480672"/>
                  </a:lnTo>
                  <a:close/>
                </a:path>
                <a:path w="2127884" h="2143125">
                  <a:moveTo>
                    <a:pt x="1066091" y="1508324"/>
                  </a:moveTo>
                  <a:lnTo>
                    <a:pt x="1053181" y="1486777"/>
                  </a:lnTo>
                  <a:lnTo>
                    <a:pt x="1065366" y="1482404"/>
                  </a:lnTo>
                  <a:lnTo>
                    <a:pt x="1076340" y="1500719"/>
                  </a:lnTo>
                  <a:lnTo>
                    <a:pt x="1069299" y="1507500"/>
                  </a:lnTo>
                  <a:lnTo>
                    <a:pt x="1066091" y="1508324"/>
                  </a:lnTo>
                  <a:close/>
                </a:path>
                <a:path w="2127884" h="2143125">
                  <a:moveTo>
                    <a:pt x="1076658" y="1502796"/>
                  </a:moveTo>
                  <a:lnTo>
                    <a:pt x="1077234" y="1502212"/>
                  </a:lnTo>
                  <a:lnTo>
                    <a:pt x="1076658" y="1502796"/>
                  </a:lnTo>
                  <a:close/>
                </a:path>
                <a:path w="2127884" h="2143125">
                  <a:moveTo>
                    <a:pt x="1076420" y="1525561"/>
                  </a:moveTo>
                  <a:lnTo>
                    <a:pt x="1068036" y="1511548"/>
                  </a:lnTo>
                  <a:lnTo>
                    <a:pt x="1072947" y="1506563"/>
                  </a:lnTo>
                  <a:lnTo>
                    <a:pt x="1078922" y="1505028"/>
                  </a:lnTo>
                  <a:lnTo>
                    <a:pt x="1087098" y="1518675"/>
                  </a:lnTo>
                  <a:lnTo>
                    <a:pt x="1076420" y="1525561"/>
                  </a:lnTo>
                  <a:close/>
                </a:path>
                <a:path w="2127884" h="2143125">
                  <a:moveTo>
                    <a:pt x="1077074" y="1526633"/>
                  </a:moveTo>
                  <a:lnTo>
                    <a:pt x="1087099" y="1518676"/>
                  </a:lnTo>
                  <a:lnTo>
                    <a:pt x="1087959" y="1520111"/>
                  </a:lnTo>
                  <a:lnTo>
                    <a:pt x="1077074" y="1526633"/>
                  </a:lnTo>
                  <a:close/>
                </a:path>
                <a:path w="2127884" h="2143125">
                  <a:moveTo>
                    <a:pt x="1082875" y="1536335"/>
                  </a:moveTo>
                  <a:lnTo>
                    <a:pt x="1082230" y="1535258"/>
                  </a:lnTo>
                  <a:lnTo>
                    <a:pt x="1093554" y="1529449"/>
                  </a:lnTo>
                  <a:lnTo>
                    <a:pt x="1093769" y="1529808"/>
                  </a:lnTo>
                  <a:lnTo>
                    <a:pt x="1082875" y="1536335"/>
                  </a:lnTo>
                  <a:close/>
                </a:path>
                <a:path w="2127884" h="2143125">
                  <a:moveTo>
                    <a:pt x="1093847" y="1554648"/>
                  </a:moveTo>
                  <a:lnTo>
                    <a:pt x="1085681" y="1540996"/>
                  </a:lnTo>
                  <a:lnTo>
                    <a:pt x="1095275" y="1532321"/>
                  </a:lnTo>
                  <a:lnTo>
                    <a:pt x="1104742" y="1548120"/>
                  </a:lnTo>
                  <a:lnTo>
                    <a:pt x="1093847" y="1554648"/>
                  </a:lnTo>
                  <a:close/>
                </a:path>
                <a:path w="2127884" h="2143125">
                  <a:moveTo>
                    <a:pt x="1072441" y="1506693"/>
                  </a:moveTo>
                  <a:lnTo>
                    <a:pt x="1076658" y="1502796"/>
                  </a:lnTo>
                  <a:lnTo>
                    <a:pt x="1072947" y="1506563"/>
                  </a:lnTo>
                  <a:lnTo>
                    <a:pt x="1072441" y="1506693"/>
                  </a:lnTo>
                  <a:close/>
                </a:path>
                <a:path w="2127884" h="2143125">
                  <a:moveTo>
                    <a:pt x="893215" y="1214148"/>
                  </a:moveTo>
                  <a:lnTo>
                    <a:pt x="895672" y="1211462"/>
                  </a:lnTo>
                  <a:lnTo>
                    <a:pt x="898670" y="1209529"/>
                  </a:lnTo>
                  <a:lnTo>
                    <a:pt x="893215" y="1214148"/>
                  </a:lnTo>
                  <a:close/>
                </a:path>
                <a:path w="2127884" h="2143125">
                  <a:moveTo>
                    <a:pt x="1068028" y="1511556"/>
                  </a:moveTo>
                  <a:lnTo>
                    <a:pt x="1067733" y="1511043"/>
                  </a:lnTo>
                  <a:lnTo>
                    <a:pt x="1072441" y="1506693"/>
                  </a:lnTo>
                  <a:lnTo>
                    <a:pt x="1072947" y="1506563"/>
                  </a:lnTo>
                  <a:lnTo>
                    <a:pt x="1068028" y="1511556"/>
                  </a:lnTo>
                  <a:close/>
                </a:path>
                <a:path w="2127884" h="2143125">
                  <a:moveTo>
                    <a:pt x="660919" y="832117"/>
                  </a:moveTo>
                  <a:lnTo>
                    <a:pt x="660704" y="831758"/>
                  </a:lnTo>
                  <a:lnTo>
                    <a:pt x="666258" y="828674"/>
                  </a:lnTo>
                  <a:lnTo>
                    <a:pt x="660919" y="832117"/>
                  </a:lnTo>
                  <a:close/>
                </a:path>
                <a:path w="2127884" h="2143125">
                  <a:moveTo>
                    <a:pt x="1067725" y="1511051"/>
                  </a:moveTo>
                  <a:lnTo>
                    <a:pt x="1066960" y="1509753"/>
                  </a:lnTo>
                  <a:lnTo>
                    <a:pt x="1069299" y="1507500"/>
                  </a:lnTo>
                  <a:lnTo>
                    <a:pt x="1072441" y="1506693"/>
                  </a:lnTo>
                  <a:lnTo>
                    <a:pt x="1067725" y="1511051"/>
                  </a:lnTo>
                  <a:close/>
                </a:path>
                <a:path w="2127884" h="2143125">
                  <a:moveTo>
                    <a:pt x="1066952" y="1509760"/>
                  </a:moveTo>
                  <a:lnTo>
                    <a:pt x="1066091" y="1508324"/>
                  </a:lnTo>
                  <a:lnTo>
                    <a:pt x="1069299" y="1507500"/>
                  </a:lnTo>
                  <a:lnTo>
                    <a:pt x="1066952" y="1509760"/>
                  </a:lnTo>
                  <a:close/>
                </a:path>
                <a:path w="2127884" h="2143125">
                  <a:moveTo>
                    <a:pt x="891167" y="1216387"/>
                  </a:moveTo>
                  <a:lnTo>
                    <a:pt x="890975" y="1216045"/>
                  </a:lnTo>
                  <a:lnTo>
                    <a:pt x="893215" y="1214148"/>
                  </a:lnTo>
                  <a:lnTo>
                    <a:pt x="891167" y="1216387"/>
                  </a:lnTo>
                  <a:close/>
                </a:path>
                <a:path w="2127884" h="2143125">
                  <a:moveTo>
                    <a:pt x="642494" y="826076"/>
                  </a:moveTo>
                  <a:lnTo>
                    <a:pt x="637975" y="818534"/>
                  </a:lnTo>
                  <a:lnTo>
                    <a:pt x="648654" y="811647"/>
                  </a:lnTo>
                  <a:lnTo>
                    <a:pt x="654894" y="822062"/>
                  </a:lnTo>
                  <a:lnTo>
                    <a:pt x="642494" y="826076"/>
                  </a:lnTo>
                  <a:close/>
                </a:path>
                <a:path w="2127884" h="2143125">
                  <a:moveTo>
                    <a:pt x="653144" y="824684"/>
                  </a:moveTo>
                  <a:lnTo>
                    <a:pt x="655540" y="823139"/>
                  </a:lnTo>
                  <a:lnTo>
                    <a:pt x="655970" y="823857"/>
                  </a:lnTo>
                  <a:lnTo>
                    <a:pt x="653437" y="824623"/>
                  </a:lnTo>
                  <a:lnTo>
                    <a:pt x="653144" y="824684"/>
                  </a:lnTo>
                  <a:close/>
                </a:path>
                <a:path w="2127884" h="2143125">
                  <a:moveTo>
                    <a:pt x="649165" y="837208"/>
                  </a:moveTo>
                  <a:lnTo>
                    <a:pt x="644861" y="830026"/>
                  </a:lnTo>
                  <a:lnTo>
                    <a:pt x="649433" y="827078"/>
                  </a:lnTo>
                  <a:lnTo>
                    <a:pt x="653437" y="824623"/>
                  </a:lnTo>
                  <a:lnTo>
                    <a:pt x="656098" y="824071"/>
                  </a:lnTo>
                  <a:lnTo>
                    <a:pt x="661780" y="833553"/>
                  </a:lnTo>
                  <a:lnTo>
                    <a:pt x="649165" y="837208"/>
                  </a:lnTo>
                  <a:close/>
                </a:path>
                <a:path w="2127884" h="2143125">
                  <a:moveTo>
                    <a:pt x="661429" y="857677"/>
                  </a:moveTo>
                  <a:lnTo>
                    <a:pt x="656911" y="850136"/>
                  </a:lnTo>
                  <a:lnTo>
                    <a:pt x="668020" y="843968"/>
                  </a:lnTo>
                  <a:lnTo>
                    <a:pt x="672323" y="851150"/>
                  </a:lnTo>
                  <a:lnTo>
                    <a:pt x="661429" y="857677"/>
                  </a:lnTo>
                  <a:close/>
                </a:path>
                <a:path w="2127884" h="2143125">
                  <a:moveTo>
                    <a:pt x="702958" y="926986"/>
                  </a:moveTo>
                  <a:lnTo>
                    <a:pt x="695427" y="914417"/>
                  </a:lnTo>
                  <a:lnTo>
                    <a:pt x="706321" y="907889"/>
                  </a:lnTo>
                  <a:lnTo>
                    <a:pt x="713852" y="920458"/>
                  </a:lnTo>
                  <a:lnTo>
                    <a:pt x="702958" y="926986"/>
                  </a:lnTo>
                  <a:close/>
                </a:path>
                <a:path w="2127884" h="2143125">
                  <a:moveTo>
                    <a:pt x="716944" y="950328"/>
                  </a:moveTo>
                  <a:lnTo>
                    <a:pt x="703603" y="928063"/>
                  </a:lnTo>
                  <a:lnTo>
                    <a:pt x="714498" y="921536"/>
                  </a:lnTo>
                  <a:lnTo>
                    <a:pt x="727838" y="943801"/>
                  </a:lnTo>
                  <a:lnTo>
                    <a:pt x="716944" y="950328"/>
                  </a:lnTo>
                  <a:close/>
                </a:path>
                <a:path w="2127884" h="2143125">
                  <a:moveTo>
                    <a:pt x="721248" y="957511"/>
                  </a:moveTo>
                  <a:lnTo>
                    <a:pt x="717805" y="951765"/>
                  </a:lnTo>
                  <a:lnTo>
                    <a:pt x="728699" y="945237"/>
                  </a:lnTo>
                  <a:lnTo>
                    <a:pt x="732142" y="950983"/>
                  </a:lnTo>
                  <a:lnTo>
                    <a:pt x="721248" y="957511"/>
                  </a:lnTo>
                  <a:close/>
                </a:path>
                <a:path w="2127884" h="2143125">
                  <a:moveTo>
                    <a:pt x="720037" y="980199"/>
                  </a:moveTo>
                  <a:lnTo>
                    <a:pt x="718531" y="977685"/>
                  </a:lnTo>
                  <a:lnTo>
                    <a:pt x="740319" y="964630"/>
                  </a:lnTo>
                  <a:lnTo>
                    <a:pt x="741179" y="966066"/>
                  </a:lnTo>
                  <a:lnTo>
                    <a:pt x="730070" y="972235"/>
                  </a:lnTo>
                  <a:lnTo>
                    <a:pt x="730716" y="973312"/>
                  </a:lnTo>
                  <a:lnTo>
                    <a:pt x="720037" y="980199"/>
                  </a:lnTo>
                  <a:close/>
                </a:path>
                <a:path w="2127884" h="2143125">
                  <a:moveTo>
                    <a:pt x="731576" y="974748"/>
                  </a:moveTo>
                  <a:lnTo>
                    <a:pt x="730930" y="973670"/>
                  </a:lnTo>
                  <a:lnTo>
                    <a:pt x="741609" y="966784"/>
                  </a:lnTo>
                  <a:lnTo>
                    <a:pt x="742470" y="968220"/>
                  </a:lnTo>
                  <a:lnTo>
                    <a:pt x="731576" y="974748"/>
                  </a:lnTo>
                  <a:close/>
                </a:path>
                <a:path w="2127884" h="2143125">
                  <a:moveTo>
                    <a:pt x="748144" y="1002399"/>
                  </a:moveTo>
                  <a:lnTo>
                    <a:pt x="741044" y="990549"/>
                  </a:lnTo>
                  <a:lnTo>
                    <a:pt x="749571" y="980071"/>
                  </a:lnTo>
                  <a:lnTo>
                    <a:pt x="757532" y="993358"/>
                  </a:lnTo>
                  <a:lnTo>
                    <a:pt x="748144" y="1002399"/>
                  </a:lnTo>
                  <a:close/>
                </a:path>
                <a:path w="2127884" h="2143125">
                  <a:moveTo>
                    <a:pt x="773105" y="1044056"/>
                  </a:moveTo>
                  <a:lnTo>
                    <a:pt x="769447" y="1037951"/>
                  </a:lnTo>
                  <a:lnTo>
                    <a:pt x="780556" y="1031783"/>
                  </a:lnTo>
                  <a:lnTo>
                    <a:pt x="784429" y="1038247"/>
                  </a:lnTo>
                  <a:lnTo>
                    <a:pt x="773105" y="1044056"/>
                  </a:lnTo>
                  <a:close/>
                </a:path>
                <a:path w="2127884" h="2143125">
                  <a:moveTo>
                    <a:pt x="830126" y="1139221"/>
                  </a:moveTo>
                  <a:lnTo>
                    <a:pt x="829265" y="1137785"/>
                  </a:lnTo>
                  <a:lnTo>
                    <a:pt x="839729" y="1130539"/>
                  </a:lnTo>
                  <a:lnTo>
                    <a:pt x="841020" y="1132693"/>
                  </a:lnTo>
                  <a:lnTo>
                    <a:pt x="830126" y="1139221"/>
                  </a:lnTo>
                  <a:close/>
                </a:path>
                <a:path w="2127884" h="2143125">
                  <a:moveTo>
                    <a:pt x="836150" y="1149276"/>
                  </a:moveTo>
                  <a:lnTo>
                    <a:pt x="834214" y="1146044"/>
                  </a:lnTo>
                  <a:lnTo>
                    <a:pt x="844893" y="1139157"/>
                  </a:lnTo>
                  <a:lnTo>
                    <a:pt x="845323" y="1139876"/>
                  </a:lnTo>
                  <a:lnTo>
                    <a:pt x="836150" y="1149276"/>
                  </a:lnTo>
                  <a:close/>
                </a:path>
                <a:path w="2127884" h="2143125">
                  <a:moveTo>
                    <a:pt x="841315" y="1157895"/>
                  </a:moveTo>
                  <a:lnTo>
                    <a:pt x="840454" y="1156458"/>
                  </a:lnTo>
                  <a:lnTo>
                    <a:pt x="851563" y="1150290"/>
                  </a:lnTo>
                  <a:lnTo>
                    <a:pt x="852209" y="1151367"/>
                  </a:lnTo>
                  <a:lnTo>
                    <a:pt x="841315" y="1157895"/>
                  </a:lnTo>
                  <a:close/>
                </a:path>
                <a:path w="2127884" h="2143125">
                  <a:moveTo>
                    <a:pt x="840534" y="1181301"/>
                  </a:moveTo>
                  <a:lnTo>
                    <a:pt x="849922" y="1172259"/>
                  </a:lnTo>
                  <a:lnTo>
                    <a:pt x="848631" y="1170105"/>
                  </a:lnTo>
                  <a:lnTo>
                    <a:pt x="859955" y="1164295"/>
                  </a:lnTo>
                  <a:lnTo>
                    <a:pt x="862107" y="1167886"/>
                  </a:lnTo>
                  <a:lnTo>
                    <a:pt x="850720" y="1174732"/>
                  </a:lnTo>
                  <a:lnTo>
                    <a:pt x="840534" y="1181301"/>
                  </a:lnTo>
                  <a:close/>
                </a:path>
                <a:path w="2127884" h="2143125">
                  <a:moveTo>
                    <a:pt x="854871" y="1180519"/>
                  </a:moveTo>
                  <a:lnTo>
                    <a:pt x="854010" y="1179082"/>
                  </a:lnTo>
                  <a:lnTo>
                    <a:pt x="864043" y="1171118"/>
                  </a:lnTo>
                  <a:lnTo>
                    <a:pt x="865980" y="1174350"/>
                  </a:lnTo>
                  <a:lnTo>
                    <a:pt x="854871" y="1180519"/>
                  </a:lnTo>
                  <a:close/>
                </a:path>
                <a:path w="2127884" h="2143125">
                  <a:moveTo>
                    <a:pt x="869933" y="1205656"/>
                  </a:moveTo>
                  <a:lnTo>
                    <a:pt x="862832" y="1193806"/>
                  </a:lnTo>
                  <a:lnTo>
                    <a:pt x="874156" y="1187997"/>
                  </a:lnTo>
                  <a:lnTo>
                    <a:pt x="881472" y="1200206"/>
                  </a:lnTo>
                  <a:lnTo>
                    <a:pt x="869933" y="1205656"/>
                  </a:lnTo>
                  <a:close/>
                </a:path>
                <a:path w="2127884" h="2143125">
                  <a:moveTo>
                    <a:pt x="878109" y="1219303"/>
                  </a:moveTo>
                  <a:lnTo>
                    <a:pt x="872300" y="1209607"/>
                  </a:lnTo>
                  <a:lnTo>
                    <a:pt x="881472" y="1200206"/>
                  </a:lnTo>
                  <a:lnTo>
                    <a:pt x="888573" y="1212057"/>
                  </a:lnTo>
                  <a:lnTo>
                    <a:pt x="878109" y="1219303"/>
                  </a:lnTo>
                  <a:close/>
                </a:path>
                <a:path w="2127884" h="2143125">
                  <a:moveTo>
                    <a:pt x="881122" y="1224330"/>
                  </a:moveTo>
                  <a:lnTo>
                    <a:pt x="878970" y="1220739"/>
                  </a:lnTo>
                  <a:lnTo>
                    <a:pt x="890294" y="1214930"/>
                  </a:lnTo>
                  <a:lnTo>
                    <a:pt x="890967" y="1216052"/>
                  </a:lnTo>
                  <a:lnTo>
                    <a:pt x="890223" y="1217106"/>
                  </a:lnTo>
                  <a:lnTo>
                    <a:pt x="881122" y="1224330"/>
                  </a:lnTo>
                  <a:close/>
                </a:path>
                <a:path w="2127884" h="2143125">
                  <a:moveTo>
                    <a:pt x="889257" y="1218476"/>
                  </a:moveTo>
                  <a:lnTo>
                    <a:pt x="890223" y="1217106"/>
                  </a:lnTo>
                  <a:lnTo>
                    <a:pt x="891155" y="1216366"/>
                  </a:lnTo>
                  <a:lnTo>
                    <a:pt x="889257" y="1218476"/>
                  </a:lnTo>
                  <a:close/>
                </a:path>
                <a:path w="2127884" h="2143125">
                  <a:moveTo>
                    <a:pt x="892311" y="1243004"/>
                  </a:moveTo>
                  <a:lnTo>
                    <a:pt x="884349" y="1229717"/>
                  </a:lnTo>
                  <a:lnTo>
                    <a:pt x="895028" y="1222830"/>
                  </a:lnTo>
                  <a:lnTo>
                    <a:pt x="901483" y="1233604"/>
                  </a:lnTo>
                  <a:lnTo>
                    <a:pt x="892311" y="1243004"/>
                  </a:lnTo>
                  <a:close/>
                </a:path>
                <a:path w="2127884" h="2143125">
                  <a:moveTo>
                    <a:pt x="901133" y="1257728"/>
                  </a:moveTo>
                  <a:lnTo>
                    <a:pt x="896829" y="1250546"/>
                  </a:lnTo>
                  <a:lnTo>
                    <a:pt x="908799" y="1245814"/>
                  </a:lnTo>
                  <a:lnTo>
                    <a:pt x="912027" y="1251200"/>
                  </a:lnTo>
                  <a:lnTo>
                    <a:pt x="901133" y="1257728"/>
                  </a:lnTo>
                  <a:close/>
                </a:path>
                <a:path w="2127884" h="2143125">
                  <a:moveTo>
                    <a:pt x="896264" y="1274310"/>
                  </a:moveTo>
                  <a:lnTo>
                    <a:pt x="894542" y="1271438"/>
                  </a:lnTo>
                  <a:lnTo>
                    <a:pt x="906082" y="1265988"/>
                  </a:lnTo>
                  <a:lnTo>
                    <a:pt x="904576" y="1263474"/>
                  </a:lnTo>
                  <a:lnTo>
                    <a:pt x="914179" y="1254792"/>
                  </a:lnTo>
                  <a:lnTo>
                    <a:pt x="918697" y="1262333"/>
                  </a:lnTo>
                  <a:lnTo>
                    <a:pt x="907588" y="1268501"/>
                  </a:lnTo>
                  <a:lnTo>
                    <a:pt x="896264" y="1274310"/>
                  </a:lnTo>
                  <a:close/>
                </a:path>
                <a:path w="2127884" h="2143125">
                  <a:moveTo>
                    <a:pt x="928460" y="1303335"/>
                  </a:moveTo>
                  <a:lnTo>
                    <a:pt x="928245" y="1302976"/>
                  </a:lnTo>
                  <a:lnTo>
                    <a:pt x="938708" y="1295730"/>
                  </a:lnTo>
                  <a:lnTo>
                    <a:pt x="939354" y="1296807"/>
                  </a:lnTo>
                  <a:lnTo>
                    <a:pt x="928460" y="1303335"/>
                  </a:lnTo>
                  <a:close/>
                </a:path>
                <a:path w="2127884" h="2143125">
                  <a:moveTo>
                    <a:pt x="936421" y="1316622"/>
                  </a:moveTo>
                  <a:lnTo>
                    <a:pt x="930827" y="1307285"/>
                  </a:lnTo>
                  <a:lnTo>
                    <a:pt x="941721" y="1300758"/>
                  </a:lnTo>
                  <a:lnTo>
                    <a:pt x="947315" y="1310094"/>
                  </a:lnTo>
                  <a:lnTo>
                    <a:pt x="936421" y="1316622"/>
                  </a:lnTo>
                  <a:close/>
                </a:path>
                <a:path w="2127884" h="2143125">
                  <a:moveTo>
                    <a:pt x="974292" y="1379826"/>
                  </a:moveTo>
                  <a:lnTo>
                    <a:pt x="969773" y="1372284"/>
                  </a:lnTo>
                  <a:lnTo>
                    <a:pt x="981313" y="1366834"/>
                  </a:lnTo>
                  <a:lnTo>
                    <a:pt x="983249" y="1370066"/>
                  </a:lnTo>
                  <a:lnTo>
                    <a:pt x="974292" y="1379826"/>
                  </a:lnTo>
                  <a:close/>
                </a:path>
                <a:path w="2127884" h="2143125">
                  <a:moveTo>
                    <a:pt x="978380" y="1386649"/>
                  </a:moveTo>
                  <a:lnTo>
                    <a:pt x="976013" y="1382698"/>
                  </a:lnTo>
                  <a:lnTo>
                    <a:pt x="987122" y="1376530"/>
                  </a:lnTo>
                  <a:lnTo>
                    <a:pt x="989274" y="1380121"/>
                  </a:lnTo>
                  <a:lnTo>
                    <a:pt x="978380" y="1386649"/>
                  </a:lnTo>
                  <a:close/>
                </a:path>
                <a:path w="2127884" h="2143125">
                  <a:moveTo>
                    <a:pt x="986772" y="1400654"/>
                  </a:moveTo>
                  <a:lnTo>
                    <a:pt x="986126" y="1399577"/>
                  </a:lnTo>
                  <a:lnTo>
                    <a:pt x="996805" y="1392690"/>
                  </a:lnTo>
                  <a:lnTo>
                    <a:pt x="997666" y="1394127"/>
                  </a:lnTo>
                  <a:lnTo>
                    <a:pt x="986772" y="1400654"/>
                  </a:lnTo>
                  <a:close/>
                </a:path>
                <a:path w="2127884" h="2143125">
                  <a:moveTo>
                    <a:pt x="993658" y="1412146"/>
                  </a:moveTo>
                  <a:lnTo>
                    <a:pt x="992366" y="1409991"/>
                  </a:lnTo>
                  <a:lnTo>
                    <a:pt x="1003691" y="1404182"/>
                  </a:lnTo>
                  <a:lnTo>
                    <a:pt x="1004552" y="1405618"/>
                  </a:lnTo>
                  <a:lnTo>
                    <a:pt x="993658" y="1412146"/>
                  </a:lnTo>
                  <a:close/>
                </a:path>
                <a:path w="2127884" h="2143125">
                  <a:moveTo>
                    <a:pt x="997961" y="1419328"/>
                  </a:moveTo>
                  <a:lnTo>
                    <a:pt x="995809" y="1415737"/>
                  </a:lnTo>
                  <a:lnTo>
                    <a:pt x="1005628" y="1407414"/>
                  </a:lnTo>
                  <a:lnTo>
                    <a:pt x="1009070" y="1413159"/>
                  </a:lnTo>
                  <a:lnTo>
                    <a:pt x="997961" y="1419328"/>
                  </a:lnTo>
                  <a:close/>
                </a:path>
                <a:path w="2127884" h="2143125">
                  <a:moveTo>
                    <a:pt x="1002695" y="1427228"/>
                  </a:moveTo>
                  <a:lnTo>
                    <a:pt x="1001189" y="1424715"/>
                  </a:lnTo>
                  <a:lnTo>
                    <a:pt x="1010792" y="1416032"/>
                  </a:lnTo>
                  <a:lnTo>
                    <a:pt x="1013804" y="1421060"/>
                  </a:lnTo>
                  <a:lnTo>
                    <a:pt x="1002695" y="1427228"/>
                  </a:lnTo>
                  <a:close/>
                </a:path>
                <a:path w="2127884" h="2143125">
                  <a:moveTo>
                    <a:pt x="1004631" y="1430460"/>
                  </a:moveTo>
                  <a:lnTo>
                    <a:pt x="1003770" y="1429024"/>
                  </a:lnTo>
                  <a:lnTo>
                    <a:pt x="1014665" y="1422496"/>
                  </a:lnTo>
                  <a:lnTo>
                    <a:pt x="1015525" y="1423933"/>
                  </a:lnTo>
                  <a:lnTo>
                    <a:pt x="1004631" y="1430460"/>
                  </a:lnTo>
                  <a:close/>
                </a:path>
                <a:path w="2127884" h="2143125">
                  <a:moveTo>
                    <a:pt x="1006138" y="1432974"/>
                  </a:moveTo>
                  <a:lnTo>
                    <a:pt x="1005492" y="1431897"/>
                  </a:lnTo>
                  <a:lnTo>
                    <a:pt x="1015956" y="1424651"/>
                  </a:lnTo>
                  <a:lnTo>
                    <a:pt x="1017032" y="1426447"/>
                  </a:lnTo>
                  <a:lnTo>
                    <a:pt x="1006138" y="1432974"/>
                  </a:lnTo>
                  <a:close/>
                </a:path>
                <a:path w="2127884" h="2143125">
                  <a:moveTo>
                    <a:pt x="1007213" y="1434770"/>
                  </a:moveTo>
                  <a:lnTo>
                    <a:pt x="1006783" y="1434051"/>
                  </a:lnTo>
                  <a:lnTo>
                    <a:pt x="1017892" y="1427883"/>
                  </a:lnTo>
                  <a:lnTo>
                    <a:pt x="1019183" y="1430038"/>
                  </a:lnTo>
                  <a:lnTo>
                    <a:pt x="1007213" y="1434770"/>
                  </a:lnTo>
                  <a:close/>
                </a:path>
                <a:path w="2127884" h="2143125">
                  <a:moveTo>
                    <a:pt x="1017326" y="1451648"/>
                  </a:moveTo>
                  <a:lnTo>
                    <a:pt x="1016466" y="1450211"/>
                  </a:lnTo>
                  <a:lnTo>
                    <a:pt x="1027790" y="1444402"/>
                  </a:lnTo>
                  <a:lnTo>
                    <a:pt x="1028221" y="1445120"/>
                  </a:lnTo>
                  <a:lnTo>
                    <a:pt x="1017326" y="1451648"/>
                  </a:lnTo>
                  <a:close/>
                </a:path>
                <a:path w="2127884" h="2143125">
                  <a:moveTo>
                    <a:pt x="1022276" y="1459908"/>
                  </a:moveTo>
                  <a:lnTo>
                    <a:pt x="1017542" y="1452007"/>
                  </a:lnTo>
                  <a:lnTo>
                    <a:pt x="1028221" y="1445120"/>
                  </a:lnTo>
                  <a:lnTo>
                    <a:pt x="1032954" y="1453021"/>
                  </a:lnTo>
                  <a:lnTo>
                    <a:pt x="1022276" y="1459908"/>
                  </a:lnTo>
                  <a:close/>
                </a:path>
                <a:path w="2127884" h="2143125">
                  <a:moveTo>
                    <a:pt x="1028085" y="1469603"/>
                  </a:moveTo>
                  <a:lnTo>
                    <a:pt x="1022921" y="1460985"/>
                  </a:lnTo>
                  <a:lnTo>
                    <a:pt x="1034461" y="1455535"/>
                  </a:lnTo>
                  <a:lnTo>
                    <a:pt x="1038979" y="1463076"/>
                  </a:lnTo>
                  <a:lnTo>
                    <a:pt x="1028085" y="1469603"/>
                  </a:lnTo>
                  <a:close/>
                </a:path>
                <a:path w="2127884" h="2143125">
                  <a:moveTo>
                    <a:pt x="1029026" y="1495882"/>
                  </a:moveTo>
                  <a:lnTo>
                    <a:pt x="1019988" y="1480800"/>
                  </a:lnTo>
                  <a:lnTo>
                    <a:pt x="1030883" y="1474272"/>
                  </a:lnTo>
                  <a:lnTo>
                    <a:pt x="1041992" y="1468104"/>
                  </a:lnTo>
                  <a:lnTo>
                    <a:pt x="1050384" y="1482109"/>
                  </a:lnTo>
                  <a:lnTo>
                    <a:pt x="1039489" y="1488636"/>
                  </a:lnTo>
                  <a:lnTo>
                    <a:pt x="1039274" y="1488278"/>
                  </a:lnTo>
                  <a:lnTo>
                    <a:pt x="1029026" y="1495882"/>
                  </a:lnTo>
                  <a:close/>
                </a:path>
                <a:path w="2127884" h="2143125">
                  <a:moveTo>
                    <a:pt x="1041426" y="1491868"/>
                  </a:moveTo>
                  <a:lnTo>
                    <a:pt x="1040350" y="1490073"/>
                  </a:lnTo>
                  <a:lnTo>
                    <a:pt x="1051244" y="1483545"/>
                  </a:lnTo>
                  <a:lnTo>
                    <a:pt x="1052320" y="1485341"/>
                  </a:lnTo>
                  <a:lnTo>
                    <a:pt x="1041426" y="1491868"/>
                  </a:lnTo>
                  <a:close/>
                </a:path>
                <a:path w="2127884" h="2143125">
                  <a:moveTo>
                    <a:pt x="1045299" y="1498332"/>
                  </a:moveTo>
                  <a:lnTo>
                    <a:pt x="1044008" y="1496178"/>
                  </a:lnTo>
                  <a:lnTo>
                    <a:pt x="1054902" y="1489650"/>
                  </a:lnTo>
                  <a:lnTo>
                    <a:pt x="1057269" y="1493600"/>
                  </a:lnTo>
                  <a:lnTo>
                    <a:pt x="1045299" y="1498332"/>
                  </a:lnTo>
                  <a:close/>
                </a:path>
                <a:path w="2127884" h="2143125">
                  <a:moveTo>
                    <a:pt x="1061222" y="1524907"/>
                  </a:moveTo>
                  <a:lnTo>
                    <a:pt x="1046375" y="1500128"/>
                  </a:lnTo>
                  <a:lnTo>
                    <a:pt x="1057269" y="1493600"/>
                  </a:lnTo>
                  <a:lnTo>
                    <a:pt x="1071686" y="1517661"/>
                  </a:lnTo>
                  <a:lnTo>
                    <a:pt x="1061222" y="1524907"/>
                  </a:lnTo>
                  <a:close/>
                </a:path>
                <a:path w="2127884" h="2143125">
                  <a:moveTo>
                    <a:pt x="1067248" y="1534963"/>
                  </a:moveTo>
                  <a:lnTo>
                    <a:pt x="1061222" y="1524907"/>
                  </a:lnTo>
                  <a:lnTo>
                    <a:pt x="1072546" y="1519097"/>
                  </a:lnTo>
                  <a:lnTo>
                    <a:pt x="1077280" y="1526998"/>
                  </a:lnTo>
                  <a:lnTo>
                    <a:pt x="1071911" y="1532169"/>
                  </a:lnTo>
                  <a:lnTo>
                    <a:pt x="1067248" y="1534963"/>
                  </a:lnTo>
                  <a:close/>
                </a:path>
                <a:path w="2127884" h="2143125">
                  <a:moveTo>
                    <a:pt x="1068108" y="1536398"/>
                  </a:moveTo>
                  <a:lnTo>
                    <a:pt x="1067892" y="1536039"/>
                  </a:lnTo>
                  <a:lnTo>
                    <a:pt x="1071911" y="1532169"/>
                  </a:lnTo>
                  <a:lnTo>
                    <a:pt x="1078142" y="1528435"/>
                  </a:lnTo>
                  <a:lnTo>
                    <a:pt x="1079432" y="1530589"/>
                  </a:lnTo>
                  <a:lnTo>
                    <a:pt x="1068108" y="1536398"/>
                  </a:lnTo>
                  <a:close/>
                </a:path>
                <a:path w="2127884" h="2143125">
                  <a:moveTo>
                    <a:pt x="1071550" y="1542144"/>
                  </a:moveTo>
                  <a:lnTo>
                    <a:pt x="1070905" y="1541067"/>
                  </a:lnTo>
                  <a:lnTo>
                    <a:pt x="1081799" y="1534539"/>
                  </a:lnTo>
                  <a:lnTo>
                    <a:pt x="1082660" y="1535976"/>
                  </a:lnTo>
                  <a:lnTo>
                    <a:pt x="1071550" y="1542144"/>
                  </a:lnTo>
                  <a:close/>
                </a:path>
                <a:path w="2127884" h="2143125">
                  <a:moveTo>
                    <a:pt x="1073487" y="1545377"/>
                  </a:moveTo>
                  <a:lnTo>
                    <a:pt x="1073272" y="1545017"/>
                  </a:lnTo>
                  <a:lnTo>
                    <a:pt x="1084166" y="1538490"/>
                  </a:lnTo>
                  <a:lnTo>
                    <a:pt x="1084812" y="1539567"/>
                  </a:lnTo>
                  <a:lnTo>
                    <a:pt x="1073487" y="1545377"/>
                  </a:lnTo>
                  <a:close/>
                </a:path>
                <a:path w="2127884" h="2143125">
                  <a:moveTo>
                    <a:pt x="1077790" y="1552558"/>
                  </a:moveTo>
                  <a:lnTo>
                    <a:pt x="1075639" y="1548968"/>
                  </a:lnTo>
                  <a:lnTo>
                    <a:pt x="1086963" y="1543159"/>
                  </a:lnTo>
                  <a:lnTo>
                    <a:pt x="1088469" y="1545672"/>
                  </a:lnTo>
                  <a:lnTo>
                    <a:pt x="1077790" y="1552558"/>
                  </a:lnTo>
                  <a:close/>
                </a:path>
                <a:path w="2127884" h="2143125">
                  <a:moveTo>
                    <a:pt x="1073191" y="1559707"/>
                  </a:moveTo>
                  <a:lnTo>
                    <a:pt x="1078436" y="1553636"/>
                  </a:lnTo>
                  <a:lnTo>
                    <a:pt x="1089330" y="1547108"/>
                  </a:lnTo>
                  <a:lnTo>
                    <a:pt x="1092341" y="1552134"/>
                  </a:lnTo>
                  <a:lnTo>
                    <a:pt x="1082953" y="1561175"/>
                  </a:lnTo>
                  <a:lnTo>
                    <a:pt x="1079727" y="1555790"/>
                  </a:lnTo>
                  <a:lnTo>
                    <a:pt x="1073191" y="1559707"/>
                  </a:lnTo>
                  <a:close/>
                </a:path>
                <a:path w="2127884" h="2143125">
                  <a:moveTo>
                    <a:pt x="1086828" y="1567641"/>
                  </a:moveTo>
                  <a:lnTo>
                    <a:pt x="1085967" y="1566205"/>
                  </a:lnTo>
                  <a:lnTo>
                    <a:pt x="1095785" y="1557881"/>
                  </a:lnTo>
                  <a:lnTo>
                    <a:pt x="1097507" y="1560754"/>
                  </a:lnTo>
                  <a:lnTo>
                    <a:pt x="1086828" y="1567641"/>
                  </a:lnTo>
                  <a:close/>
                </a:path>
                <a:path w="2127884" h="2143125">
                  <a:moveTo>
                    <a:pt x="878767" y="1229945"/>
                  </a:moveTo>
                  <a:lnTo>
                    <a:pt x="889257" y="1218476"/>
                  </a:lnTo>
                  <a:lnTo>
                    <a:pt x="882961" y="1227400"/>
                  </a:lnTo>
                  <a:lnTo>
                    <a:pt x="882546" y="1227847"/>
                  </a:lnTo>
                  <a:lnTo>
                    <a:pt x="878767" y="1229945"/>
                  </a:lnTo>
                  <a:close/>
                </a:path>
                <a:path w="2127884" h="2143125">
                  <a:moveTo>
                    <a:pt x="634735" y="830277"/>
                  </a:moveTo>
                  <a:lnTo>
                    <a:pt x="635748" y="829642"/>
                  </a:lnTo>
                  <a:lnTo>
                    <a:pt x="642931" y="826805"/>
                  </a:lnTo>
                  <a:lnTo>
                    <a:pt x="653144" y="824684"/>
                  </a:lnTo>
                  <a:lnTo>
                    <a:pt x="634735" y="830277"/>
                  </a:lnTo>
                  <a:close/>
                </a:path>
                <a:path w="2127884" h="2143125">
                  <a:moveTo>
                    <a:pt x="626866" y="824703"/>
                  </a:moveTo>
                  <a:lnTo>
                    <a:pt x="625790" y="822907"/>
                  </a:lnTo>
                  <a:lnTo>
                    <a:pt x="636684" y="816380"/>
                  </a:lnTo>
                  <a:lnTo>
                    <a:pt x="636900" y="816739"/>
                  </a:lnTo>
                  <a:lnTo>
                    <a:pt x="626866" y="824703"/>
                  </a:lnTo>
                  <a:close/>
                </a:path>
                <a:path w="2127884" h="2143125">
                  <a:moveTo>
                    <a:pt x="630901" y="831436"/>
                  </a:moveTo>
                  <a:lnTo>
                    <a:pt x="626866" y="824703"/>
                  </a:lnTo>
                  <a:lnTo>
                    <a:pt x="637760" y="818175"/>
                  </a:lnTo>
                  <a:lnTo>
                    <a:pt x="641849" y="824998"/>
                  </a:lnTo>
                  <a:lnTo>
                    <a:pt x="635699" y="829562"/>
                  </a:lnTo>
                  <a:lnTo>
                    <a:pt x="634621" y="830087"/>
                  </a:lnTo>
                  <a:lnTo>
                    <a:pt x="632199" y="831044"/>
                  </a:lnTo>
                  <a:lnTo>
                    <a:pt x="630901" y="831436"/>
                  </a:lnTo>
                  <a:close/>
                </a:path>
                <a:path w="2127884" h="2143125">
                  <a:moveTo>
                    <a:pt x="634397" y="837272"/>
                  </a:moveTo>
                  <a:lnTo>
                    <a:pt x="632891" y="834758"/>
                  </a:lnTo>
                  <a:lnTo>
                    <a:pt x="644000" y="828589"/>
                  </a:lnTo>
                  <a:lnTo>
                    <a:pt x="645291" y="830744"/>
                  </a:lnTo>
                  <a:lnTo>
                    <a:pt x="634397" y="837272"/>
                  </a:lnTo>
                  <a:close/>
                </a:path>
                <a:path w="2127884" h="2143125">
                  <a:moveTo>
                    <a:pt x="637195" y="841940"/>
                  </a:moveTo>
                  <a:lnTo>
                    <a:pt x="634612" y="837631"/>
                  </a:lnTo>
                  <a:lnTo>
                    <a:pt x="647013" y="833617"/>
                  </a:lnTo>
                  <a:lnTo>
                    <a:pt x="648089" y="835412"/>
                  </a:lnTo>
                  <a:lnTo>
                    <a:pt x="637195" y="841940"/>
                  </a:lnTo>
                  <a:close/>
                </a:path>
                <a:path w="2127884" h="2143125">
                  <a:moveTo>
                    <a:pt x="641498" y="849122"/>
                  </a:moveTo>
                  <a:lnTo>
                    <a:pt x="641283" y="848763"/>
                  </a:lnTo>
                  <a:lnTo>
                    <a:pt x="651962" y="841876"/>
                  </a:lnTo>
                  <a:lnTo>
                    <a:pt x="653468" y="844390"/>
                  </a:lnTo>
                  <a:lnTo>
                    <a:pt x="641498" y="849122"/>
                  </a:lnTo>
                  <a:close/>
                </a:path>
                <a:path w="2127884" h="2143125">
                  <a:moveTo>
                    <a:pt x="647738" y="859537"/>
                  </a:moveTo>
                  <a:lnTo>
                    <a:pt x="645371" y="855586"/>
                  </a:lnTo>
                  <a:lnTo>
                    <a:pt x="656265" y="849059"/>
                  </a:lnTo>
                  <a:lnTo>
                    <a:pt x="658417" y="852650"/>
                  </a:lnTo>
                  <a:lnTo>
                    <a:pt x="647738" y="859537"/>
                  </a:lnTo>
                  <a:close/>
                </a:path>
                <a:path w="2127884" h="2143125">
                  <a:moveTo>
                    <a:pt x="630465" y="880127"/>
                  </a:moveTo>
                  <a:lnTo>
                    <a:pt x="626811" y="874028"/>
                  </a:lnTo>
                  <a:lnTo>
                    <a:pt x="636844" y="866064"/>
                  </a:lnTo>
                  <a:lnTo>
                    <a:pt x="637490" y="867141"/>
                  </a:lnTo>
                  <a:lnTo>
                    <a:pt x="659278" y="854086"/>
                  </a:lnTo>
                  <a:lnTo>
                    <a:pt x="662290" y="859114"/>
                  </a:lnTo>
                  <a:lnTo>
                    <a:pt x="651826" y="866360"/>
                  </a:lnTo>
                  <a:lnTo>
                    <a:pt x="653117" y="868514"/>
                  </a:lnTo>
                  <a:lnTo>
                    <a:pt x="641363" y="873605"/>
                  </a:lnTo>
                  <a:lnTo>
                    <a:pt x="630465" y="880127"/>
                  </a:lnTo>
                  <a:close/>
                </a:path>
                <a:path w="2127884" h="2143125">
                  <a:moveTo>
                    <a:pt x="702392" y="950751"/>
                  </a:moveTo>
                  <a:lnTo>
                    <a:pt x="685609" y="922740"/>
                  </a:lnTo>
                  <a:lnTo>
                    <a:pt x="696933" y="916931"/>
                  </a:lnTo>
                  <a:lnTo>
                    <a:pt x="712210" y="942428"/>
                  </a:lnTo>
                  <a:lnTo>
                    <a:pt x="707624" y="947128"/>
                  </a:lnTo>
                  <a:lnTo>
                    <a:pt x="702392" y="950751"/>
                  </a:lnTo>
                  <a:close/>
                </a:path>
                <a:path w="2127884" h="2143125">
                  <a:moveTo>
                    <a:pt x="707624" y="947128"/>
                  </a:moveTo>
                  <a:lnTo>
                    <a:pt x="712210" y="942428"/>
                  </a:lnTo>
                  <a:lnTo>
                    <a:pt x="712856" y="943505"/>
                  </a:lnTo>
                  <a:lnTo>
                    <a:pt x="707624" y="947128"/>
                  </a:lnTo>
                  <a:close/>
                </a:path>
                <a:path w="2127884" h="2143125">
                  <a:moveTo>
                    <a:pt x="710999" y="965116"/>
                  </a:moveTo>
                  <a:lnTo>
                    <a:pt x="703253" y="952187"/>
                  </a:lnTo>
                  <a:lnTo>
                    <a:pt x="714792" y="946737"/>
                  </a:lnTo>
                  <a:lnTo>
                    <a:pt x="722109" y="958947"/>
                  </a:lnTo>
                  <a:lnTo>
                    <a:pt x="710999" y="965116"/>
                  </a:lnTo>
                  <a:close/>
                </a:path>
                <a:path w="2127884" h="2143125">
                  <a:moveTo>
                    <a:pt x="717885" y="976607"/>
                  </a:moveTo>
                  <a:lnTo>
                    <a:pt x="717024" y="975171"/>
                  </a:lnTo>
                  <a:lnTo>
                    <a:pt x="727918" y="968643"/>
                  </a:lnTo>
                  <a:lnTo>
                    <a:pt x="728779" y="970080"/>
                  </a:lnTo>
                  <a:lnTo>
                    <a:pt x="717885" y="976607"/>
                  </a:lnTo>
                  <a:close/>
                </a:path>
                <a:path w="2127884" h="2143125">
                  <a:moveTo>
                    <a:pt x="723479" y="985944"/>
                  </a:moveTo>
                  <a:lnTo>
                    <a:pt x="722834" y="984866"/>
                  </a:lnTo>
                  <a:lnTo>
                    <a:pt x="733513" y="977980"/>
                  </a:lnTo>
                  <a:lnTo>
                    <a:pt x="734158" y="979057"/>
                  </a:lnTo>
                  <a:lnTo>
                    <a:pt x="723479" y="985944"/>
                  </a:lnTo>
                  <a:close/>
                </a:path>
                <a:path w="2127884" h="2143125">
                  <a:moveTo>
                    <a:pt x="730795" y="998154"/>
                  </a:moveTo>
                  <a:lnTo>
                    <a:pt x="729934" y="996717"/>
                  </a:lnTo>
                  <a:lnTo>
                    <a:pt x="740829" y="990190"/>
                  </a:lnTo>
                  <a:lnTo>
                    <a:pt x="741689" y="991626"/>
                  </a:lnTo>
                  <a:lnTo>
                    <a:pt x="730795" y="998154"/>
                  </a:lnTo>
                  <a:close/>
                </a:path>
                <a:path w="2127884" h="2143125">
                  <a:moveTo>
                    <a:pt x="736390" y="1007490"/>
                  </a:moveTo>
                  <a:lnTo>
                    <a:pt x="734883" y="1004977"/>
                  </a:lnTo>
                  <a:lnTo>
                    <a:pt x="745562" y="998090"/>
                  </a:lnTo>
                  <a:lnTo>
                    <a:pt x="746638" y="999886"/>
                  </a:lnTo>
                  <a:lnTo>
                    <a:pt x="736390" y="1007490"/>
                  </a:lnTo>
                  <a:close/>
                </a:path>
                <a:path w="2127884" h="2143125">
                  <a:moveTo>
                    <a:pt x="797929" y="1110196"/>
                  </a:moveTo>
                  <a:lnTo>
                    <a:pt x="792335" y="1100859"/>
                  </a:lnTo>
                  <a:lnTo>
                    <a:pt x="803229" y="1094332"/>
                  </a:lnTo>
                  <a:lnTo>
                    <a:pt x="808823" y="1103669"/>
                  </a:lnTo>
                  <a:lnTo>
                    <a:pt x="797929" y="1110196"/>
                  </a:lnTo>
                  <a:close/>
                </a:path>
                <a:path w="2127884" h="2143125">
                  <a:moveTo>
                    <a:pt x="824826" y="1155085"/>
                  </a:moveTo>
                  <a:lnTo>
                    <a:pt x="824180" y="1154008"/>
                  </a:lnTo>
                  <a:lnTo>
                    <a:pt x="835075" y="1147480"/>
                  </a:lnTo>
                  <a:lnTo>
                    <a:pt x="837657" y="1151790"/>
                  </a:lnTo>
                  <a:lnTo>
                    <a:pt x="824826" y="1155085"/>
                  </a:lnTo>
                  <a:close/>
                </a:path>
                <a:path w="2127884" h="2143125">
                  <a:moveTo>
                    <a:pt x="835154" y="1172323"/>
                  </a:moveTo>
                  <a:lnTo>
                    <a:pt x="830851" y="1165140"/>
                  </a:lnTo>
                  <a:lnTo>
                    <a:pt x="841315" y="1157895"/>
                  </a:lnTo>
                  <a:lnTo>
                    <a:pt x="845833" y="1165436"/>
                  </a:lnTo>
                  <a:lnTo>
                    <a:pt x="835154" y="1172323"/>
                  </a:lnTo>
                  <a:close/>
                </a:path>
                <a:path w="2127884" h="2143125">
                  <a:moveTo>
                    <a:pt x="848495" y="1194588"/>
                  </a:moveTo>
                  <a:lnTo>
                    <a:pt x="845483" y="1189560"/>
                  </a:lnTo>
                  <a:lnTo>
                    <a:pt x="854655" y="1180160"/>
                  </a:lnTo>
                  <a:lnTo>
                    <a:pt x="858313" y="1186265"/>
                  </a:lnTo>
                  <a:lnTo>
                    <a:pt x="848495" y="1194588"/>
                  </a:lnTo>
                  <a:close/>
                </a:path>
                <a:path w="2127884" h="2143125">
                  <a:moveTo>
                    <a:pt x="862912" y="1218648"/>
                  </a:moveTo>
                  <a:lnTo>
                    <a:pt x="854735" y="1205002"/>
                  </a:lnTo>
                  <a:lnTo>
                    <a:pt x="865629" y="1198474"/>
                  </a:lnTo>
                  <a:lnTo>
                    <a:pt x="872515" y="1209966"/>
                  </a:lnTo>
                  <a:lnTo>
                    <a:pt x="862912" y="1218648"/>
                  </a:lnTo>
                  <a:close/>
                </a:path>
                <a:path w="2127884" h="2143125">
                  <a:moveTo>
                    <a:pt x="869152" y="1229062"/>
                  </a:moveTo>
                  <a:lnTo>
                    <a:pt x="864848" y="1221880"/>
                  </a:lnTo>
                  <a:lnTo>
                    <a:pt x="874451" y="1213198"/>
                  </a:lnTo>
                  <a:lnTo>
                    <a:pt x="880476" y="1223253"/>
                  </a:lnTo>
                  <a:lnTo>
                    <a:pt x="869152" y="1229062"/>
                  </a:lnTo>
                  <a:close/>
                </a:path>
                <a:path w="2127884" h="2143125">
                  <a:moveTo>
                    <a:pt x="871949" y="1233731"/>
                  </a:moveTo>
                  <a:lnTo>
                    <a:pt x="871088" y="1232294"/>
                  </a:lnTo>
                  <a:lnTo>
                    <a:pt x="882197" y="1226126"/>
                  </a:lnTo>
                  <a:lnTo>
                    <a:pt x="878767" y="1229945"/>
                  </a:lnTo>
                  <a:lnTo>
                    <a:pt x="871949" y="1233731"/>
                  </a:lnTo>
                  <a:close/>
                </a:path>
                <a:path w="2127884" h="2143125">
                  <a:moveTo>
                    <a:pt x="882546" y="1227847"/>
                  </a:moveTo>
                  <a:lnTo>
                    <a:pt x="882961" y="1227400"/>
                  </a:lnTo>
                  <a:lnTo>
                    <a:pt x="883058" y="1227562"/>
                  </a:lnTo>
                  <a:lnTo>
                    <a:pt x="882546" y="1227847"/>
                  </a:lnTo>
                  <a:close/>
                </a:path>
                <a:path w="2127884" h="2143125">
                  <a:moveTo>
                    <a:pt x="882708" y="1251686"/>
                  </a:moveTo>
                  <a:lnTo>
                    <a:pt x="876037" y="1240554"/>
                  </a:lnTo>
                  <a:lnTo>
                    <a:pt x="886071" y="1232590"/>
                  </a:lnTo>
                  <a:lnTo>
                    <a:pt x="892096" y="1242645"/>
                  </a:lnTo>
                  <a:lnTo>
                    <a:pt x="882708" y="1251686"/>
                  </a:lnTo>
                  <a:close/>
                </a:path>
                <a:path w="2127884" h="2143125">
                  <a:moveTo>
                    <a:pt x="887442" y="1259587"/>
                  </a:moveTo>
                  <a:lnTo>
                    <a:pt x="885505" y="1256355"/>
                  </a:lnTo>
                  <a:lnTo>
                    <a:pt x="896614" y="1250186"/>
                  </a:lnTo>
                  <a:lnTo>
                    <a:pt x="898120" y="1252700"/>
                  </a:lnTo>
                  <a:lnTo>
                    <a:pt x="887442" y="1259587"/>
                  </a:lnTo>
                  <a:close/>
                </a:path>
                <a:path w="2127884" h="2143125">
                  <a:moveTo>
                    <a:pt x="891315" y="1266051"/>
                  </a:moveTo>
                  <a:lnTo>
                    <a:pt x="887657" y="1259946"/>
                  </a:lnTo>
                  <a:lnTo>
                    <a:pt x="898981" y="1254137"/>
                  </a:lnTo>
                  <a:lnTo>
                    <a:pt x="902209" y="1259523"/>
                  </a:lnTo>
                  <a:lnTo>
                    <a:pt x="891315" y="1266051"/>
                  </a:lnTo>
                  <a:close/>
                </a:path>
                <a:path w="2127884" h="2143125">
                  <a:moveTo>
                    <a:pt x="894413" y="1265048"/>
                  </a:moveTo>
                  <a:lnTo>
                    <a:pt x="902424" y="1259882"/>
                  </a:lnTo>
                  <a:lnTo>
                    <a:pt x="903070" y="1260960"/>
                  </a:lnTo>
                  <a:lnTo>
                    <a:pt x="894413" y="1265048"/>
                  </a:lnTo>
                  <a:close/>
                </a:path>
                <a:path w="2127884" h="2143125">
                  <a:moveTo>
                    <a:pt x="971178" y="1393161"/>
                  </a:moveTo>
                  <a:lnTo>
                    <a:pt x="979026" y="1387726"/>
                  </a:lnTo>
                  <a:lnTo>
                    <a:pt x="979671" y="1388803"/>
                  </a:lnTo>
                  <a:lnTo>
                    <a:pt x="971178" y="1393161"/>
                  </a:lnTo>
                  <a:close/>
                </a:path>
                <a:path w="2127884" h="2143125">
                  <a:moveTo>
                    <a:pt x="977169" y="1409336"/>
                  </a:moveTo>
                  <a:lnTo>
                    <a:pt x="976739" y="1408618"/>
                  </a:lnTo>
                  <a:lnTo>
                    <a:pt x="987202" y="1401372"/>
                  </a:lnTo>
                  <a:lnTo>
                    <a:pt x="988063" y="1402809"/>
                  </a:lnTo>
                  <a:lnTo>
                    <a:pt x="977169" y="1409336"/>
                  </a:lnTo>
                  <a:close/>
                </a:path>
                <a:path w="2127884" h="2143125">
                  <a:moveTo>
                    <a:pt x="977599" y="1410055"/>
                  </a:moveTo>
                  <a:lnTo>
                    <a:pt x="977169" y="1409336"/>
                  </a:lnTo>
                  <a:lnTo>
                    <a:pt x="988063" y="1402809"/>
                  </a:lnTo>
                  <a:lnTo>
                    <a:pt x="977599" y="1410055"/>
                  </a:lnTo>
                  <a:close/>
                </a:path>
                <a:path w="2127884" h="2143125">
                  <a:moveTo>
                    <a:pt x="987809" y="1417212"/>
                  </a:moveTo>
                  <a:lnTo>
                    <a:pt x="994088" y="1412864"/>
                  </a:lnTo>
                  <a:lnTo>
                    <a:pt x="994733" y="1413941"/>
                  </a:lnTo>
                  <a:lnTo>
                    <a:pt x="987809" y="1417212"/>
                  </a:lnTo>
                  <a:close/>
                </a:path>
                <a:path w="2127884" h="2143125">
                  <a:moveTo>
                    <a:pt x="989003" y="1429087"/>
                  </a:moveTo>
                  <a:lnTo>
                    <a:pt x="986852" y="1425497"/>
                  </a:lnTo>
                  <a:lnTo>
                    <a:pt x="996670" y="1417174"/>
                  </a:lnTo>
                  <a:lnTo>
                    <a:pt x="999898" y="1422560"/>
                  </a:lnTo>
                  <a:lnTo>
                    <a:pt x="989003" y="1429087"/>
                  </a:lnTo>
                  <a:close/>
                </a:path>
                <a:path w="2127884" h="2143125">
                  <a:moveTo>
                    <a:pt x="997610" y="1443452"/>
                  </a:moveTo>
                  <a:lnTo>
                    <a:pt x="994813" y="1438783"/>
                  </a:lnTo>
                  <a:lnTo>
                    <a:pt x="1005707" y="1432256"/>
                  </a:lnTo>
                  <a:lnTo>
                    <a:pt x="1008504" y="1436924"/>
                  </a:lnTo>
                  <a:lnTo>
                    <a:pt x="997610" y="1443452"/>
                  </a:lnTo>
                  <a:close/>
                </a:path>
                <a:path w="2127884" h="2143125">
                  <a:moveTo>
                    <a:pt x="1011812" y="1467153"/>
                  </a:moveTo>
                  <a:lnTo>
                    <a:pt x="1006432" y="1458175"/>
                  </a:lnTo>
                  <a:lnTo>
                    <a:pt x="1017326" y="1451648"/>
                  </a:lnTo>
                  <a:lnTo>
                    <a:pt x="1022706" y="1460626"/>
                  </a:lnTo>
                  <a:lnTo>
                    <a:pt x="1011812" y="1467153"/>
                  </a:lnTo>
                  <a:close/>
                </a:path>
                <a:path w="2127884" h="2143125">
                  <a:moveTo>
                    <a:pt x="1018052" y="1477567"/>
                  </a:moveTo>
                  <a:lnTo>
                    <a:pt x="1013964" y="1470744"/>
                  </a:lnTo>
                  <a:lnTo>
                    <a:pt x="1024858" y="1464217"/>
                  </a:lnTo>
                  <a:lnTo>
                    <a:pt x="1029161" y="1471399"/>
                  </a:lnTo>
                  <a:lnTo>
                    <a:pt x="1018052" y="1477567"/>
                  </a:lnTo>
                  <a:close/>
                </a:path>
                <a:path w="2127884" h="2143125">
                  <a:moveTo>
                    <a:pt x="1032684" y="1501987"/>
                  </a:moveTo>
                  <a:lnTo>
                    <a:pt x="1029887" y="1497319"/>
                  </a:lnTo>
                  <a:lnTo>
                    <a:pt x="1040781" y="1490791"/>
                  </a:lnTo>
                  <a:lnTo>
                    <a:pt x="1043578" y="1495459"/>
                  </a:lnTo>
                  <a:lnTo>
                    <a:pt x="1032684" y="1501987"/>
                  </a:lnTo>
                  <a:close/>
                </a:path>
                <a:path w="2127884" h="2143125">
                  <a:moveTo>
                    <a:pt x="1039569" y="1513479"/>
                  </a:moveTo>
                  <a:lnTo>
                    <a:pt x="1036126" y="1507733"/>
                  </a:lnTo>
                  <a:lnTo>
                    <a:pt x="1048311" y="1503360"/>
                  </a:lnTo>
                  <a:lnTo>
                    <a:pt x="1050463" y="1506951"/>
                  </a:lnTo>
                  <a:lnTo>
                    <a:pt x="1039569" y="1513479"/>
                  </a:lnTo>
                  <a:close/>
                </a:path>
                <a:path w="2127884" h="2143125">
                  <a:moveTo>
                    <a:pt x="1046670" y="1525329"/>
                  </a:moveTo>
                  <a:lnTo>
                    <a:pt x="1040430" y="1514915"/>
                  </a:lnTo>
                  <a:lnTo>
                    <a:pt x="1051324" y="1508388"/>
                  </a:lnTo>
                  <a:lnTo>
                    <a:pt x="1057349" y="1518442"/>
                  </a:lnTo>
                  <a:lnTo>
                    <a:pt x="1046670" y="1525329"/>
                  </a:lnTo>
                  <a:close/>
                </a:path>
                <a:path w="2127884" h="2143125">
                  <a:moveTo>
                    <a:pt x="1050758" y="1532152"/>
                  </a:moveTo>
                  <a:lnTo>
                    <a:pt x="1048176" y="1527843"/>
                  </a:lnTo>
                  <a:lnTo>
                    <a:pt x="1059070" y="1521315"/>
                  </a:lnTo>
                  <a:lnTo>
                    <a:pt x="1061652" y="1525625"/>
                  </a:lnTo>
                  <a:lnTo>
                    <a:pt x="1050758" y="1532152"/>
                  </a:lnTo>
                  <a:close/>
                </a:path>
                <a:path w="2127884" h="2143125">
                  <a:moveTo>
                    <a:pt x="1056998" y="1542567"/>
                  </a:moveTo>
                  <a:lnTo>
                    <a:pt x="1051619" y="1533589"/>
                  </a:lnTo>
                  <a:lnTo>
                    <a:pt x="1062513" y="1527061"/>
                  </a:lnTo>
                  <a:lnTo>
                    <a:pt x="1068108" y="1536399"/>
                  </a:lnTo>
                  <a:lnTo>
                    <a:pt x="1063983" y="1539060"/>
                  </a:lnTo>
                  <a:lnTo>
                    <a:pt x="1059989" y="1541384"/>
                  </a:lnTo>
                  <a:lnTo>
                    <a:pt x="1056998" y="1542567"/>
                  </a:lnTo>
                  <a:close/>
                </a:path>
                <a:path w="2127884" h="2143125">
                  <a:moveTo>
                    <a:pt x="1058074" y="1544362"/>
                  </a:moveTo>
                  <a:lnTo>
                    <a:pt x="1057429" y="1543286"/>
                  </a:lnTo>
                  <a:lnTo>
                    <a:pt x="1061450" y="1540807"/>
                  </a:lnTo>
                  <a:lnTo>
                    <a:pt x="1068968" y="1537835"/>
                  </a:lnTo>
                  <a:lnTo>
                    <a:pt x="1069399" y="1538553"/>
                  </a:lnTo>
                  <a:lnTo>
                    <a:pt x="1058074" y="1544362"/>
                  </a:lnTo>
                  <a:close/>
                </a:path>
                <a:path w="2127884" h="2143125">
                  <a:moveTo>
                    <a:pt x="1062593" y="1551904"/>
                  </a:moveTo>
                  <a:lnTo>
                    <a:pt x="1071981" y="1542862"/>
                  </a:lnTo>
                  <a:lnTo>
                    <a:pt x="1073487" y="1545376"/>
                  </a:lnTo>
                  <a:lnTo>
                    <a:pt x="1062593" y="1551904"/>
                  </a:lnTo>
                  <a:close/>
                </a:path>
                <a:path w="2127884" h="2143125">
                  <a:moveTo>
                    <a:pt x="1065175" y="1556214"/>
                  </a:moveTo>
                  <a:lnTo>
                    <a:pt x="1064530" y="1555136"/>
                  </a:lnTo>
                  <a:lnTo>
                    <a:pt x="1074348" y="1546813"/>
                  </a:lnTo>
                  <a:lnTo>
                    <a:pt x="1075639" y="1548968"/>
                  </a:lnTo>
                  <a:lnTo>
                    <a:pt x="1065175" y="1556214"/>
                  </a:lnTo>
                  <a:close/>
                </a:path>
                <a:path w="2127884" h="2143125">
                  <a:moveTo>
                    <a:pt x="1068833" y="1562318"/>
                  </a:moveTo>
                  <a:lnTo>
                    <a:pt x="1065606" y="1556932"/>
                  </a:lnTo>
                  <a:lnTo>
                    <a:pt x="1076500" y="1550404"/>
                  </a:lnTo>
                  <a:lnTo>
                    <a:pt x="1078436" y="1553636"/>
                  </a:lnTo>
                  <a:lnTo>
                    <a:pt x="1071557" y="1560686"/>
                  </a:lnTo>
                  <a:lnTo>
                    <a:pt x="1068833" y="1562318"/>
                  </a:lnTo>
                  <a:close/>
                </a:path>
                <a:path w="2127884" h="2143125">
                  <a:moveTo>
                    <a:pt x="1071557" y="1560686"/>
                  </a:moveTo>
                  <a:lnTo>
                    <a:pt x="1078436" y="1553636"/>
                  </a:lnTo>
                  <a:lnTo>
                    <a:pt x="1073191" y="1559707"/>
                  </a:lnTo>
                  <a:lnTo>
                    <a:pt x="1071557" y="1560686"/>
                  </a:lnTo>
                  <a:close/>
                </a:path>
                <a:path w="2127884" h="2143125">
                  <a:moveTo>
                    <a:pt x="1075072" y="1572730"/>
                  </a:moveTo>
                  <a:lnTo>
                    <a:pt x="1069694" y="1563754"/>
                  </a:lnTo>
                  <a:lnTo>
                    <a:pt x="1070859" y="1562405"/>
                  </a:lnTo>
                  <a:lnTo>
                    <a:pt x="1081233" y="1558304"/>
                  </a:lnTo>
                  <a:lnTo>
                    <a:pt x="1085105" y="1564766"/>
                  </a:lnTo>
                  <a:lnTo>
                    <a:pt x="1075072" y="1572730"/>
                  </a:lnTo>
                  <a:close/>
                </a:path>
                <a:path w="2127884" h="2143125">
                  <a:moveTo>
                    <a:pt x="872373" y="1237269"/>
                  </a:moveTo>
                  <a:lnTo>
                    <a:pt x="873277" y="1235947"/>
                  </a:lnTo>
                  <a:lnTo>
                    <a:pt x="878767" y="1229945"/>
                  </a:lnTo>
                  <a:lnTo>
                    <a:pt x="882546" y="1227847"/>
                  </a:lnTo>
                  <a:lnTo>
                    <a:pt x="873964" y="1237094"/>
                  </a:lnTo>
                  <a:lnTo>
                    <a:pt x="873670" y="1236604"/>
                  </a:lnTo>
                  <a:lnTo>
                    <a:pt x="872373" y="1237269"/>
                  </a:lnTo>
                  <a:close/>
                </a:path>
                <a:path w="2127884" h="2143125">
                  <a:moveTo>
                    <a:pt x="1069263" y="1563036"/>
                  </a:moveTo>
                  <a:lnTo>
                    <a:pt x="1071555" y="1560687"/>
                  </a:lnTo>
                  <a:lnTo>
                    <a:pt x="1073191" y="1559707"/>
                  </a:lnTo>
                  <a:lnTo>
                    <a:pt x="1070859" y="1562405"/>
                  </a:lnTo>
                  <a:lnTo>
                    <a:pt x="1069263" y="1563036"/>
                  </a:lnTo>
                  <a:close/>
                </a:path>
                <a:path w="2127884" h="2143125">
                  <a:moveTo>
                    <a:pt x="983624" y="1420110"/>
                  </a:moveTo>
                  <a:lnTo>
                    <a:pt x="983194" y="1419392"/>
                  </a:lnTo>
                  <a:lnTo>
                    <a:pt x="987809" y="1417212"/>
                  </a:lnTo>
                  <a:lnTo>
                    <a:pt x="983624" y="1420110"/>
                  </a:lnTo>
                  <a:close/>
                </a:path>
                <a:path w="2127884" h="2143125">
                  <a:moveTo>
                    <a:pt x="631600" y="832603"/>
                  </a:moveTo>
                  <a:lnTo>
                    <a:pt x="630959" y="831533"/>
                  </a:lnTo>
                  <a:lnTo>
                    <a:pt x="632199" y="831044"/>
                  </a:lnTo>
                  <a:lnTo>
                    <a:pt x="634735" y="830277"/>
                  </a:lnTo>
                  <a:lnTo>
                    <a:pt x="631600" y="832603"/>
                  </a:lnTo>
                  <a:close/>
                </a:path>
                <a:path w="2127884" h="2143125">
                  <a:moveTo>
                    <a:pt x="968562" y="1394972"/>
                  </a:moveTo>
                  <a:lnTo>
                    <a:pt x="968347" y="1394613"/>
                  </a:lnTo>
                  <a:lnTo>
                    <a:pt x="971178" y="1393161"/>
                  </a:lnTo>
                  <a:lnTo>
                    <a:pt x="968562" y="1394972"/>
                  </a:lnTo>
                  <a:close/>
                </a:path>
                <a:path w="2127884" h="2143125">
                  <a:moveTo>
                    <a:pt x="891745" y="1266769"/>
                  </a:moveTo>
                  <a:lnTo>
                    <a:pt x="891530" y="1266410"/>
                  </a:lnTo>
                  <a:lnTo>
                    <a:pt x="894413" y="1265048"/>
                  </a:lnTo>
                  <a:lnTo>
                    <a:pt x="891745" y="1266769"/>
                  </a:lnTo>
                  <a:close/>
                </a:path>
                <a:path w="2127884" h="2143125">
                  <a:moveTo>
                    <a:pt x="1069694" y="1563754"/>
                  </a:moveTo>
                  <a:lnTo>
                    <a:pt x="1069263" y="1563036"/>
                  </a:lnTo>
                  <a:lnTo>
                    <a:pt x="1070859" y="1562405"/>
                  </a:lnTo>
                  <a:lnTo>
                    <a:pt x="1069694" y="1563754"/>
                  </a:lnTo>
                  <a:close/>
                </a:path>
                <a:path w="2127884" h="2143125">
                  <a:moveTo>
                    <a:pt x="607015" y="840990"/>
                  </a:moveTo>
                  <a:lnTo>
                    <a:pt x="602281" y="833089"/>
                  </a:lnTo>
                  <a:lnTo>
                    <a:pt x="613390" y="826921"/>
                  </a:lnTo>
                  <a:lnTo>
                    <a:pt x="618554" y="835540"/>
                  </a:lnTo>
                  <a:lnTo>
                    <a:pt x="619508" y="834832"/>
                  </a:lnTo>
                  <a:lnTo>
                    <a:pt x="632199" y="831044"/>
                  </a:lnTo>
                  <a:lnTo>
                    <a:pt x="607015" y="840990"/>
                  </a:lnTo>
                  <a:close/>
                </a:path>
                <a:path w="2127884" h="2143125">
                  <a:moveTo>
                    <a:pt x="618339" y="835180"/>
                  </a:moveTo>
                  <a:lnTo>
                    <a:pt x="614681" y="829075"/>
                  </a:lnTo>
                  <a:lnTo>
                    <a:pt x="625145" y="821830"/>
                  </a:lnTo>
                  <a:lnTo>
                    <a:pt x="628803" y="827935"/>
                  </a:lnTo>
                  <a:lnTo>
                    <a:pt x="619508" y="834832"/>
                  </a:lnTo>
                  <a:lnTo>
                    <a:pt x="618339" y="835180"/>
                  </a:lnTo>
                  <a:close/>
                </a:path>
                <a:path w="2127884" h="2143125">
                  <a:moveTo>
                    <a:pt x="621352" y="840208"/>
                  </a:moveTo>
                  <a:lnTo>
                    <a:pt x="632030" y="833321"/>
                  </a:lnTo>
                  <a:lnTo>
                    <a:pt x="633967" y="836553"/>
                  </a:lnTo>
                  <a:lnTo>
                    <a:pt x="621352" y="840208"/>
                  </a:lnTo>
                  <a:close/>
                </a:path>
                <a:path w="2127884" h="2143125">
                  <a:moveTo>
                    <a:pt x="625225" y="846672"/>
                  </a:moveTo>
                  <a:lnTo>
                    <a:pt x="624364" y="845236"/>
                  </a:lnTo>
                  <a:lnTo>
                    <a:pt x="635258" y="838708"/>
                  </a:lnTo>
                  <a:lnTo>
                    <a:pt x="636334" y="840504"/>
                  </a:lnTo>
                  <a:lnTo>
                    <a:pt x="625225" y="846672"/>
                  </a:lnTo>
                  <a:close/>
                </a:path>
                <a:path w="2127884" h="2143125">
                  <a:moveTo>
                    <a:pt x="629958" y="854572"/>
                  </a:moveTo>
                  <a:lnTo>
                    <a:pt x="628883" y="852777"/>
                  </a:lnTo>
                  <a:lnTo>
                    <a:pt x="639992" y="846608"/>
                  </a:lnTo>
                  <a:lnTo>
                    <a:pt x="640853" y="848045"/>
                  </a:lnTo>
                  <a:lnTo>
                    <a:pt x="629958" y="854572"/>
                  </a:lnTo>
                  <a:close/>
                </a:path>
                <a:path w="2127884" h="2143125">
                  <a:moveTo>
                    <a:pt x="635983" y="864628"/>
                  </a:moveTo>
                  <a:lnTo>
                    <a:pt x="634477" y="862114"/>
                  </a:lnTo>
                  <a:lnTo>
                    <a:pt x="644941" y="854868"/>
                  </a:lnTo>
                  <a:lnTo>
                    <a:pt x="646877" y="858100"/>
                  </a:lnTo>
                  <a:lnTo>
                    <a:pt x="635983" y="864628"/>
                  </a:lnTo>
                  <a:close/>
                </a:path>
                <a:path w="2127884" h="2143125">
                  <a:moveTo>
                    <a:pt x="689346" y="953687"/>
                  </a:moveTo>
                  <a:lnTo>
                    <a:pt x="676221" y="931781"/>
                  </a:lnTo>
                  <a:lnTo>
                    <a:pt x="687330" y="925613"/>
                  </a:lnTo>
                  <a:lnTo>
                    <a:pt x="700025" y="946801"/>
                  </a:lnTo>
                  <a:lnTo>
                    <a:pt x="689346" y="953687"/>
                  </a:lnTo>
                  <a:close/>
                </a:path>
                <a:path w="2127884" h="2143125">
                  <a:moveTo>
                    <a:pt x="701611" y="974157"/>
                  </a:moveTo>
                  <a:lnTo>
                    <a:pt x="691068" y="956560"/>
                  </a:lnTo>
                  <a:lnTo>
                    <a:pt x="702177" y="950392"/>
                  </a:lnTo>
                  <a:lnTo>
                    <a:pt x="712936" y="968348"/>
                  </a:lnTo>
                  <a:lnTo>
                    <a:pt x="701611" y="974157"/>
                  </a:lnTo>
                  <a:close/>
                </a:path>
                <a:path w="2127884" h="2143125">
                  <a:moveTo>
                    <a:pt x="711079" y="989958"/>
                  </a:moveTo>
                  <a:lnTo>
                    <a:pt x="706991" y="983135"/>
                  </a:lnTo>
                  <a:lnTo>
                    <a:pt x="719176" y="978762"/>
                  </a:lnTo>
                  <a:lnTo>
                    <a:pt x="722404" y="984149"/>
                  </a:lnTo>
                  <a:lnTo>
                    <a:pt x="711079" y="989958"/>
                  </a:lnTo>
                  <a:close/>
                </a:path>
                <a:path w="2127884" h="2143125">
                  <a:moveTo>
                    <a:pt x="713876" y="994626"/>
                  </a:moveTo>
                  <a:lnTo>
                    <a:pt x="713661" y="994267"/>
                  </a:lnTo>
                  <a:lnTo>
                    <a:pt x="724125" y="987021"/>
                  </a:lnTo>
                  <a:lnTo>
                    <a:pt x="725416" y="989176"/>
                  </a:lnTo>
                  <a:lnTo>
                    <a:pt x="713876" y="994626"/>
                  </a:lnTo>
                  <a:close/>
                </a:path>
                <a:path w="2127884" h="2143125">
                  <a:moveTo>
                    <a:pt x="719471" y="1003963"/>
                  </a:moveTo>
                  <a:lnTo>
                    <a:pt x="719040" y="1003245"/>
                  </a:lnTo>
                  <a:lnTo>
                    <a:pt x="729719" y="996358"/>
                  </a:lnTo>
                  <a:lnTo>
                    <a:pt x="730580" y="997795"/>
                  </a:lnTo>
                  <a:lnTo>
                    <a:pt x="719471" y="1003963"/>
                  </a:lnTo>
                  <a:close/>
                </a:path>
                <a:path w="2127884" h="2143125">
                  <a:moveTo>
                    <a:pt x="727647" y="1017609"/>
                  </a:moveTo>
                  <a:lnTo>
                    <a:pt x="722483" y="1008990"/>
                  </a:lnTo>
                  <a:lnTo>
                    <a:pt x="733807" y="1003181"/>
                  </a:lnTo>
                  <a:lnTo>
                    <a:pt x="738326" y="1010722"/>
                  </a:lnTo>
                  <a:lnTo>
                    <a:pt x="727647" y="1017609"/>
                  </a:lnTo>
                  <a:close/>
                </a:path>
                <a:path w="2127884" h="2143125">
                  <a:moveTo>
                    <a:pt x="723854" y="1035987"/>
                  </a:moveTo>
                  <a:lnTo>
                    <a:pt x="723639" y="1035628"/>
                  </a:lnTo>
                  <a:lnTo>
                    <a:pt x="734102" y="1028382"/>
                  </a:lnTo>
                  <a:lnTo>
                    <a:pt x="733887" y="1028023"/>
                  </a:lnTo>
                  <a:lnTo>
                    <a:pt x="745212" y="1022214"/>
                  </a:lnTo>
                  <a:lnTo>
                    <a:pt x="745857" y="1023291"/>
                  </a:lnTo>
                  <a:lnTo>
                    <a:pt x="732742" y="1031052"/>
                  </a:lnTo>
                  <a:lnTo>
                    <a:pt x="723854" y="1035987"/>
                  </a:lnTo>
                  <a:close/>
                </a:path>
                <a:path w="2127884" h="2143125">
                  <a:moveTo>
                    <a:pt x="745156" y="1071539"/>
                  </a:moveTo>
                  <a:lnTo>
                    <a:pt x="744080" y="1069744"/>
                  </a:lnTo>
                  <a:lnTo>
                    <a:pt x="752823" y="1059625"/>
                  </a:lnTo>
                  <a:lnTo>
                    <a:pt x="752392" y="1058907"/>
                  </a:lnTo>
                  <a:lnTo>
                    <a:pt x="763286" y="1052379"/>
                  </a:lnTo>
                  <a:lnTo>
                    <a:pt x="766944" y="1058484"/>
                  </a:lnTo>
                  <a:lnTo>
                    <a:pt x="745156" y="1071539"/>
                  </a:lnTo>
                  <a:close/>
                </a:path>
                <a:path w="2127884" h="2143125">
                  <a:moveTo>
                    <a:pt x="804679" y="1146171"/>
                  </a:moveTo>
                  <a:lnTo>
                    <a:pt x="803819" y="1144735"/>
                  </a:lnTo>
                  <a:lnTo>
                    <a:pt x="814713" y="1138207"/>
                  </a:lnTo>
                  <a:lnTo>
                    <a:pt x="815574" y="1139644"/>
                  </a:lnTo>
                  <a:lnTo>
                    <a:pt x="804679" y="1146171"/>
                  </a:lnTo>
                  <a:close/>
                </a:path>
                <a:path w="2127884" h="2143125">
                  <a:moveTo>
                    <a:pt x="818020" y="1168436"/>
                  </a:moveTo>
                  <a:lnTo>
                    <a:pt x="815223" y="1163768"/>
                  </a:lnTo>
                  <a:lnTo>
                    <a:pt x="826547" y="1157958"/>
                  </a:lnTo>
                  <a:lnTo>
                    <a:pt x="827623" y="1159754"/>
                  </a:lnTo>
                  <a:lnTo>
                    <a:pt x="818020" y="1168436"/>
                  </a:lnTo>
                  <a:close/>
                </a:path>
                <a:path w="2127884" h="2143125">
                  <a:moveTo>
                    <a:pt x="822324" y="1175618"/>
                  </a:moveTo>
                  <a:lnTo>
                    <a:pt x="821678" y="1174541"/>
                  </a:lnTo>
                  <a:lnTo>
                    <a:pt x="832572" y="1168013"/>
                  </a:lnTo>
                  <a:lnTo>
                    <a:pt x="833218" y="1169091"/>
                  </a:lnTo>
                  <a:lnTo>
                    <a:pt x="822324" y="1175618"/>
                  </a:lnTo>
                  <a:close/>
                </a:path>
                <a:path w="2127884" h="2143125">
                  <a:moveTo>
                    <a:pt x="830716" y="1189624"/>
                  </a:moveTo>
                  <a:lnTo>
                    <a:pt x="829855" y="1188187"/>
                  </a:lnTo>
                  <a:lnTo>
                    <a:pt x="839673" y="1179864"/>
                  </a:lnTo>
                  <a:lnTo>
                    <a:pt x="841179" y="1182378"/>
                  </a:lnTo>
                  <a:lnTo>
                    <a:pt x="830716" y="1189624"/>
                  </a:lnTo>
                  <a:close/>
                </a:path>
                <a:path w="2127884" h="2143125">
                  <a:moveTo>
                    <a:pt x="837171" y="1200397"/>
                  </a:moveTo>
                  <a:lnTo>
                    <a:pt x="836525" y="1199320"/>
                  </a:lnTo>
                  <a:lnTo>
                    <a:pt x="846343" y="1190996"/>
                  </a:lnTo>
                  <a:lnTo>
                    <a:pt x="848065" y="1193869"/>
                  </a:lnTo>
                  <a:lnTo>
                    <a:pt x="837171" y="1200397"/>
                  </a:lnTo>
                  <a:close/>
                </a:path>
                <a:path w="2127884" h="2143125">
                  <a:moveTo>
                    <a:pt x="847069" y="1216916"/>
                  </a:moveTo>
                  <a:lnTo>
                    <a:pt x="843841" y="1211529"/>
                  </a:lnTo>
                  <a:lnTo>
                    <a:pt x="855166" y="1205720"/>
                  </a:lnTo>
                  <a:lnTo>
                    <a:pt x="857748" y="1210030"/>
                  </a:lnTo>
                  <a:lnTo>
                    <a:pt x="847069" y="1216916"/>
                  </a:lnTo>
                  <a:close/>
                </a:path>
                <a:path w="2127884" h="2143125">
                  <a:moveTo>
                    <a:pt x="859764" y="1238104"/>
                  </a:moveTo>
                  <a:lnTo>
                    <a:pt x="850511" y="1222662"/>
                  </a:lnTo>
                  <a:lnTo>
                    <a:pt x="859684" y="1213262"/>
                  </a:lnTo>
                  <a:lnTo>
                    <a:pt x="871303" y="1232653"/>
                  </a:lnTo>
                  <a:lnTo>
                    <a:pt x="859764" y="1238104"/>
                  </a:lnTo>
                  <a:close/>
                </a:path>
                <a:path w="2127884" h="2143125">
                  <a:moveTo>
                    <a:pt x="868850" y="1242420"/>
                  </a:moveTo>
                  <a:lnTo>
                    <a:pt x="872373" y="1237269"/>
                  </a:lnTo>
                  <a:lnTo>
                    <a:pt x="873670" y="1236604"/>
                  </a:lnTo>
                  <a:lnTo>
                    <a:pt x="873964" y="1237094"/>
                  </a:lnTo>
                  <a:lnTo>
                    <a:pt x="869466" y="1241940"/>
                  </a:lnTo>
                  <a:lnTo>
                    <a:pt x="868850" y="1242420"/>
                  </a:lnTo>
                  <a:close/>
                </a:path>
                <a:path w="2127884" h="2143125">
                  <a:moveTo>
                    <a:pt x="869235" y="1242189"/>
                  </a:moveTo>
                  <a:lnTo>
                    <a:pt x="873964" y="1237094"/>
                  </a:lnTo>
                  <a:lnTo>
                    <a:pt x="874961" y="1238758"/>
                  </a:lnTo>
                  <a:lnTo>
                    <a:pt x="869235" y="1242189"/>
                  </a:lnTo>
                  <a:close/>
                </a:path>
                <a:path w="2127884" h="2143125">
                  <a:moveTo>
                    <a:pt x="872674" y="1259650"/>
                  </a:moveTo>
                  <a:lnTo>
                    <a:pt x="866649" y="1249595"/>
                  </a:lnTo>
                  <a:lnTo>
                    <a:pt x="877974" y="1243786"/>
                  </a:lnTo>
                  <a:lnTo>
                    <a:pt x="883784" y="1253482"/>
                  </a:lnTo>
                  <a:lnTo>
                    <a:pt x="872674" y="1259650"/>
                  </a:lnTo>
                  <a:close/>
                </a:path>
                <a:path w="2127884" h="2143125">
                  <a:moveTo>
                    <a:pt x="880636" y="1272938"/>
                  </a:moveTo>
                  <a:lnTo>
                    <a:pt x="876117" y="1265396"/>
                  </a:lnTo>
                  <a:lnTo>
                    <a:pt x="887442" y="1259587"/>
                  </a:lnTo>
                  <a:lnTo>
                    <a:pt x="891745" y="1266769"/>
                  </a:lnTo>
                  <a:lnTo>
                    <a:pt x="880636" y="1272938"/>
                  </a:lnTo>
                  <a:close/>
                </a:path>
                <a:path w="2127884" h="2143125">
                  <a:moveTo>
                    <a:pt x="883648" y="1277965"/>
                  </a:moveTo>
                  <a:lnTo>
                    <a:pt x="881281" y="1274015"/>
                  </a:lnTo>
                  <a:lnTo>
                    <a:pt x="891745" y="1266769"/>
                  </a:lnTo>
                  <a:lnTo>
                    <a:pt x="894973" y="1272156"/>
                  </a:lnTo>
                  <a:lnTo>
                    <a:pt x="883648" y="1277965"/>
                  </a:lnTo>
                  <a:close/>
                </a:path>
                <a:path w="2127884" h="2143125">
                  <a:moveTo>
                    <a:pt x="890534" y="1289457"/>
                  </a:moveTo>
                  <a:lnTo>
                    <a:pt x="886015" y="1281915"/>
                  </a:lnTo>
                  <a:lnTo>
                    <a:pt x="896909" y="1275388"/>
                  </a:lnTo>
                  <a:lnTo>
                    <a:pt x="900997" y="1282211"/>
                  </a:lnTo>
                  <a:lnTo>
                    <a:pt x="890534" y="1289457"/>
                  </a:lnTo>
                  <a:close/>
                </a:path>
                <a:path w="2127884" h="2143125">
                  <a:moveTo>
                    <a:pt x="916570" y="1332909"/>
                  </a:moveTo>
                  <a:lnTo>
                    <a:pt x="912697" y="1326445"/>
                  </a:lnTo>
                  <a:lnTo>
                    <a:pt x="923160" y="1319199"/>
                  </a:lnTo>
                  <a:lnTo>
                    <a:pt x="928324" y="1327818"/>
                  </a:lnTo>
                  <a:lnTo>
                    <a:pt x="916570" y="1332909"/>
                  </a:lnTo>
                  <a:close/>
                </a:path>
                <a:path w="2127884" h="2143125">
                  <a:moveTo>
                    <a:pt x="920228" y="1339014"/>
                  </a:moveTo>
                  <a:lnTo>
                    <a:pt x="918291" y="1335782"/>
                  </a:lnTo>
                  <a:lnTo>
                    <a:pt x="929400" y="1329614"/>
                  </a:lnTo>
                  <a:lnTo>
                    <a:pt x="930261" y="1331050"/>
                  </a:lnTo>
                  <a:lnTo>
                    <a:pt x="920228" y="1339014"/>
                  </a:lnTo>
                  <a:close/>
                </a:path>
                <a:path w="2127884" h="2143125">
                  <a:moveTo>
                    <a:pt x="954010" y="1395395"/>
                  </a:moveTo>
                  <a:lnTo>
                    <a:pt x="949491" y="1387853"/>
                  </a:lnTo>
                  <a:lnTo>
                    <a:pt x="960601" y="1381685"/>
                  </a:lnTo>
                  <a:lnTo>
                    <a:pt x="965334" y="1389585"/>
                  </a:lnTo>
                  <a:lnTo>
                    <a:pt x="954010" y="1395395"/>
                  </a:lnTo>
                  <a:close/>
                </a:path>
                <a:path w="2127884" h="2143125">
                  <a:moveTo>
                    <a:pt x="955516" y="1397908"/>
                  </a:moveTo>
                  <a:lnTo>
                    <a:pt x="955086" y="1397190"/>
                  </a:lnTo>
                  <a:lnTo>
                    <a:pt x="966195" y="1391022"/>
                  </a:lnTo>
                  <a:lnTo>
                    <a:pt x="966841" y="1392099"/>
                  </a:lnTo>
                  <a:lnTo>
                    <a:pt x="955516" y="1397908"/>
                  </a:lnTo>
                  <a:close/>
                </a:path>
                <a:path w="2127884" h="2143125">
                  <a:moveTo>
                    <a:pt x="959820" y="1405091"/>
                  </a:moveTo>
                  <a:lnTo>
                    <a:pt x="959389" y="1404372"/>
                  </a:lnTo>
                  <a:lnTo>
                    <a:pt x="969853" y="1397126"/>
                  </a:lnTo>
                  <a:lnTo>
                    <a:pt x="970929" y="1398922"/>
                  </a:lnTo>
                  <a:lnTo>
                    <a:pt x="959820" y="1405091"/>
                  </a:lnTo>
                  <a:close/>
                </a:path>
                <a:path w="2127884" h="2143125">
                  <a:moveTo>
                    <a:pt x="968211" y="1419096"/>
                  </a:moveTo>
                  <a:lnTo>
                    <a:pt x="967351" y="1417659"/>
                  </a:lnTo>
                  <a:lnTo>
                    <a:pt x="978245" y="1411132"/>
                  </a:lnTo>
                  <a:lnTo>
                    <a:pt x="979105" y="1412568"/>
                  </a:lnTo>
                  <a:lnTo>
                    <a:pt x="968211" y="1419096"/>
                  </a:lnTo>
                  <a:close/>
                </a:path>
                <a:path w="2127884" h="2143125">
                  <a:moveTo>
                    <a:pt x="974667" y="1429869"/>
                  </a:moveTo>
                  <a:lnTo>
                    <a:pt x="973160" y="1427355"/>
                  </a:lnTo>
                  <a:lnTo>
                    <a:pt x="983839" y="1420469"/>
                  </a:lnTo>
                  <a:lnTo>
                    <a:pt x="985991" y="1424060"/>
                  </a:lnTo>
                  <a:lnTo>
                    <a:pt x="974667" y="1429869"/>
                  </a:lnTo>
                  <a:close/>
                </a:path>
                <a:path w="2127884" h="2143125">
                  <a:moveTo>
                    <a:pt x="980046" y="1438847"/>
                  </a:moveTo>
                  <a:lnTo>
                    <a:pt x="978540" y="1436334"/>
                  </a:lnTo>
                  <a:lnTo>
                    <a:pt x="987713" y="1426933"/>
                  </a:lnTo>
                  <a:lnTo>
                    <a:pt x="989864" y="1430524"/>
                  </a:lnTo>
                  <a:lnTo>
                    <a:pt x="981863" y="1437758"/>
                  </a:lnTo>
                  <a:lnTo>
                    <a:pt x="980046" y="1438847"/>
                  </a:lnTo>
                  <a:close/>
                </a:path>
                <a:path w="2127884" h="2143125">
                  <a:moveTo>
                    <a:pt x="986716" y="1449979"/>
                  </a:moveTo>
                  <a:lnTo>
                    <a:pt x="980261" y="1439206"/>
                  </a:lnTo>
                  <a:lnTo>
                    <a:pt x="981863" y="1437758"/>
                  </a:lnTo>
                  <a:lnTo>
                    <a:pt x="990940" y="1432319"/>
                  </a:lnTo>
                  <a:lnTo>
                    <a:pt x="997610" y="1443452"/>
                  </a:lnTo>
                  <a:lnTo>
                    <a:pt x="986716" y="1449979"/>
                  </a:lnTo>
                  <a:close/>
                </a:path>
                <a:path w="2127884" h="2143125">
                  <a:moveTo>
                    <a:pt x="992526" y="1459675"/>
                  </a:moveTo>
                  <a:lnTo>
                    <a:pt x="991235" y="1457520"/>
                  </a:lnTo>
                  <a:lnTo>
                    <a:pt x="1002129" y="1450993"/>
                  </a:lnTo>
                  <a:lnTo>
                    <a:pt x="1002559" y="1451711"/>
                  </a:lnTo>
                  <a:lnTo>
                    <a:pt x="992526" y="1459675"/>
                  </a:lnTo>
                  <a:close/>
                </a:path>
                <a:path w="2127884" h="2143125">
                  <a:moveTo>
                    <a:pt x="1000272" y="1472603"/>
                  </a:moveTo>
                  <a:lnTo>
                    <a:pt x="994678" y="1463266"/>
                  </a:lnTo>
                  <a:lnTo>
                    <a:pt x="1005572" y="1456739"/>
                  </a:lnTo>
                  <a:lnTo>
                    <a:pt x="1010951" y="1465717"/>
                  </a:lnTo>
                  <a:lnTo>
                    <a:pt x="1000272" y="1472603"/>
                  </a:lnTo>
                  <a:close/>
                </a:path>
                <a:path w="2127884" h="2143125">
                  <a:moveTo>
                    <a:pt x="1001348" y="1474399"/>
                  </a:moveTo>
                  <a:lnTo>
                    <a:pt x="1000487" y="1472963"/>
                  </a:lnTo>
                  <a:lnTo>
                    <a:pt x="1011382" y="1466435"/>
                  </a:lnTo>
                  <a:lnTo>
                    <a:pt x="1013533" y="1470026"/>
                  </a:lnTo>
                  <a:lnTo>
                    <a:pt x="1001348" y="1474399"/>
                  </a:lnTo>
                  <a:close/>
                </a:path>
                <a:path w="2127884" h="2143125">
                  <a:moveTo>
                    <a:pt x="983648" y="1494277"/>
                  </a:moveTo>
                  <a:lnTo>
                    <a:pt x="982142" y="1491764"/>
                  </a:lnTo>
                  <a:lnTo>
                    <a:pt x="1014824" y="1472181"/>
                  </a:lnTo>
                  <a:lnTo>
                    <a:pt x="1025798" y="1490495"/>
                  </a:lnTo>
                  <a:lnTo>
                    <a:pt x="1014689" y="1496664"/>
                  </a:lnTo>
                  <a:lnTo>
                    <a:pt x="1005436" y="1481222"/>
                  </a:lnTo>
                  <a:lnTo>
                    <a:pt x="983648" y="1494277"/>
                  </a:lnTo>
                  <a:close/>
                </a:path>
                <a:path w="2127884" h="2143125">
                  <a:moveTo>
                    <a:pt x="1017486" y="1501333"/>
                  </a:moveTo>
                  <a:lnTo>
                    <a:pt x="1016625" y="1499896"/>
                  </a:lnTo>
                  <a:lnTo>
                    <a:pt x="1027520" y="1493368"/>
                  </a:lnTo>
                  <a:lnTo>
                    <a:pt x="1029241" y="1496242"/>
                  </a:lnTo>
                  <a:lnTo>
                    <a:pt x="1017486" y="1501333"/>
                  </a:lnTo>
                  <a:close/>
                </a:path>
                <a:path w="2127884" h="2143125">
                  <a:moveTo>
                    <a:pt x="1021359" y="1507796"/>
                  </a:moveTo>
                  <a:lnTo>
                    <a:pt x="1019638" y="1504924"/>
                  </a:lnTo>
                  <a:lnTo>
                    <a:pt x="1029887" y="1497319"/>
                  </a:lnTo>
                  <a:lnTo>
                    <a:pt x="1033975" y="1504142"/>
                  </a:lnTo>
                  <a:lnTo>
                    <a:pt x="1021359" y="1507796"/>
                  </a:lnTo>
                  <a:close/>
                </a:path>
                <a:path w="2127884" h="2143125">
                  <a:moveTo>
                    <a:pt x="1009684" y="1537730"/>
                  </a:moveTo>
                  <a:lnTo>
                    <a:pt x="1005381" y="1530547"/>
                  </a:lnTo>
                  <a:lnTo>
                    <a:pt x="1017135" y="1525456"/>
                  </a:lnTo>
                  <a:lnTo>
                    <a:pt x="1015629" y="1522942"/>
                  </a:lnTo>
                  <a:lnTo>
                    <a:pt x="1027577" y="1515875"/>
                  </a:lnTo>
                  <a:lnTo>
                    <a:pt x="1037848" y="1510606"/>
                  </a:lnTo>
                  <a:lnTo>
                    <a:pt x="1041721" y="1517070"/>
                  </a:lnTo>
                  <a:lnTo>
                    <a:pt x="1030827" y="1523597"/>
                  </a:lnTo>
                  <a:lnTo>
                    <a:pt x="1031688" y="1525034"/>
                  </a:lnTo>
                  <a:lnTo>
                    <a:pt x="1020677" y="1531626"/>
                  </a:lnTo>
                  <a:lnTo>
                    <a:pt x="1009684" y="1537730"/>
                  </a:lnTo>
                  <a:close/>
                </a:path>
                <a:path w="2127884" h="2143125">
                  <a:moveTo>
                    <a:pt x="1034270" y="1529343"/>
                  </a:moveTo>
                  <a:lnTo>
                    <a:pt x="1031688" y="1525034"/>
                  </a:lnTo>
                  <a:lnTo>
                    <a:pt x="1042151" y="1517788"/>
                  </a:lnTo>
                  <a:lnTo>
                    <a:pt x="1045164" y="1522816"/>
                  </a:lnTo>
                  <a:lnTo>
                    <a:pt x="1034270" y="1529343"/>
                  </a:lnTo>
                  <a:close/>
                </a:path>
                <a:path w="2127884" h="2143125">
                  <a:moveTo>
                    <a:pt x="1037282" y="1534370"/>
                  </a:moveTo>
                  <a:lnTo>
                    <a:pt x="1035776" y="1531857"/>
                  </a:lnTo>
                  <a:lnTo>
                    <a:pt x="1046024" y="1524252"/>
                  </a:lnTo>
                  <a:lnTo>
                    <a:pt x="1047100" y="1526047"/>
                  </a:lnTo>
                  <a:lnTo>
                    <a:pt x="1037282" y="1534370"/>
                  </a:lnTo>
                  <a:close/>
                </a:path>
                <a:path w="2127884" h="2143125">
                  <a:moveTo>
                    <a:pt x="1040725" y="1540116"/>
                  </a:moveTo>
                  <a:lnTo>
                    <a:pt x="1038143" y="1535807"/>
                  </a:lnTo>
                  <a:lnTo>
                    <a:pt x="1048606" y="1528561"/>
                  </a:lnTo>
                  <a:lnTo>
                    <a:pt x="1051619" y="1533589"/>
                  </a:lnTo>
                  <a:lnTo>
                    <a:pt x="1040725" y="1540116"/>
                  </a:lnTo>
                  <a:close/>
                </a:path>
                <a:path w="2127884" h="2143125">
                  <a:moveTo>
                    <a:pt x="1047180" y="1550890"/>
                  </a:moveTo>
                  <a:lnTo>
                    <a:pt x="1041586" y="1541553"/>
                  </a:lnTo>
                  <a:lnTo>
                    <a:pt x="1052480" y="1535025"/>
                  </a:lnTo>
                  <a:lnTo>
                    <a:pt x="1057859" y="1544003"/>
                  </a:lnTo>
                  <a:lnTo>
                    <a:pt x="1055932" y="1545745"/>
                  </a:lnTo>
                  <a:lnTo>
                    <a:pt x="1050969" y="1548946"/>
                  </a:lnTo>
                  <a:lnTo>
                    <a:pt x="1047180" y="1550890"/>
                  </a:lnTo>
                  <a:close/>
                </a:path>
                <a:path w="2127884" h="2143125">
                  <a:moveTo>
                    <a:pt x="1048256" y="1552685"/>
                  </a:moveTo>
                  <a:lnTo>
                    <a:pt x="1053058" y="1548344"/>
                  </a:lnTo>
                  <a:lnTo>
                    <a:pt x="1054312" y="1547348"/>
                  </a:lnTo>
                  <a:lnTo>
                    <a:pt x="1056232" y="1546246"/>
                  </a:lnTo>
                  <a:lnTo>
                    <a:pt x="1058504" y="1545080"/>
                  </a:lnTo>
                  <a:lnTo>
                    <a:pt x="1058935" y="1545799"/>
                  </a:lnTo>
                  <a:lnTo>
                    <a:pt x="1048256" y="1552685"/>
                  </a:lnTo>
                  <a:close/>
                </a:path>
                <a:path w="2127884" h="2143125">
                  <a:moveTo>
                    <a:pt x="1052559" y="1559868"/>
                  </a:moveTo>
                  <a:lnTo>
                    <a:pt x="1052129" y="1559149"/>
                  </a:lnTo>
                  <a:lnTo>
                    <a:pt x="1063238" y="1552981"/>
                  </a:lnTo>
                  <a:lnTo>
                    <a:pt x="1063884" y="1554058"/>
                  </a:lnTo>
                  <a:lnTo>
                    <a:pt x="1052559" y="1559868"/>
                  </a:lnTo>
                  <a:close/>
                </a:path>
                <a:path w="2127884" h="2143125">
                  <a:moveTo>
                    <a:pt x="1056648" y="1566691"/>
                  </a:moveTo>
                  <a:lnTo>
                    <a:pt x="1054281" y="1562741"/>
                  </a:lnTo>
                  <a:lnTo>
                    <a:pt x="1065175" y="1556213"/>
                  </a:lnTo>
                  <a:lnTo>
                    <a:pt x="1067542" y="1560163"/>
                  </a:lnTo>
                  <a:lnTo>
                    <a:pt x="1056648" y="1566691"/>
                  </a:lnTo>
                  <a:close/>
                </a:path>
                <a:path w="2127884" h="2143125">
                  <a:moveTo>
                    <a:pt x="1062241" y="1576026"/>
                  </a:moveTo>
                  <a:lnTo>
                    <a:pt x="1057939" y="1568845"/>
                  </a:lnTo>
                  <a:lnTo>
                    <a:pt x="1068187" y="1561241"/>
                  </a:lnTo>
                  <a:lnTo>
                    <a:pt x="1073135" y="1569498"/>
                  </a:lnTo>
                  <a:lnTo>
                    <a:pt x="1062241" y="1576026"/>
                  </a:lnTo>
                  <a:close/>
                </a:path>
                <a:path w="2127884" h="2143125">
                  <a:moveTo>
                    <a:pt x="1066761" y="1583569"/>
                  </a:moveTo>
                  <a:lnTo>
                    <a:pt x="1065900" y="1582133"/>
                  </a:lnTo>
                  <a:lnTo>
                    <a:pt x="1076794" y="1575605"/>
                  </a:lnTo>
                  <a:lnTo>
                    <a:pt x="1077655" y="1577041"/>
                  </a:lnTo>
                  <a:lnTo>
                    <a:pt x="1066761" y="1583569"/>
                  </a:lnTo>
                  <a:close/>
                </a:path>
                <a:path w="2127884" h="2143125">
                  <a:moveTo>
                    <a:pt x="1054258" y="1547259"/>
                  </a:moveTo>
                  <a:lnTo>
                    <a:pt x="1055932" y="1545745"/>
                  </a:lnTo>
                  <a:lnTo>
                    <a:pt x="1058063" y="1544371"/>
                  </a:lnTo>
                  <a:lnTo>
                    <a:pt x="1054730" y="1547017"/>
                  </a:lnTo>
                  <a:lnTo>
                    <a:pt x="1054258" y="1547259"/>
                  </a:lnTo>
                  <a:close/>
                </a:path>
                <a:path w="2127884" h="2143125">
                  <a:moveTo>
                    <a:pt x="864067" y="1245286"/>
                  </a:moveTo>
                  <a:lnTo>
                    <a:pt x="862346" y="1242413"/>
                  </a:lnTo>
                  <a:lnTo>
                    <a:pt x="872373" y="1237269"/>
                  </a:lnTo>
                  <a:lnTo>
                    <a:pt x="868850" y="1242420"/>
                  </a:lnTo>
                  <a:lnTo>
                    <a:pt x="864067" y="1245286"/>
                  </a:lnTo>
                  <a:close/>
                </a:path>
                <a:path w="2127884" h="2143125">
                  <a:moveTo>
                    <a:pt x="1053058" y="1548344"/>
                  </a:moveTo>
                  <a:lnTo>
                    <a:pt x="1054258" y="1547259"/>
                  </a:lnTo>
                  <a:lnTo>
                    <a:pt x="1054730" y="1547017"/>
                  </a:lnTo>
                  <a:lnTo>
                    <a:pt x="1053058" y="1548344"/>
                  </a:lnTo>
                  <a:close/>
                </a:path>
                <a:path w="2127884" h="2143125">
                  <a:moveTo>
                    <a:pt x="1048041" y="1552326"/>
                  </a:moveTo>
                  <a:lnTo>
                    <a:pt x="1047396" y="1551250"/>
                  </a:lnTo>
                  <a:lnTo>
                    <a:pt x="1052552" y="1548134"/>
                  </a:lnTo>
                  <a:lnTo>
                    <a:pt x="1054258" y="1547259"/>
                  </a:lnTo>
                  <a:lnTo>
                    <a:pt x="1053058" y="1548344"/>
                  </a:lnTo>
                  <a:lnTo>
                    <a:pt x="1048041" y="1552326"/>
                  </a:lnTo>
                  <a:close/>
                </a:path>
                <a:path w="2127884" h="2143125">
                  <a:moveTo>
                    <a:pt x="868371" y="1243121"/>
                  </a:moveTo>
                  <a:lnTo>
                    <a:pt x="868850" y="1242420"/>
                  </a:lnTo>
                  <a:lnTo>
                    <a:pt x="869235" y="1242189"/>
                  </a:lnTo>
                  <a:lnTo>
                    <a:pt x="868371" y="1243121"/>
                  </a:lnTo>
                  <a:close/>
                </a:path>
                <a:path w="2127884" h="2143125">
                  <a:moveTo>
                    <a:pt x="865385" y="1247485"/>
                  </a:moveTo>
                  <a:lnTo>
                    <a:pt x="864967" y="1246788"/>
                  </a:lnTo>
                  <a:lnTo>
                    <a:pt x="868371" y="1243121"/>
                  </a:lnTo>
                  <a:lnTo>
                    <a:pt x="865385" y="1247485"/>
                  </a:lnTo>
                  <a:close/>
                </a:path>
                <a:path w="2127884" h="2143125">
                  <a:moveTo>
                    <a:pt x="980261" y="1439206"/>
                  </a:moveTo>
                  <a:lnTo>
                    <a:pt x="980046" y="1438847"/>
                  </a:lnTo>
                  <a:lnTo>
                    <a:pt x="981863" y="1437758"/>
                  </a:lnTo>
                  <a:lnTo>
                    <a:pt x="980261" y="1439206"/>
                  </a:lnTo>
                  <a:close/>
                </a:path>
                <a:path w="2127884" h="2143125">
                  <a:moveTo>
                    <a:pt x="618554" y="835540"/>
                  </a:moveTo>
                  <a:lnTo>
                    <a:pt x="618339" y="835180"/>
                  </a:lnTo>
                  <a:lnTo>
                    <a:pt x="619508" y="834832"/>
                  </a:lnTo>
                  <a:lnTo>
                    <a:pt x="618554" y="835540"/>
                  </a:lnTo>
                  <a:close/>
                </a:path>
                <a:path w="2127884" h="2143125">
                  <a:moveTo>
                    <a:pt x="609597" y="845299"/>
                  </a:moveTo>
                  <a:lnTo>
                    <a:pt x="608736" y="843863"/>
                  </a:lnTo>
                  <a:lnTo>
                    <a:pt x="619200" y="836617"/>
                  </a:lnTo>
                  <a:lnTo>
                    <a:pt x="620706" y="839131"/>
                  </a:lnTo>
                  <a:lnTo>
                    <a:pt x="609597" y="845299"/>
                  </a:lnTo>
                  <a:close/>
                </a:path>
                <a:path w="2127884" h="2143125">
                  <a:moveTo>
                    <a:pt x="613900" y="852481"/>
                  </a:moveTo>
                  <a:lnTo>
                    <a:pt x="611748" y="848890"/>
                  </a:lnTo>
                  <a:lnTo>
                    <a:pt x="622427" y="842004"/>
                  </a:lnTo>
                  <a:lnTo>
                    <a:pt x="624364" y="845236"/>
                  </a:lnTo>
                  <a:lnTo>
                    <a:pt x="613900" y="852481"/>
                  </a:lnTo>
                  <a:close/>
                </a:path>
                <a:path w="2127884" h="2143125">
                  <a:moveTo>
                    <a:pt x="618849" y="860741"/>
                  </a:moveTo>
                  <a:lnTo>
                    <a:pt x="616052" y="856073"/>
                  </a:lnTo>
                  <a:lnTo>
                    <a:pt x="628237" y="851700"/>
                  </a:lnTo>
                  <a:lnTo>
                    <a:pt x="629098" y="853136"/>
                  </a:lnTo>
                  <a:lnTo>
                    <a:pt x="618849" y="860741"/>
                  </a:lnTo>
                  <a:close/>
                </a:path>
                <a:path w="2127884" h="2143125">
                  <a:moveTo>
                    <a:pt x="623153" y="867923"/>
                  </a:moveTo>
                  <a:lnTo>
                    <a:pt x="622507" y="866846"/>
                  </a:lnTo>
                  <a:lnTo>
                    <a:pt x="633616" y="860677"/>
                  </a:lnTo>
                  <a:lnTo>
                    <a:pt x="634262" y="861755"/>
                  </a:lnTo>
                  <a:lnTo>
                    <a:pt x="623153" y="867923"/>
                  </a:lnTo>
                  <a:close/>
                </a:path>
                <a:path w="2127884" h="2143125">
                  <a:moveTo>
                    <a:pt x="667263" y="941541"/>
                  </a:moveTo>
                  <a:lnTo>
                    <a:pt x="666833" y="940823"/>
                  </a:lnTo>
                  <a:lnTo>
                    <a:pt x="677297" y="933577"/>
                  </a:lnTo>
                  <a:lnTo>
                    <a:pt x="667263" y="941541"/>
                  </a:lnTo>
                  <a:close/>
                </a:path>
                <a:path w="2127884" h="2143125">
                  <a:moveTo>
                    <a:pt x="673934" y="952673"/>
                  </a:moveTo>
                  <a:lnTo>
                    <a:pt x="667263" y="941541"/>
                  </a:lnTo>
                  <a:lnTo>
                    <a:pt x="678373" y="935373"/>
                  </a:lnTo>
                  <a:lnTo>
                    <a:pt x="684828" y="946146"/>
                  </a:lnTo>
                  <a:lnTo>
                    <a:pt x="673934" y="952673"/>
                  </a:lnTo>
                  <a:close/>
                </a:path>
                <a:path w="2127884" h="2143125">
                  <a:moveTo>
                    <a:pt x="680174" y="963088"/>
                  </a:moveTo>
                  <a:lnTo>
                    <a:pt x="674794" y="954110"/>
                  </a:lnTo>
                  <a:lnTo>
                    <a:pt x="685688" y="947582"/>
                  </a:lnTo>
                  <a:lnTo>
                    <a:pt x="691068" y="956560"/>
                  </a:lnTo>
                  <a:lnTo>
                    <a:pt x="680174" y="963088"/>
                  </a:lnTo>
                  <a:close/>
                </a:path>
                <a:path w="2127884" h="2143125">
                  <a:moveTo>
                    <a:pt x="682756" y="967397"/>
                  </a:moveTo>
                  <a:lnTo>
                    <a:pt x="682110" y="966320"/>
                  </a:lnTo>
                  <a:lnTo>
                    <a:pt x="693220" y="960151"/>
                  </a:lnTo>
                  <a:lnTo>
                    <a:pt x="693650" y="960870"/>
                  </a:lnTo>
                  <a:lnTo>
                    <a:pt x="682756" y="967397"/>
                  </a:lnTo>
                  <a:close/>
                </a:path>
                <a:path w="2127884" h="2143125">
                  <a:moveTo>
                    <a:pt x="690933" y="981044"/>
                  </a:moveTo>
                  <a:lnTo>
                    <a:pt x="684908" y="970988"/>
                  </a:lnTo>
                  <a:lnTo>
                    <a:pt x="695586" y="964102"/>
                  </a:lnTo>
                  <a:lnTo>
                    <a:pt x="702903" y="976312"/>
                  </a:lnTo>
                  <a:lnTo>
                    <a:pt x="690933" y="981044"/>
                  </a:lnTo>
                  <a:close/>
                </a:path>
                <a:path w="2127884" h="2143125">
                  <a:moveTo>
                    <a:pt x="702767" y="1000795"/>
                  </a:moveTo>
                  <a:lnTo>
                    <a:pt x="698033" y="992895"/>
                  </a:lnTo>
                  <a:lnTo>
                    <a:pt x="708928" y="986367"/>
                  </a:lnTo>
                  <a:lnTo>
                    <a:pt x="712585" y="992472"/>
                  </a:lnTo>
                  <a:lnTo>
                    <a:pt x="702767" y="1000795"/>
                  </a:lnTo>
                  <a:close/>
                </a:path>
                <a:path w="2127884" h="2143125">
                  <a:moveTo>
                    <a:pt x="700480" y="1021687"/>
                  </a:moveTo>
                  <a:lnTo>
                    <a:pt x="698333" y="1018092"/>
                  </a:lnTo>
                  <a:lnTo>
                    <a:pt x="708469" y="1010570"/>
                  </a:lnTo>
                  <a:lnTo>
                    <a:pt x="719901" y="1004681"/>
                  </a:lnTo>
                  <a:lnTo>
                    <a:pt x="720332" y="1005400"/>
                  </a:lnTo>
                  <a:lnTo>
                    <a:pt x="710728" y="1014082"/>
                  </a:lnTo>
                  <a:lnTo>
                    <a:pt x="712020" y="1016236"/>
                  </a:lnTo>
                  <a:lnTo>
                    <a:pt x="700480" y="1021687"/>
                  </a:lnTo>
                  <a:close/>
                </a:path>
                <a:path w="2127884" h="2143125">
                  <a:moveTo>
                    <a:pt x="714386" y="1020186"/>
                  </a:moveTo>
                  <a:lnTo>
                    <a:pt x="713741" y="1019109"/>
                  </a:lnTo>
                  <a:lnTo>
                    <a:pt x="723559" y="1010786"/>
                  </a:lnTo>
                  <a:lnTo>
                    <a:pt x="725280" y="1013659"/>
                  </a:lnTo>
                  <a:lnTo>
                    <a:pt x="714386" y="1020186"/>
                  </a:lnTo>
                  <a:close/>
                </a:path>
                <a:path w="2127884" h="2143125">
                  <a:moveTo>
                    <a:pt x="717614" y="1025573"/>
                  </a:moveTo>
                  <a:lnTo>
                    <a:pt x="716108" y="1023059"/>
                  </a:lnTo>
                  <a:lnTo>
                    <a:pt x="726787" y="1016173"/>
                  </a:lnTo>
                  <a:lnTo>
                    <a:pt x="728508" y="1019046"/>
                  </a:lnTo>
                  <a:lnTo>
                    <a:pt x="717614" y="1025573"/>
                  </a:lnTo>
                  <a:close/>
                </a:path>
                <a:path w="2127884" h="2143125">
                  <a:moveTo>
                    <a:pt x="815948" y="1189687"/>
                  </a:moveTo>
                  <a:lnTo>
                    <a:pt x="810999" y="1181428"/>
                  </a:lnTo>
                  <a:lnTo>
                    <a:pt x="822324" y="1175618"/>
                  </a:lnTo>
                  <a:lnTo>
                    <a:pt x="827918" y="1184955"/>
                  </a:lnTo>
                  <a:lnTo>
                    <a:pt x="815948" y="1189687"/>
                  </a:lnTo>
                  <a:close/>
                </a:path>
                <a:path w="2127884" h="2143125">
                  <a:moveTo>
                    <a:pt x="822431" y="1195564"/>
                  </a:moveTo>
                  <a:lnTo>
                    <a:pt x="829424" y="1187469"/>
                  </a:lnTo>
                  <a:lnTo>
                    <a:pt x="831146" y="1190342"/>
                  </a:lnTo>
                  <a:lnTo>
                    <a:pt x="822431" y="1195564"/>
                  </a:lnTo>
                  <a:close/>
                </a:path>
                <a:path w="2127884" h="2143125">
                  <a:moveTo>
                    <a:pt x="829504" y="1212311"/>
                  </a:moveTo>
                  <a:lnTo>
                    <a:pt x="826922" y="1208002"/>
                  </a:lnTo>
                  <a:lnTo>
                    <a:pt x="838246" y="1202192"/>
                  </a:lnTo>
                  <a:lnTo>
                    <a:pt x="839753" y="1204706"/>
                  </a:lnTo>
                  <a:lnTo>
                    <a:pt x="829504" y="1212311"/>
                  </a:lnTo>
                  <a:close/>
                </a:path>
                <a:path w="2127884" h="2143125">
                  <a:moveTo>
                    <a:pt x="837035" y="1224880"/>
                  </a:moveTo>
                  <a:lnTo>
                    <a:pt x="833593" y="1219134"/>
                  </a:lnTo>
                  <a:lnTo>
                    <a:pt x="844917" y="1213325"/>
                  </a:lnTo>
                  <a:lnTo>
                    <a:pt x="848575" y="1219430"/>
                  </a:lnTo>
                  <a:lnTo>
                    <a:pt x="837035" y="1224880"/>
                  </a:lnTo>
                  <a:close/>
                </a:path>
                <a:path w="2127884" h="2143125">
                  <a:moveTo>
                    <a:pt x="847261" y="1221356"/>
                  </a:moveTo>
                  <a:lnTo>
                    <a:pt x="849005" y="1220148"/>
                  </a:lnTo>
                  <a:lnTo>
                    <a:pt x="849220" y="1220507"/>
                  </a:lnTo>
                  <a:lnTo>
                    <a:pt x="847261" y="1221356"/>
                  </a:lnTo>
                  <a:close/>
                </a:path>
                <a:path w="2127884" h="2143125">
                  <a:moveTo>
                    <a:pt x="841124" y="1231703"/>
                  </a:moveTo>
                  <a:lnTo>
                    <a:pt x="838541" y="1227394"/>
                  </a:lnTo>
                  <a:lnTo>
                    <a:pt x="843026" y="1224288"/>
                  </a:lnTo>
                  <a:lnTo>
                    <a:pt x="849220" y="1220507"/>
                  </a:lnTo>
                  <a:lnTo>
                    <a:pt x="851802" y="1224817"/>
                  </a:lnTo>
                  <a:lnTo>
                    <a:pt x="841124" y="1231703"/>
                  </a:lnTo>
                  <a:close/>
                </a:path>
                <a:path w="2127884" h="2143125">
                  <a:moveTo>
                    <a:pt x="851452" y="1248940"/>
                  </a:moveTo>
                  <a:lnTo>
                    <a:pt x="841769" y="1232781"/>
                  </a:lnTo>
                  <a:lnTo>
                    <a:pt x="852878" y="1226612"/>
                  </a:lnTo>
                  <a:lnTo>
                    <a:pt x="862346" y="1242413"/>
                  </a:lnTo>
                  <a:lnTo>
                    <a:pt x="851452" y="1248940"/>
                  </a:lnTo>
                  <a:close/>
                </a:path>
                <a:path w="2127884" h="2143125">
                  <a:moveTo>
                    <a:pt x="855755" y="1256123"/>
                  </a:moveTo>
                  <a:lnTo>
                    <a:pt x="854034" y="1253250"/>
                  </a:lnTo>
                  <a:lnTo>
                    <a:pt x="864928" y="1246722"/>
                  </a:lnTo>
                  <a:lnTo>
                    <a:pt x="857121" y="1255242"/>
                  </a:lnTo>
                  <a:lnTo>
                    <a:pt x="855755" y="1256123"/>
                  </a:lnTo>
                  <a:close/>
                </a:path>
                <a:path w="2127884" h="2143125">
                  <a:moveTo>
                    <a:pt x="857084" y="1255282"/>
                  </a:moveTo>
                  <a:lnTo>
                    <a:pt x="866434" y="1249236"/>
                  </a:lnTo>
                  <a:lnTo>
                    <a:pt x="857084" y="1255282"/>
                  </a:lnTo>
                  <a:close/>
                </a:path>
                <a:path w="2127884" h="2143125">
                  <a:moveTo>
                    <a:pt x="862641" y="1267614"/>
                  </a:moveTo>
                  <a:lnTo>
                    <a:pt x="857046" y="1258277"/>
                  </a:lnTo>
                  <a:lnTo>
                    <a:pt x="867510" y="1251032"/>
                  </a:lnTo>
                  <a:lnTo>
                    <a:pt x="873535" y="1261087"/>
                  </a:lnTo>
                  <a:lnTo>
                    <a:pt x="862641" y="1267614"/>
                  </a:lnTo>
                  <a:close/>
                </a:path>
                <a:path w="2127884" h="2143125">
                  <a:moveTo>
                    <a:pt x="871248" y="1281979"/>
                  </a:moveTo>
                  <a:lnTo>
                    <a:pt x="868451" y="1277310"/>
                  </a:lnTo>
                  <a:lnTo>
                    <a:pt x="878484" y="1269346"/>
                  </a:lnTo>
                  <a:lnTo>
                    <a:pt x="881066" y="1273656"/>
                  </a:lnTo>
                  <a:lnTo>
                    <a:pt x="871248" y="1281979"/>
                  </a:lnTo>
                  <a:close/>
                </a:path>
                <a:path w="2127884" h="2143125">
                  <a:moveTo>
                    <a:pt x="873830" y="1286288"/>
                  </a:moveTo>
                  <a:lnTo>
                    <a:pt x="883648" y="1277965"/>
                  </a:lnTo>
                  <a:lnTo>
                    <a:pt x="884939" y="1280120"/>
                  </a:lnTo>
                  <a:lnTo>
                    <a:pt x="873830" y="1286288"/>
                  </a:lnTo>
                  <a:close/>
                </a:path>
                <a:path w="2127884" h="2143125">
                  <a:moveTo>
                    <a:pt x="882802" y="1290673"/>
                  </a:moveTo>
                  <a:lnTo>
                    <a:pt x="889028" y="1286943"/>
                  </a:lnTo>
                  <a:lnTo>
                    <a:pt x="889888" y="1288379"/>
                  </a:lnTo>
                  <a:lnTo>
                    <a:pt x="882802" y="1290673"/>
                  </a:lnTo>
                  <a:close/>
                </a:path>
                <a:path w="2127884" h="2143125">
                  <a:moveTo>
                    <a:pt x="880715" y="1297780"/>
                  </a:moveTo>
                  <a:lnTo>
                    <a:pt x="878779" y="1294548"/>
                  </a:lnTo>
                  <a:lnTo>
                    <a:pt x="889888" y="1288379"/>
                  </a:lnTo>
                  <a:lnTo>
                    <a:pt x="892040" y="1291970"/>
                  </a:lnTo>
                  <a:lnTo>
                    <a:pt x="880715" y="1297780"/>
                  </a:lnTo>
                  <a:close/>
                </a:path>
                <a:path w="2127884" h="2143125">
                  <a:moveTo>
                    <a:pt x="887601" y="1309271"/>
                  </a:moveTo>
                  <a:lnTo>
                    <a:pt x="886956" y="1308194"/>
                  </a:lnTo>
                  <a:lnTo>
                    <a:pt x="897634" y="1301307"/>
                  </a:lnTo>
                  <a:lnTo>
                    <a:pt x="898065" y="1302025"/>
                  </a:lnTo>
                  <a:lnTo>
                    <a:pt x="887601" y="1309271"/>
                  </a:lnTo>
                  <a:close/>
                </a:path>
                <a:path w="2127884" h="2143125">
                  <a:moveTo>
                    <a:pt x="908043" y="1343387"/>
                  </a:moveTo>
                  <a:lnTo>
                    <a:pt x="906967" y="1341591"/>
                  </a:lnTo>
                  <a:lnTo>
                    <a:pt x="916139" y="1332191"/>
                  </a:lnTo>
                  <a:lnTo>
                    <a:pt x="918937" y="1336859"/>
                  </a:lnTo>
                  <a:lnTo>
                    <a:pt x="908043" y="1343387"/>
                  </a:lnTo>
                  <a:close/>
                </a:path>
                <a:path w="2127884" h="2143125">
                  <a:moveTo>
                    <a:pt x="910625" y="1347696"/>
                  </a:moveTo>
                  <a:lnTo>
                    <a:pt x="910194" y="1346978"/>
                  </a:lnTo>
                  <a:lnTo>
                    <a:pt x="920873" y="1340091"/>
                  </a:lnTo>
                  <a:lnTo>
                    <a:pt x="921304" y="1340810"/>
                  </a:lnTo>
                  <a:lnTo>
                    <a:pt x="910625" y="1347696"/>
                  </a:lnTo>
                  <a:close/>
                </a:path>
                <a:path w="2127884" h="2143125">
                  <a:moveTo>
                    <a:pt x="946774" y="1408027"/>
                  </a:moveTo>
                  <a:lnTo>
                    <a:pt x="944407" y="1404077"/>
                  </a:lnTo>
                  <a:lnTo>
                    <a:pt x="956807" y="1400063"/>
                  </a:lnTo>
                  <a:lnTo>
                    <a:pt x="957668" y="1401500"/>
                  </a:lnTo>
                  <a:lnTo>
                    <a:pt x="946774" y="1408027"/>
                  </a:lnTo>
                  <a:close/>
                </a:path>
                <a:path w="2127884" h="2143125">
                  <a:moveTo>
                    <a:pt x="949786" y="1413055"/>
                  </a:moveTo>
                  <a:lnTo>
                    <a:pt x="948926" y="1411618"/>
                  </a:lnTo>
                  <a:lnTo>
                    <a:pt x="959820" y="1405091"/>
                  </a:lnTo>
                  <a:lnTo>
                    <a:pt x="960680" y="1406527"/>
                  </a:lnTo>
                  <a:lnTo>
                    <a:pt x="949786" y="1413055"/>
                  </a:lnTo>
                  <a:close/>
                </a:path>
                <a:path w="2127884" h="2143125">
                  <a:moveTo>
                    <a:pt x="958178" y="1427060"/>
                  </a:moveTo>
                  <a:lnTo>
                    <a:pt x="957317" y="1425623"/>
                  </a:lnTo>
                  <a:lnTo>
                    <a:pt x="968211" y="1419096"/>
                  </a:lnTo>
                  <a:lnTo>
                    <a:pt x="969072" y="1420532"/>
                  </a:lnTo>
                  <a:lnTo>
                    <a:pt x="958178" y="1427060"/>
                  </a:lnTo>
                  <a:close/>
                </a:path>
                <a:path w="2127884" h="2143125">
                  <a:moveTo>
                    <a:pt x="965494" y="1439270"/>
                  </a:moveTo>
                  <a:lnTo>
                    <a:pt x="965279" y="1438911"/>
                  </a:lnTo>
                  <a:lnTo>
                    <a:pt x="974236" y="1429151"/>
                  </a:lnTo>
                  <a:lnTo>
                    <a:pt x="976388" y="1432742"/>
                  </a:lnTo>
                  <a:lnTo>
                    <a:pt x="965494" y="1439270"/>
                  </a:lnTo>
                  <a:close/>
                </a:path>
                <a:path w="2127884" h="2143125">
                  <a:moveTo>
                    <a:pt x="968937" y="1445015"/>
                  </a:moveTo>
                  <a:lnTo>
                    <a:pt x="968076" y="1443579"/>
                  </a:lnTo>
                  <a:lnTo>
                    <a:pt x="978970" y="1437052"/>
                  </a:lnTo>
                  <a:lnTo>
                    <a:pt x="979831" y="1438488"/>
                  </a:lnTo>
                  <a:lnTo>
                    <a:pt x="968937" y="1445015"/>
                  </a:lnTo>
                  <a:close/>
                </a:path>
                <a:path w="2127884" h="2143125">
                  <a:moveTo>
                    <a:pt x="974316" y="1453993"/>
                  </a:moveTo>
                  <a:lnTo>
                    <a:pt x="972810" y="1451479"/>
                  </a:lnTo>
                  <a:lnTo>
                    <a:pt x="983704" y="1444952"/>
                  </a:lnTo>
                  <a:lnTo>
                    <a:pt x="986931" y="1450338"/>
                  </a:lnTo>
                  <a:lnTo>
                    <a:pt x="974316" y="1453993"/>
                  </a:lnTo>
                  <a:close/>
                </a:path>
                <a:path w="2127884" h="2143125">
                  <a:moveTo>
                    <a:pt x="982708" y="1467998"/>
                  </a:moveTo>
                  <a:lnTo>
                    <a:pt x="980341" y="1464048"/>
                  </a:lnTo>
                  <a:lnTo>
                    <a:pt x="992311" y="1459316"/>
                  </a:lnTo>
                  <a:lnTo>
                    <a:pt x="994247" y="1462548"/>
                  </a:lnTo>
                  <a:lnTo>
                    <a:pt x="982708" y="1467998"/>
                  </a:lnTo>
                  <a:close/>
                </a:path>
                <a:path w="2127884" h="2143125">
                  <a:moveTo>
                    <a:pt x="989163" y="1478772"/>
                  </a:moveTo>
                  <a:lnTo>
                    <a:pt x="983568" y="1469435"/>
                  </a:lnTo>
                  <a:lnTo>
                    <a:pt x="994462" y="1462907"/>
                  </a:lnTo>
                  <a:lnTo>
                    <a:pt x="999842" y="1471885"/>
                  </a:lnTo>
                  <a:lnTo>
                    <a:pt x="989163" y="1478772"/>
                  </a:lnTo>
                  <a:close/>
                </a:path>
                <a:path w="2127884" h="2143125">
                  <a:moveTo>
                    <a:pt x="992175" y="1483800"/>
                  </a:moveTo>
                  <a:lnTo>
                    <a:pt x="1003070" y="1477272"/>
                  </a:lnTo>
                  <a:lnTo>
                    <a:pt x="1003285" y="1477631"/>
                  </a:lnTo>
                  <a:lnTo>
                    <a:pt x="992175" y="1483800"/>
                  </a:lnTo>
                  <a:close/>
                </a:path>
                <a:path w="2127884" h="2143125">
                  <a:moveTo>
                    <a:pt x="986741" y="1524147"/>
                  </a:moveTo>
                  <a:lnTo>
                    <a:pt x="983513" y="1518760"/>
                  </a:lnTo>
                  <a:lnTo>
                    <a:pt x="993579" y="1513597"/>
                  </a:lnTo>
                  <a:lnTo>
                    <a:pt x="1005731" y="1506424"/>
                  </a:lnTo>
                  <a:lnTo>
                    <a:pt x="996264" y="1490623"/>
                  </a:lnTo>
                  <a:lnTo>
                    <a:pt x="1007158" y="1484095"/>
                  </a:lnTo>
                  <a:lnTo>
                    <a:pt x="1017917" y="1502051"/>
                  </a:lnTo>
                  <a:lnTo>
                    <a:pt x="996128" y="1515106"/>
                  </a:lnTo>
                  <a:lnTo>
                    <a:pt x="996774" y="1516183"/>
                  </a:lnTo>
                  <a:lnTo>
                    <a:pt x="986741" y="1524147"/>
                  </a:lnTo>
                  <a:close/>
                </a:path>
                <a:path w="2127884" h="2143125">
                  <a:moveTo>
                    <a:pt x="1012186" y="1517197"/>
                  </a:moveTo>
                  <a:lnTo>
                    <a:pt x="1008529" y="1511092"/>
                  </a:lnTo>
                  <a:lnTo>
                    <a:pt x="1019853" y="1505283"/>
                  </a:lnTo>
                  <a:lnTo>
                    <a:pt x="1023511" y="1511387"/>
                  </a:lnTo>
                  <a:lnTo>
                    <a:pt x="1012186" y="1517197"/>
                  </a:lnTo>
                  <a:close/>
                </a:path>
                <a:path w="2127884" h="2143125">
                  <a:moveTo>
                    <a:pt x="1025742" y="1539821"/>
                  </a:moveTo>
                  <a:lnTo>
                    <a:pt x="1022300" y="1534075"/>
                  </a:lnTo>
                  <a:lnTo>
                    <a:pt x="1033194" y="1527548"/>
                  </a:lnTo>
                  <a:lnTo>
                    <a:pt x="1035130" y="1530779"/>
                  </a:lnTo>
                  <a:lnTo>
                    <a:pt x="1025742" y="1539821"/>
                  </a:lnTo>
                  <a:close/>
                </a:path>
                <a:path w="2127884" h="2143125">
                  <a:moveTo>
                    <a:pt x="1038223" y="1560651"/>
                  </a:moveTo>
                  <a:lnTo>
                    <a:pt x="1026173" y="1540539"/>
                  </a:lnTo>
                  <a:lnTo>
                    <a:pt x="1037282" y="1534371"/>
                  </a:lnTo>
                  <a:lnTo>
                    <a:pt x="1048041" y="1552327"/>
                  </a:lnTo>
                  <a:lnTo>
                    <a:pt x="1038223" y="1560651"/>
                  </a:lnTo>
                  <a:close/>
                </a:path>
                <a:path w="2127884" h="2143125">
                  <a:moveTo>
                    <a:pt x="1051457" y="1562968"/>
                  </a:moveTo>
                  <a:lnTo>
                    <a:pt x="1053635" y="1561663"/>
                  </a:lnTo>
                  <a:lnTo>
                    <a:pt x="1053850" y="1562022"/>
                  </a:lnTo>
                  <a:lnTo>
                    <a:pt x="1051457" y="1562968"/>
                  </a:lnTo>
                  <a:close/>
                </a:path>
                <a:path w="2127884" h="2143125">
                  <a:moveTo>
                    <a:pt x="1046184" y="1573936"/>
                  </a:moveTo>
                  <a:lnTo>
                    <a:pt x="1044463" y="1571064"/>
                  </a:lnTo>
                  <a:lnTo>
                    <a:pt x="1055357" y="1564537"/>
                  </a:lnTo>
                  <a:lnTo>
                    <a:pt x="1057939" y="1568845"/>
                  </a:lnTo>
                  <a:lnTo>
                    <a:pt x="1046184" y="1573936"/>
                  </a:lnTo>
                  <a:close/>
                </a:path>
                <a:path w="2127884" h="2143125">
                  <a:moveTo>
                    <a:pt x="1052208" y="1583990"/>
                  </a:moveTo>
                  <a:lnTo>
                    <a:pt x="1047475" y="1576091"/>
                  </a:lnTo>
                  <a:lnTo>
                    <a:pt x="1058369" y="1569564"/>
                  </a:lnTo>
                  <a:lnTo>
                    <a:pt x="1063102" y="1577462"/>
                  </a:lnTo>
                  <a:lnTo>
                    <a:pt x="1052208" y="1583990"/>
                  </a:lnTo>
                  <a:close/>
                </a:path>
                <a:path w="2127884" h="2143125">
                  <a:moveTo>
                    <a:pt x="1056727" y="1591533"/>
                  </a:moveTo>
                  <a:lnTo>
                    <a:pt x="1055867" y="1590096"/>
                  </a:lnTo>
                  <a:lnTo>
                    <a:pt x="1066761" y="1583569"/>
                  </a:lnTo>
                  <a:lnTo>
                    <a:pt x="1067622" y="1585005"/>
                  </a:lnTo>
                  <a:lnTo>
                    <a:pt x="1056727" y="1591533"/>
                  </a:lnTo>
                  <a:close/>
                </a:path>
                <a:path w="2127884" h="2143125">
                  <a:moveTo>
                    <a:pt x="838326" y="1227035"/>
                  </a:moveTo>
                  <a:lnTo>
                    <a:pt x="837466" y="1225598"/>
                  </a:lnTo>
                  <a:lnTo>
                    <a:pt x="847261" y="1221356"/>
                  </a:lnTo>
                  <a:lnTo>
                    <a:pt x="843774" y="1223771"/>
                  </a:lnTo>
                  <a:lnTo>
                    <a:pt x="838326" y="1227035"/>
                  </a:lnTo>
                  <a:close/>
                </a:path>
                <a:path w="2127884" h="2143125">
                  <a:moveTo>
                    <a:pt x="1042741" y="1568191"/>
                  </a:moveTo>
                  <a:lnTo>
                    <a:pt x="1041880" y="1566754"/>
                  </a:lnTo>
                  <a:lnTo>
                    <a:pt x="1051457" y="1562968"/>
                  </a:lnTo>
                  <a:lnTo>
                    <a:pt x="1042741" y="1568191"/>
                  </a:lnTo>
                  <a:close/>
                </a:path>
                <a:path w="2127884" h="2143125">
                  <a:moveTo>
                    <a:pt x="838541" y="1227394"/>
                  </a:moveTo>
                  <a:lnTo>
                    <a:pt x="838326" y="1227035"/>
                  </a:lnTo>
                  <a:lnTo>
                    <a:pt x="843774" y="1223771"/>
                  </a:lnTo>
                  <a:lnTo>
                    <a:pt x="838541" y="1227394"/>
                  </a:lnTo>
                  <a:close/>
                </a:path>
                <a:path w="2127884" h="2143125">
                  <a:moveTo>
                    <a:pt x="878133" y="1293470"/>
                  </a:moveTo>
                  <a:lnTo>
                    <a:pt x="877488" y="1292393"/>
                  </a:lnTo>
                  <a:lnTo>
                    <a:pt x="882802" y="1290673"/>
                  </a:lnTo>
                  <a:lnTo>
                    <a:pt x="878133" y="1293470"/>
                  </a:lnTo>
                  <a:close/>
                </a:path>
                <a:path w="2127884" h="2143125">
                  <a:moveTo>
                    <a:pt x="820682" y="1197588"/>
                  </a:moveTo>
                  <a:lnTo>
                    <a:pt x="820252" y="1196869"/>
                  </a:lnTo>
                  <a:lnTo>
                    <a:pt x="822431" y="1195564"/>
                  </a:lnTo>
                  <a:lnTo>
                    <a:pt x="820682" y="1197588"/>
                  </a:lnTo>
                  <a:close/>
                </a:path>
                <a:path w="2127884" h="2143125">
                  <a:moveTo>
                    <a:pt x="855971" y="1256482"/>
                  </a:moveTo>
                  <a:lnTo>
                    <a:pt x="855755" y="1256123"/>
                  </a:lnTo>
                  <a:lnTo>
                    <a:pt x="857084" y="1255282"/>
                  </a:lnTo>
                  <a:lnTo>
                    <a:pt x="855971" y="1256482"/>
                  </a:lnTo>
                  <a:close/>
                </a:path>
                <a:path w="2127884" h="2143125">
                  <a:moveTo>
                    <a:pt x="595905" y="847158"/>
                  </a:moveTo>
                  <a:lnTo>
                    <a:pt x="590311" y="837821"/>
                  </a:lnTo>
                  <a:lnTo>
                    <a:pt x="601205" y="831294"/>
                  </a:lnTo>
                  <a:lnTo>
                    <a:pt x="606799" y="840631"/>
                  </a:lnTo>
                  <a:lnTo>
                    <a:pt x="595905" y="847158"/>
                  </a:lnTo>
                  <a:close/>
                </a:path>
                <a:path w="2127884" h="2143125">
                  <a:moveTo>
                    <a:pt x="601070" y="855777"/>
                  </a:moveTo>
                  <a:lnTo>
                    <a:pt x="599778" y="853622"/>
                  </a:lnTo>
                  <a:lnTo>
                    <a:pt x="610673" y="847095"/>
                  </a:lnTo>
                  <a:lnTo>
                    <a:pt x="612394" y="849968"/>
                  </a:lnTo>
                  <a:lnTo>
                    <a:pt x="601070" y="855777"/>
                  </a:lnTo>
                  <a:close/>
                </a:path>
                <a:path w="2127884" h="2143125">
                  <a:moveTo>
                    <a:pt x="605158" y="862600"/>
                  </a:moveTo>
                  <a:lnTo>
                    <a:pt x="604728" y="861882"/>
                  </a:lnTo>
                  <a:lnTo>
                    <a:pt x="615837" y="855713"/>
                  </a:lnTo>
                  <a:lnTo>
                    <a:pt x="616052" y="856073"/>
                  </a:lnTo>
                  <a:lnTo>
                    <a:pt x="605158" y="862600"/>
                  </a:lnTo>
                  <a:close/>
                </a:path>
                <a:path w="2127884" h="2143125">
                  <a:moveTo>
                    <a:pt x="610322" y="871219"/>
                  </a:moveTo>
                  <a:lnTo>
                    <a:pt x="610107" y="870860"/>
                  </a:lnTo>
                  <a:lnTo>
                    <a:pt x="620571" y="863614"/>
                  </a:lnTo>
                  <a:lnTo>
                    <a:pt x="622507" y="866846"/>
                  </a:lnTo>
                  <a:lnTo>
                    <a:pt x="610322" y="871219"/>
                  </a:lnTo>
                  <a:close/>
                </a:path>
                <a:path w="2127884" h="2143125">
                  <a:moveTo>
                    <a:pt x="614410" y="878042"/>
                  </a:moveTo>
                  <a:lnTo>
                    <a:pt x="613550" y="876605"/>
                  </a:lnTo>
                  <a:lnTo>
                    <a:pt x="624874" y="870796"/>
                  </a:lnTo>
                  <a:lnTo>
                    <a:pt x="625304" y="871514"/>
                  </a:lnTo>
                  <a:lnTo>
                    <a:pt x="614410" y="878042"/>
                  </a:lnTo>
                  <a:close/>
                </a:path>
                <a:path w="2127884" h="2143125">
                  <a:moveTo>
                    <a:pt x="606744" y="889956"/>
                  </a:moveTo>
                  <a:lnTo>
                    <a:pt x="603947" y="885288"/>
                  </a:lnTo>
                  <a:lnTo>
                    <a:pt x="614841" y="878760"/>
                  </a:lnTo>
                  <a:lnTo>
                    <a:pt x="614626" y="878401"/>
                  </a:lnTo>
                  <a:lnTo>
                    <a:pt x="625520" y="871873"/>
                  </a:lnTo>
                  <a:lnTo>
                    <a:pt x="628532" y="876901"/>
                  </a:lnTo>
                  <a:lnTo>
                    <a:pt x="606744" y="889956"/>
                  </a:lnTo>
                  <a:close/>
                </a:path>
                <a:path w="2127884" h="2143125">
                  <a:moveTo>
                    <a:pt x="618743" y="887087"/>
                  </a:moveTo>
                  <a:lnTo>
                    <a:pt x="630465" y="880127"/>
                  </a:lnTo>
                  <a:lnTo>
                    <a:pt x="618743" y="887087"/>
                  </a:lnTo>
                  <a:close/>
                </a:path>
                <a:path w="2127884" h="2143125">
                  <a:moveTo>
                    <a:pt x="664976" y="962433"/>
                  </a:moveTo>
                  <a:lnTo>
                    <a:pt x="657445" y="949864"/>
                  </a:lnTo>
                  <a:lnTo>
                    <a:pt x="668339" y="943337"/>
                  </a:lnTo>
                  <a:lnTo>
                    <a:pt x="675655" y="955546"/>
                  </a:lnTo>
                  <a:lnTo>
                    <a:pt x="664976" y="962433"/>
                  </a:lnTo>
                  <a:close/>
                </a:path>
                <a:path w="2127884" h="2143125">
                  <a:moveTo>
                    <a:pt x="671001" y="972488"/>
                  </a:moveTo>
                  <a:lnTo>
                    <a:pt x="665622" y="963510"/>
                  </a:lnTo>
                  <a:lnTo>
                    <a:pt x="676946" y="957701"/>
                  </a:lnTo>
                  <a:lnTo>
                    <a:pt x="681034" y="964524"/>
                  </a:lnTo>
                  <a:lnTo>
                    <a:pt x="671001" y="972488"/>
                  </a:lnTo>
                  <a:close/>
                </a:path>
                <a:path w="2127884" h="2143125">
                  <a:moveTo>
                    <a:pt x="682865" y="967838"/>
                  </a:moveTo>
                  <a:close/>
                </a:path>
                <a:path w="2127884" h="2143125">
                  <a:moveTo>
                    <a:pt x="682836" y="992240"/>
                  </a:moveTo>
                  <a:lnTo>
                    <a:pt x="672828" y="975526"/>
                  </a:lnTo>
                  <a:lnTo>
                    <a:pt x="674194" y="974479"/>
                  </a:lnTo>
                  <a:lnTo>
                    <a:pt x="683616" y="968834"/>
                  </a:lnTo>
                  <a:lnTo>
                    <a:pt x="693730" y="985712"/>
                  </a:lnTo>
                  <a:lnTo>
                    <a:pt x="682836" y="992240"/>
                  </a:lnTo>
                  <a:close/>
                </a:path>
                <a:path w="2127884" h="2143125">
                  <a:moveTo>
                    <a:pt x="689937" y="1004090"/>
                  </a:moveTo>
                  <a:lnTo>
                    <a:pt x="698894" y="994331"/>
                  </a:lnTo>
                  <a:lnTo>
                    <a:pt x="699970" y="996126"/>
                  </a:lnTo>
                  <a:lnTo>
                    <a:pt x="689937" y="1004090"/>
                  </a:lnTo>
                  <a:close/>
                </a:path>
                <a:path w="2127884" h="2143125">
                  <a:moveTo>
                    <a:pt x="693164" y="1009477"/>
                  </a:moveTo>
                  <a:lnTo>
                    <a:pt x="691012" y="1005886"/>
                  </a:lnTo>
                  <a:lnTo>
                    <a:pt x="701476" y="998640"/>
                  </a:lnTo>
                  <a:lnTo>
                    <a:pt x="703843" y="1002591"/>
                  </a:lnTo>
                  <a:lnTo>
                    <a:pt x="693164" y="1009477"/>
                  </a:lnTo>
                  <a:close/>
                </a:path>
                <a:path w="2127884" h="2143125">
                  <a:moveTo>
                    <a:pt x="708011" y="1034255"/>
                  </a:moveTo>
                  <a:lnTo>
                    <a:pt x="703062" y="1025996"/>
                  </a:lnTo>
                  <a:lnTo>
                    <a:pt x="714171" y="1019827"/>
                  </a:lnTo>
                  <a:lnTo>
                    <a:pt x="718905" y="1027728"/>
                  </a:lnTo>
                  <a:lnTo>
                    <a:pt x="708011" y="1034255"/>
                  </a:lnTo>
                  <a:close/>
                </a:path>
                <a:path w="2127884" h="2143125">
                  <a:moveTo>
                    <a:pt x="730389" y="1071603"/>
                  </a:moveTo>
                  <a:lnTo>
                    <a:pt x="741068" y="1064716"/>
                  </a:lnTo>
                  <a:lnTo>
                    <a:pt x="741498" y="1065435"/>
                  </a:lnTo>
                  <a:lnTo>
                    <a:pt x="730389" y="1071603"/>
                  </a:lnTo>
                  <a:close/>
                </a:path>
                <a:path w="2127884" h="2143125">
                  <a:moveTo>
                    <a:pt x="768690" y="1135525"/>
                  </a:moveTo>
                  <a:lnTo>
                    <a:pt x="765247" y="1129779"/>
                  </a:lnTo>
                  <a:lnTo>
                    <a:pt x="776141" y="1123251"/>
                  </a:lnTo>
                  <a:lnTo>
                    <a:pt x="779584" y="1128997"/>
                  </a:lnTo>
                  <a:lnTo>
                    <a:pt x="768690" y="1135525"/>
                  </a:lnTo>
                  <a:close/>
                </a:path>
                <a:path w="2127884" h="2143125">
                  <a:moveTo>
                    <a:pt x="803763" y="1194060"/>
                  </a:moveTo>
                  <a:lnTo>
                    <a:pt x="802907" y="1192620"/>
                  </a:lnTo>
                  <a:lnTo>
                    <a:pt x="812936" y="1184660"/>
                  </a:lnTo>
                  <a:lnTo>
                    <a:pt x="814872" y="1187892"/>
                  </a:lnTo>
                  <a:lnTo>
                    <a:pt x="803763" y="1194060"/>
                  </a:lnTo>
                  <a:close/>
                </a:path>
                <a:path w="2127884" h="2143125">
                  <a:moveTo>
                    <a:pt x="811079" y="1206270"/>
                  </a:moveTo>
                  <a:lnTo>
                    <a:pt x="810868" y="1205907"/>
                  </a:lnTo>
                  <a:lnTo>
                    <a:pt x="820037" y="1196510"/>
                  </a:lnTo>
                  <a:lnTo>
                    <a:pt x="822619" y="1200820"/>
                  </a:lnTo>
                  <a:lnTo>
                    <a:pt x="811079" y="1206270"/>
                  </a:lnTo>
                  <a:close/>
                </a:path>
                <a:path w="2127884" h="2143125">
                  <a:moveTo>
                    <a:pt x="818825" y="1219198"/>
                  </a:moveTo>
                  <a:lnTo>
                    <a:pt x="829289" y="1211952"/>
                  </a:lnTo>
                  <a:lnTo>
                    <a:pt x="829934" y="1213029"/>
                  </a:lnTo>
                  <a:lnTo>
                    <a:pt x="818825" y="1219198"/>
                  </a:lnTo>
                  <a:close/>
                </a:path>
                <a:path w="2127884" h="2143125">
                  <a:moveTo>
                    <a:pt x="819901" y="1220993"/>
                  </a:moveTo>
                  <a:lnTo>
                    <a:pt x="819040" y="1219557"/>
                  </a:lnTo>
                  <a:lnTo>
                    <a:pt x="829934" y="1213029"/>
                  </a:lnTo>
                  <a:lnTo>
                    <a:pt x="830795" y="1214466"/>
                  </a:lnTo>
                  <a:lnTo>
                    <a:pt x="819901" y="1220993"/>
                  </a:lnTo>
                  <a:close/>
                </a:path>
                <a:path w="2127884" h="2143125">
                  <a:moveTo>
                    <a:pt x="821838" y="1224225"/>
                  </a:moveTo>
                  <a:lnTo>
                    <a:pt x="821192" y="1223148"/>
                  </a:lnTo>
                  <a:lnTo>
                    <a:pt x="832301" y="1216980"/>
                  </a:lnTo>
                  <a:lnTo>
                    <a:pt x="832517" y="1217339"/>
                  </a:lnTo>
                  <a:lnTo>
                    <a:pt x="821838" y="1224225"/>
                  </a:lnTo>
                  <a:close/>
                </a:path>
                <a:path w="2127884" h="2143125">
                  <a:moveTo>
                    <a:pt x="824850" y="1229253"/>
                  </a:moveTo>
                  <a:lnTo>
                    <a:pt x="823989" y="1227817"/>
                  </a:lnTo>
                  <a:lnTo>
                    <a:pt x="834884" y="1221289"/>
                  </a:lnTo>
                  <a:lnTo>
                    <a:pt x="835744" y="1222726"/>
                  </a:lnTo>
                  <a:lnTo>
                    <a:pt x="824850" y="1229253"/>
                  </a:lnTo>
                  <a:close/>
                </a:path>
                <a:path w="2127884" h="2143125">
                  <a:moveTo>
                    <a:pt x="832812" y="1242540"/>
                  </a:moveTo>
                  <a:lnTo>
                    <a:pt x="827006" y="1232840"/>
                  </a:lnTo>
                  <a:lnTo>
                    <a:pt x="836175" y="1223444"/>
                  </a:lnTo>
                  <a:lnTo>
                    <a:pt x="841554" y="1232422"/>
                  </a:lnTo>
                  <a:lnTo>
                    <a:pt x="839404" y="1236951"/>
                  </a:lnTo>
                  <a:lnTo>
                    <a:pt x="832812" y="1242540"/>
                  </a:lnTo>
                  <a:close/>
                </a:path>
                <a:path w="2127884" h="2143125">
                  <a:moveTo>
                    <a:pt x="839404" y="1236951"/>
                  </a:moveTo>
                  <a:lnTo>
                    <a:pt x="841554" y="1232422"/>
                  </a:lnTo>
                  <a:lnTo>
                    <a:pt x="842630" y="1234217"/>
                  </a:lnTo>
                  <a:lnTo>
                    <a:pt x="839404" y="1236951"/>
                  </a:lnTo>
                  <a:close/>
                </a:path>
                <a:path w="2127884" h="2143125">
                  <a:moveTo>
                    <a:pt x="836928" y="1242169"/>
                  </a:moveTo>
                  <a:lnTo>
                    <a:pt x="839404" y="1236951"/>
                  </a:lnTo>
                  <a:lnTo>
                    <a:pt x="842630" y="1234217"/>
                  </a:lnTo>
                  <a:lnTo>
                    <a:pt x="844781" y="1237808"/>
                  </a:lnTo>
                  <a:lnTo>
                    <a:pt x="836928" y="1242169"/>
                  </a:lnTo>
                  <a:close/>
                </a:path>
                <a:path w="2127884" h="2143125">
                  <a:moveTo>
                    <a:pt x="836212" y="1248216"/>
                  </a:moveTo>
                  <a:lnTo>
                    <a:pt x="835013" y="1246204"/>
                  </a:lnTo>
                  <a:lnTo>
                    <a:pt x="836928" y="1242169"/>
                  </a:lnTo>
                  <a:lnTo>
                    <a:pt x="844781" y="1237808"/>
                  </a:lnTo>
                  <a:lnTo>
                    <a:pt x="844913" y="1238027"/>
                  </a:lnTo>
                  <a:lnTo>
                    <a:pt x="836212" y="1248216"/>
                  </a:lnTo>
                  <a:close/>
                </a:path>
                <a:path w="2127884" h="2143125">
                  <a:moveTo>
                    <a:pt x="830082" y="1255395"/>
                  </a:moveTo>
                  <a:lnTo>
                    <a:pt x="844913" y="1238027"/>
                  </a:lnTo>
                  <a:lnTo>
                    <a:pt x="847364" y="1242117"/>
                  </a:lnTo>
                  <a:lnTo>
                    <a:pt x="836685" y="1249004"/>
                  </a:lnTo>
                  <a:lnTo>
                    <a:pt x="837223" y="1249902"/>
                  </a:lnTo>
                  <a:lnTo>
                    <a:pt x="830082" y="1255395"/>
                  </a:lnTo>
                  <a:close/>
                </a:path>
                <a:path w="2127884" h="2143125">
                  <a:moveTo>
                    <a:pt x="841634" y="1257264"/>
                  </a:moveTo>
                  <a:lnTo>
                    <a:pt x="837545" y="1250441"/>
                  </a:lnTo>
                  <a:lnTo>
                    <a:pt x="848870" y="1244631"/>
                  </a:lnTo>
                  <a:lnTo>
                    <a:pt x="853173" y="1251813"/>
                  </a:lnTo>
                  <a:lnTo>
                    <a:pt x="841634" y="1257264"/>
                  </a:lnTo>
                  <a:close/>
                </a:path>
                <a:path w="2127884" h="2143125">
                  <a:moveTo>
                    <a:pt x="843140" y="1259777"/>
                  </a:moveTo>
                  <a:lnTo>
                    <a:pt x="842279" y="1258341"/>
                  </a:lnTo>
                  <a:lnTo>
                    <a:pt x="853173" y="1251813"/>
                  </a:lnTo>
                  <a:lnTo>
                    <a:pt x="853604" y="1252532"/>
                  </a:lnTo>
                  <a:lnTo>
                    <a:pt x="843140" y="1259777"/>
                  </a:lnTo>
                  <a:close/>
                </a:path>
                <a:path w="2127884" h="2143125">
                  <a:moveTo>
                    <a:pt x="846152" y="1264805"/>
                  </a:moveTo>
                  <a:lnTo>
                    <a:pt x="844216" y="1261573"/>
                  </a:lnTo>
                  <a:lnTo>
                    <a:pt x="855110" y="1255045"/>
                  </a:lnTo>
                  <a:lnTo>
                    <a:pt x="856616" y="1257559"/>
                  </a:lnTo>
                  <a:lnTo>
                    <a:pt x="846152" y="1264805"/>
                  </a:lnTo>
                  <a:close/>
                </a:path>
                <a:path w="2127884" h="2143125">
                  <a:moveTo>
                    <a:pt x="857556" y="1283838"/>
                  </a:moveTo>
                  <a:lnTo>
                    <a:pt x="847443" y="1266960"/>
                  </a:lnTo>
                  <a:lnTo>
                    <a:pt x="859198" y="1261869"/>
                  </a:lnTo>
                  <a:lnTo>
                    <a:pt x="868451" y="1277310"/>
                  </a:lnTo>
                  <a:lnTo>
                    <a:pt x="857556" y="1283838"/>
                  </a:lnTo>
                  <a:close/>
                </a:path>
                <a:path w="2127884" h="2143125">
                  <a:moveTo>
                    <a:pt x="860569" y="1288866"/>
                  </a:moveTo>
                  <a:lnTo>
                    <a:pt x="859278" y="1286711"/>
                  </a:lnTo>
                  <a:lnTo>
                    <a:pt x="869957" y="1279824"/>
                  </a:lnTo>
                  <a:lnTo>
                    <a:pt x="871893" y="1283056"/>
                  </a:lnTo>
                  <a:lnTo>
                    <a:pt x="860569" y="1288866"/>
                  </a:lnTo>
                  <a:close/>
                </a:path>
                <a:path w="2127884" h="2143125">
                  <a:moveTo>
                    <a:pt x="867885" y="1301075"/>
                  </a:moveTo>
                  <a:lnTo>
                    <a:pt x="865088" y="1296407"/>
                  </a:lnTo>
                  <a:lnTo>
                    <a:pt x="876412" y="1290597"/>
                  </a:lnTo>
                  <a:lnTo>
                    <a:pt x="879209" y="1295266"/>
                  </a:lnTo>
                  <a:lnTo>
                    <a:pt x="867885" y="1301075"/>
                  </a:lnTo>
                  <a:close/>
                </a:path>
                <a:path w="2127884" h="2143125">
                  <a:moveTo>
                    <a:pt x="871112" y="1306462"/>
                  </a:moveTo>
                  <a:lnTo>
                    <a:pt x="868100" y="1301434"/>
                  </a:lnTo>
                  <a:lnTo>
                    <a:pt x="879424" y="1295625"/>
                  </a:lnTo>
                  <a:lnTo>
                    <a:pt x="882222" y="1300293"/>
                  </a:lnTo>
                  <a:lnTo>
                    <a:pt x="871112" y="1306462"/>
                  </a:lnTo>
                  <a:close/>
                </a:path>
                <a:path w="2127884" h="2143125">
                  <a:moveTo>
                    <a:pt x="879289" y="1320108"/>
                  </a:moveTo>
                  <a:lnTo>
                    <a:pt x="877568" y="1317235"/>
                  </a:lnTo>
                  <a:lnTo>
                    <a:pt x="888892" y="1311426"/>
                  </a:lnTo>
                  <a:lnTo>
                    <a:pt x="890183" y="1313581"/>
                  </a:lnTo>
                  <a:lnTo>
                    <a:pt x="879289" y="1320108"/>
                  </a:lnTo>
                  <a:close/>
                </a:path>
                <a:path w="2127884" h="2143125">
                  <a:moveTo>
                    <a:pt x="899085" y="1353146"/>
                  </a:moveTo>
                  <a:lnTo>
                    <a:pt x="892845" y="1342732"/>
                  </a:lnTo>
                  <a:lnTo>
                    <a:pt x="903524" y="1335845"/>
                  </a:lnTo>
                  <a:lnTo>
                    <a:pt x="910409" y="1347337"/>
                  </a:lnTo>
                  <a:lnTo>
                    <a:pt x="899085" y="1353146"/>
                  </a:lnTo>
                  <a:close/>
                </a:path>
                <a:path w="2127884" h="2143125">
                  <a:moveTo>
                    <a:pt x="901237" y="1356738"/>
                  </a:moveTo>
                  <a:lnTo>
                    <a:pt x="912131" y="1350210"/>
                  </a:lnTo>
                  <a:lnTo>
                    <a:pt x="912346" y="1350569"/>
                  </a:lnTo>
                  <a:lnTo>
                    <a:pt x="901237" y="1356738"/>
                  </a:lnTo>
                  <a:close/>
                </a:path>
                <a:path w="2127884" h="2143125">
                  <a:moveTo>
                    <a:pt x="924906" y="1396240"/>
                  </a:moveTo>
                  <a:lnTo>
                    <a:pt x="924045" y="1394803"/>
                  </a:lnTo>
                  <a:lnTo>
                    <a:pt x="934939" y="1388276"/>
                  </a:lnTo>
                  <a:lnTo>
                    <a:pt x="935800" y="1389712"/>
                  </a:lnTo>
                  <a:lnTo>
                    <a:pt x="924906" y="1396240"/>
                  </a:lnTo>
                  <a:close/>
                </a:path>
                <a:path w="2127884" h="2143125">
                  <a:moveTo>
                    <a:pt x="928349" y="1401986"/>
                  </a:moveTo>
                  <a:lnTo>
                    <a:pt x="938812" y="1394740"/>
                  </a:lnTo>
                  <a:lnTo>
                    <a:pt x="939458" y="1395817"/>
                  </a:lnTo>
                  <a:lnTo>
                    <a:pt x="928349" y="1401986"/>
                  </a:lnTo>
                  <a:close/>
                </a:path>
                <a:path w="2127884" h="2143125">
                  <a:moveTo>
                    <a:pt x="930070" y="1404858"/>
                  </a:moveTo>
                  <a:lnTo>
                    <a:pt x="940964" y="1398331"/>
                  </a:lnTo>
                  <a:lnTo>
                    <a:pt x="941179" y="1398690"/>
                  </a:lnTo>
                  <a:lnTo>
                    <a:pt x="930070" y="1404858"/>
                  </a:lnTo>
                  <a:close/>
                </a:path>
                <a:path w="2127884" h="2143125">
                  <a:moveTo>
                    <a:pt x="937601" y="1417428"/>
                  </a:moveTo>
                  <a:lnTo>
                    <a:pt x="935665" y="1414195"/>
                  </a:lnTo>
                  <a:lnTo>
                    <a:pt x="946774" y="1408027"/>
                  </a:lnTo>
                  <a:lnTo>
                    <a:pt x="948926" y="1411618"/>
                  </a:lnTo>
                  <a:lnTo>
                    <a:pt x="937601" y="1417428"/>
                  </a:lnTo>
                  <a:close/>
                </a:path>
                <a:path w="2127884" h="2143125">
                  <a:moveTo>
                    <a:pt x="940829" y="1422814"/>
                  </a:moveTo>
                  <a:lnTo>
                    <a:pt x="939968" y="1421378"/>
                  </a:lnTo>
                  <a:lnTo>
                    <a:pt x="950862" y="1414850"/>
                  </a:lnTo>
                  <a:lnTo>
                    <a:pt x="951723" y="1416287"/>
                  </a:lnTo>
                  <a:lnTo>
                    <a:pt x="940829" y="1422814"/>
                  </a:lnTo>
                  <a:close/>
                </a:path>
                <a:path w="2127884" h="2143125">
                  <a:moveTo>
                    <a:pt x="949220" y="1436819"/>
                  </a:moveTo>
                  <a:lnTo>
                    <a:pt x="948360" y="1435383"/>
                  </a:lnTo>
                  <a:lnTo>
                    <a:pt x="959254" y="1428855"/>
                  </a:lnTo>
                  <a:lnTo>
                    <a:pt x="959899" y="1429933"/>
                  </a:lnTo>
                  <a:lnTo>
                    <a:pt x="949220" y="1436819"/>
                  </a:lnTo>
                  <a:close/>
                </a:path>
                <a:path w="2127884" h="2143125">
                  <a:moveTo>
                    <a:pt x="955245" y="1446875"/>
                  </a:moveTo>
                  <a:lnTo>
                    <a:pt x="953524" y="1444002"/>
                  </a:lnTo>
                  <a:lnTo>
                    <a:pt x="964203" y="1437115"/>
                  </a:lnTo>
                  <a:lnTo>
                    <a:pt x="965279" y="1438911"/>
                  </a:lnTo>
                  <a:lnTo>
                    <a:pt x="955245" y="1446875"/>
                  </a:lnTo>
                  <a:close/>
                </a:path>
                <a:path w="2127884" h="2143125">
                  <a:moveTo>
                    <a:pt x="958903" y="1452979"/>
                  </a:moveTo>
                  <a:lnTo>
                    <a:pt x="956106" y="1448311"/>
                  </a:lnTo>
                  <a:lnTo>
                    <a:pt x="966570" y="1441066"/>
                  </a:lnTo>
                  <a:lnTo>
                    <a:pt x="969797" y="1446452"/>
                  </a:lnTo>
                  <a:lnTo>
                    <a:pt x="958903" y="1452979"/>
                  </a:lnTo>
                  <a:close/>
                </a:path>
                <a:path w="2127884" h="2143125">
                  <a:moveTo>
                    <a:pt x="963207" y="1460161"/>
                  </a:moveTo>
                  <a:lnTo>
                    <a:pt x="958903" y="1452979"/>
                  </a:lnTo>
                  <a:lnTo>
                    <a:pt x="970228" y="1447170"/>
                  </a:lnTo>
                  <a:lnTo>
                    <a:pt x="974316" y="1453993"/>
                  </a:lnTo>
                  <a:lnTo>
                    <a:pt x="963207" y="1460161"/>
                  </a:lnTo>
                  <a:close/>
                </a:path>
                <a:path w="2127884" h="2143125">
                  <a:moveTo>
                    <a:pt x="964713" y="1462675"/>
                  </a:moveTo>
                  <a:lnTo>
                    <a:pt x="964067" y="1461598"/>
                  </a:lnTo>
                  <a:lnTo>
                    <a:pt x="974961" y="1455070"/>
                  </a:lnTo>
                  <a:lnTo>
                    <a:pt x="975822" y="1456507"/>
                  </a:lnTo>
                  <a:lnTo>
                    <a:pt x="964713" y="1462675"/>
                  </a:lnTo>
                  <a:close/>
                </a:path>
                <a:path w="2127884" h="2143125">
                  <a:moveTo>
                    <a:pt x="978269" y="1485300"/>
                  </a:moveTo>
                  <a:lnTo>
                    <a:pt x="969877" y="1471294"/>
                  </a:lnTo>
                  <a:lnTo>
                    <a:pt x="981632" y="1466203"/>
                  </a:lnTo>
                  <a:lnTo>
                    <a:pt x="988948" y="1478413"/>
                  </a:lnTo>
                  <a:lnTo>
                    <a:pt x="978269" y="1485300"/>
                  </a:lnTo>
                  <a:close/>
                </a:path>
                <a:path w="2127884" h="2143125">
                  <a:moveTo>
                    <a:pt x="990319" y="1505410"/>
                  </a:moveTo>
                  <a:lnTo>
                    <a:pt x="984509" y="1495714"/>
                  </a:lnTo>
                  <a:lnTo>
                    <a:pt x="995618" y="1489545"/>
                  </a:lnTo>
                  <a:lnTo>
                    <a:pt x="1000137" y="1497087"/>
                  </a:lnTo>
                  <a:lnTo>
                    <a:pt x="990319" y="1505410"/>
                  </a:lnTo>
                  <a:close/>
                </a:path>
                <a:path w="2127884" h="2143125">
                  <a:moveTo>
                    <a:pt x="971973" y="1524211"/>
                  </a:moveTo>
                  <a:lnTo>
                    <a:pt x="968745" y="1518824"/>
                  </a:lnTo>
                  <a:lnTo>
                    <a:pt x="980069" y="1513015"/>
                  </a:lnTo>
                  <a:lnTo>
                    <a:pt x="1001858" y="1499959"/>
                  </a:lnTo>
                  <a:lnTo>
                    <a:pt x="1003795" y="1503192"/>
                  </a:lnTo>
                  <a:lnTo>
                    <a:pt x="992901" y="1509719"/>
                  </a:lnTo>
                  <a:lnTo>
                    <a:pt x="993761" y="1511156"/>
                  </a:lnTo>
                  <a:lnTo>
                    <a:pt x="983298" y="1518401"/>
                  </a:lnTo>
                  <a:lnTo>
                    <a:pt x="982867" y="1517683"/>
                  </a:lnTo>
                  <a:lnTo>
                    <a:pt x="971973" y="1524211"/>
                  </a:lnTo>
                  <a:close/>
                </a:path>
                <a:path w="2127884" h="2143125">
                  <a:moveTo>
                    <a:pt x="993195" y="1534920"/>
                  </a:moveTo>
                  <a:lnTo>
                    <a:pt x="988892" y="1527738"/>
                  </a:lnTo>
                  <a:lnTo>
                    <a:pt x="998280" y="1518697"/>
                  </a:lnTo>
                  <a:lnTo>
                    <a:pt x="998926" y="1519774"/>
                  </a:lnTo>
                  <a:lnTo>
                    <a:pt x="1009820" y="1513247"/>
                  </a:lnTo>
                  <a:lnTo>
                    <a:pt x="1013262" y="1518992"/>
                  </a:lnTo>
                  <a:lnTo>
                    <a:pt x="1002368" y="1525520"/>
                  </a:lnTo>
                  <a:lnTo>
                    <a:pt x="993195" y="1534920"/>
                  </a:lnTo>
                  <a:close/>
                </a:path>
                <a:path w="2127884" h="2143125">
                  <a:moveTo>
                    <a:pt x="1027544" y="1567537"/>
                  </a:moveTo>
                  <a:lnTo>
                    <a:pt x="1011836" y="1541321"/>
                  </a:lnTo>
                  <a:lnTo>
                    <a:pt x="1024021" y="1536948"/>
                  </a:lnTo>
                  <a:lnTo>
                    <a:pt x="1038438" y="1561010"/>
                  </a:lnTo>
                  <a:lnTo>
                    <a:pt x="1027544" y="1567537"/>
                  </a:lnTo>
                  <a:close/>
                </a:path>
                <a:path w="2127884" h="2143125">
                  <a:moveTo>
                    <a:pt x="1029051" y="1570051"/>
                  </a:moveTo>
                  <a:lnTo>
                    <a:pt x="1028840" y="1569688"/>
                  </a:lnTo>
                  <a:lnTo>
                    <a:pt x="1039084" y="1562087"/>
                  </a:lnTo>
                  <a:lnTo>
                    <a:pt x="1029051" y="1570051"/>
                  </a:lnTo>
                  <a:close/>
                </a:path>
                <a:path w="2127884" h="2143125">
                  <a:moveTo>
                    <a:pt x="1021814" y="1582682"/>
                  </a:moveTo>
                  <a:lnTo>
                    <a:pt x="1020953" y="1581246"/>
                  </a:lnTo>
                  <a:lnTo>
                    <a:pt x="1032062" y="1575077"/>
                  </a:lnTo>
                  <a:lnTo>
                    <a:pt x="1030776" y="1572919"/>
                  </a:lnTo>
                  <a:lnTo>
                    <a:pt x="1041020" y="1565318"/>
                  </a:lnTo>
                  <a:lnTo>
                    <a:pt x="1043387" y="1569268"/>
                  </a:lnTo>
                  <a:lnTo>
                    <a:pt x="1035838" y="1574136"/>
                  </a:lnTo>
                  <a:lnTo>
                    <a:pt x="1021814" y="1582682"/>
                  </a:lnTo>
                  <a:close/>
                </a:path>
                <a:path w="2127884" h="2143125">
                  <a:moveTo>
                    <a:pt x="1036581" y="1582619"/>
                  </a:moveTo>
                  <a:lnTo>
                    <a:pt x="1034429" y="1579028"/>
                  </a:lnTo>
                  <a:lnTo>
                    <a:pt x="1045324" y="1572500"/>
                  </a:lnTo>
                  <a:lnTo>
                    <a:pt x="1047475" y="1576091"/>
                  </a:lnTo>
                  <a:lnTo>
                    <a:pt x="1036581" y="1582619"/>
                  </a:lnTo>
                  <a:close/>
                </a:path>
                <a:path w="2127884" h="2143125">
                  <a:moveTo>
                    <a:pt x="1042389" y="1592313"/>
                  </a:moveTo>
                  <a:lnTo>
                    <a:pt x="1037442" y="1584055"/>
                  </a:lnTo>
                  <a:lnTo>
                    <a:pt x="1048336" y="1577528"/>
                  </a:lnTo>
                  <a:lnTo>
                    <a:pt x="1052853" y="1585067"/>
                  </a:lnTo>
                  <a:lnTo>
                    <a:pt x="1042389" y="1592313"/>
                  </a:lnTo>
                  <a:close/>
                </a:path>
                <a:path w="2127884" h="2143125">
                  <a:moveTo>
                    <a:pt x="662676" y="983303"/>
                  </a:moveTo>
                  <a:lnTo>
                    <a:pt x="662474" y="982966"/>
                  </a:lnTo>
                  <a:lnTo>
                    <a:pt x="666551" y="978788"/>
                  </a:lnTo>
                  <a:lnTo>
                    <a:pt x="672184" y="974463"/>
                  </a:lnTo>
                  <a:lnTo>
                    <a:pt x="682865" y="967838"/>
                  </a:lnTo>
                  <a:lnTo>
                    <a:pt x="674194" y="974479"/>
                  </a:lnTo>
                  <a:lnTo>
                    <a:pt x="672722" y="975361"/>
                  </a:lnTo>
                  <a:lnTo>
                    <a:pt x="672823" y="975529"/>
                  </a:lnTo>
                  <a:lnTo>
                    <a:pt x="662676" y="983303"/>
                  </a:lnTo>
                  <a:close/>
                </a:path>
                <a:path w="2127884" h="2143125">
                  <a:moveTo>
                    <a:pt x="835010" y="1246210"/>
                  </a:moveTo>
                  <a:lnTo>
                    <a:pt x="833672" y="1243977"/>
                  </a:lnTo>
                  <a:lnTo>
                    <a:pt x="836928" y="1242169"/>
                  </a:lnTo>
                  <a:lnTo>
                    <a:pt x="835010" y="1246210"/>
                  </a:lnTo>
                  <a:close/>
                </a:path>
                <a:path w="2127884" h="2143125">
                  <a:moveTo>
                    <a:pt x="583075" y="850454"/>
                  </a:moveTo>
                  <a:lnTo>
                    <a:pt x="578556" y="842912"/>
                  </a:lnTo>
                  <a:lnTo>
                    <a:pt x="589665" y="836744"/>
                  </a:lnTo>
                  <a:lnTo>
                    <a:pt x="594830" y="845363"/>
                  </a:lnTo>
                  <a:lnTo>
                    <a:pt x="583075" y="850454"/>
                  </a:lnTo>
                  <a:close/>
                </a:path>
                <a:path w="2127884" h="2143125">
                  <a:moveTo>
                    <a:pt x="590175" y="862304"/>
                  </a:moveTo>
                  <a:lnTo>
                    <a:pt x="588884" y="860150"/>
                  </a:lnTo>
                  <a:lnTo>
                    <a:pt x="599779" y="853622"/>
                  </a:lnTo>
                  <a:lnTo>
                    <a:pt x="600639" y="855059"/>
                  </a:lnTo>
                  <a:lnTo>
                    <a:pt x="590175" y="862304"/>
                  </a:lnTo>
                  <a:close/>
                </a:path>
                <a:path w="2127884" h="2143125">
                  <a:moveTo>
                    <a:pt x="593403" y="867691"/>
                  </a:moveTo>
                  <a:lnTo>
                    <a:pt x="591467" y="864459"/>
                  </a:lnTo>
                  <a:lnTo>
                    <a:pt x="603436" y="859727"/>
                  </a:lnTo>
                  <a:lnTo>
                    <a:pt x="604512" y="861523"/>
                  </a:lnTo>
                  <a:lnTo>
                    <a:pt x="593403" y="867691"/>
                  </a:lnTo>
                  <a:close/>
                </a:path>
                <a:path w="2127884" h="2143125">
                  <a:moveTo>
                    <a:pt x="596200" y="872360"/>
                  </a:moveTo>
                  <a:lnTo>
                    <a:pt x="595985" y="872000"/>
                  </a:lnTo>
                  <a:lnTo>
                    <a:pt x="607740" y="866909"/>
                  </a:lnTo>
                  <a:lnTo>
                    <a:pt x="608385" y="867987"/>
                  </a:lnTo>
                  <a:lnTo>
                    <a:pt x="596200" y="872360"/>
                  </a:lnTo>
                  <a:close/>
                </a:path>
                <a:path w="2127884" h="2143125">
                  <a:moveTo>
                    <a:pt x="601580" y="881337"/>
                  </a:moveTo>
                  <a:lnTo>
                    <a:pt x="601149" y="880619"/>
                  </a:lnTo>
                  <a:lnTo>
                    <a:pt x="612043" y="874092"/>
                  </a:lnTo>
                  <a:lnTo>
                    <a:pt x="612474" y="874810"/>
                  </a:lnTo>
                  <a:lnTo>
                    <a:pt x="601580" y="881337"/>
                  </a:lnTo>
                  <a:close/>
                </a:path>
                <a:path w="2127884" h="2143125">
                  <a:moveTo>
                    <a:pt x="602871" y="883492"/>
                  </a:moveTo>
                  <a:lnTo>
                    <a:pt x="602225" y="882415"/>
                  </a:lnTo>
                  <a:lnTo>
                    <a:pt x="613119" y="875887"/>
                  </a:lnTo>
                  <a:lnTo>
                    <a:pt x="613550" y="876605"/>
                  </a:lnTo>
                  <a:lnTo>
                    <a:pt x="610349" y="879500"/>
                  </a:lnTo>
                  <a:lnTo>
                    <a:pt x="607904" y="880910"/>
                  </a:lnTo>
                  <a:lnTo>
                    <a:pt x="602871" y="883492"/>
                  </a:lnTo>
                  <a:close/>
                </a:path>
                <a:path w="2127884" h="2143125">
                  <a:moveTo>
                    <a:pt x="610420" y="879619"/>
                  </a:moveTo>
                  <a:lnTo>
                    <a:pt x="613765" y="876965"/>
                  </a:lnTo>
                  <a:lnTo>
                    <a:pt x="614195" y="877683"/>
                  </a:lnTo>
                  <a:lnTo>
                    <a:pt x="610420" y="879619"/>
                  </a:lnTo>
                  <a:close/>
                </a:path>
                <a:path w="2127884" h="2143125">
                  <a:moveTo>
                    <a:pt x="648488" y="959624"/>
                  </a:moveTo>
                  <a:lnTo>
                    <a:pt x="646766" y="956751"/>
                  </a:lnTo>
                  <a:lnTo>
                    <a:pt x="658736" y="952019"/>
                  </a:lnTo>
                  <a:lnTo>
                    <a:pt x="659382" y="953096"/>
                  </a:lnTo>
                  <a:lnTo>
                    <a:pt x="648488" y="959624"/>
                  </a:lnTo>
                  <a:close/>
                </a:path>
                <a:path w="2127884" h="2143125">
                  <a:moveTo>
                    <a:pt x="655803" y="971833"/>
                  </a:moveTo>
                  <a:lnTo>
                    <a:pt x="648918" y="960342"/>
                  </a:lnTo>
                  <a:lnTo>
                    <a:pt x="659812" y="953814"/>
                  </a:lnTo>
                  <a:lnTo>
                    <a:pt x="665622" y="963510"/>
                  </a:lnTo>
                  <a:lnTo>
                    <a:pt x="655803" y="971833"/>
                  </a:lnTo>
                  <a:close/>
                </a:path>
                <a:path w="2127884" h="2143125">
                  <a:moveTo>
                    <a:pt x="641762" y="997817"/>
                  </a:moveTo>
                  <a:lnTo>
                    <a:pt x="626484" y="972320"/>
                  </a:lnTo>
                  <a:lnTo>
                    <a:pt x="637593" y="966151"/>
                  </a:lnTo>
                  <a:lnTo>
                    <a:pt x="647922" y="983389"/>
                  </a:lnTo>
                  <a:lnTo>
                    <a:pt x="657525" y="974706"/>
                  </a:lnTo>
                  <a:lnTo>
                    <a:pt x="656449" y="972911"/>
                  </a:lnTo>
                  <a:lnTo>
                    <a:pt x="667558" y="966742"/>
                  </a:lnTo>
                  <a:lnTo>
                    <a:pt x="671647" y="973566"/>
                  </a:lnTo>
                  <a:lnTo>
                    <a:pt x="666551" y="978788"/>
                  </a:lnTo>
                  <a:lnTo>
                    <a:pt x="641762" y="997817"/>
                  </a:lnTo>
                  <a:close/>
                </a:path>
                <a:path w="2127884" h="2143125">
                  <a:moveTo>
                    <a:pt x="673018" y="1000563"/>
                  </a:moveTo>
                  <a:lnTo>
                    <a:pt x="663765" y="985121"/>
                  </a:lnTo>
                  <a:lnTo>
                    <a:pt x="674874" y="978952"/>
                  </a:lnTo>
                  <a:lnTo>
                    <a:pt x="682405" y="991521"/>
                  </a:lnTo>
                  <a:lnTo>
                    <a:pt x="673018" y="1000563"/>
                  </a:lnTo>
                  <a:close/>
                </a:path>
                <a:path w="2127884" h="2143125">
                  <a:moveTo>
                    <a:pt x="680118" y="1012414"/>
                  </a:moveTo>
                  <a:lnTo>
                    <a:pt x="679258" y="1010977"/>
                  </a:lnTo>
                  <a:lnTo>
                    <a:pt x="689937" y="1004091"/>
                  </a:lnTo>
                  <a:lnTo>
                    <a:pt x="690797" y="1005527"/>
                  </a:lnTo>
                  <a:lnTo>
                    <a:pt x="680118" y="1012414"/>
                  </a:lnTo>
                  <a:close/>
                </a:path>
                <a:path w="2127884" h="2143125">
                  <a:moveTo>
                    <a:pt x="683561" y="1018159"/>
                  </a:moveTo>
                  <a:lnTo>
                    <a:pt x="681625" y="1014927"/>
                  </a:lnTo>
                  <a:lnTo>
                    <a:pt x="692734" y="1008759"/>
                  </a:lnTo>
                  <a:lnTo>
                    <a:pt x="693595" y="1010195"/>
                  </a:lnTo>
                  <a:lnTo>
                    <a:pt x="683561" y="1018159"/>
                  </a:lnTo>
                  <a:close/>
                </a:path>
                <a:path w="2127884" h="2143125">
                  <a:moveTo>
                    <a:pt x="685497" y="1021391"/>
                  </a:moveTo>
                  <a:lnTo>
                    <a:pt x="684852" y="1020314"/>
                  </a:lnTo>
                  <a:lnTo>
                    <a:pt x="695531" y="1013427"/>
                  </a:lnTo>
                  <a:lnTo>
                    <a:pt x="696607" y="1015222"/>
                  </a:lnTo>
                  <a:lnTo>
                    <a:pt x="685497" y="1021391"/>
                  </a:lnTo>
                  <a:close/>
                </a:path>
                <a:path w="2127884" h="2143125">
                  <a:moveTo>
                    <a:pt x="691522" y="1031446"/>
                  </a:moveTo>
                  <a:lnTo>
                    <a:pt x="688510" y="1026419"/>
                  </a:lnTo>
                  <a:lnTo>
                    <a:pt x="699619" y="1020250"/>
                  </a:lnTo>
                  <a:lnTo>
                    <a:pt x="701341" y="1023123"/>
                  </a:lnTo>
                  <a:lnTo>
                    <a:pt x="691522" y="1031446"/>
                  </a:lnTo>
                  <a:close/>
                </a:path>
                <a:path w="2127884" h="2143125">
                  <a:moveTo>
                    <a:pt x="693674" y="1035037"/>
                  </a:moveTo>
                  <a:lnTo>
                    <a:pt x="692813" y="1033601"/>
                  </a:lnTo>
                  <a:lnTo>
                    <a:pt x="704138" y="1027791"/>
                  </a:lnTo>
                  <a:lnTo>
                    <a:pt x="693674" y="1035037"/>
                  </a:lnTo>
                  <a:close/>
                </a:path>
                <a:path w="2127884" h="2143125">
                  <a:moveTo>
                    <a:pt x="728102" y="1092495"/>
                  </a:moveTo>
                  <a:lnTo>
                    <a:pt x="722077" y="1082440"/>
                  </a:lnTo>
                  <a:lnTo>
                    <a:pt x="733186" y="1076271"/>
                  </a:lnTo>
                  <a:lnTo>
                    <a:pt x="738781" y="1085608"/>
                  </a:lnTo>
                  <a:lnTo>
                    <a:pt x="728102" y="1092495"/>
                  </a:lnTo>
                  <a:close/>
                </a:path>
                <a:path w="2127884" h="2143125">
                  <a:moveTo>
                    <a:pt x="795236" y="1204538"/>
                  </a:moveTo>
                  <a:lnTo>
                    <a:pt x="793299" y="1201306"/>
                  </a:lnTo>
                  <a:lnTo>
                    <a:pt x="804193" y="1194778"/>
                  </a:lnTo>
                  <a:lnTo>
                    <a:pt x="808712" y="1202319"/>
                  </a:lnTo>
                  <a:lnTo>
                    <a:pt x="795236" y="1204538"/>
                  </a:lnTo>
                  <a:close/>
                </a:path>
                <a:path w="2127884" h="2143125">
                  <a:moveTo>
                    <a:pt x="801906" y="1215670"/>
                  </a:moveTo>
                  <a:lnTo>
                    <a:pt x="800830" y="1213875"/>
                  </a:lnTo>
                  <a:lnTo>
                    <a:pt x="811079" y="1206270"/>
                  </a:lnTo>
                  <a:lnTo>
                    <a:pt x="812800" y="1209143"/>
                  </a:lnTo>
                  <a:lnTo>
                    <a:pt x="801906" y="1215670"/>
                  </a:lnTo>
                  <a:close/>
                </a:path>
                <a:path w="2127884" h="2143125">
                  <a:moveTo>
                    <a:pt x="811804" y="1232189"/>
                  </a:moveTo>
                  <a:lnTo>
                    <a:pt x="809868" y="1228957"/>
                  </a:lnTo>
                  <a:lnTo>
                    <a:pt x="820762" y="1222430"/>
                  </a:lnTo>
                  <a:lnTo>
                    <a:pt x="822053" y="1224584"/>
                  </a:lnTo>
                  <a:lnTo>
                    <a:pt x="811804" y="1232189"/>
                  </a:lnTo>
                  <a:close/>
                </a:path>
                <a:path w="2127884" h="2143125">
                  <a:moveTo>
                    <a:pt x="815032" y="1237576"/>
                  </a:moveTo>
                  <a:lnTo>
                    <a:pt x="814602" y="1236858"/>
                  </a:lnTo>
                  <a:lnTo>
                    <a:pt x="823989" y="1227817"/>
                  </a:lnTo>
                  <a:lnTo>
                    <a:pt x="825496" y="1230330"/>
                  </a:lnTo>
                  <a:lnTo>
                    <a:pt x="815032" y="1237576"/>
                  </a:lnTo>
                  <a:close/>
                </a:path>
                <a:path w="2127884" h="2143125">
                  <a:moveTo>
                    <a:pt x="820411" y="1246554"/>
                  </a:moveTo>
                  <a:lnTo>
                    <a:pt x="817614" y="1241886"/>
                  </a:lnTo>
                  <a:lnTo>
                    <a:pt x="828508" y="1235358"/>
                  </a:lnTo>
                  <a:lnTo>
                    <a:pt x="830660" y="1238949"/>
                  </a:lnTo>
                  <a:lnTo>
                    <a:pt x="820411" y="1246554"/>
                  </a:lnTo>
                  <a:close/>
                </a:path>
                <a:path w="2127884" h="2143125">
                  <a:moveTo>
                    <a:pt x="823209" y="1251222"/>
                  </a:moveTo>
                  <a:lnTo>
                    <a:pt x="821057" y="1247631"/>
                  </a:lnTo>
                  <a:lnTo>
                    <a:pt x="831951" y="1241104"/>
                  </a:lnTo>
                  <a:lnTo>
                    <a:pt x="833027" y="1242899"/>
                  </a:lnTo>
                  <a:lnTo>
                    <a:pt x="823209" y="1251222"/>
                  </a:lnTo>
                  <a:close/>
                </a:path>
                <a:path w="2127884" h="2143125">
                  <a:moveTo>
                    <a:pt x="831600" y="1265228"/>
                  </a:moveTo>
                  <a:lnTo>
                    <a:pt x="827512" y="1258405"/>
                  </a:lnTo>
                  <a:lnTo>
                    <a:pt x="838406" y="1251877"/>
                  </a:lnTo>
                  <a:lnTo>
                    <a:pt x="842064" y="1257982"/>
                  </a:lnTo>
                  <a:lnTo>
                    <a:pt x="831600" y="1265228"/>
                  </a:lnTo>
                  <a:close/>
                </a:path>
                <a:path w="2127884" h="2143125">
                  <a:moveTo>
                    <a:pt x="834182" y="1269537"/>
                  </a:moveTo>
                  <a:lnTo>
                    <a:pt x="833106" y="1267741"/>
                  </a:lnTo>
                  <a:lnTo>
                    <a:pt x="844001" y="1261214"/>
                  </a:lnTo>
                  <a:lnTo>
                    <a:pt x="845076" y="1263009"/>
                  </a:lnTo>
                  <a:lnTo>
                    <a:pt x="834182" y="1269537"/>
                  </a:lnTo>
                  <a:close/>
                </a:path>
                <a:path w="2127884" h="2143125">
                  <a:moveTo>
                    <a:pt x="844511" y="1286774"/>
                  </a:moveTo>
                  <a:lnTo>
                    <a:pt x="835043" y="1270973"/>
                  </a:lnTo>
                  <a:lnTo>
                    <a:pt x="845937" y="1264446"/>
                  </a:lnTo>
                  <a:lnTo>
                    <a:pt x="856265" y="1281683"/>
                  </a:lnTo>
                  <a:lnTo>
                    <a:pt x="844511" y="1286774"/>
                  </a:lnTo>
                  <a:close/>
                </a:path>
                <a:path w="2127884" h="2143125">
                  <a:moveTo>
                    <a:pt x="847738" y="1292161"/>
                  </a:moveTo>
                  <a:lnTo>
                    <a:pt x="847093" y="1291084"/>
                  </a:lnTo>
                  <a:lnTo>
                    <a:pt x="858202" y="1284915"/>
                  </a:lnTo>
                  <a:lnTo>
                    <a:pt x="858632" y="1285633"/>
                  </a:lnTo>
                  <a:lnTo>
                    <a:pt x="847738" y="1292161"/>
                  </a:lnTo>
                  <a:close/>
                </a:path>
                <a:path w="2127884" h="2143125">
                  <a:moveTo>
                    <a:pt x="851612" y="1298625"/>
                  </a:moveTo>
                  <a:lnTo>
                    <a:pt x="848169" y="1292879"/>
                  </a:lnTo>
                  <a:lnTo>
                    <a:pt x="860999" y="1289584"/>
                  </a:lnTo>
                  <a:lnTo>
                    <a:pt x="862506" y="1292098"/>
                  </a:lnTo>
                  <a:lnTo>
                    <a:pt x="851612" y="1298625"/>
                  </a:lnTo>
                  <a:close/>
                </a:path>
                <a:path w="2127884" h="2143125">
                  <a:moveTo>
                    <a:pt x="854624" y="1303653"/>
                  </a:moveTo>
                  <a:lnTo>
                    <a:pt x="853763" y="1302216"/>
                  </a:lnTo>
                  <a:lnTo>
                    <a:pt x="865303" y="1296766"/>
                  </a:lnTo>
                  <a:lnTo>
                    <a:pt x="865518" y="1297125"/>
                  </a:lnTo>
                  <a:lnTo>
                    <a:pt x="854624" y="1303653"/>
                  </a:lnTo>
                  <a:close/>
                </a:path>
                <a:path w="2127884" h="2143125">
                  <a:moveTo>
                    <a:pt x="860003" y="1312630"/>
                  </a:moveTo>
                  <a:lnTo>
                    <a:pt x="859358" y="1311553"/>
                  </a:lnTo>
                  <a:lnTo>
                    <a:pt x="868746" y="1302512"/>
                  </a:lnTo>
                  <a:lnTo>
                    <a:pt x="870897" y="1306103"/>
                  </a:lnTo>
                  <a:lnTo>
                    <a:pt x="860003" y="1312630"/>
                  </a:lnTo>
                  <a:close/>
                </a:path>
                <a:path w="2127884" h="2143125">
                  <a:moveTo>
                    <a:pt x="863231" y="1318017"/>
                  </a:moveTo>
                  <a:lnTo>
                    <a:pt x="863016" y="1317658"/>
                  </a:lnTo>
                  <a:lnTo>
                    <a:pt x="872619" y="1308976"/>
                  </a:lnTo>
                  <a:lnTo>
                    <a:pt x="873479" y="1310412"/>
                  </a:lnTo>
                  <a:lnTo>
                    <a:pt x="863231" y="1318017"/>
                  </a:lnTo>
                  <a:close/>
                </a:path>
                <a:path w="2127884" h="2143125">
                  <a:moveTo>
                    <a:pt x="879369" y="1344950"/>
                  </a:moveTo>
                  <a:lnTo>
                    <a:pt x="878938" y="1344232"/>
                  </a:lnTo>
                  <a:lnTo>
                    <a:pt x="890048" y="1338064"/>
                  </a:lnTo>
                  <a:lnTo>
                    <a:pt x="879369" y="1344950"/>
                  </a:lnTo>
                  <a:close/>
                </a:path>
                <a:path w="2127884" h="2143125">
                  <a:moveTo>
                    <a:pt x="889697" y="1362188"/>
                  </a:moveTo>
                  <a:lnTo>
                    <a:pt x="887546" y="1358597"/>
                  </a:lnTo>
                  <a:lnTo>
                    <a:pt x="896718" y="1349196"/>
                  </a:lnTo>
                  <a:lnTo>
                    <a:pt x="899946" y="1354583"/>
                  </a:lnTo>
                  <a:lnTo>
                    <a:pt x="889697" y="1362188"/>
                  </a:lnTo>
                  <a:close/>
                </a:path>
                <a:path w="2127884" h="2143125">
                  <a:moveTo>
                    <a:pt x="902608" y="1383734"/>
                  </a:moveTo>
                  <a:lnTo>
                    <a:pt x="901962" y="1382657"/>
                  </a:lnTo>
                  <a:lnTo>
                    <a:pt x="913286" y="1376848"/>
                  </a:lnTo>
                  <a:lnTo>
                    <a:pt x="902608" y="1383734"/>
                  </a:lnTo>
                  <a:close/>
                </a:path>
                <a:path w="2127884" h="2143125">
                  <a:moveTo>
                    <a:pt x="909493" y="1395226"/>
                  </a:moveTo>
                  <a:lnTo>
                    <a:pt x="908632" y="1393790"/>
                  </a:lnTo>
                  <a:lnTo>
                    <a:pt x="919527" y="1387262"/>
                  </a:lnTo>
                  <a:lnTo>
                    <a:pt x="920387" y="1388698"/>
                  </a:lnTo>
                  <a:lnTo>
                    <a:pt x="909493" y="1395226"/>
                  </a:lnTo>
                  <a:close/>
                </a:path>
                <a:path w="2127884" h="2143125">
                  <a:moveTo>
                    <a:pt x="915948" y="1405999"/>
                  </a:moveTo>
                  <a:lnTo>
                    <a:pt x="915088" y="1404563"/>
                  </a:lnTo>
                  <a:lnTo>
                    <a:pt x="926197" y="1398394"/>
                  </a:lnTo>
                  <a:lnTo>
                    <a:pt x="926842" y="1399472"/>
                  </a:lnTo>
                  <a:lnTo>
                    <a:pt x="915948" y="1405999"/>
                  </a:lnTo>
                  <a:close/>
                </a:path>
                <a:path w="2127884" h="2143125">
                  <a:moveTo>
                    <a:pt x="919391" y="1411745"/>
                  </a:moveTo>
                  <a:lnTo>
                    <a:pt x="918961" y="1411027"/>
                  </a:lnTo>
                  <a:lnTo>
                    <a:pt x="929855" y="1404499"/>
                  </a:lnTo>
                  <a:lnTo>
                    <a:pt x="930716" y="1405936"/>
                  </a:lnTo>
                  <a:lnTo>
                    <a:pt x="919391" y="1411745"/>
                  </a:lnTo>
                  <a:close/>
                </a:path>
                <a:path w="2127884" h="2143125">
                  <a:moveTo>
                    <a:pt x="924555" y="1420364"/>
                  </a:moveTo>
                  <a:lnTo>
                    <a:pt x="920467" y="1413541"/>
                  </a:lnTo>
                  <a:lnTo>
                    <a:pt x="931361" y="1407013"/>
                  </a:lnTo>
                  <a:lnTo>
                    <a:pt x="936310" y="1415273"/>
                  </a:lnTo>
                  <a:lnTo>
                    <a:pt x="935195" y="1416158"/>
                  </a:lnTo>
                  <a:lnTo>
                    <a:pt x="924555" y="1420364"/>
                  </a:lnTo>
                  <a:close/>
                </a:path>
                <a:path w="2127884" h="2143125">
                  <a:moveTo>
                    <a:pt x="929720" y="1428983"/>
                  </a:moveTo>
                  <a:lnTo>
                    <a:pt x="926277" y="1423237"/>
                  </a:lnTo>
                  <a:lnTo>
                    <a:pt x="935195" y="1416158"/>
                  </a:lnTo>
                  <a:lnTo>
                    <a:pt x="936525" y="1415632"/>
                  </a:lnTo>
                  <a:lnTo>
                    <a:pt x="940614" y="1422455"/>
                  </a:lnTo>
                  <a:lnTo>
                    <a:pt x="929720" y="1428983"/>
                  </a:lnTo>
                  <a:close/>
                </a:path>
                <a:path w="2127884" h="2143125">
                  <a:moveTo>
                    <a:pt x="938757" y="1444065"/>
                  </a:moveTo>
                  <a:lnTo>
                    <a:pt x="938111" y="1442988"/>
                  </a:lnTo>
                  <a:lnTo>
                    <a:pt x="948575" y="1435742"/>
                  </a:lnTo>
                  <a:lnTo>
                    <a:pt x="949651" y="1437538"/>
                  </a:lnTo>
                  <a:lnTo>
                    <a:pt x="938757" y="1444065"/>
                  </a:lnTo>
                  <a:close/>
                </a:path>
                <a:path w="2127884" h="2143125">
                  <a:moveTo>
                    <a:pt x="939170" y="1466700"/>
                  </a:moveTo>
                  <a:lnTo>
                    <a:pt x="948655" y="1460584"/>
                  </a:lnTo>
                  <a:lnTo>
                    <a:pt x="942200" y="1449811"/>
                  </a:lnTo>
                  <a:lnTo>
                    <a:pt x="953309" y="1443643"/>
                  </a:lnTo>
                  <a:lnTo>
                    <a:pt x="959764" y="1454416"/>
                  </a:lnTo>
                  <a:lnTo>
                    <a:pt x="939170" y="1466700"/>
                  </a:lnTo>
                  <a:close/>
                </a:path>
                <a:path w="2127884" h="2143125">
                  <a:moveTo>
                    <a:pt x="951667" y="1465612"/>
                  </a:moveTo>
                  <a:lnTo>
                    <a:pt x="950161" y="1463098"/>
                  </a:lnTo>
                  <a:lnTo>
                    <a:pt x="960840" y="1456211"/>
                  </a:lnTo>
                  <a:lnTo>
                    <a:pt x="964282" y="1461957"/>
                  </a:lnTo>
                  <a:lnTo>
                    <a:pt x="951667" y="1465612"/>
                  </a:lnTo>
                  <a:close/>
                </a:path>
                <a:path w="2127884" h="2143125">
                  <a:moveTo>
                    <a:pt x="966084" y="1489672"/>
                  </a:moveTo>
                  <a:lnTo>
                    <a:pt x="959413" y="1478540"/>
                  </a:lnTo>
                  <a:lnTo>
                    <a:pt x="969877" y="1471294"/>
                  </a:lnTo>
                  <a:lnTo>
                    <a:pt x="977193" y="1483504"/>
                  </a:lnTo>
                  <a:lnTo>
                    <a:pt x="966084" y="1489672"/>
                  </a:lnTo>
                  <a:close/>
                </a:path>
                <a:path w="2127884" h="2143125">
                  <a:moveTo>
                    <a:pt x="978994" y="1511219"/>
                  </a:moveTo>
                  <a:lnTo>
                    <a:pt x="970387" y="1496855"/>
                  </a:lnTo>
                  <a:lnTo>
                    <a:pt x="981281" y="1490327"/>
                  </a:lnTo>
                  <a:lnTo>
                    <a:pt x="989243" y="1503614"/>
                  </a:lnTo>
                  <a:lnTo>
                    <a:pt x="978994" y="1511219"/>
                  </a:lnTo>
                  <a:close/>
                </a:path>
                <a:path w="2127884" h="2143125">
                  <a:moveTo>
                    <a:pt x="1000081" y="1546412"/>
                  </a:moveTo>
                  <a:lnTo>
                    <a:pt x="996208" y="1539948"/>
                  </a:lnTo>
                  <a:lnTo>
                    <a:pt x="1005596" y="1530906"/>
                  </a:lnTo>
                  <a:lnTo>
                    <a:pt x="1010975" y="1539884"/>
                  </a:lnTo>
                  <a:lnTo>
                    <a:pt x="1000081" y="1546412"/>
                  </a:lnTo>
                  <a:close/>
                </a:path>
                <a:path w="2127884" h="2143125">
                  <a:moveTo>
                    <a:pt x="958011" y="1575036"/>
                  </a:moveTo>
                  <a:lnTo>
                    <a:pt x="957402" y="1574020"/>
                  </a:lnTo>
                  <a:lnTo>
                    <a:pt x="969313" y="1567131"/>
                  </a:lnTo>
                  <a:lnTo>
                    <a:pt x="979426" y="1561358"/>
                  </a:lnTo>
                  <a:lnTo>
                    <a:pt x="1012266" y="1542039"/>
                  </a:lnTo>
                  <a:lnTo>
                    <a:pt x="1029911" y="1571486"/>
                  </a:lnTo>
                  <a:lnTo>
                    <a:pt x="1019232" y="1578373"/>
                  </a:lnTo>
                  <a:lnTo>
                    <a:pt x="1001799" y="1549279"/>
                  </a:lnTo>
                  <a:lnTo>
                    <a:pt x="958011" y="1575036"/>
                  </a:lnTo>
                  <a:close/>
                </a:path>
                <a:path w="2127884" h="2143125">
                  <a:moveTo>
                    <a:pt x="1016945" y="1599265"/>
                  </a:moveTo>
                  <a:lnTo>
                    <a:pt x="1012856" y="1592442"/>
                  </a:lnTo>
                  <a:lnTo>
                    <a:pt x="1024395" y="1586993"/>
                  </a:lnTo>
                  <a:lnTo>
                    <a:pt x="1035505" y="1580824"/>
                  </a:lnTo>
                  <a:lnTo>
                    <a:pt x="1046909" y="1599856"/>
                  </a:lnTo>
                  <a:lnTo>
                    <a:pt x="1036015" y="1606384"/>
                  </a:lnTo>
                  <a:lnTo>
                    <a:pt x="1027839" y="1592738"/>
                  </a:lnTo>
                  <a:lnTo>
                    <a:pt x="1016945" y="1599265"/>
                  </a:lnTo>
                  <a:close/>
                </a:path>
                <a:path w="2127884" h="2143125">
                  <a:moveTo>
                    <a:pt x="608590" y="893037"/>
                  </a:moveTo>
                  <a:lnTo>
                    <a:pt x="608250" y="892470"/>
                  </a:lnTo>
                  <a:lnTo>
                    <a:pt x="618743" y="887087"/>
                  </a:lnTo>
                  <a:lnTo>
                    <a:pt x="608590" y="893037"/>
                  </a:lnTo>
                  <a:close/>
                </a:path>
                <a:path w="2127884" h="2143125">
                  <a:moveTo>
                    <a:pt x="608748" y="880947"/>
                  </a:moveTo>
                  <a:lnTo>
                    <a:pt x="609948" y="879861"/>
                  </a:lnTo>
                  <a:lnTo>
                    <a:pt x="610420" y="879619"/>
                  </a:lnTo>
                  <a:lnTo>
                    <a:pt x="608748" y="880947"/>
                  </a:lnTo>
                  <a:close/>
                </a:path>
                <a:path w="2127884" h="2143125">
                  <a:moveTo>
                    <a:pt x="603947" y="885288"/>
                  </a:moveTo>
                  <a:lnTo>
                    <a:pt x="603731" y="884929"/>
                  </a:lnTo>
                  <a:lnTo>
                    <a:pt x="608748" y="880947"/>
                  </a:lnTo>
                  <a:lnTo>
                    <a:pt x="603947" y="885288"/>
                  </a:lnTo>
                  <a:close/>
                </a:path>
                <a:path w="2127884" h="2143125">
                  <a:moveTo>
                    <a:pt x="827512" y="1258405"/>
                  </a:moveTo>
                  <a:lnTo>
                    <a:pt x="827088" y="1257698"/>
                  </a:lnTo>
                  <a:lnTo>
                    <a:pt x="830082" y="1255395"/>
                  </a:lnTo>
                  <a:lnTo>
                    <a:pt x="827512" y="1258405"/>
                  </a:lnTo>
                  <a:close/>
                </a:path>
                <a:path w="2127884" h="2143125">
                  <a:moveTo>
                    <a:pt x="571750" y="856263"/>
                  </a:moveTo>
                  <a:lnTo>
                    <a:pt x="565725" y="846208"/>
                  </a:lnTo>
                  <a:lnTo>
                    <a:pt x="576619" y="839680"/>
                  </a:lnTo>
                  <a:lnTo>
                    <a:pt x="582429" y="849376"/>
                  </a:lnTo>
                  <a:lnTo>
                    <a:pt x="571750" y="856263"/>
                  </a:lnTo>
                  <a:close/>
                </a:path>
                <a:path w="2127884" h="2143125">
                  <a:moveTo>
                    <a:pt x="586831" y="864959"/>
                  </a:moveTo>
                  <a:lnTo>
                    <a:pt x="590391" y="862664"/>
                  </a:lnTo>
                  <a:lnTo>
                    <a:pt x="590606" y="863023"/>
                  </a:lnTo>
                  <a:lnTo>
                    <a:pt x="586831" y="864959"/>
                  </a:lnTo>
                  <a:close/>
                </a:path>
                <a:path w="2127884" h="2143125">
                  <a:moveTo>
                    <a:pt x="579712" y="869550"/>
                  </a:moveTo>
                  <a:lnTo>
                    <a:pt x="583271" y="867255"/>
                  </a:lnTo>
                  <a:lnTo>
                    <a:pt x="587228" y="864756"/>
                  </a:lnTo>
                  <a:lnTo>
                    <a:pt x="590606" y="863023"/>
                  </a:lnTo>
                  <a:lnTo>
                    <a:pt x="585267" y="866466"/>
                  </a:lnTo>
                  <a:lnTo>
                    <a:pt x="580979" y="868900"/>
                  </a:lnTo>
                  <a:lnTo>
                    <a:pt x="579712" y="869550"/>
                  </a:lnTo>
                  <a:close/>
                </a:path>
                <a:path w="2127884" h="2143125">
                  <a:moveTo>
                    <a:pt x="583487" y="867614"/>
                  </a:moveTo>
                  <a:lnTo>
                    <a:pt x="590606" y="863023"/>
                  </a:lnTo>
                  <a:lnTo>
                    <a:pt x="591036" y="863741"/>
                  </a:lnTo>
                  <a:lnTo>
                    <a:pt x="583487" y="867614"/>
                  </a:lnTo>
                  <a:close/>
                </a:path>
                <a:path w="2127884" h="2143125">
                  <a:moveTo>
                    <a:pt x="587028" y="881760"/>
                  </a:moveTo>
                  <a:lnTo>
                    <a:pt x="586167" y="880324"/>
                  </a:lnTo>
                  <a:lnTo>
                    <a:pt x="597061" y="873796"/>
                  </a:lnTo>
                  <a:lnTo>
                    <a:pt x="597922" y="875232"/>
                  </a:lnTo>
                  <a:lnTo>
                    <a:pt x="587028" y="881760"/>
                  </a:lnTo>
                  <a:close/>
                </a:path>
                <a:path w="2127884" h="2143125">
                  <a:moveTo>
                    <a:pt x="591761" y="889660"/>
                  </a:moveTo>
                  <a:lnTo>
                    <a:pt x="588319" y="883915"/>
                  </a:lnTo>
                  <a:lnTo>
                    <a:pt x="600719" y="879901"/>
                  </a:lnTo>
                  <a:lnTo>
                    <a:pt x="603086" y="883851"/>
                  </a:lnTo>
                  <a:lnTo>
                    <a:pt x="594754" y="888478"/>
                  </a:lnTo>
                  <a:lnTo>
                    <a:pt x="591761" y="889660"/>
                  </a:lnTo>
                  <a:close/>
                </a:path>
                <a:path w="2127884" h="2143125">
                  <a:moveTo>
                    <a:pt x="595751" y="888083"/>
                  </a:moveTo>
                  <a:lnTo>
                    <a:pt x="603301" y="884210"/>
                  </a:lnTo>
                  <a:lnTo>
                    <a:pt x="603731" y="884928"/>
                  </a:lnTo>
                  <a:lnTo>
                    <a:pt x="595751" y="888083"/>
                  </a:lnTo>
                  <a:close/>
                </a:path>
                <a:path w="2127884" h="2143125">
                  <a:moveTo>
                    <a:pt x="593913" y="893252"/>
                  </a:moveTo>
                  <a:lnTo>
                    <a:pt x="592837" y="891456"/>
                  </a:lnTo>
                  <a:lnTo>
                    <a:pt x="603731" y="884928"/>
                  </a:lnTo>
                  <a:lnTo>
                    <a:pt x="604807" y="886724"/>
                  </a:lnTo>
                  <a:lnTo>
                    <a:pt x="593913" y="893252"/>
                  </a:lnTo>
                  <a:close/>
                </a:path>
                <a:path w="2127884" h="2143125">
                  <a:moveTo>
                    <a:pt x="596495" y="897561"/>
                  </a:moveTo>
                  <a:lnTo>
                    <a:pt x="595635" y="896124"/>
                  </a:lnTo>
                  <a:lnTo>
                    <a:pt x="605668" y="888161"/>
                  </a:lnTo>
                  <a:lnTo>
                    <a:pt x="607389" y="891033"/>
                  </a:lnTo>
                  <a:lnTo>
                    <a:pt x="596495" y="897561"/>
                  </a:lnTo>
                  <a:close/>
                </a:path>
                <a:path w="2127884" h="2143125">
                  <a:moveTo>
                    <a:pt x="597786" y="899716"/>
                  </a:moveTo>
                  <a:lnTo>
                    <a:pt x="597571" y="899356"/>
                  </a:lnTo>
                  <a:lnTo>
                    <a:pt x="608590" y="893037"/>
                  </a:lnTo>
                  <a:lnTo>
                    <a:pt x="608680" y="893188"/>
                  </a:lnTo>
                  <a:lnTo>
                    <a:pt x="597786" y="899716"/>
                  </a:lnTo>
                  <a:close/>
                </a:path>
                <a:path w="2127884" h="2143125">
                  <a:moveTo>
                    <a:pt x="645985" y="980157"/>
                  </a:moveTo>
                  <a:lnTo>
                    <a:pt x="636518" y="964355"/>
                  </a:lnTo>
                  <a:lnTo>
                    <a:pt x="645690" y="954955"/>
                  </a:lnTo>
                  <a:lnTo>
                    <a:pt x="656233" y="972552"/>
                  </a:lnTo>
                  <a:lnTo>
                    <a:pt x="645985" y="980157"/>
                  </a:lnTo>
                  <a:close/>
                </a:path>
                <a:path w="2127884" h="2143125">
                  <a:moveTo>
                    <a:pt x="659654" y="985631"/>
                  </a:moveTo>
                  <a:lnTo>
                    <a:pt x="662676" y="983303"/>
                  </a:lnTo>
                  <a:lnTo>
                    <a:pt x="662904" y="983684"/>
                  </a:lnTo>
                  <a:lnTo>
                    <a:pt x="659654" y="985631"/>
                  </a:lnTo>
                  <a:close/>
                </a:path>
                <a:path w="2127884" h="2143125">
                  <a:moveTo>
                    <a:pt x="662984" y="1008527"/>
                  </a:moveTo>
                  <a:lnTo>
                    <a:pt x="653731" y="993085"/>
                  </a:lnTo>
                  <a:lnTo>
                    <a:pt x="664626" y="986557"/>
                  </a:lnTo>
                  <a:lnTo>
                    <a:pt x="673663" y="1001640"/>
                  </a:lnTo>
                  <a:lnTo>
                    <a:pt x="662984" y="1008527"/>
                  </a:lnTo>
                  <a:close/>
                </a:path>
                <a:path w="2127884" h="2143125">
                  <a:moveTo>
                    <a:pt x="665351" y="1012477"/>
                  </a:moveTo>
                  <a:lnTo>
                    <a:pt x="664275" y="1010681"/>
                  </a:lnTo>
                  <a:lnTo>
                    <a:pt x="675169" y="1004154"/>
                  </a:lnTo>
                  <a:lnTo>
                    <a:pt x="676245" y="1005949"/>
                  </a:lnTo>
                  <a:lnTo>
                    <a:pt x="665351" y="1012477"/>
                  </a:lnTo>
                  <a:close/>
                </a:path>
                <a:path w="2127884" h="2143125">
                  <a:moveTo>
                    <a:pt x="675532" y="1017114"/>
                  </a:moveTo>
                  <a:lnTo>
                    <a:pt x="680118" y="1012414"/>
                  </a:lnTo>
                  <a:lnTo>
                    <a:pt x="680979" y="1013850"/>
                  </a:lnTo>
                  <a:lnTo>
                    <a:pt x="675532" y="1017114"/>
                  </a:lnTo>
                  <a:close/>
                </a:path>
                <a:path w="2127884" h="2143125">
                  <a:moveTo>
                    <a:pt x="674604" y="1027919"/>
                  </a:moveTo>
                  <a:lnTo>
                    <a:pt x="672667" y="1024687"/>
                  </a:lnTo>
                  <a:lnTo>
                    <a:pt x="683776" y="1018518"/>
                  </a:lnTo>
                  <a:lnTo>
                    <a:pt x="685928" y="1022110"/>
                  </a:lnTo>
                  <a:lnTo>
                    <a:pt x="674604" y="1027919"/>
                  </a:lnTo>
                  <a:close/>
                </a:path>
                <a:path w="2127884" h="2143125">
                  <a:moveTo>
                    <a:pt x="679768" y="1036537"/>
                  </a:moveTo>
                  <a:lnTo>
                    <a:pt x="678262" y="1034023"/>
                  </a:lnTo>
                  <a:lnTo>
                    <a:pt x="688080" y="1025701"/>
                  </a:lnTo>
                  <a:lnTo>
                    <a:pt x="688939" y="1027138"/>
                  </a:lnTo>
                  <a:lnTo>
                    <a:pt x="679768" y="1036537"/>
                  </a:lnTo>
                  <a:close/>
                </a:path>
                <a:path w="2127884" h="2143125">
                  <a:moveTo>
                    <a:pt x="681704" y="1039769"/>
                  </a:moveTo>
                  <a:lnTo>
                    <a:pt x="679768" y="1036537"/>
                  </a:lnTo>
                  <a:lnTo>
                    <a:pt x="691307" y="1031087"/>
                  </a:lnTo>
                  <a:lnTo>
                    <a:pt x="692383" y="1032883"/>
                  </a:lnTo>
                  <a:lnTo>
                    <a:pt x="681704" y="1039769"/>
                  </a:lnTo>
                  <a:close/>
                </a:path>
                <a:path w="2127884" h="2143125">
                  <a:moveTo>
                    <a:pt x="691387" y="1055929"/>
                  </a:moveTo>
                  <a:lnTo>
                    <a:pt x="690311" y="1054134"/>
                  </a:lnTo>
                  <a:lnTo>
                    <a:pt x="701205" y="1047606"/>
                  </a:lnTo>
                  <a:lnTo>
                    <a:pt x="702281" y="1049402"/>
                  </a:lnTo>
                  <a:lnTo>
                    <a:pt x="691387" y="1055929"/>
                  </a:lnTo>
                  <a:close/>
                </a:path>
                <a:path w="2127884" h="2143125">
                  <a:moveTo>
                    <a:pt x="749484" y="1152889"/>
                  </a:moveTo>
                  <a:lnTo>
                    <a:pt x="745180" y="1145707"/>
                  </a:lnTo>
                  <a:lnTo>
                    <a:pt x="755644" y="1138461"/>
                  </a:lnTo>
                  <a:lnTo>
                    <a:pt x="761238" y="1147798"/>
                  </a:lnTo>
                  <a:lnTo>
                    <a:pt x="749484" y="1152889"/>
                  </a:lnTo>
                  <a:close/>
                </a:path>
                <a:path w="2127884" h="2143125">
                  <a:moveTo>
                    <a:pt x="792949" y="1225430"/>
                  </a:moveTo>
                  <a:lnTo>
                    <a:pt x="791658" y="1223275"/>
                  </a:lnTo>
                  <a:lnTo>
                    <a:pt x="802767" y="1217107"/>
                  </a:lnTo>
                  <a:lnTo>
                    <a:pt x="803843" y="1218902"/>
                  </a:lnTo>
                  <a:lnTo>
                    <a:pt x="792949" y="1225430"/>
                  </a:lnTo>
                  <a:close/>
                </a:path>
                <a:path w="2127884" h="2143125">
                  <a:moveTo>
                    <a:pt x="804783" y="1245181"/>
                  </a:moveTo>
                  <a:lnTo>
                    <a:pt x="802201" y="1240872"/>
                  </a:lnTo>
                  <a:lnTo>
                    <a:pt x="813095" y="1234344"/>
                  </a:lnTo>
                  <a:lnTo>
                    <a:pt x="815677" y="1238653"/>
                  </a:lnTo>
                  <a:lnTo>
                    <a:pt x="804783" y="1245181"/>
                  </a:lnTo>
                  <a:close/>
                </a:path>
                <a:path w="2127884" h="2143125">
                  <a:moveTo>
                    <a:pt x="811454" y="1256313"/>
                  </a:moveTo>
                  <a:lnTo>
                    <a:pt x="808441" y="1251286"/>
                  </a:lnTo>
                  <a:lnTo>
                    <a:pt x="819335" y="1244758"/>
                  </a:lnTo>
                  <a:lnTo>
                    <a:pt x="820625" y="1246914"/>
                  </a:lnTo>
                  <a:lnTo>
                    <a:pt x="811454" y="1256313"/>
                  </a:lnTo>
                  <a:close/>
                </a:path>
                <a:path w="2127884" h="2143125">
                  <a:moveTo>
                    <a:pt x="814466" y="1261341"/>
                  </a:moveTo>
                  <a:lnTo>
                    <a:pt x="813821" y="1260263"/>
                  </a:lnTo>
                  <a:lnTo>
                    <a:pt x="823854" y="1252300"/>
                  </a:lnTo>
                  <a:lnTo>
                    <a:pt x="825360" y="1254813"/>
                  </a:lnTo>
                  <a:lnTo>
                    <a:pt x="814466" y="1261341"/>
                  </a:lnTo>
                  <a:close/>
                </a:path>
                <a:path w="2127884" h="2143125">
                  <a:moveTo>
                    <a:pt x="827161" y="1282529"/>
                  </a:moveTo>
                  <a:lnTo>
                    <a:pt x="816403" y="1264573"/>
                  </a:lnTo>
                  <a:lnTo>
                    <a:pt x="826436" y="1256609"/>
                  </a:lnTo>
                  <a:lnTo>
                    <a:pt x="839562" y="1278515"/>
                  </a:lnTo>
                  <a:lnTo>
                    <a:pt x="827161" y="1282529"/>
                  </a:lnTo>
                  <a:close/>
                </a:path>
                <a:path w="2127884" h="2143125">
                  <a:moveTo>
                    <a:pt x="835553" y="1296534"/>
                  </a:moveTo>
                  <a:lnTo>
                    <a:pt x="827807" y="1283606"/>
                  </a:lnTo>
                  <a:lnTo>
                    <a:pt x="839777" y="1278874"/>
                  </a:lnTo>
                  <a:lnTo>
                    <a:pt x="846447" y="1290006"/>
                  </a:lnTo>
                  <a:lnTo>
                    <a:pt x="835553" y="1296534"/>
                  </a:lnTo>
                  <a:close/>
                </a:path>
                <a:path w="2127884" h="2143125">
                  <a:moveTo>
                    <a:pt x="838135" y="1300843"/>
                  </a:moveTo>
                  <a:lnTo>
                    <a:pt x="837275" y="1299407"/>
                  </a:lnTo>
                  <a:lnTo>
                    <a:pt x="848169" y="1292879"/>
                  </a:lnTo>
                  <a:lnTo>
                    <a:pt x="849029" y="1294316"/>
                  </a:lnTo>
                  <a:lnTo>
                    <a:pt x="838135" y="1300843"/>
                  </a:lnTo>
                  <a:close/>
                </a:path>
                <a:path w="2127884" h="2143125">
                  <a:moveTo>
                    <a:pt x="841148" y="1305871"/>
                  </a:moveTo>
                  <a:lnTo>
                    <a:pt x="840072" y="1304075"/>
                  </a:lnTo>
                  <a:lnTo>
                    <a:pt x="850105" y="1296111"/>
                  </a:lnTo>
                  <a:lnTo>
                    <a:pt x="852257" y="1299702"/>
                  </a:lnTo>
                  <a:lnTo>
                    <a:pt x="841148" y="1305871"/>
                  </a:lnTo>
                  <a:close/>
                </a:path>
                <a:path w="2127884" h="2143125">
                  <a:moveTo>
                    <a:pt x="845666" y="1313412"/>
                  </a:moveTo>
                  <a:lnTo>
                    <a:pt x="845236" y="1312694"/>
                  </a:lnTo>
                  <a:lnTo>
                    <a:pt x="855700" y="1305448"/>
                  </a:lnTo>
                  <a:lnTo>
                    <a:pt x="856560" y="1306885"/>
                  </a:lnTo>
                  <a:lnTo>
                    <a:pt x="845666" y="1313412"/>
                  </a:lnTo>
                  <a:close/>
                </a:path>
                <a:path w="2127884" h="2143125">
                  <a:moveTo>
                    <a:pt x="852337" y="1324545"/>
                  </a:moveTo>
                  <a:lnTo>
                    <a:pt x="848464" y="1318081"/>
                  </a:lnTo>
                  <a:lnTo>
                    <a:pt x="859143" y="1311194"/>
                  </a:lnTo>
                  <a:lnTo>
                    <a:pt x="863016" y="1317658"/>
                  </a:lnTo>
                  <a:lnTo>
                    <a:pt x="852337" y="1324545"/>
                  </a:lnTo>
                  <a:close/>
                </a:path>
                <a:path w="2127884" h="2143125">
                  <a:moveTo>
                    <a:pt x="852552" y="1324904"/>
                  </a:moveTo>
                  <a:lnTo>
                    <a:pt x="863231" y="1318017"/>
                  </a:lnTo>
                  <a:lnTo>
                    <a:pt x="860669" y="1319918"/>
                  </a:lnTo>
                  <a:lnTo>
                    <a:pt x="852552" y="1324904"/>
                  </a:lnTo>
                  <a:close/>
                </a:path>
                <a:path w="2127884" h="2143125">
                  <a:moveTo>
                    <a:pt x="854919" y="1328854"/>
                  </a:moveTo>
                  <a:lnTo>
                    <a:pt x="853628" y="1326699"/>
                  </a:lnTo>
                  <a:lnTo>
                    <a:pt x="861630" y="1319464"/>
                  </a:lnTo>
                  <a:lnTo>
                    <a:pt x="863446" y="1318376"/>
                  </a:lnTo>
                  <a:lnTo>
                    <a:pt x="865166" y="1321250"/>
                  </a:lnTo>
                  <a:lnTo>
                    <a:pt x="854919" y="1328854"/>
                  </a:lnTo>
                  <a:close/>
                </a:path>
                <a:path w="2127884" h="2143125">
                  <a:moveTo>
                    <a:pt x="860298" y="1337832"/>
                  </a:moveTo>
                  <a:lnTo>
                    <a:pt x="859437" y="1336395"/>
                  </a:lnTo>
                  <a:lnTo>
                    <a:pt x="870332" y="1329868"/>
                  </a:lnTo>
                  <a:lnTo>
                    <a:pt x="870977" y="1330945"/>
                  </a:lnTo>
                  <a:lnTo>
                    <a:pt x="860298" y="1337832"/>
                  </a:lnTo>
                  <a:close/>
                </a:path>
                <a:path w="2127884" h="2143125">
                  <a:moveTo>
                    <a:pt x="865893" y="1347169"/>
                  </a:moveTo>
                  <a:lnTo>
                    <a:pt x="865032" y="1345732"/>
                  </a:lnTo>
                  <a:lnTo>
                    <a:pt x="875926" y="1339205"/>
                  </a:lnTo>
                  <a:lnTo>
                    <a:pt x="876787" y="1340641"/>
                  </a:lnTo>
                  <a:lnTo>
                    <a:pt x="865893" y="1347169"/>
                  </a:lnTo>
                  <a:close/>
                </a:path>
                <a:path w="2127884" h="2143125">
                  <a:moveTo>
                    <a:pt x="881385" y="1373025"/>
                  </a:moveTo>
                  <a:lnTo>
                    <a:pt x="873854" y="1360456"/>
                  </a:lnTo>
                  <a:lnTo>
                    <a:pt x="884963" y="1354287"/>
                  </a:lnTo>
                  <a:lnTo>
                    <a:pt x="891202" y="1364703"/>
                  </a:lnTo>
                  <a:lnTo>
                    <a:pt x="881385" y="1373025"/>
                  </a:lnTo>
                  <a:close/>
                </a:path>
                <a:path w="2127884" h="2143125">
                  <a:moveTo>
                    <a:pt x="884828" y="1378771"/>
                  </a:moveTo>
                  <a:lnTo>
                    <a:pt x="883537" y="1376616"/>
                  </a:lnTo>
                  <a:lnTo>
                    <a:pt x="893140" y="1367934"/>
                  </a:lnTo>
                  <a:lnTo>
                    <a:pt x="894430" y="1370089"/>
                  </a:lnTo>
                  <a:lnTo>
                    <a:pt x="884828" y="1378771"/>
                  </a:lnTo>
                  <a:close/>
                </a:path>
                <a:path w="2127884" h="2143125">
                  <a:moveTo>
                    <a:pt x="894726" y="1395290"/>
                  </a:moveTo>
                  <a:lnTo>
                    <a:pt x="894080" y="1394212"/>
                  </a:lnTo>
                  <a:lnTo>
                    <a:pt x="904974" y="1387685"/>
                  </a:lnTo>
                  <a:lnTo>
                    <a:pt x="905405" y="1388403"/>
                  </a:lnTo>
                  <a:lnTo>
                    <a:pt x="894726" y="1395290"/>
                  </a:lnTo>
                  <a:close/>
                </a:path>
                <a:path w="2127884" h="2143125">
                  <a:moveTo>
                    <a:pt x="900536" y="1404986"/>
                  </a:moveTo>
                  <a:lnTo>
                    <a:pt x="898599" y="1401754"/>
                  </a:lnTo>
                  <a:lnTo>
                    <a:pt x="909278" y="1394867"/>
                  </a:lnTo>
                  <a:lnTo>
                    <a:pt x="910783" y="1397381"/>
                  </a:lnTo>
                  <a:lnTo>
                    <a:pt x="900536" y="1404986"/>
                  </a:lnTo>
                  <a:close/>
                </a:path>
                <a:path w="2127884" h="2143125">
                  <a:moveTo>
                    <a:pt x="906991" y="1415759"/>
                  </a:moveTo>
                  <a:lnTo>
                    <a:pt x="905700" y="1413604"/>
                  </a:lnTo>
                  <a:lnTo>
                    <a:pt x="915948" y="1405999"/>
                  </a:lnTo>
                  <a:lnTo>
                    <a:pt x="917885" y="1409231"/>
                  </a:lnTo>
                  <a:lnTo>
                    <a:pt x="906991" y="1415759"/>
                  </a:lnTo>
                  <a:close/>
                </a:path>
                <a:path w="2127884" h="2143125">
                  <a:moveTo>
                    <a:pt x="910434" y="1421505"/>
                  </a:moveTo>
                  <a:lnTo>
                    <a:pt x="910003" y="1420787"/>
                  </a:lnTo>
                  <a:lnTo>
                    <a:pt x="920897" y="1414259"/>
                  </a:lnTo>
                  <a:lnTo>
                    <a:pt x="921758" y="1415695"/>
                  </a:lnTo>
                  <a:lnTo>
                    <a:pt x="910434" y="1421505"/>
                  </a:lnTo>
                  <a:close/>
                </a:path>
                <a:path w="2127884" h="2143125">
                  <a:moveTo>
                    <a:pt x="919901" y="1437306"/>
                  </a:moveTo>
                  <a:lnTo>
                    <a:pt x="916674" y="1431919"/>
                  </a:lnTo>
                  <a:lnTo>
                    <a:pt x="927568" y="1425391"/>
                  </a:lnTo>
                  <a:lnTo>
                    <a:pt x="930795" y="1430778"/>
                  </a:lnTo>
                  <a:lnTo>
                    <a:pt x="919901" y="1437306"/>
                  </a:lnTo>
                  <a:close/>
                </a:path>
                <a:path w="2127884" h="2143125">
                  <a:moveTo>
                    <a:pt x="907150" y="1465444"/>
                  </a:moveTo>
                  <a:lnTo>
                    <a:pt x="905214" y="1462212"/>
                  </a:lnTo>
                  <a:lnTo>
                    <a:pt x="915893" y="1455325"/>
                  </a:lnTo>
                  <a:lnTo>
                    <a:pt x="927648" y="1450234"/>
                  </a:lnTo>
                  <a:lnTo>
                    <a:pt x="925926" y="1447361"/>
                  </a:lnTo>
                  <a:lnTo>
                    <a:pt x="936820" y="1440833"/>
                  </a:lnTo>
                  <a:lnTo>
                    <a:pt x="939833" y="1445861"/>
                  </a:lnTo>
                  <a:lnTo>
                    <a:pt x="907150" y="1465444"/>
                  </a:lnTo>
                  <a:close/>
                </a:path>
                <a:path w="2127884" h="2143125">
                  <a:moveTo>
                    <a:pt x="923209" y="1467535"/>
                  </a:moveTo>
                  <a:lnTo>
                    <a:pt x="921487" y="1464662"/>
                  </a:lnTo>
                  <a:lnTo>
                    <a:pt x="943275" y="1451607"/>
                  </a:lnTo>
                  <a:lnTo>
                    <a:pt x="946073" y="1456275"/>
                  </a:lnTo>
                  <a:lnTo>
                    <a:pt x="934963" y="1462443"/>
                  </a:lnTo>
                  <a:lnTo>
                    <a:pt x="934533" y="1461725"/>
                  </a:lnTo>
                  <a:lnTo>
                    <a:pt x="923209" y="1467535"/>
                  </a:lnTo>
                  <a:close/>
                </a:path>
                <a:path w="2127884" h="2143125">
                  <a:moveTo>
                    <a:pt x="926221" y="1472562"/>
                  </a:moveTo>
                  <a:lnTo>
                    <a:pt x="926006" y="1472203"/>
                  </a:lnTo>
                  <a:lnTo>
                    <a:pt x="947794" y="1459148"/>
                  </a:lnTo>
                  <a:lnTo>
                    <a:pt x="948655" y="1460584"/>
                  </a:lnTo>
                  <a:lnTo>
                    <a:pt x="940645" y="1465749"/>
                  </a:lnTo>
                  <a:lnTo>
                    <a:pt x="937949" y="1467426"/>
                  </a:lnTo>
                  <a:lnTo>
                    <a:pt x="937545" y="1466752"/>
                  </a:lnTo>
                  <a:lnTo>
                    <a:pt x="926221" y="1472562"/>
                  </a:lnTo>
                  <a:close/>
                </a:path>
                <a:path w="2127884" h="2143125">
                  <a:moveTo>
                    <a:pt x="943140" y="1476089"/>
                  </a:moveTo>
                  <a:lnTo>
                    <a:pt x="937976" y="1467471"/>
                  </a:lnTo>
                  <a:lnTo>
                    <a:pt x="948867" y="1460938"/>
                  </a:lnTo>
                  <a:lnTo>
                    <a:pt x="953172" y="1468126"/>
                  </a:lnTo>
                  <a:lnTo>
                    <a:pt x="943140" y="1476089"/>
                  </a:lnTo>
                  <a:close/>
                </a:path>
                <a:path w="2127884" h="2143125">
                  <a:moveTo>
                    <a:pt x="948734" y="1485427"/>
                  </a:moveTo>
                  <a:lnTo>
                    <a:pt x="948304" y="1484708"/>
                  </a:lnTo>
                  <a:lnTo>
                    <a:pt x="959413" y="1478540"/>
                  </a:lnTo>
                  <a:lnTo>
                    <a:pt x="959629" y="1478899"/>
                  </a:lnTo>
                  <a:lnTo>
                    <a:pt x="948734" y="1485427"/>
                  </a:lnTo>
                  <a:close/>
                </a:path>
                <a:path w="2127884" h="2143125">
                  <a:moveTo>
                    <a:pt x="953468" y="1493327"/>
                  </a:moveTo>
                  <a:lnTo>
                    <a:pt x="949595" y="1486863"/>
                  </a:lnTo>
                  <a:lnTo>
                    <a:pt x="960489" y="1480335"/>
                  </a:lnTo>
                  <a:lnTo>
                    <a:pt x="964578" y="1487159"/>
                  </a:lnTo>
                  <a:lnTo>
                    <a:pt x="953468" y="1493327"/>
                  </a:lnTo>
                  <a:close/>
                </a:path>
                <a:path w="2127884" h="2143125">
                  <a:moveTo>
                    <a:pt x="962721" y="1508769"/>
                  </a:moveTo>
                  <a:lnTo>
                    <a:pt x="957557" y="1500150"/>
                  </a:lnTo>
                  <a:lnTo>
                    <a:pt x="969742" y="1495777"/>
                  </a:lnTo>
                  <a:lnTo>
                    <a:pt x="973615" y="1502241"/>
                  </a:lnTo>
                  <a:lnTo>
                    <a:pt x="962721" y="1508769"/>
                  </a:lnTo>
                  <a:close/>
                </a:path>
                <a:path w="2127884" h="2143125">
                  <a:moveTo>
                    <a:pt x="954409" y="1519605"/>
                  </a:moveTo>
                  <a:lnTo>
                    <a:pt x="953118" y="1517451"/>
                  </a:lnTo>
                  <a:lnTo>
                    <a:pt x="974475" y="1503678"/>
                  </a:lnTo>
                  <a:lnTo>
                    <a:pt x="977488" y="1508705"/>
                  </a:lnTo>
                  <a:lnTo>
                    <a:pt x="966594" y="1515233"/>
                  </a:lnTo>
                  <a:lnTo>
                    <a:pt x="966163" y="1514514"/>
                  </a:lnTo>
                  <a:lnTo>
                    <a:pt x="954409" y="1519605"/>
                  </a:lnTo>
                  <a:close/>
                </a:path>
                <a:path w="2127884" h="2143125">
                  <a:moveTo>
                    <a:pt x="975416" y="1529957"/>
                  </a:moveTo>
                  <a:lnTo>
                    <a:pt x="973910" y="1527443"/>
                  </a:lnTo>
                  <a:lnTo>
                    <a:pt x="984804" y="1520915"/>
                  </a:lnTo>
                  <a:lnTo>
                    <a:pt x="986095" y="1523070"/>
                  </a:lnTo>
                  <a:lnTo>
                    <a:pt x="975416" y="1529957"/>
                  </a:lnTo>
                  <a:close/>
                </a:path>
                <a:path w="2127884" h="2143125">
                  <a:moveTo>
                    <a:pt x="968368" y="1542903"/>
                  </a:moveTo>
                  <a:lnTo>
                    <a:pt x="966674" y="1540075"/>
                  </a:lnTo>
                  <a:lnTo>
                    <a:pt x="977998" y="1534266"/>
                  </a:lnTo>
                  <a:lnTo>
                    <a:pt x="977783" y="1533907"/>
                  </a:lnTo>
                  <a:lnTo>
                    <a:pt x="989107" y="1528098"/>
                  </a:lnTo>
                  <a:lnTo>
                    <a:pt x="990183" y="1529893"/>
                  </a:lnTo>
                  <a:lnTo>
                    <a:pt x="968368" y="1542903"/>
                  </a:lnTo>
                  <a:close/>
                </a:path>
                <a:path w="2127884" h="2143125">
                  <a:moveTo>
                    <a:pt x="983162" y="1542884"/>
                  </a:moveTo>
                  <a:lnTo>
                    <a:pt x="981656" y="1540371"/>
                  </a:lnTo>
                  <a:lnTo>
                    <a:pt x="991259" y="1531689"/>
                  </a:lnTo>
                  <a:lnTo>
                    <a:pt x="992119" y="1533125"/>
                  </a:lnTo>
                  <a:lnTo>
                    <a:pt x="983162" y="1542884"/>
                  </a:lnTo>
                  <a:close/>
                </a:path>
                <a:path w="2127884" h="2143125">
                  <a:moveTo>
                    <a:pt x="943889" y="1576177"/>
                  </a:moveTo>
                  <a:lnTo>
                    <a:pt x="940446" y="1570431"/>
                  </a:lnTo>
                  <a:lnTo>
                    <a:pt x="951628" y="1565588"/>
                  </a:lnTo>
                  <a:lnTo>
                    <a:pt x="995778" y="1539229"/>
                  </a:lnTo>
                  <a:lnTo>
                    <a:pt x="1000942" y="1547848"/>
                  </a:lnTo>
                  <a:lnTo>
                    <a:pt x="988757" y="1552221"/>
                  </a:lnTo>
                  <a:lnTo>
                    <a:pt x="990048" y="1554376"/>
                  </a:lnTo>
                  <a:lnTo>
                    <a:pt x="957366" y="1573959"/>
                  </a:lnTo>
                  <a:lnTo>
                    <a:pt x="954138" y="1568572"/>
                  </a:lnTo>
                  <a:lnTo>
                    <a:pt x="943889" y="1576177"/>
                  </a:lnTo>
                  <a:close/>
                </a:path>
                <a:path w="2127884" h="2143125">
                  <a:moveTo>
                    <a:pt x="992845" y="1559044"/>
                  </a:moveTo>
                  <a:lnTo>
                    <a:pt x="991984" y="1557608"/>
                  </a:lnTo>
                  <a:lnTo>
                    <a:pt x="1002878" y="1551080"/>
                  </a:lnTo>
                  <a:lnTo>
                    <a:pt x="1004385" y="1553594"/>
                  </a:lnTo>
                  <a:lnTo>
                    <a:pt x="992845" y="1559044"/>
                  </a:lnTo>
                  <a:close/>
                </a:path>
                <a:path w="2127884" h="2143125">
                  <a:moveTo>
                    <a:pt x="1008122" y="1584541"/>
                  </a:moveTo>
                  <a:lnTo>
                    <a:pt x="994782" y="1562276"/>
                  </a:lnTo>
                  <a:lnTo>
                    <a:pt x="1005891" y="1556108"/>
                  </a:lnTo>
                  <a:lnTo>
                    <a:pt x="1019232" y="1578373"/>
                  </a:lnTo>
                  <a:lnTo>
                    <a:pt x="1008122" y="1584541"/>
                  </a:lnTo>
                  <a:close/>
                </a:path>
                <a:path w="2127884" h="2143125">
                  <a:moveTo>
                    <a:pt x="1011565" y="1590287"/>
                  </a:moveTo>
                  <a:lnTo>
                    <a:pt x="1009198" y="1586337"/>
                  </a:lnTo>
                  <a:lnTo>
                    <a:pt x="1020523" y="1580528"/>
                  </a:lnTo>
                  <a:lnTo>
                    <a:pt x="1023320" y="1585196"/>
                  </a:lnTo>
                  <a:lnTo>
                    <a:pt x="1011565" y="1590287"/>
                  </a:lnTo>
                  <a:close/>
                </a:path>
                <a:path w="2127884" h="2143125">
                  <a:moveTo>
                    <a:pt x="1025982" y="1614348"/>
                  </a:moveTo>
                  <a:lnTo>
                    <a:pt x="1018881" y="1602497"/>
                  </a:lnTo>
                  <a:lnTo>
                    <a:pt x="1030206" y="1596688"/>
                  </a:lnTo>
                  <a:lnTo>
                    <a:pt x="1036876" y="1607820"/>
                  </a:lnTo>
                  <a:lnTo>
                    <a:pt x="1025982" y="1614348"/>
                  </a:lnTo>
                  <a:close/>
                </a:path>
                <a:path w="2127884" h="2143125">
                  <a:moveTo>
                    <a:pt x="860723" y="1320008"/>
                  </a:moveTo>
                  <a:lnTo>
                    <a:pt x="863230" y="1318018"/>
                  </a:lnTo>
                  <a:lnTo>
                    <a:pt x="861630" y="1319464"/>
                  </a:lnTo>
                  <a:lnTo>
                    <a:pt x="860723" y="1320008"/>
                  </a:lnTo>
                  <a:close/>
                </a:path>
                <a:path w="2127884" h="2143125">
                  <a:moveTo>
                    <a:pt x="853628" y="1326699"/>
                  </a:moveTo>
                  <a:lnTo>
                    <a:pt x="853198" y="1325981"/>
                  </a:lnTo>
                  <a:lnTo>
                    <a:pt x="860238" y="1320393"/>
                  </a:lnTo>
                  <a:lnTo>
                    <a:pt x="861630" y="1319464"/>
                  </a:lnTo>
                  <a:lnTo>
                    <a:pt x="853628" y="1326699"/>
                  </a:lnTo>
                  <a:close/>
                </a:path>
                <a:path w="2127884" h="2143125">
                  <a:moveTo>
                    <a:pt x="853197" y="1325981"/>
                  </a:moveTo>
                  <a:lnTo>
                    <a:pt x="852982" y="1325622"/>
                  </a:lnTo>
                  <a:lnTo>
                    <a:pt x="859815" y="1320552"/>
                  </a:lnTo>
                  <a:lnTo>
                    <a:pt x="860723" y="1320008"/>
                  </a:lnTo>
                  <a:lnTo>
                    <a:pt x="853197" y="1325981"/>
                  </a:lnTo>
                  <a:close/>
                </a:path>
                <a:path w="2127884" h="2143125">
                  <a:moveTo>
                    <a:pt x="652548" y="991110"/>
                  </a:moveTo>
                  <a:lnTo>
                    <a:pt x="652010" y="990212"/>
                  </a:lnTo>
                  <a:lnTo>
                    <a:pt x="659654" y="985631"/>
                  </a:lnTo>
                  <a:lnTo>
                    <a:pt x="652548" y="991110"/>
                  </a:lnTo>
                  <a:close/>
                </a:path>
                <a:path w="2127884" h="2143125">
                  <a:moveTo>
                    <a:pt x="852982" y="1325622"/>
                  </a:moveTo>
                  <a:lnTo>
                    <a:pt x="852552" y="1324904"/>
                  </a:lnTo>
                  <a:lnTo>
                    <a:pt x="859815" y="1320552"/>
                  </a:lnTo>
                  <a:lnTo>
                    <a:pt x="852982" y="1325622"/>
                  </a:lnTo>
                  <a:close/>
                </a:path>
                <a:path w="2127884" h="2143125">
                  <a:moveTo>
                    <a:pt x="579712" y="869550"/>
                  </a:moveTo>
                  <a:lnTo>
                    <a:pt x="579281" y="868832"/>
                  </a:lnTo>
                  <a:lnTo>
                    <a:pt x="586831" y="864959"/>
                  </a:lnTo>
                  <a:lnTo>
                    <a:pt x="579712" y="869550"/>
                  </a:lnTo>
                  <a:close/>
                </a:path>
                <a:path w="2127884" h="2143125">
                  <a:moveTo>
                    <a:pt x="670946" y="1021814"/>
                  </a:moveTo>
                  <a:lnTo>
                    <a:pt x="670085" y="1020378"/>
                  </a:lnTo>
                  <a:lnTo>
                    <a:pt x="675532" y="1017114"/>
                  </a:lnTo>
                  <a:lnTo>
                    <a:pt x="670946" y="1021814"/>
                  </a:lnTo>
                  <a:close/>
                </a:path>
                <a:path w="2127884" h="2143125">
                  <a:moveTo>
                    <a:pt x="579927" y="869909"/>
                  </a:moveTo>
                  <a:lnTo>
                    <a:pt x="579712" y="869550"/>
                  </a:lnTo>
                  <a:lnTo>
                    <a:pt x="583487" y="867614"/>
                  </a:lnTo>
                  <a:lnTo>
                    <a:pt x="579927" y="869909"/>
                  </a:lnTo>
                  <a:close/>
                </a:path>
                <a:path w="2127884" h="2143125">
                  <a:moveTo>
                    <a:pt x="591977" y="890020"/>
                  </a:moveTo>
                  <a:lnTo>
                    <a:pt x="594754" y="888478"/>
                  </a:lnTo>
                  <a:lnTo>
                    <a:pt x="595751" y="888083"/>
                  </a:lnTo>
                  <a:lnTo>
                    <a:pt x="591977" y="890020"/>
                  </a:lnTo>
                  <a:close/>
                </a:path>
                <a:path w="2127884" h="2143125">
                  <a:moveTo>
                    <a:pt x="563653" y="867459"/>
                  </a:moveTo>
                  <a:lnTo>
                    <a:pt x="555046" y="853094"/>
                  </a:lnTo>
                  <a:lnTo>
                    <a:pt x="566801" y="848003"/>
                  </a:lnTo>
                  <a:lnTo>
                    <a:pt x="574548" y="860932"/>
                  </a:lnTo>
                  <a:lnTo>
                    <a:pt x="563653" y="867459"/>
                  </a:lnTo>
                  <a:close/>
                </a:path>
                <a:path w="2127884" h="2143125">
                  <a:moveTo>
                    <a:pt x="568172" y="875000"/>
                  </a:moveTo>
                  <a:lnTo>
                    <a:pt x="564084" y="868177"/>
                  </a:lnTo>
                  <a:lnTo>
                    <a:pt x="574763" y="861291"/>
                  </a:lnTo>
                  <a:lnTo>
                    <a:pt x="579281" y="868832"/>
                  </a:lnTo>
                  <a:lnTo>
                    <a:pt x="568172" y="875000"/>
                  </a:lnTo>
                  <a:close/>
                </a:path>
                <a:path w="2127884" h="2143125">
                  <a:moveTo>
                    <a:pt x="572691" y="882542"/>
                  </a:moveTo>
                  <a:lnTo>
                    <a:pt x="570539" y="878951"/>
                  </a:lnTo>
                  <a:lnTo>
                    <a:pt x="581648" y="872782"/>
                  </a:lnTo>
                  <a:lnTo>
                    <a:pt x="583370" y="875655"/>
                  </a:lnTo>
                  <a:lnTo>
                    <a:pt x="572691" y="882542"/>
                  </a:lnTo>
                  <a:close/>
                </a:path>
                <a:path w="2127884" h="2143125">
                  <a:moveTo>
                    <a:pt x="576564" y="889006"/>
                  </a:moveTo>
                  <a:lnTo>
                    <a:pt x="573767" y="884337"/>
                  </a:lnTo>
                  <a:lnTo>
                    <a:pt x="584876" y="878169"/>
                  </a:lnTo>
                  <a:lnTo>
                    <a:pt x="588103" y="883556"/>
                  </a:lnTo>
                  <a:lnTo>
                    <a:pt x="576564" y="889006"/>
                  </a:lnTo>
                  <a:close/>
                </a:path>
                <a:path w="2127884" h="2143125">
                  <a:moveTo>
                    <a:pt x="581943" y="897984"/>
                  </a:moveTo>
                  <a:lnTo>
                    <a:pt x="578931" y="892956"/>
                  </a:lnTo>
                  <a:lnTo>
                    <a:pt x="591331" y="888942"/>
                  </a:lnTo>
                  <a:lnTo>
                    <a:pt x="591761" y="889660"/>
                  </a:lnTo>
                  <a:lnTo>
                    <a:pt x="581943" y="897984"/>
                  </a:lnTo>
                  <a:close/>
                </a:path>
                <a:path w="2127884" h="2143125">
                  <a:moveTo>
                    <a:pt x="586677" y="905884"/>
                  </a:moveTo>
                  <a:lnTo>
                    <a:pt x="585601" y="904088"/>
                  </a:lnTo>
                  <a:lnTo>
                    <a:pt x="596710" y="897920"/>
                  </a:lnTo>
                  <a:lnTo>
                    <a:pt x="597571" y="899356"/>
                  </a:lnTo>
                  <a:lnTo>
                    <a:pt x="586677" y="905884"/>
                  </a:lnTo>
                  <a:close/>
                </a:path>
                <a:path w="2127884" h="2143125">
                  <a:moveTo>
                    <a:pt x="641977" y="998176"/>
                  </a:moveTo>
                  <a:lnTo>
                    <a:pt x="652548" y="991110"/>
                  </a:lnTo>
                  <a:lnTo>
                    <a:pt x="652656" y="991289"/>
                  </a:lnTo>
                  <a:lnTo>
                    <a:pt x="641977" y="998176"/>
                  </a:lnTo>
                  <a:close/>
                </a:path>
                <a:path w="2127884" h="2143125">
                  <a:moveTo>
                    <a:pt x="653811" y="1017927"/>
                  </a:moveTo>
                  <a:lnTo>
                    <a:pt x="643053" y="999971"/>
                  </a:lnTo>
                  <a:lnTo>
                    <a:pt x="654592" y="994521"/>
                  </a:lnTo>
                  <a:lnTo>
                    <a:pt x="664060" y="1010322"/>
                  </a:lnTo>
                  <a:lnTo>
                    <a:pt x="653811" y="1017927"/>
                  </a:lnTo>
                  <a:close/>
                </a:path>
                <a:path w="2127884" h="2143125">
                  <a:moveTo>
                    <a:pt x="659621" y="1027623"/>
                  </a:moveTo>
                  <a:lnTo>
                    <a:pt x="657470" y="1024032"/>
                  </a:lnTo>
                  <a:lnTo>
                    <a:pt x="669224" y="1018941"/>
                  </a:lnTo>
                  <a:lnTo>
                    <a:pt x="670300" y="1020737"/>
                  </a:lnTo>
                  <a:lnTo>
                    <a:pt x="659621" y="1027623"/>
                  </a:lnTo>
                  <a:close/>
                </a:path>
                <a:path w="2127884" h="2143125">
                  <a:moveTo>
                    <a:pt x="661343" y="1030496"/>
                  </a:moveTo>
                  <a:lnTo>
                    <a:pt x="659836" y="1027983"/>
                  </a:lnTo>
                  <a:lnTo>
                    <a:pt x="670731" y="1021455"/>
                  </a:lnTo>
                  <a:lnTo>
                    <a:pt x="671806" y="1023250"/>
                  </a:lnTo>
                  <a:lnTo>
                    <a:pt x="661343" y="1030496"/>
                  </a:lnTo>
                  <a:close/>
                </a:path>
                <a:path w="2127884" h="2143125">
                  <a:moveTo>
                    <a:pt x="663279" y="1033728"/>
                  </a:moveTo>
                  <a:lnTo>
                    <a:pt x="662633" y="1032650"/>
                  </a:lnTo>
                  <a:lnTo>
                    <a:pt x="672882" y="1025046"/>
                  </a:lnTo>
                  <a:lnTo>
                    <a:pt x="674173" y="1027200"/>
                  </a:lnTo>
                  <a:lnTo>
                    <a:pt x="663279" y="1033728"/>
                  </a:lnTo>
                  <a:close/>
                </a:path>
                <a:path w="2127884" h="2143125">
                  <a:moveTo>
                    <a:pt x="670165" y="1045220"/>
                  </a:moveTo>
                  <a:lnTo>
                    <a:pt x="667152" y="1040192"/>
                  </a:lnTo>
                  <a:lnTo>
                    <a:pt x="677616" y="1032946"/>
                  </a:lnTo>
                  <a:lnTo>
                    <a:pt x="681274" y="1039051"/>
                  </a:lnTo>
                  <a:lnTo>
                    <a:pt x="670165" y="1045220"/>
                  </a:lnTo>
                  <a:close/>
                </a:path>
                <a:path w="2127884" h="2143125">
                  <a:moveTo>
                    <a:pt x="674683" y="1052761"/>
                  </a:moveTo>
                  <a:lnTo>
                    <a:pt x="671456" y="1047374"/>
                  </a:lnTo>
                  <a:lnTo>
                    <a:pt x="682780" y="1041565"/>
                  </a:lnTo>
                  <a:lnTo>
                    <a:pt x="684286" y="1044079"/>
                  </a:lnTo>
                  <a:lnTo>
                    <a:pt x="674683" y="1052761"/>
                  </a:lnTo>
                  <a:close/>
                </a:path>
                <a:path w="2127884" h="2143125">
                  <a:moveTo>
                    <a:pt x="678341" y="1058866"/>
                  </a:moveTo>
                  <a:lnTo>
                    <a:pt x="675759" y="1054557"/>
                  </a:lnTo>
                  <a:lnTo>
                    <a:pt x="686008" y="1046952"/>
                  </a:lnTo>
                  <a:lnTo>
                    <a:pt x="689666" y="1053056"/>
                  </a:lnTo>
                  <a:lnTo>
                    <a:pt x="678341" y="1058866"/>
                  </a:lnTo>
                  <a:close/>
                </a:path>
                <a:path w="2127884" h="2143125">
                  <a:moveTo>
                    <a:pt x="684796" y="1069639"/>
                  </a:moveTo>
                  <a:lnTo>
                    <a:pt x="695690" y="1063111"/>
                  </a:lnTo>
                  <a:lnTo>
                    <a:pt x="696981" y="1065266"/>
                  </a:lnTo>
                  <a:lnTo>
                    <a:pt x="684796" y="1069639"/>
                  </a:lnTo>
                  <a:close/>
                </a:path>
                <a:path w="2127884" h="2143125">
                  <a:moveTo>
                    <a:pt x="703947" y="1101600"/>
                  </a:moveTo>
                  <a:lnTo>
                    <a:pt x="702010" y="1098368"/>
                  </a:lnTo>
                  <a:lnTo>
                    <a:pt x="712474" y="1091122"/>
                  </a:lnTo>
                  <a:lnTo>
                    <a:pt x="714841" y="1095072"/>
                  </a:lnTo>
                  <a:lnTo>
                    <a:pt x="703947" y="1101600"/>
                  </a:lnTo>
                  <a:close/>
                </a:path>
                <a:path w="2127884" h="2143125">
                  <a:moveTo>
                    <a:pt x="710832" y="1113091"/>
                  </a:moveTo>
                  <a:lnTo>
                    <a:pt x="705883" y="1104832"/>
                  </a:lnTo>
                  <a:lnTo>
                    <a:pt x="718068" y="1100459"/>
                  </a:lnTo>
                  <a:lnTo>
                    <a:pt x="720866" y="1105127"/>
                  </a:lnTo>
                  <a:lnTo>
                    <a:pt x="710832" y="1113091"/>
                  </a:lnTo>
                  <a:close/>
                </a:path>
                <a:path w="2127884" h="2143125">
                  <a:moveTo>
                    <a:pt x="741817" y="1164804"/>
                  </a:moveTo>
                  <a:lnTo>
                    <a:pt x="738805" y="1159776"/>
                  </a:lnTo>
                  <a:lnTo>
                    <a:pt x="750129" y="1153967"/>
                  </a:lnTo>
                  <a:lnTo>
                    <a:pt x="751205" y="1155762"/>
                  </a:lnTo>
                  <a:lnTo>
                    <a:pt x="741817" y="1164804"/>
                  </a:lnTo>
                  <a:close/>
                </a:path>
                <a:path w="2127884" h="2143125">
                  <a:moveTo>
                    <a:pt x="778182" y="1225493"/>
                  </a:moveTo>
                  <a:lnTo>
                    <a:pt x="775384" y="1220825"/>
                  </a:lnTo>
                  <a:lnTo>
                    <a:pt x="786278" y="1214297"/>
                  </a:lnTo>
                  <a:lnTo>
                    <a:pt x="791873" y="1223634"/>
                  </a:lnTo>
                  <a:lnTo>
                    <a:pt x="778182" y="1225493"/>
                  </a:lnTo>
                  <a:close/>
                </a:path>
                <a:path w="2127884" h="2143125">
                  <a:moveTo>
                    <a:pt x="783776" y="1234830"/>
                  </a:moveTo>
                  <a:lnTo>
                    <a:pt x="794885" y="1228662"/>
                  </a:lnTo>
                  <a:lnTo>
                    <a:pt x="795101" y="1229021"/>
                  </a:lnTo>
                  <a:lnTo>
                    <a:pt x="783776" y="1234830"/>
                  </a:lnTo>
                  <a:close/>
                </a:path>
                <a:path w="2127884" h="2143125">
                  <a:moveTo>
                    <a:pt x="788940" y="1243449"/>
                  </a:moveTo>
                  <a:lnTo>
                    <a:pt x="788725" y="1243090"/>
                  </a:lnTo>
                  <a:lnTo>
                    <a:pt x="798113" y="1234048"/>
                  </a:lnTo>
                  <a:lnTo>
                    <a:pt x="800265" y="1237640"/>
                  </a:lnTo>
                  <a:lnTo>
                    <a:pt x="788940" y="1243449"/>
                  </a:lnTo>
                  <a:close/>
                </a:path>
                <a:path w="2127884" h="2143125">
                  <a:moveTo>
                    <a:pt x="795395" y="1254222"/>
                  </a:moveTo>
                  <a:lnTo>
                    <a:pt x="793889" y="1251709"/>
                  </a:lnTo>
                  <a:lnTo>
                    <a:pt x="805214" y="1245899"/>
                  </a:lnTo>
                  <a:lnTo>
                    <a:pt x="806290" y="1247695"/>
                  </a:lnTo>
                  <a:lnTo>
                    <a:pt x="795395" y="1254222"/>
                  </a:lnTo>
                  <a:close/>
                </a:path>
                <a:path w="2127884" h="2143125">
                  <a:moveTo>
                    <a:pt x="801420" y="1264277"/>
                  </a:moveTo>
                  <a:lnTo>
                    <a:pt x="800560" y="1262841"/>
                  </a:lnTo>
                  <a:lnTo>
                    <a:pt x="811023" y="1255595"/>
                  </a:lnTo>
                  <a:lnTo>
                    <a:pt x="812099" y="1257391"/>
                  </a:lnTo>
                  <a:lnTo>
                    <a:pt x="801420" y="1264277"/>
                  </a:lnTo>
                  <a:close/>
                </a:path>
                <a:path w="2127884" h="2143125">
                  <a:moveTo>
                    <a:pt x="806584" y="1272896"/>
                  </a:moveTo>
                  <a:lnTo>
                    <a:pt x="804218" y="1268946"/>
                  </a:lnTo>
                  <a:lnTo>
                    <a:pt x="815327" y="1262777"/>
                  </a:lnTo>
                  <a:lnTo>
                    <a:pt x="817479" y="1266369"/>
                  </a:lnTo>
                  <a:lnTo>
                    <a:pt x="806584" y="1272896"/>
                  </a:lnTo>
                  <a:close/>
                </a:path>
                <a:path w="2127884" h="2143125">
                  <a:moveTo>
                    <a:pt x="814116" y="1285465"/>
                  </a:moveTo>
                  <a:lnTo>
                    <a:pt x="808521" y="1276128"/>
                  </a:lnTo>
                  <a:lnTo>
                    <a:pt x="819630" y="1269960"/>
                  </a:lnTo>
                  <a:lnTo>
                    <a:pt x="825010" y="1278937"/>
                  </a:lnTo>
                  <a:lnTo>
                    <a:pt x="814116" y="1285465"/>
                  </a:lnTo>
                  <a:close/>
                </a:path>
                <a:path w="2127884" h="2143125">
                  <a:moveTo>
                    <a:pt x="817343" y="1290852"/>
                  </a:moveTo>
                  <a:lnTo>
                    <a:pt x="815191" y="1287261"/>
                  </a:lnTo>
                  <a:lnTo>
                    <a:pt x="826086" y="1280733"/>
                  </a:lnTo>
                  <a:lnTo>
                    <a:pt x="829959" y="1287197"/>
                  </a:lnTo>
                  <a:lnTo>
                    <a:pt x="817343" y="1290852"/>
                  </a:lnTo>
                  <a:close/>
                </a:path>
                <a:path w="2127884" h="2143125">
                  <a:moveTo>
                    <a:pt x="821216" y="1297316"/>
                  </a:moveTo>
                  <a:lnTo>
                    <a:pt x="818634" y="1293007"/>
                  </a:lnTo>
                  <a:lnTo>
                    <a:pt x="831250" y="1289352"/>
                  </a:lnTo>
                  <a:lnTo>
                    <a:pt x="831680" y="1290070"/>
                  </a:lnTo>
                  <a:lnTo>
                    <a:pt x="821216" y="1297316"/>
                  </a:lnTo>
                  <a:close/>
                </a:path>
                <a:path w="2127884" h="2143125">
                  <a:moveTo>
                    <a:pt x="825520" y="1304498"/>
                  </a:moveTo>
                  <a:lnTo>
                    <a:pt x="821431" y="1297675"/>
                  </a:lnTo>
                  <a:lnTo>
                    <a:pt x="832326" y="1291147"/>
                  </a:lnTo>
                  <a:lnTo>
                    <a:pt x="836414" y="1297970"/>
                  </a:lnTo>
                  <a:lnTo>
                    <a:pt x="825520" y="1304498"/>
                  </a:lnTo>
                  <a:close/>
                </a:path>
                <a:path w="2127884" h="2143125">
                  <a:moveTo>
                    <a:pt x="829178" y="1310603"/>
                  </a:moveTo>
                  <a:lnTo>
                    <a:pt x="828317" y="1309166"/>
                  </a:lnTo>
                  <a:lnTo>
                    <a:pt x="839211" y="1302639"/>
                  </a:lnTo>
                  <a:lnTo>
                    <a:pt x="839857" y="1303716"/>
                  </a:lnTo>
                  <a:lnTo>
                    <a:pt x="829178" y="1310603"/>
                  </a:lnTo>
                  <a:close/>
                </a:path>
                <a:path w="2127884" h="2143125">
                  <a:moveTo>
                    <a:pt x="832190" y="1315630"/>
                  </a:moveTo>
                  <a:lnTo>
                    <a:pt x="829823" y="1311680"/>
                  </a:lnTo>
                  <a:lnTo>
                    <a:pt x="841363" y="1306230"/>
                  </a:lnTo>
                  <a:lnTo>
                    <a:pt x="843300" y="1309462"/>
                  </a:lnTo>
                  <a:lnTo>
                    <a:pt x="832190" y="1315630"/>
                  </a:lnTo>
                  <a:close/>
                </a:path>
                <a:path w="2127884" h="2143125">
                  <a:moveTo>
                    <a:pt x="836063" y="1322094"/>
                  </a:moveTo>
                  <a:lnTo>
                    <a:pt x="835848" y="1321735"/>
                  </a:lnTo>
                  <a:lnTo>
                    <a:pt x="846312" y="1314489"/>
                  </a:lnTo>
                  <a:lnTo>
                    <a:pt x="847173" y="1315926"/>
                  </a:lnTo>
                  <a:lnTo>
                    <a:pt x="836063" y="1322094"/>
                  </a:lnTo>
                  <a:close/>
                </a:path>
                <a:path w="2127884" h="2143125">
                  <a:moveTo>
                    <a:pt x="837354" y="1324249"/>
                  </a:moveTo>
                  <a:lnTo>
                    <a:pt x="848033" y="1317362"/>
                  </a:lnTo>
                  <a:lnTo>
                    <a:pt x="848464" y="1318081"/>
                  </a:lnTo>
                  <a:lnTo>
                    <a:pt x="837354" y="1324249"/>
                  </a:lnTo>
                  <a:close/>
                </a:path>
                <a:path w="2127884" h="2143125">
                  <a:moveTo>
                    <a:pt x="846176" y="1338973"/>
                  </a:moveTo>
                  <a:lnTo>
                    <a:pt x="839506" y="1327840"/>
                  </a:lnTo>
                  <a:lnTo>
                    <a:pt x="851906" y="1323826"/>
                  </a:lnTo>
                  <a:lnTo>
                    <a:pt x="856640" y="1331727"/>
                  </a:lnTo>
                  <a:lnTo>
                    <a:pt x="846176" y="1338973"/>
                  </a:lnTo>
                  <a:close/>
                </a:path>
                <a:path w="2127884" h="2143125">
                  <a:moveTo>
                    <a:pt x="847252" y="1340768"/>
                  </a:moveTo>
                  <a:lnTo>
                    <a:pt x="846176" y="1338973"/>
                  </a:lnTo>
                  <a:lnTo>
                    <a:pt x="857501" y="1333163"/>
                  </a:lnTo>
                  <a:lnTo>
                    <a:pt x="857716" y="1333522"/>
                  </a:lnTo>
                  <a:lnTo>
                    <a:pt x="847252" y="1340768"/>
                  </a:lnTo>
                  <a:close/>
                </a:path>
                <a:path w="2127884" h="2143125">
                  <a:moveTo>
                    <a:pt x="848543" y="1342923"/>
                  </a:moveTo>
                  <a:lnTo>
                    <a:pt x="848113" y="1342205"/>
                  </a:lnTo>
                  <a:lnTo>
                    <a:pt x="859222" y="1336036"/>
                  </a:lnTo>
                  <a:lnTo>
                    <a:pt x="859437" y="1336395"/>
                  </a:lnTo>
                  <a:lnTo>
                    <a:pt x="848543" y="1342923"/>
                  </a:lnTo>
                  <a:close/>
                </a:path>
                <a:path w="2127884" h="2143125">
                  <a:moveTo>
                    <a:pt x="851556" y="1347950"/>
                  </a:moveTo>
                  <a:lnTo>
                    <a:pt x="851341" y="1347591"/>
                  </a:lnTo>
                  <a:lnTo>
                    <a:pt x="862020" y="1340705"/>
                  </a:lnTo>
                  <a:lnTo>
                    <a:pt x="862450" y="1341423"/>
                  </a:lnTo>
                  <a:lnTo>
                    <a:pt x="851556" y="1347950"/>
                  </a:lnTo>
                  <a:close/>
                </a:path>
                <a:path w="2127884" h="2143125">
                  <a:moveTo>
                    <a:pt x="853062" y="1350464"/>
                  </a:moveTo>
                  <a:lnTo>
                    <a:pt x="851771" y="1348309"/>
                  </a:lnTo>
                  <a:lnTo>
                    <a:pt x="862880" y="1342141"/>
                  </a:lnTo>
                  <a:lnTo>
                    <a:pt x="864171" y="1344296"/>
                  </a:lnTo>
                  <a:lnTo>
                    <a:pt x="853062" y="1350464"/>
                  </a:lnTo>
                  <a:close/>
                </a:path>
                <a:path w="2127884" h="2143125">
                  <a:moveTo>
                    <a:pt x="865327" y="1370934"/>
                  </a:moveTo>
                  <a:lnTo>
                    <a:pt x="864466" y="1369497"/>
                  </a:lnTo>
                  <a:lnTo>
                    <a:pt x="875575" y="1363329"/>
                  </a:lnTo>
                  <a:lnTo>
                    <a:pt x="876221" y="1364406"/>
                  </a:lnTo>
                  <a:lnTo>
                    <a:pt x="865327" y="1370934"/>
                  </a:lnTo>
                  <a:close/>
                </a:path>
                <a:path w="2127884" h="2143125">
                  <a:moveTo>
                    <a:pt x="870491" y="1379552"/>
                  </a:moveTo>
                  <a:lnTo>
                    <a:pt x="867264" y="1374166"/>
                  </a:lnTo>
                  <a:lnTo>
                    <a:pt x="877297" y="1366202"/>
                  </a:lnTo>
                  <a:lnTo>
                    <a:pt x="880094" y="1370870"/>
                  </a:lnTo>
                  <a:lnTo>
                    <a:pt x="877026" y="1375924"/>
                  </a:lnTo>
                  <a:lnTo>
                    <a:pt x="870491" y="1379552"/>
                  </a:lnTo>
                  <a:close/>
                </a:path>
                <a:path w="2127884" h="2143125">
                  <a:moveTo>
                    <a:pt x="879580" y="1374505"/>
                  </a:moveTo>
                  <a:lnTo>
                    <a:pt x="881170" y="1372666"/>
                  </a:lnTo>
                  <a:lnTo>
                    <a:pt x="881600" y="1373384"/>
                  </a:lnTo>
                  <a:lnTo>
                    <a:pt x="879580" y="1374505"/>
                  </a:lnTo>
                  <a:close/>
                </a:path>
                <a:path w="2127884" h="2143125">
                  <a:moveTo>
                    <a:pt x="874364" y="1386016"/>
                  </a:moveTo>
                  <a:lnTo>
                    <a:pt x="872643" y="1383143"/>
                  </a:lnTo>
                  <a:lnTo>
                    <a:pt x="873885" y="1381098"/>
                  </a:lnTo>
                  <a:lnTo>
                    <a:pt x="876174" y="1378448"/>
                  </a:lnTo>
                  <a:lnTo>
                    <a:pt x="882031" y="1374102"/>
                  </a:lnTo>
                  <a:lnTo>
                    <a:pt x="884613" y="1378412"/>
                  </a:lnTo>
                  <a:lnTo>
                    <a:pt x="874364" y="1386016"/>
                  </a:lnTo>
                  <a:close/>
                </a:path>
                <a:path w="2127884" h="2143125">
                  <a:moveTo>
                    <a:pt x="878883" y="1393558"/>
                  </a:moveTo>
                  <a:lnTo>
                    <a:pt x="878022" y="1392121"/>
                  </a:lnTo>
                  <a:lnTo>
                    <a:pt x="888916" y="1385594"/>
                  </a:lnTo>
                  <a:lnTo>
                    <a:pt x="889777" y="1387030"/>
                  </a:lnTo>
                  <a:lnTo>
                    <a:pt x="878883" y="1393558"/>
                  </a:lnTo>
                  <a:close/>
                </a:path>
                <a:path w="2127884" h="2143125">
                  <a:moveTo>
                    <a:pt x="876381" y="1414090"/>
                  </a:moveTo>
                  <a:lnTo>
                    <a:pt x="875735" y="1413013"/>
                  </a:lnTo>
                  <a:lnTo>
                    <a:pt x="886629" y="1406486"/>
                  </a:lnTo>
                  <a:lnTo>
                    <a:pt x="884692" y="1403254"/>
                  </a:lnTo>
                  <a:lnTo>
                    <a:pt x="895371" y="1396367"/>
                  </a:lnTo>
                  <a:lnTo>
                    <a:pt x="896232" y="1397803"/>
                  </a:lnTo>
                  <a:lnTo>
                    <a:pt x="887275" y="1407563"/>
                  </a:lnTo>
                  <a:lnTo>
                    <a:pt x="876381" y="1414090"/>
                  </a:lnTo>
                  <a:close/>
                </a:path>
                <a:path w="2127884" h="2143125">
                  <a:moveTo>
                    <a:pt x="890287" y="1412590"/>
                  </a:moveTo>
                  <a:lnTo>
                    <a:pt x="889641" y="1411513"/>
                  </a:lnTo>
                  <a:lnTo>
                    <a:pt x="900536" y="1404986"/>
                  </a:lnTo>
                  <a:lnTo>
                    <a:pt x="901181" y="1406063"/>
                  </a:lnTo>
                  <a:lnTo>
                    <a:pt x="890287" y="1412590"/>
                  </a:lnTo>
                  <a:close/>
                </a:path>
                <a:path w="2127884" h="2143125">
                  <a:moveTo>
                    <a:pt x="897603" y="1424801"/>
                  </a:moveTo>
                  <a:lnTo>
                    <a:pt x="895451" y="1421209"/>
                  </a:lnTo>
                  <a:lnTo>
                    <a:pt x="906561" y="1415041"/>
                  </a:lnTo>
                  <a:lnTo>
                    <a:pt x="908497" y="1418273"/>
                  </a:lnTo>
                  <a:lnTo>
                    <a:pt x="897603" y="1424801"/>
                  </a:lnTo>
                  <a:close/>
                </a:path>
                <a:path w="2127884" h="2143125">
                  <a:moveTo>
                    <a:pt x="901476" y="1431264"/>
                  </a:moveTo>
                  <a:lnTo>
                    <a:pt x="899540" y="1428032"/>
                  </a:lnTo>
                  <a:lnTo>
                    <a:pt x="910649" y="1421864"/>
                  </a:lnTo>
                  <a:lnTo>
                    <a:pt x="912801" y="1425455"/>
                  </a:lnTo>
                  <a:lnTo>
                    <a:pt x="901476" y="1431264"/>
                  </a:lnTo>
                  <a:close/>
                </a:path>
                <a:path w="2127884" h="2143125">
                  <a:moveTo>
                    <a:pt x="905995" y="1438806"/>
                  </a:moveTo>
                  <a:lnTo>
                    <a:pt x="902122" y="1432342"/>
                  </a:lnTo>
                  <a:lnTo>
                    <a:pt x="913446" y="1426532"/>
                  </a:lnTo>
                  <a:lnTo>
                    <a:pt x="917534" y="1433355"/>
                  </a:lnTo>
                  <a:lnTo>
                    <a:pt x="905995" y="1438806"/>
                  </a:lnTo>
                  <a:close/>
                </a:path>
                <a:path w="2127884" h="2143125">
                  <a:moveTo>
                    <a:pt x="899189" y="1452156"/>
                  </a:moveTo>
                  <a:lnTo>
                    <a:pt x="897252" y="1448924"/>
                  </a:lnTo>
                  <a:lnTo>
                    <a:pt x="909007" y="1443833"/>
                  </a:lnTo>
                  <a:lnTo>
                    <a:pt x="906855" y="1440242"/>
                  </a:lnTo>
                  <a:lnTo>
                    <a:pt x="917749" y="1433715"/>
                  </a:lnTo>
                  <a:lnTo>
                    <a:pt x="921192" y="1439460"/>
                  </a:lnTo>
                  <a:lnTo>
                    <a:pt x="911934" y="1444601"/>
                  </a:lnTo>
                  <a:lnTo>
                    <a:pt x="899189" y="1452156"/>
                  </a:lnTo>
                  <a:close/>
                </a:path>
                <a:path w="2127884" h="2143125">
                  <a:moveTo>
                    <a:pt x="926867" y="1473639"/>
                  </a:moveTo>
                  <a:lnTo>
                    <a:pt x="926221" y="1472562"/>
                  </a:lnTo>
                  <a:lnTo>
                    <a:pt x="937545" y="1466752"/>
                  </a:lnTo>
                  <a:lnTo>
                    <a:pt x="937885" y="1467319"/>
                  </a:lnTo>
                  <a:lnTo>
                    <a:pt x="926867" y="1473639"/>
                  </a:lnTo>
                  <a:close/>
                </a:path>
                <a:path w="2127884" h="2143125">
                  <a:moveTo>
                    <a:pt x="928588" y="1476512"/>
                  </a:moveTo>
                  <a:lnTo>
                    <a:pt x="926867" y="1473639"/>
                  </a:lnTo>
                  <a:lnTo>
                    <a:pt x="937885" y="1467319"/>
                  </a:lnTo>
                  <a:lnTo>
                    <a:pt x="939697" y="1470344"/>
                  </a:lnTo>
                  <a:lnTo>
                    <a:pt x="928588" y="1476512"/>
                  </a:lnTo>
                  <a:close/>
                </a:path>
                <a:path w="2127884" h="2143125">
                  <a:moveTo>
                    <a:pt x="938916" y="1493750"/>
                  </a:moveTo>
                  <a:lnTo>
                    <a:pt x="930955" y="1480462"/>
                  </a:lnTo>
                  <a:lnTo>
                    <a:pt x="941203" y="1472857"/>
                  </a:lnTo>
                  <a:lnTo>
                    <a:pt x="950025" y="1487581"/>
                  </a:lnTo>
                  <a:lnTo>
                    <a:pt x="938916" y="1493750"/>
                  </a:lnTo>
                  <a:close/>
                </a:path>
                <a:path w="2127884" h="2143125">
                  <a:moveTo>
                    <a:pt x="941714" y="1498418"/>
                  </a:moveTo>
                  <a:lnTo>
                    <a:pt x="939347" y="1494468"/>
                  </a:lnTo>
                  <a:lnTo>
                    <a:pt x="950025" y="1487581"/>
                  </a:lnTo>
                  <a:lnTo>
                    <a:pt x="952392" y="1491532"/>
                  </a:lnTo>
                  <a:lnTo>
                    <a:pt x="941714" y="1498418"/>
                  </a:lnTo>
                  <a:close/>
                </a:path>
                <a:path w="2127884" h="2143125">
                  <a:moveTo>
                    <a:pt x="946878" y="1507037"/>
                  </a:moveTo>
                  <a:lnTo>
                    <a:pt x="945156" y="1504164"/>
                  </a:lnTo>
                  <a:lnTo>
                    <a:pt x="956050" y="1497636"/>
                  </a:lnTo>
                  <a:lnTo>
                    <a:pt x="957772" y="1500509"/>
                  </a:lnTo>
                  <a:lnTo>
                    <a:pt x="946878" y="1507037"/>
                  </a:lnTo>
                  <a:close/>
                </a:path>
                <a:path w="2127884" h="2143125">
                  <a:moveTo>
                    <a:pt x="950966" y="1513860"/>
                  </a:moveTo>
                  <a:lnTo>
                    <a:pt x="947093" y="1507396"/>
                  </a:lnTo>
                  <a:lnTo>
                    <a:pt x="958633" y="1501946"/>
                  </a:lnTo>
                  <a:lnTo>
                    <a:pt x="962075" y="1507691"/>
                  </a:lnTo>
                  <a:lnTo>
                    <a:pt x="950966" y="1513860"/>
                  </a:lnTo>
                  <a:close/>
                </a:path>
                <a:path w="2127884" h="2143125">
                  <a:moveTo>
                    <a:pt x="953198" y="1542293"/>
                  </a:moveTo>
                  <a:lnTo>
                    <a:pt x="948033" y="1533674"/>
                  </a:lnTo>
                  <a:lnTo>
                    <a:pt x="960779" y="1526119"/>
                  </a:lnTo>
                  <a:lnTo>
                    <a:pt x="970036" y="1520978"/>
                  </a:lnTo>
                  <a:lnTo>
                    <a:pt x="975201" y="1529598"/>
                  </a:lnTo>
                  <a:lnTo>
                    <a:pt x="964522" y="1536484"/>
                  </a:lnTo>
                  <a:lnTo>
                    <a:pt x="963016" y="1533970"/>
                  </a:lnTo>
                  <a:lnTo>
                    <a:pt x="953198" y="1542293"/>
                  </a:lnTo>
                  <a:close/>
                </a:path>
                <a:path w="2127884" h="2143125">
                  <a:moveTo>
                    <a:pt x="970977" y="1547257"/>
                  </a:moveTo>
                  <a:lnTo>
                    <a:pt x="969686" y="1545103"/>
                  </a:lnTo>
                  <a:lnTo>
                    <a:pt x="981441" y="1540012"/>
                  </a:lnTo>
                  <a:lnTo>
                    <a:pt x="982517" y="1541807"/>
                  </a:lnTo>
                  <a:lnTo>
                    <a:pt x="970977" y="1547257"/>
                  </a:lnTo>
                  <a:close/>
                </a:path>
                <a:path w="2127884" h="2143125">
                  <a:moveTo>
                    <a:pt x="959732" y="1577909"/>
                  </a:moveTo>
                  <a:lnTo>
                    <a:pt x="959302" y="1577191"/>
                  </a:lnTo>
                  <a:lnTo>
                    <a:pt x="991984" y="1557608"/>
                  </a:lnTo>
                  <a:lnTo>
                    <a:pt x="994351" y="1561558"/>
                  </a:lnTo>
                  <a:lnTo>
                    <a:pt x="983457" y="1568086"/>
                  </a:lnTo>
                  <a:lnTo>
                    <a:pt x="974069" y="1577127"/>
                  </a:lnTo>
                  <a:lnTo>
                    <a:pt x="970627" y="1571381"/>
                  </a:lnTo>
                  <a:lnTo>
                    <a:pt x="959732" y="1577909"/>
                  </a:lnTo>
                  <a:close/>
                </a:path>
                <a:path w="2127884" h="2143125">
                  <a:moveTo>
                    <a:pt x="995722" y="1588555"/>
                  </a:moveTo>
                  <a:lnTo>
                    <a:pt x="984963" y="1570599"/>
                  </a:lnTo>
                  <a:lnTo>
                    <a:pt x="996073" y="1564431"/>
                  </a:lnTo>
                  <a:lnTo>
                    <a:pt x="1006401" y="1581669"/>
                  </a:lnTo>
                  <a:lnTo>
                    <a:pt x="995722" y="1588555"/>
                  </a:lnTo>
                  <a:close/>
                </a:path>
                <a:path w="2127884" h="2143125">
                  <a:moveTo>
                    <a:pt x="998089" y="1592505"/>
                  </a:moveTo>
                  <a:lnTo>
                    <a:pt x="995937" y="1588914"/>
                  </a:lnTo>
                  <a:lnTo>
                    <a:pt x="1006831" y="1582387"/>
                  </a:lnTo>
                  <a:lnTo>
                    <a:pt x="1008983" y="1585978"/>
                  </a:lnTo>
                  <a:lnTo>
                    <a:pt x="998089" y="1592505"/>
                  </a:lnTo>
                  <a:close/>
                </a:path>
                <a:path w="2127884" h="2143125">
                  <a:moveTo>
                    <a:pt x="1000026" y="1595737"/>
                  </a:moveTo>
                  <a:lnTo>
                    <a:pt x="999380" y="1594660"/>
                  </a:lnTo>
                  <a:lnTo>
                    <a:pt x="1010059" y="1587773"/>
                  </a:lnTo>
                  <a:lnTo>
                    <a:pt x="1010920" y="1589210"/>
                  </a:lnTo>
                  <a:lnTo>
                    <a:pt x="1000026" y="1595737"/>
                  </a:lnTo>
                  <a:close/>
                </a:path>
                <a:path w="2127884" h="2143125">
                  <a:moveTo>
                    <a:pt x="1001747" y="1598610"/>
                  </a:moveTo>
                  <a:lnTo>
                    <a:pt x="1000886" y="1597174"/>
                  </a:lnTo>
                  <a:lnTo>
                    <a:pt x="1011780" y="1590646"/>
                  </a:lnTo>
                  <a:lnTo>
                    <a:pt x="1012426" y="1591724"/>
                  </a:lnTo>
                  <a:lnTo>
                    <a:pt x="1001747" y="1598610"/>
                  </a:lnTo>
                  <a:close/>
                </a:path>
                <a:path w="2127884" h="2143125">
                  <a:moveTo>
                    <a:pt x="1005190" y="1604357"/>
                  </a:moveTo>
                  <a:lnTo>
                    <a:pt x="1002608" y="1600047"/>
                  </a:lnTo>
                  <a:lnTo>
                    <a:pt x="1013502" y="1593520"/>
                  </a:lnTo>
                  <a:lnTo>
                    <a:pt x="1017160" y="1599625"/>
                  </a:lnTo>
                  <a:lnTo>
                    <a:pt x="1005190" y="1604357"/>
                  </a:lnTo>
                  <a:close/>
                </a:path>
                <a:path w="2127884" h="2143125">
                  <a:moveTo>
                    <a:pt x="1017239" y="1624466"/>
                  </a:moveTo>
                  <a:lnTo>
                    <a:pt x="1008633" y="1610102"/>
                  </a:lnTo>
                  <a:lnTo>
                    <a:pt x="1020388" y="1605011"/>
                  </a:lnTo>
                  <a:lnTo>
                    <a:pt x="1028564" y="1618657"/>
                  </a:lnTo>
                  <a:lnTo>
                    <a:pt x="1017239" y="1624466"/>
                  </a:lnTo>
                  <a:close/>
                </a:path>
                <a:path w="2127884" h="2143125">
                  <a:moveTo>
                    <a:pt x="874935" y="1379367"/>
                  </a:moveTo>
                  <a:lnTo>
                    <a:pt x="877026" y="1375924"/>
                  </a:lnTo>
                  <a:lnTo>
                    <a:pt x="879580" y="1374505"/>
                  </a:lnTo>
                  <a:lnTo>
                    <a:pt x="876174" y="1378448"/>
                  </a:lnTo>
                  <a:lnTo>
                    <a:pt x="874935" y="1379367"/>
                  </a:lnTo>
                  <a:close/>
                </a:path>
                <a:path w="2127884" h="2143125">
                  <a:moveTo>
                    <a:pt x="872428" y="1382784"/>
                  </a:moveTo>
                  <a:lnTo>
                    <a:pt x="871782" y="1381707"/>
                  </a:lnTo>
                  <a:lnTo>
                    <a:pt x="874935" y="1379367"/>
                  </a:lnTo>
                  <a:lnTo>
                    <a:pt x="873885" y="1381098"/>
                  </a:lnTo>
                  <a:lnTo>
                    <a:pt x="872428" y="1382784"/>
                  </a:lnTo>
                  <a:close/>
                </a:path>
                <a:path w="2127884" h="2143125">
                  <a:moveTo>
                    <a:pt x="872643" y="1383143"/>
                  </a:moveTo>
                  <a:lnTo>
                    <a:pt x="872428" y="1382784"/>
                  </a:lnTo>
                  <a:lnTo>
                    <a:pt x="873885" y="1381098"/>
                  </a:lnTo>
                  <a:lnTo>
                    <a:pt x="872643" y="1383143"/>
                  </a:lnTo>
                  <a:close/>
                </a:path>
                <a:path w="2127884" h="2143125">
                  <a:moveTo>
                    <a:pt x="560290" y="886556"/>
                  </a:moveTo>
                  <a:lnTo>
                    <a:pt x="547380" y="865009"/>
                  </a:lnTo>
                  <a:lnTo>
                    <a:pt x="557844" y="857763"/>
                  </a:lnTo>
                  <a:lnTo>
                    <a:pt x="572476" y="882183"/>
                  </a:lnTo>
                  <a:lnTo>
                    <a:pt x="560290" y="886556"/>
                  </a:lnTo>
                  <a:close/>
                </a:path>
                <a:path w="2127884" h="2143125">
                  <a:moveTo>
                    <a:pt x="570188" y="903075"/>
                  </a:moveTo>
                  <a:lnTo>
                    <a:pt x="563948" y="892660"/>
                  </a:lnTo>
                  <a:lnTo>
                    <a:pt x="575488" y="887210"/>
                  </a:lnTo>
                  <a:lnTo>
                    <a:pt x="582374" y="898702"/>
                  </a:lnTo>
                  <a:lnTo>
                    <a:pt x="570188" y="903075"/>
                  </a:lnTo>
                  <a:close/>
                </a:path>
                <a:path w="2127884" h="2143125">
                  <a:moveTo>
                    <a:pt x="574707" y="910616"/>
                  </a:moveTo>
                  <a:lnTo>
                    <a:pt x="571910" y="905948"/>
                  </a:lnTo>
                  <a:lnTo>
                    <a:pt x="582804" y="899420"/>
                  </a:lnTo>
                  <a:lnTo>
                    <a:pt x="585386" y="903729"/>
                  </a:lnTo>
                  <a:lnTo>
                    <a:pt x="574707" y="910616"/>
                  </a:lnTo>
                  <a:close/>
                </a:path>
                <a:path w="2127884" h="2143125">
                  <a:moveTo>
                    <a:pt x="634095" y="1009731"/>
                  </a:moveTo>
                  <a:lnTo>
                    <a:pt x="617311" y="981720"/>
                  </a:lnTo>
                  <a:lnTo>
                    <a:pt x="627775" y="974474"/>
                  </a:lnTo>
                  <a:lnTo>
                    <a:pt x="643052" y="999972"/>
                  </a:lnTo>
                  <a:lnTo>
                    <a:pt x="635039" y="1009247"/>
                  </a:lnTo>
                  <a:lnTo>
                    <a:pt x="634095" y="1009731"/>
                  </a:lnTo>
                  <a:close/>
                </a:path>
                <a:path w="2127884" h="2143125">
                  <a:moveTo>
                    <a:pt x="643563" y="1025532"/>
                  </a:moveTo>
                  <a:lnTo>
                    <a:pt x="634310" y="1010090"/>
                  </a:lnTo>
                  <a:lnTo>
                    <a:pt x="635039" y="1009247"/>
                  </a:lnTo>
                  <a:lnTo>
                    <a:pt x="645419" y="1003922"/>
                  </a:lnTo>
                  <a:lnTo>
                    <a:pt x="655102" y="1020082"/>
                  </a:lnTo>
                  <a:lnTo>
                    <a:pt x="643563" y="1025532"/>
                  </a:lnTo>
                  <a:close/>
                </a:path>
                <a:path w="2127884" h="2143125">
                  <a:moveTo>
                    <a:pt x="643858" y="1050734"/>
                  </a:moveTo>
                  <a:lnTo>
                    <a:pt x="643429" y="1050014"/>
                  </a:lnTo>
                  <a:lnTo>
                    <a:pt x="650307" y="1042965"/>
                  </a:lnTo>
                  <a:lnTo>
                    <a:pt x="652815" y="1040974"/>
                  </a:lnTo>
                  <a:lnTo>
                    <a:pt x="649588" y="1035588"/>
                  </a:lnTo>
                  <a:lnTo>
                    <a:pt x="660912" y="1029778"/>
                  </a:lnTo>
                  <a:lnTo>
                    <a:pt x="663709" y="1034447"/>
                  </a:lnTo>
                  <a:lnTo>
                    <a:pt x="643858" y="1050734"/>
                  </a:lnTo>
                  <a:close/>
                </a:path>
                <a:path w="2127884" h="2143125">
                  <a:moveTo>
                    <a:pt x="655397" y="1045283"/>
                  </a:moveTo>
                  <a:lnTo>
                    <a:pt x="654322" y="1043488"/>
                  </a:lnTo>
                  <a:lnTo>
                    <a:pt x="666292" y="1038756"/>
                  </a:lnTo>
                  <a:lnTo>
                    <a:pt x="655397" y="1045283"/>
                  </a:lnTo>
                  <a:close/>
                </a:path>
                <a:path w="2127884" h="2143125">
                  <a:moveTo>
                    <a:pt x="660777" y="1054261"/>
                  </a:moveTo>
                  <a:lnTo>
                    <a:pt x="658840" y="1051029"/>
                  </a:lnTo>
                  <a:lnTo>
                    <a:pt x="669304" y="1043783"/>
                  </a:lnTo>
                  <a:lnTo>
                    <a:pt x="671886" y="1048092"/>
                  </a:lnTo>
                  <a:lnTo>
                    <a:pt x="660777" y="1054261"/>
                  </a:lnTo>
                  <a:close/>
                </a:path>
                <a:path w="2127884" h="2143125">
                  <a:moveTo>
                    <a:pt x="666371" y="1063598"/>
                  </a:moveTo>
                  <a:lnTo>
                    <a:pt x="665726" y="1062520"/>
                  </a:lnTo>
                  <a:lnTo>
                    <a:pt x="675329" y="1053838"/>
                  </a:lnTo>
                  <a:lnTo>
                    <a:pt x="676619" y="1055993"/>
                  </a:lnTo>
                  <a:lnTo>
                    <a:pt x="666371" y="1063598"/>
                  </a:lnTo>
                  <a:close/>
                </a:path>
                <a:path w="2127884" h="2143125">
                  <a:moveTo>
                    <a:pt x="672611" y="1074012"/>
                  </a:moveTo>
                  <a:lnTo>
                    <a:pt x="666801" y="1064316"/>
                  </a:lnTo>
                  <a:lnTo>
                    <a:pt x="678771" y="1059584"/>
                  </a:lnTo>
                  <a:lnTo>
                    <a:pt x="682859" y="1066407"/>
                  </a:lnTo>
                  <a:lnTo>
                    <a:pt x="672611" y="1074012"/>
                  </a:lnTo>
                  <a:close/>
                </a:path>
                <a:path w="2127884" h="2143125">
                  <a:moveTo>
                    <a:pt x="768579" y="1234176"/>
                  </a:moveTo>
                  <a:lnTo>
                    <a:pt x="767288" y="1232021"/>
                  </a:lnTo>
                  <a:lnTo>
                    <a:pt x="777536" y="1224416"/>
                  </a:lnTo>
                  <a:lnTo>
                    <a:pt x="779688" y="1228007"/>
                  </a:lnTo>
                  <a:lnTo>
                    <a:pt x="768579" y="1234176"/>
                  </a:lnTo>
                  <a:close/>
                </a:path>
                <a:path w="2127884" h="2143125">
                  <a:moveTo>
                    <a:pt x="785497" y="1237703"/>
                  </a:moveTo>
                  <a:close/>
                </a:path>
                <a:path w="2127884" h="2143125">
                  <a:moveTo>
                    <a:pt x="778907" y="1251413"/>
                  </a:moveTo>
                  <a:lnTo>
                    <a:pt x="778046" y="1249977"/>
                  </a:lnTo>
                  <a:lnTo>
                    <a:pt x="789155" y="1243808"/>
                  </a:lnTo>
                  <a:lnTo>
                    <a:pt x="789801" y="1244885"/>
                  </a:lnTo>
                  <a:lnTo>
                    <a:pt x="778907" y="1251413"/>
                  </a:lnTo>
                  <a:close/>
                </a:path>
                <a:path w="2127884" h="2143125">
                  <a:moveTo>
                    <a:pt x="784717" y="1261109"/>
                  </a:moveTo>
                  <a:lnTo>
                    <a:pt x="783856" y="1259673"/>
                  </a:lnTo>
                  <a:lnTo>
                    <a:pt x="795180" y="1253863"/>
                  </a:lnTo>
                  <a:lnTo>
                    <a:pt x="795611" y="1254581"/>
                  </a:lnTo>
                  <a:lnTo>
                    <a:pt x="784717" y="1261109"/>
                  </a:lnTo>
                  <a:close/>
                </a:path>
                <a:path w="2127884" h="2143125">
                  <a:moveTo>
                    <a:pt x="787729" y="1266137"/>
                  </a:moveTo>
                  <a:lnTo>
                    <a:pt x="786223" y="1263623"/>
                  </a:lnTo>
                  <a:lnTo>
                    <a:pt x="796686" y="1256377"/>
                  </a:lnTo>
                  <a:lnTo>
                    <a:pt x="797332" y="1257455"/>
                  </a:lnTo>
                  <a:lnTo>
                    <a:pt x="787729" y="1266137"/>
                  </a:lnTo>
                  <a:close/>
                </a:path>
                <a:path w="2127884" h="2143125">
                  <a:moveTo>
                    <a:pt x="793539" y="1275832"/>
                  </a:moveTo>
                  <a:lnTo>
                    <a:pt x="791602" y="1272601"/>
                  </a:lnTo>
                  <a:lnTo>
                    <a:pt x="802281" y="1265714"/>
                  </a:lnTo>
                  <a:lnTo>
                    <a:pt x="804002" y="1268587"/>
                  </a:lnTo>
                  <a:lnTo>
                    <a:pt x="793539" y="1275832"/>
                  </a:lnTo>
                  <a:close/>
                </a:path>
                <a:path w="2127884" h="2143125">
                  <a:moveTo>
                    <a:pt x="796551" y="1280860"/>
                  </a:moveTo>
                  <a:lnTo>
                    <a:pt x="794830" y="1277987"/>
                  </a:lnTo>
                  <a:lnTo>
                    <a:pt x="805724" y="1271460"/>
                  </a:lnTo>
                  <a:lnTo>
                    <a:pt x="807014" y="1273615"/>
                  </a:lnTo>
                  <a:lnTo>
                    <a:pt x="805464" y="1275519"/>
                  </a:lnTo>
                  <a:lnTo>
                    <a:pt x="796551" y="1280860"/>
                  </a:lnTo>
                  <a:close/>
                </a:path>
                <a:path w="2127884" h="2143125">
                  <a:moveTo>
                    <a:pt x="798488" y="1284092"/>
                  </a:moveTo>
                  <a:lnTo>
                    <a:pt x="805464" y="1275519"/>
                  </a:lnTo>
                  <a:lnTo>
                    <a:pt x="807445" y="1274333"/>
                  </a:lnTo>
                  <a:lnTo>
                    <a:pt x="808090" y="1275410"/>
                  </a:lnTo>
                  <a:lnTo>
                    <a:pt x="798488" y="1284092"/>
                  </a:lnTo>
                  <a:close/>
                </a:path>
                <a:path w="2127884" h="2143125">
                  <a:moveTo>
                    <a:pt x="797061" y="1306421"/>
                  </a:moveTo>
                  <a:lnTo>
                    <a:pt x="787594" y="1290620"/>
                  </a:lnTo>
                  <a:lnTo>
                    <a:pt x="809382" y="1277565"/>
                  </a:lnTo>
                  <a:lnTo>
                    <a:pt x="818204" y="1292288"/>
                  </a:lnTo>
                  <a:lnTo>
                    <a:pt x="807310" y="1298816"/>
                  </a:lnTo>
                  <a:lnTo>
                    <a:pt x="808386" y="1300611"/>
                  </a:lnTo>
                  <a:lnTo>
                    <a:pt x="797061" y="1306421"/>
                  </a:lnTo>
                  <a:close/>
                </a:path>
                <a:path w="2127884" h="2143125">
                  <a:moveTo>
                    <a:pt x="815917" y="1313180"/>
                  </a:moveTo>
                  <a:lnTo>
                    <a:pt x="810538" y="1304203"/>
                  </a:lnTo>
                  <a:lnTo>
                    <a:pt x="821216" y="1297316"/>
                  </a:lnTo>
                  <a:lnTo>
                    <a:pt x="827241" y="1307371"/>
                  </a:lnTo>
                  <a:lnTo>
                    <a:pt x="815917" y="1313180"/>
                  </a:lnTo>
                  <a:close/>
                </a:path>
                <a:path w="2127884" h="2143125">
                  <a:moveTo>
                    <a:pt x="820005" y="1320003"/>
                  </a:moveTo>
                  <a:lnTo>
                    <a:pt x="819144" y="1318567"/>
                  </a:lnTo>
                  <a:lnTo>
                    <a:pt x="830038" y="1312039"/>
                  </a:lnTo>
                  <a:lnTo>
                    <a:pt x="830468" y="1312758"/>
                  </a:lnTo>
                  <a:lnTo>
                    <a:pt x="820005" y="1320003"/>
                  </a:lnTo>
                  <a:close/>
                </a:path>
                <a:path w="2127884" h="2143125">
                  <a:moveTo>
                    <a:pt x="823663" y="1326108"/>
                  </a:moveTo>
                  <a:lnTo>
                    <a:pt x="821296" y="1322158"/>
                  </a:lnTo>
                  <a:lnTo>
                    <a:pt x="832620" y="1316349"/>
                  </a:lnTo>
                  <a:lnTo>
                    <a:pt x="834342" y="1319222"/>
                  </a:lnTo>
                  <a:lnTo>
                    <a:pt x="823663" y="1326108"/>
                  </a:lnTo>
                  <a:close/>
                </a:path>
                <a:path w="2127884" h="2143125">
                  <a:moveTo>
                    <a:pt x="828182" y="1333650"/>
                  </a:moveTo>
                  <a:lnTo>
                    <a:pt x="827536" y="1332572"/>
                  </a:lnTo>
                  <a:lnTo>
                    <a:pt x="838861" y="1326763"/>
                  </a:lnTo>
                  <a:lnTo>
                    <a:pt x="839076" y="1327122"/>
                  </a:lnTo>
                  <a:lnTo>
                    <a:pt x="828182" y="1333650"/>
                  </a:lnTo>
                  <a:close/>
                </a:path>
                <a:path w="2127884" h="2143125">
                  <a:moveTo>
                    <a:pt x="837004" y="1348373"/>
                  </a:moveTo>
                  <a:lnTo>
                    <a:pt x="828397" y="1334009"/>
                  </a:lnTo>
                  <a:lnTo>
                    <a:pt x="839506" y="1327840"/>
                  </a:lnTo>
                  <a:lnTo>
                    <a:pt x="847898" y="1341845"/>
                  </a:lnTo>
                  <a:lnTo>
                    <a:pt x="837004" y="1348373"/>
                  </a:lnTo>
                  <a:close/>
                </a:path>
                <a:path w="2127884" h="2143125">
                  <a:moveTo>
                    <a:pt x="840446" y="1354119"/>
                  </a:moveTo>
                  <a:lnTo>
                    <a:pt x="838940" y="1351605"/>
                  </a:lnTo>
                  <a:lnTo>
                    <a:pt x="850050" y="1345437"/>
                  </a:lnTo>
                  <a:lnTo>
                    <a:pt x="851341" y="1347591"/>
                  </a:lnTo>
                  <a:lnTo>
                    <a:pt x="840446" y="1354119"/>
                  </a:lnTo>
                  <a:close/>
                </a:path>
                <a:path w="2127884" h="2143125">
                  <a:moveTo>
                    <a:pt x="845395" y="1362378"/>
                  </a:moveTo>
                  <a:lnTo>
                    <a:pt x="841522" y="1355914"/>
                  </a:lnTo>
                  <a:lnTo>
                    <a:pt x="852416" y="1349387"/>
                  </a:lnTo>
                  <a:lnTo>
                    <a:pt x="856074" y="1355492"/>
                  </a:lnTo>
                  <a:lnTo>
                    <a:pt x="845395" y="1362378"/>
                  </a:lnTo>
                  <a:close/>
                </a:path>
                <a:path w="2127884" h="2143125">
                  <a:moveTo>
                    <a:pt x="861749" y="1389671"/>
                  </a:moveTo>
                  <a:lnTo>
                    <a:pt x="857015" y="1381771"/>
                  </a:lnTo>
                  <a:lnTo>
                    <a:pt x="867048" y="1373807"/>
                  </a:lnTo>
                  <a:lnTo>
                    <a:pt x="872858" y="1383502"/>
                  </a:lnTo>
                  <a:lnTo>
                    <a:pt x="861749" y="1389671"/>
                  </a:lnTo>
                  <a:close/>
                </a:path>
                <a:path w="2127884" h="2143125">
                  <a:moveTo>
                    <a:pt x="864546" y="1394339"/>
                  </a:moveTo>
                  <a:lnTo>
                    <a:pt x="863900" y="1393262"/>
                  </a:lnTo>
                  <a:lnTo>
                    <a:pt x="874795" y="1386735"/>
                  </a:lnTo>
                  <a:lnTo>
                    <a:pt x="875655" y="1388171"/>
                  </a:lnTo>
                  <a:lnTo>
                    <a:pt x="864546" y="1394339"/>
                  </a:lnTo>
                  <a:close/>
                </a:path>
                <a:path w="2127884" h="2143125">
                  <a:moveTo>
                    <a:pt x="881330" y="1422350"/>
                  </a:moveTo>
                  <a:lnTo>
                    <a:pt x="879393" y="1419118"/>
                  </a:lnTo>
                  <a:lnTo>
                    <a:pt x="890718" y="1413309"/>
                  </a:lnTo>
                  <a:lnTo>
                    <a:pt x="890932" y="1413668"/>
                  </a:lnTo>
                  <a:lnTo>
                    <a:pt x="881330" y="1422350"/>
                  </a:lnTo>
                  <a:close/>
                </a:path>
                <a:path w="2127884" h="2143125">
                  <a:moveTo>
                    <a:pt x="887570" y="1432764"/>
                  </a:moveTo>
                  <a:lnTo>
                    <a:pt x="886709" y="1431328"/>
                  </a:lnTo>
                  <a:lnTo>
                    <a:pt x="897603" y="1424800"/>
                  </a:lnTo>
                  <a:lnTo>
                    <a:pt x="898464" y="1426237"/>
                  </a:lnTo>
                  <a:lnTo>
                    <a:pt x="887570" y="1432764"/>
                  </a:lnTo>
                  <a:close/>
                </a:path>
                <a:path w="2127884" h="2143125">
                  <a:moveTo>
                    <a:pt x="891443" y="1439228"/>
                  </a:moveTo>
                  <a:lnTo>
                    <a:pt x="891228" y="1438869"/>
                  </a:lnTo>
                  <a:lnTo>
                    <a:pt x="901046" y="1430546"/>
                  </a:lnTo>
                  <a:lnTo>
                    <a:pt x="902337" y="1432701"/>
                  </a:lnTo>
                  <a:lnTo>
                    <a:pt x="891443" y="1439228"/>
                  </a:lnTo>
                  <a:close/>
                </a:path>
                <a:path w="2127884" h="2143125">
                  <a:moveTo>
                    <a:pt x="911454" y="1472626"/>
                  </a:moveTo>
                  <a:lnTo>
                    <a:pt x="908442" y="1467598"/>
                  </a:lnTo>
                  <a:lnTo>
                    <a:pt x="921057" y="1463944"/>
                  </a:lnTo>
                  <a:lnTo>
                    <a:pt x="922778" y="1466816"/>
                  </a:lnTo>
                  <a:lnTo>
                    <a:pt x="911454" y="1472626"/>
                  </a:lnTo>
                  <a:close/>
                </a:path>
                <a:path w="2127884" h="2143125">
                  <a:moveTo>
                    <a:pt x="917048" y="1481962"/>
                  </a:moveTo>
                  <a:lnTo>
                    <a:pt x="914251" y="1477294"/>
                  </a:lnTo>
                  <a:lnTo>
                    <a:pt x="926651" y="1473280"/>
                  </a:lnTo>
                  <a:lnTo>
                    <a:pt x="927727" y="1475076"/>
                  </a:lnTo>
                  <a:lnTo>
                    <a:pt x="917048" y="1481962"/>
                  </a:lnTo>
                  <a:close/>
                </a:path>
                <a:path w="2127884" h="2143125">
                  <a:moveTo>
                    <a:pt x="918770" y="1484836"/>
                  </a:moveTo>
                  <a:lnTo>
                    <a:pt x="929449" y="1477949"/>
                  </a:lnTo>
                  <a:lnTo>
                    <a:pt x="929879" y="1478667"/>
                  </a:lnTo>
                  <a:lnTo>
                    <a:pt x="918770" y="1484836"/>
                  </a:lnTo>
                  <a:close/>
                </a:path>
                <a:path w="2127884" h="2143125">
                  <a:moveTo>
                    <a:pt x="929744" y="1503150"/>
                  </a:moveTo>
                  <a:lnTo>
                    <a:pt x="922427" y="1490940"/>
                  </a:lnTo>
                  <a:lnTo>
                    <a:pt x="933322" y="1484412"/>
                  </a:lnTo>
                  <a:lnTo>
                    <a:pt x="940638" y="1496623"/>
                  </a:lnTo>
                  <a:lnTo>
                    <a:pt x="929744" y="1503150"/>
                  </a:lnTo>
                  <a:close/>
                </a:path>
                <a:path w="2127884" h="2143125">
                  <a:moveTo>
                    <a:pt x="939426" y="1519310"/>
                  </a:moveTo>
                  <a:lnTo>
                    <a:pt x="933402" y="1509255"/>
                  </a:lnTo>
                  <a:lnTo>
                    <a:pt x="944511" y="1503087"/>
                  </a:lnTo>
                  <a:lnTo>
                    <a:pt x="949244" y="1510987"/>
                  </a:lnTo>
                  <a:lnTo>
                    <a:pt x="939426" y="1519310"/>
                  </a:lnTo>
                  <a:close/>
                </a:path>
                <a:path w="2127884" h="2143125">
                  <a:moveTo>
                    <a:pt x="943299" y="1525774"/>
                  </a:moveTo>
                  <a:lnTo>
                    <a:pt x="940933" y="1521824"/>
                  </a:lnTo>
                  <a:lnTo>
                    <a:pt x="953763" y="1518528"/>
                  </a:lnTo>
                  <a:lnTo>
                    <a:pt x="954624" y="1519965"/>
                  </a:lnTo>
                  <a:lnTo>
                    <a:pt x="943299" y="1525774"/>
                  </a:lnTo>
                  <a:close/>
                </a:path>
                <a:path w="2127884" h="2143125">
                  <a:moveTo>
                    <a:pt x="947172" y="1532238"/>
                  </a:moveTo>
                  <a:lnTo>
                    <a:pt x="946097" y="1530442"/>
                  </a:lnTo>
                  <a:lnTo>
                    <a:pt x="957421" y="1524633"/>
                  </a:lnTo>
                  <a:lnTo>
                    <a:pt x="958067" y="1525710"/>
                  </a:lnTo>
                  <a:lnTo>
                    <a:pt x="947172" y="1532238"/>
                  </a:lnTo>
                  <a:close/>
                </a:path>
                <a:path w="2127884" h="2143125">
                  <a:moveTo>
                    <a:pt x="957286" y="1549117"/>
                  </a:moveTo>
                  <a:lnTo>
                    <a:pt x="955349" y="1545885"/>
                  </a:lnTo>
                  <a:lnTo>
                    <a:pt x="966028" y="1538998"/>
                  </a:lnTo>
                  <a:lnTo>
                    <a:pt x="968304" y="1542797"/>
                  </a:lnTo>
                  <a:lnTo>
                    <a:pt x="957286" y="1549117"/>
                  </a:lnTo>
                  <a:close/>
                </a:path>
                <a:path w="2127884" h="2143125">
                  <a:moveTo>
                    <a:pt x="960311" y="1554136"/>
                  </a:moveTo>
                  <a:lnTo>
                    <a:pt x="971192" y="1547616"/>
                  </a:lnTo>
                  <a:lnTo>
                    <a:pt x="971407" y="1547975"/>
                  </a:lnTo>
                  <a:lnTo>
                    <a:pt x="960311" y="1554136"/>
                  </a:lnTo>
                  <a:close/>
                </a:path>
                <a:path w="2127884" h="2143125">
                  <a:moveTo>
                    <a:pt x="971782" y="1598019"/>
                  </a:moveTo>
                  <a:lnTo>
                    <a:pt x="964251" y="1585450"/>
                  </a:lnTo>
                  <a:lnTo>
                    <a:pt x="976071" y="1578409"/>
                  </a:lnTo>
                  <a:lnTo>
                    <a:pt x="986254" y="1572754"/>
                  </a:lnTo>
                  <a:lnTo>
                    <a:pt x="992710" y="1583528"/>
                  </a:lnTo>
                  <a:lnTo>
                    <a:pt x="981385" y="1589337"/>
                  </a:lnTo>
                  <a:lnTo>
                    <a:pt x="982676" y="1591492"/>
                  </a:lnTo>
                  <a:lnTo>
                    <a:pt x="971782" y="1598019"/>
                  </a:lnTo>
                  <a:close/>
                </a:path>
                <a:path w="2127884" h="2143125">
                  <a:moveTo>
                    <a:pt x="973719" y="1601251"/>
                  </a:moveTo>
                  <a:lnTo>
                    <a:pt x="972643" y="1599456"/>
                  </a:lnTo>
                  <a:lnTo>
                    <a:pt x="994431" y="1586400"/>
                  </a:lnTo>
                  <a:lnTo>
                    <a:pt x="998304" y="1592864"/>
                  </a:lnTo>
                  <a:lnTo>
                    <a:pt x="985473" y="1596160"/>
                  </a:lnTo>
                  <a:lnTo>
                    <a:pt x="984398" y="1594365"/>
                  </a:lnTo>
                  <a:lnTo>
                    <a:pt x="973719" y="1601251"/>
                  </a:lnTo>
                  <a:close/>
                </a:path>
                <a:path w="2127884" h="2143125">
                  <a:moveTo>
                    <a:pt x="990207" y="1604061"/>
                  </a:moveTo>
                  <a:lnTo>
                    <a:pt x="988271" y="1600828"/>
                  </a:lnTo>
                  <a:lnTo>
                    <a:pt x="998304" y="1592864"/>
                  </a:lnTo>
                  <a:lnTo>
                    <a:pt x="999595" y="1595020"/>
                  </a:lnTo>
                  <a:lnTo>
                    <a:pt x="990207" y="1604061"/>
                  </a:lnTo>
                  <a:close/>
                </a:path>
                <a:path w="2127884" h="2143125">
                  <a:moveTo>
                    <a:pt x="941794" y="1625748"/>
                  </a:moveTo>
                  <a:lnTo>
                    <a:pt x="954298" y="1618256"/>
                  </a:lnTo>
                  <a:lnTo>
                    <a:pt x="966052" y="1613165"/>
                  </a:lnTo>
                  <a:lnTo>
                    <a:pt x="968634" y="1617475"/>
                  </a:lnTo>
                  <a:lnTo>
                    <a:pt x="979407" y="1611949"/>
                  </a:lnTo>
                  <a:lnTo>
                    <a:pt x="990880" y="1605183"/>
                  </a:lnTo>
                  <a:lnTo>
                    <a:pt x="1001962" y="1598970"/>
                  </a:lnTo>
                  <a:lnTo>
                    <a:pt x="1002823" y="1600406"/>
                  </a:lnTo>
                  <a:lnTo>
                    <a:pt x="989152" y="1608476"/>
                  </a:lnTo>
                  <a:lnTo>
                    <a:pt x="980820" y="1613102"/>
                  </a:lnTo>
                  <a:lnTo>
                    <a:pt x="981895" y="1614898"/>
                  </a:lnTo>
                  <a:lnTo>
                    <a:pt x="960107" y="1627953"/>
                  </a:lnTo>
                  <a:lnTo>
                    <a:pt x="955847" y="1620843"/>
                  </a:lnTo>
                  <a:lnTo>
                    <a:pt x="941794" y="1625748"/>
                  </a:lnTo>
                  <a:close/>
                </a:path>
                <a:path w="2127884" h="2143125">
                  <a:moveTo>
                    <a:pt x="994726" y="1611602"/>
                  </a:moveTo>
                  <a:lnTo>
                    <a:pt x="993865" y="1610165"/>
                  </a:lnTo>
                  <a:lnTo>
                    <a:pt x="1005190" y="1604356"/>
                  </a:lnTo>
                  <a:lnTo>
                    <a:pt x="1005620" y="1605074"/>
                  </a:lnTo>
                  <a:lnTo>
                    <a:pt x="994726" y="1611602"/>
                  </a:lnTo>
                  <a:close/>
                </a:path>
                <a:path w="2127884" h="2143125">
                  <a:moveTo>
                    <a:pt x="996017" y="1613757"/>
                  </a:moveTo>
                  <a:lnTo>
                    <a:pt x="995157" y="1612320"/>
                  </a:lnTo>
                  <a:lnTo>
                    <a:pt x="1006051" y="1605793"/>
                  </a:lnTo>
                  <a:lnTo>
                    <a:pt x="1006911" y="1607229"/>
                  </a:lnTo>
                  <a:lnTo>
                    <a:pt x="996017" y="1613757"/>
                  </a:lnTo>
                  <a:close/>
                </a:path>
                <a:path w="2127884" h="2143125">
                  <a:moveTo>
                    <a:pt x="997954" y="1616989"/>
                  </a:moveTo>
                  <a:lnTo>
                    <a:pt x="996878" y="1615193"/>
                  </a:lnTo>
                  <a:lnTo>
                    <a:pt x="1007772" y="1608666"/>
                  </a:lnTo>
                  <a:lnTo>
                    <a:pt x="1008633" y="1610102"/>
                  </a:lnTo>
                  <a:lnTo>
                    <a:pt x="997954" y="1616989"/>
                  </a:lnTo>
                  <a:close/>
                </a:path>
                <a:path w="2127884" h="2143125">
                  <a:moveTo>
                    <a:pt x="1005485" y="1629557"/>
                  </a:moveTo>
                  <a:lnTo>
                    <a:pt x="999030" y="1618785"/>
                  </a:lnTo>
                  <a:lnTo>
                    <a:pt x="1009709" y="1611898"/>
                  </a:lnTo>
                  <a:lnTo>
                    <a:pt x="1016379" y="1623030"/>
                  </a:lnTo>
                  <a:lnTo>
                    <a:pt x="1005485" y="1629557"/>
                  </a:lnTo>
                  <a:close/>
                </a:path>
                <a:path w="2127884" h="2143125">
                  <a:moveTo>
                    <a:pt x="1013446" y="1642845"/>
                  </a:moveTo>
                  <a:lnTo>
                    <a:pt x="1006345" y="1630994"/>
                  </a:lnTo>
                  <a:lnTo>
                    <a:pt x="1017455" y="1624825"/>
                  </a:lnTo>
                  <a:lnTo>
                    <a:pt x="1023479" y="1634881"/>
                  </a:lnTo>
                  <a:lnTo>
                    <a:pt x="1013446" y="1642845"/>
                  </a:lnTo>
                  <a:close/>
                </a:path>
                <a:path w="2127884" h="2143125">
                  <a:moveTo>
                    <a:pt x="775679" y="1246026"/>
                  </a:moveTo>
                  <a:lnTo>
                    <a:pt x="774603" y="1244231"/>
                  </a:lnTo>
                  <a:lnTo>
                    <a:pt x="785497" y="1237703"/>
                  </a:lnTo>
                  <a:lnTo>
                    <a:pt x="775679" y="1246026"/>
                  </a:lnTo>
                  <a:close/>
                </a:path>
                <a:path w="2127884" h="2143125">
                  <a:moveTo>
                    <a:pt x="634310" y="1010090"/>
                  </a:moveTo>
                  <a:lnTo>
                    <a:pt x="634095" y="1009731"/>
                  </a:lnTo>
                  <a:lnTo>
                    <a:pt x="635039" y="1009247"/>
                  </a:lnTo>
                  <a:lnTo>
                    <a:pt x="634310" y="1010090"/>
                  </a:lnTo>
                  <a:close/>
                </a:path>
                <a:path w="2127884" h="2143125">
                  <a:moveTo>
                    <a:pt x="533474" y="866509"/>
                  </a:moveTo>
                  <a:lnTo>
                    <a:pt x="530031" y="860763"/>
                  </a:lnTo>
                  <a:lnTo>
                    <a:pt x="542861" y="857467"/>
                  </a:lnTo>
                  <a:lnTo>
                    <a:pt x="544152" y="859622"/>
                  </a:lnTo>
                  <a:lnTo>
                    <a:pt x="533474" y="866509"/>
                  </a:lnTo>
                  <a:close/>
                </a:path>
                <a:path w="2127884" h="2143125">
                  <a:moveTo>
                    <a:pt x="536271" y="871177"/>
                  </a:moveTo>
                  <a:lnTo>
                    <a:pt x="534549" y="868304"/>
                  </a:lnTo>
                  <a:lnTo>
                    <a:pt x="546519" y="863572"/>
                  </a:lnTo>
                  <a:lnTo>
                    <a:pt x="536271" y="871177"/>
                  </a:lnTo>
                  <a:close/>
                </a:path>
                <a:path w="2127884" h="2143125">
                  <a:moveTo>
                    <a:pt x="539714" y="876923"/>
                  </a:moveTo>
                  <a:lnTo>
                    <a:pt x="536701" y="871896"/>
                  </a:lnTo>
                  <a:lnTo>
                    <a:pt x="547595" y="865368"/>
                  </a:lnTo>
                  <a:lnTo>
                    <a:pt x="550823" y="870755"/>
                  </a:lnTo>
                  <a:lnTo>
                    <a:pt x="539714" y="876923"/>
                  </a:lnTo>
                  <a:close/>
                </a:path>
                <a:path w="2127884" h="2143125">
                  <a:moveTo>
                    <a:pt x="558649" y="908525"/>
                  </a:moveTo>
                  <a:lnTo>
                    <a:pt x="541220" y="879437"/>
                  </a:lnTo>
                  <a:lnTo>
                    <a:pt x="551899" y="872550"/>
                  </a:lnTo>
                  <a:lnTo>
                    <a:pt x="570404" y="903434"/>
                  </a:lnTo>
                  <a:lnTo>
                    <a:pt x="558649" y="908525"/>
                  </a:lnTo>
                  <a:close/>
                </a:path>
                <a:path w="2127884" h="2143125">
                  <a:moveTo>
                    <a:pt x="611366" y="996507"/>
                  </a:moveTo>
                  <a:lnTo>
                    <a:pt x="608786" y="992197"/>
                  </a:lnTo>
                  <a:lnTo>
                    <a:pt x="619248" y="984952"/>
                  </a:lnTo>
                  <a:lnTo>
                    <a:pt x="622260" y="989980"/>
                  </a:lnTo>
                  <a:lnTo>
                    <a:pt x="611366" y="996507"/>
                  </a:lnTo>
                  <a:close/>
                </a:path>
                <a:path w="2127884" h="2143125">
                  <a:moveTo>
                    <a:pt x="612873" y="999021"/>
                  </a:moveTo>
                  <a:lnTo>
                    <a:pt x="612444" y="998302"/>
                  </a:lnTo>
                  <a:lnTo>
                    <a:pt x="622691" y="990698"/>
                  </a:lnTo>
                  <a:lnTo>
                    <a:pt x="612873" y="999021"/>
                  </a:lnTo>
                  <a:close/>
                </a:path>
                <a:path w="2127884" h="2143125">
                  <a:moveTo>
                    <a:pt x="613733" y="1000457"/>
                  </a:moveTo>
                  <a:lnTo>
                    <a:pt x="612874" y="999020"/>
                  </a:lnTo>
                  <a:lnTo>
                    <a:pt x="622906" y="991057"/>
                  </a:lnTo>
                  <a:lnTo>
                    <a:pt x="624627" y="993930"/>
                  </a:lnTo>
                  <a:lnTo>
                    <a:pt x="613733" y="1000457"/>
                  </a:lnTo>
                  <a:close/>
                </a:path>
                <a:path w="2127884" h="2143125">
                  <a:moveTo>
                    <a:pt x="624707" y="1018772"/>
                  </a:moveTo>
                  <a:lnTo>
                    <a:pt x="614379" y="1001535"/>
                  </a:lnTo>
                  <a:lnTo>
                    <a:pt x="625918" y="996085"/>
                  </a:lnTo>
                  <a:lnTo>
                    <a:pt x="635386" y="1011886"/>
                  </a:lnTo>
                  <a:lnTo>
                    <a:pt x="624707" y="1018772"/>
                  </a:lnTo>
                  <a:close/>
                </a:path>
                <a:path w="2127884" h="2143125">
                  <a:moveTo>
                    <a:pt x="628580" y="1025236"/>
                  </a:moveTo>
                  <a:lnTo>
                    <a:pt x="625138" y="1019490"/>
                  </a:lnTo>
                  <a:lnTo>
                    <a:pt x="636462" y="1013681"/>
                  </a:lnTo>
                  <a:lnTo>
                    <a:pt x="639690" y="1019068"/>
                  </a:lnTo>
                  <a:lnTo>
                    <a:pt x="628580" y="1025236"/>
                  </a:lnTo>
                  <a:close/>
                </a:path>
                <a:path w="2127884" h="2143125">
                  <a:moveTo>
                    <a:pt x="634605" y="1035292"/>
                  </a:moveTo>
                  <a:lnTo>
                    <a:pt x="630732" y="1028827"/>
                  </a:lnTo>
                  <a:lnTo>
                    <a:pt x="641411" y="1021941"/>
                  </a:lnTo>
                  <a:lnTo>
                    <a:pt x="645069" y="1028046"/>
                  </a:lnTo>
                  <a:lnTo>
                    <a:pt x="634605" y="1035292"/>
                  </a:lnTo>
                  <a:close/>
                </a:path>
                <a:path w="2127884" h="2143125">
                  <a:moveTo>
                    <a:pt x="642782" y="1048938"/>
                  </a:moveTo>
                  <a:lnTo>
                    <a:pt x="641277" y="1046423"/>
                  </a:lnTo>
                  <a:lnTo>
                    <a:pt x="650879" y="1037742"/>
                  </a:lnTo>
                  <a:lnTo>
                    <a:pt x="652600" y="1040615"/>
                  </a:lnTo>
                  <a:lnTo>
                    <a:pt x="650307" y="1042965"/>
                  </a:lnTo>
                  <a:lnTo>
                    <a:pt x="642782" y="1048938"/>
                  </a:lnTo>
                  <a:close/>
                </a:path>
                <a:path w="2127884" h="2143125">
                  <a:moveTo>
                    <a:pt x="650307" y="1042965"/>
                  </a:moveTo>
                  <a:lnTo>
                    <a:pt x="652600" y="1040615"/>
                  </a:lnTo>
                  <a:lnTo>
                    <a:pt x="652815" y="1040974"/>
                  </a:lnTo>
                  <a:lnTo>
                    <a:pt x="650307" y="1042965"/>
                  </a:lnTo>
                  <a:close/>
                </a:path>
                <a:path w="2127884" h="2143125">
                  <a:moveTo>
                    <a:pt x="646440" y="1055043"/>
                  </a:moveTo>
                  <a:lnTo>
                    <a:pt x="643858" y="1050734"/>
                  </a:lnTo>
                  <a:lnTo>
                    <a:pt x="654537" y="1043847"/>
                  </a:lnTo>
                  <a:lnTo>
                    <a:pt x="656043" y="1046361"/>
                  </a:lnTo>
                  <a:lnTo>
                    <a:pt x="646440" y="1055043"/>
                  </a:lnTo>
                  <a:close/>
                </a:path>
                <a:path w="2127884" h="2143125">
                  <a:moveTo>
                    <a:pt x="651819" y="1064020"/>
                  </a:moveTo>
                  <a:lnTo>
                    <a:pt x="649669" y="1060428"/>
                  </a:lnTo>
                  <a:lnTo>
                    <a:pt x="659486" y="1052106"/>
                  </a:lnTo>
                  <a:lnTo>
                    <a:pt x="662928" y="1057852"/>
                  </a:lnTo>
                  <a:lnTo>
                    <a:pt x="651819" y="1064020"/>
                  </a:lnTo>
                  <a:close/>
                </a:path>
                <a:path w="2127884" h="2143125">
                  <a:moveTo>
                    <a:pt x="656123" y="1071203"/>
                  </a:moveTo>
                  <a:lnTo>
                    <a:pt x="652895" y="1065816"/>
                  </a:lnTo>
                  <a:lnTo>
                    <a:pt x="664219" y="1060007"/>
                  </a:lnTo>
                  <a:lnTo>
                    <a:pt x="667017" y="1064675"/>
                  </a:lnTo>
                  <a:lnTo>
                    <a:pt x="656123" y="1071203"/>
                  </a:lnTo>
                  <a:close/>
                </a:path>
                <a:path w="2127884" h="2143125">
                  <a:moveTo>
                    <a:pt x="759836" y="1244294"/>
                  </a:moveTo>
                  <a:lnTo>
                    <a:pt x="755963" y="1237830"/>
                  </a:lnTo>
                  <a:lnTo>
                    <a:pt x="766857" y="1231303"/>
                  </a:lnTo>
                  <a:lnTo>
                    <a:pt x="771161" y="1238485"/>
                  </a:lnTo>
                  <a:lnTo>
                    <a:pt x="759836" y="1244294"/>
                  </a:lnTo>
                  <a:close/>
                </a:path>
                <a:path w="2127884" h="2143125">
                  <a:moveTo>
                    <a:pt x="767582" y="1257222"/>
                  </a:moveTo>
                  <a:lnTo>
                    <a:pt x="766723" y="1255785"/>
                  </a:lnTo>
                  <a:lnTo>
                    <a:pt x="777185" y="1248540"/>
                  </a:lnTo>
                  <a:lnTo>
                    <a:pt x="777616" y="1249258"/>
                  </a:lnTo>
                  <a:lnTo>
                    <a:pt x="767582" y="1257222"/>
                  </a:lnTo>
                  <a:close/>
                </a:path>
                <a:path w="2127884" h="2143125">
                  <a:moveTo>
                    <a:pt x="769304" y="1260095"/>
                  </a:moveTo>
                  <a:lnTo>
                    <a:pt x="768443" y="1258659"/>
                  </a:lnTo>
                  <a:lnTo>
                    <a:pt x="779337" y="1252131"/>
                  </a:lnTo>
                  <a:lnTo>
                    <a:pt x="780628" y="1254286"/>
                  </a:lnTo>
                  <a:lnTo>
                    <a:pt x="769304" y="1260095"/>
                  </a:lnTo>
                  <a:close/>
                </a:path>
                <a:path w="2127884" h="2143125">
                  <a:moveTo>
                    <a:pt x="775759" y="1270868"/>
                  </a:moveTo>
                  <a:lnTo>
                    <a:pt x="774254" y="1268354"/>
                  </a:lnTo>
                  <a:lnTo>
                    <a:pt x="784717" y="1261109"/>
                  </a:lnTo>
                  <a:lnTo>
                    <a:pt x="786008" y="1263264"/>
                  </a:lnTo>
                  <a:lnTo>
                    <a:pt x="775759" y="1270868"/>
                  </a:lnTo>
                  <a:close/>
                </a:path>
                <a:path w="2127884" h="2143125">
                  <a:moveTo>
                    <a:pt x="779417" y="1276974"/>
                  </a:moveTo>
                  <a:lnTo>
                    <a:pt x="778127" y="1274818"/>
                  </a:lnTo>
                  <a:lnTo>
                    <a:pt x="787729" y="1266137"/>
                  </a:lnTo>
                  <a:lnTo>
                    <a:pt x="789235" y="1268650"/>
                  </a:lnTo>
                  <a:lnTo>
                    <a:pt x="779417" y="1276974"/>
                  </a:lnTo>
                  <a:close/>
                </a:path>
                <a:path w="2127884" h="2143125">
                  <a:moveTo>
                    <a:pt x="786733" y="1289183"/>
                  </a:moveTo>
                  <a:lnTo>
                    <a:pt x="783290" y="1283438"/>
                  </a:lnTo>
                  <a:lnTo>
                    <a:pt x="794400" y="1277269"/>
                  </a:lnTo>
                  <a:lnTo>
                    <a:pt x="796981" y="1281578"/>
                  </a:lnTo>
                  <a:lnTo>
                    <a:pt x="786733" y="1289183"/>
                  </a:lnTo>
                  <a:close/>
                </a:path>
                <a:path w="2127884" h="2143125">
                  <a:moveTo>
                    <a:pt x="806744" y="1322581"/>
                  </a:moveTo>
                  <a:lnTo>
                    <a:pt x="801365" y="1313603"/>
                  </a:lnTo>
                  <a:lnTo>
                    <a:pt x="812474" y="1307435"/>
                  </a:lnTo>
                  <a:lnTo>
                    <a:pt x="818499" y="1317489"/>
                  </a:lnTo>
                  <a:lnTo>
                    <a:pt x="806744" y="1322581"/>
                  </a:lnTo>
                  <a:close/>
                </a:path>
                <a:path w="2127884" h="2143125">
                  <a:moveTo>
                    <a:pt x="809756" y="1327608"/>
                  </a:moveTo>
                  <a:lnTo>
                    <a:pt x="808896" y="1326172"/>
                  </a:lnTo>
                  <a:lnTo>
                    <a:pt x="820005" y="1320003"/>
                  </a:lnTo>
                  <a:lnTo>
                    <a:pt x="820651" y="1321081"/>
                  </a:lnTo>
                  <a:lnTo>
                    <a:pt x="809756" y="1327608"/>
                  </a:lnTo>
                  <a:close/>
                </a:path>
                <a:path w="2127884" h="2143125">
                  <a:moveTo>
                    <a:pt x="812984" y="1332995"/>
                  </a:moveTo>
                  <a:lnTo>
                    <a:pt x="810617" y="1329045"/>
                  </a:lnTo>
                  <a:lnTo>
                    <a:pt x="822157" y="1323594"/>
                  </a:lnTo>
                  <a:lnTo>
                    <a:pt x="824309" y="1327185"/>
                  </a:lnTo>
                  <a:lnTo>
                    <a:pt x="812984" y="1332995"/>
                  </a:lnTo>
                  <a:close/>
                </a:path>
                <a:path w="2127884" h="2143125">
                  <a:moveTo>
                    <a:pt x="813846" y="1334430"/>
                  </a:moveTo>
                  <a:lnTo>
                    <a:pt x="824309" y="1327186"/>
                  </a:lnTo>
                  <a:lnTo>
                    <a:pt x="824954" y="1328263"/>
                  </a:lnTo>
                  <a:lnTo>
                    <a:pt x="813846" y="1334430"/>
                  </a:lnTo>
                  <a:close/>
                </a:path>
                <a:path w="2127884" h="2143125">
                  <a:moveTo>
                    <a:pt x="819224" y="1343409"/>
                  </a:moveTo>
                  <a:lnTo>
                    <a:pt x="816642" y="1339100"/>
                  </a:lnTo>
                  <a:lnTo>
                    <a:pt x="827966" y="1333290"/>
                  </a:lnTo>
                  <a:lnTo>
                    <a:pt x="829473" y="1335804"/>
                  </a:lnTo>
                  <a:lnTo>
                    <a:pt x="821948" y="1341777"/>
                  </a:lnTo>
                  <a:lnTo>
                    <a:pt x="819224" y="1343409"/>
                  </a:lnTo>
                  <a:close/>
                </a:path>
                <a:path w="2127884" h="2143125">
                  <a:moveTo>
                    <a:pt x="822237" y="1348437"/>
                  </a:moveTo>
                  <a:lnTo>
                    <a:pt x="819441" y="1343767"/>
                  </a:lnTo>
                  <a:lnTo>
                    <a:pt x="821447" y="1342175"/>
                  </a:lnTo>
                  <a:lnTo>
                    <a:pt x="830333" y="1337241"/>
                  </a:lnTo>
                  <a:lnTo>
                    <a:pt x="832270" y="1340473"/>
                  </a:lnTo>
                  <a:lnTo>
                    <a:pt x="822237" y="1348437"/>
                  </a:lnTo>
                  <a:close/>
                </a:path>
                <a:path w="2127884" h="2143125">
                  <a:moveTo>
                    <a:pt x="827616" y="1357414"/>
                  </a:moveTo>
                  <a:lnTo>
                    <a:pt x="823314" y="1350231"/>
                  </a:lnTo>
                  <a:lnTo>
                    <a:pt x="833346" y="1342268"/>
                  </a:lnTo>
                  <a:lnTo>
                    <a:pt x="838510" y="1350887"/>
                  </a:lnTo>
                  <a:lnTo>
                    <a:pt x="827616" y="1357414"/>
                  </a:lnTo>
                  <a:close/>
                </a:path>
                <a:path w="2127884" h="2143125">
                  <a:moveTo>
                    <a:pt x="838159" y="1375011"/>
                  </a:moveTo>
                  <a:lnTo>
                    <a:pt x="830198" y="1361724"/>
                  </a:lnTo>
                  <a:lnTo>
                    <a:pt x="841522" y="1355914"/>
                  </a:lnTo>
                  <a:lnTo>
                    <a:pt x="848838" y="1368124"/>
                  </a:lnTo>
                  <a:lnTo>
                    <a:pt x="838159" y="1375011"/>
                  </a:lnTo>
                  <a:close/>
                </a:path>
                <a:path w="2127884" h="2143125">
                  <a:moveTo>
                    <a:pt x="851930" y="1397994"/>
                  </a:moveTo>
                  <a:lnTo>
                    <a:pt x="847197" y="1390094"/>
                  </a:lnTo>
                  <a:lnTo>
                    <a:pt x="858952" y="1385003"/>
                  </a:lnTo>
                  <a:lnTo>
                    <a:pt x="863040" y="1391826"/>
                  </a:lnTo>
                  <a:lnTo>
                    <a:pt x="851930" y="1397994"/>
                  </a:lnTo>
                  <a:close/>
                </a:path>
                <a:path w="2127884" h="2143125">
                  <a:moveTo>
                    <a:pt x="855804" y="1404458"/>
                  </a:moveTo>
                  <a:lnTo>
                    <a:pt x="852361" y="1398712"/>
                  </a:lnTo>
                  <a:lnTo>
                    <a:pt x="863040" y="1391826"/>
                  </a:lnTo>
                  <a:lnTo>
                    <a:pt x="865407" y="1395776"/>
                  </a:lnTo>
                  <a:lnTo>
                    <a:pt x="855804" y="1404458"/>
                  </a:lnTo>
                  <a:close/>
                </a:path>
                <a:path w="2127884" h="2143125">
                  <a:moveTo>
                    <a:pt x="861970" y="1408572"/>
                  </a:moveTo>
                  <a:lnTo>
                    <a:pt x="870140" y="1403676"/>
                  </a:lnTo>
                  <a:lnTo>
                    <a:pt x="870786" y="1404753"/>
                  </a:lnTo>
                  <a:lnTo>
                    <a:pt x="861970" y="1408572"/>
                  </a:lnTo>
                  <a:close/>
                </a:path>
                <a:path w="2127884" h="2143125">
                  <a:moveTo>
                    <a:pt x="871511" y="1430673"/>
                  </a:moveTo>
                  <a:lnTo>
                    <a:pt x="870222" y="1428518"/>
                  </a:lnTo>
                  <a:lnTo>
                    <a:pt x="880684" y="1421273"/>
                  </a:lnTo>
                  <a:lnTo>
                    <a:pt x="882406" y="1424146"/>
                  </a:lnTo>
                  <a:lnTo>
                    <a:pt x="871511" y="1430673"/>
                  </a:lnTo>
                  <a:close/>
                </a:path>
                <a:path w="2127884" h="2143125">
                  <a:moveTo>
                    <a:pt x="868522" y="1447648"/>
                  </a:moveTo>
                  <a:lnTo>
                    <a:pt x="876677" y="1439291"/>
                  </a:lnTo>
                  <a:lnTo>
                    <a:pt x="888000" y="1433483"/>
                  </a:lnTo>
                  <a:lnTo>
                    <a:pt x="888430" y="1434201"/>
                  </a:lnTo>
                  <a:lnTo>
                    <a:pt x="877536" y="1440728"/>
                  </a:lnTo>
                  <a:lnTo>
                    <a:pt x="878397" y="1442165"/>
                  </a:lnTo>
                  <a:lnTo>
                    <a:pt x="868522" y="1447648"/>
                  </a:lnTo>
                  <a:close/>
                </a:path>
                <a:path w="2127884" h="2143125">
                  <a:moveTo>
                    <a:pt x="872101" y="1481076"/>
                  </a:moveTo>
                  <a:lnTo>
                    <a:pt x="865861" y="1470662"/>
                  </a:lnTo>
                  <a:lnTo>
                    <a:pt x="877186" y="1464852"/>
                  </a:lnTo>
                  <a:lnTo>
                    <a:pt x="888080" y="1458325"/>
                  </a:lnTo>
                  <a:lnTo>
                    <a:pt x="880979" y="1446474"/>
                  </a:lnTo>
                  <a:lnTo>
                    <a:pt x="891873" y="1439947"/>
                  </a:lnTo>
                  <a:lnTo>
                    <a:pt x="900265" y="1453952"/>
                  </a:lnTo>
                  <a:lnTo>
                    <a:pt x="878477" y="1467007"/>
                  </a:lnTo>
                  <a:lnTo>
                    <a:pt x="882995" y="1474548"/>
                  </a:lnTo>
                  <a:lnTo>
                    <a:pt x="872101" y="1481076"/>
                  </a:lnTo>
                  <a:close/>
                </a:path>
                <a:path w="2127884" h="2143125">
                  <a:moveTo>
                    <a:pt x="898408" y="1475562"/>
                  </a:moveTo>
                  <a:lnTo>
                    <a:pt x="894105" y="1468380"/>
                  </a:lnTo>
                  <a:lnTo>
                    <a:pt x="904999" y="1461852"/>
                  </a:lnTo>
                  <a:lnTo>
                    <a:pt x="909517" y="1469394"/>
                  </a:lnTo>
                  <a:lnTo>
                    <a:pt x="898408" y="1475562"/>
                  </a:lnTo>
                  <a:close/>
                </a:path>
                <a:path w="2127884" h="2143125">
                  <a:moveTo>
                    <a:pt x="900775" y="1479512"/>
                  </a:moveTo>
                  <a:lnTo>
                    <a:pt x="899914" y="1478076"/>
                  </a:lnTo>
                  <a:lnTo>
                    <a:pt x="910593" y="1471189"/>
                  </a:lnTo>
                  <a:lnTo>
                    <a:pt x="911669" y="1472985"/>
                  </a:lnTo>
                  <a:lnTo>
                    <a:pt x="900775" y="1479512"/>
                  </a:lnTo>
                  <a:close/>
                </a:path>
                <a:path w="2127884" h="2143125">
                  <a:moveTo>
                    <a:pt x="908807" y="1480556"/>
                  </a:moveTo>
                  <a:lnTo>
                    <a:pt x="914036" y="1476935"/>
                  </a:lnTo>
                  <a:lnTo>
                    <a:pt x="914466" y="1477653"/>
                  </a:lnTo>
                  <a:lnTo>
                    <a:pt x="908807" y="1480556"/>
                  </a:lnTo>
                  <a:close/>
                </a:path>
                <a:path w="2127884" h="2143125">
                  <a:moveTo>
                    <a:pt x="904218" y="1485258"/>
                  </a:moveTo>
                  <a:lnTo>
                    <a:pt x="903574" y="1484180"/>
                  </a:lnTo>
                  <a:lnTo>
                    <a:pt x="908807" y="1480556"/>
                  </a:lnTo>
                  <a:lnTo>
                    <a:pt x="914466" y="1477653"/>
                  </a:lnTo>
                  <a:lnTo>
                    <a:pt x="915972" y="1480167"/>
                  </a:lnTo>
                  <a:lnTo>
                    <a:pt x="904218" y="1485258"/>
                  </a:lnTo>
                  <a:close/>
                </a:path>
                <a:path w="2127884" h="2143125">
                  <a:moveTo>
                    <a:pt x="904433" y="1485617"/>
                  </a:moveTo>
                  <a:lnTo>
                    <a:pt x="904218" y="1485258"/>
                  </a:lnTo>
                  <a:lnTo>
                    <a:pt x="915972" y="1480167"/>
                  </a:lnTo>
                  <a:lnTo>
                    <a:pt x="916188" y="1480526"/>
                  </a:lnTo>
                  <a:lnTo>
                    <a:pt x="904433" y="1485617"/>
                  </a:lnTo>
                  <a:close/>
                </a:path>
                <a:path w="2127884" h="2143125">
                  <a:moveTo>
                    <a:pt x="917774" y="1507882"/>
                  </a:moveTo>
                  <a:lnTo>
                    <a:pt x="909597" y="1494236"/>
                  </a:lnTo>
                  <a:lnTo>
                    <a:pt x="920276" y="1487349"/>
                  </a:lnTo>
                  <a:lnTo>
                    <a:pt x="929529" y="1502791"/>
                  </a:lnTo>
                  <a:lnTo>
                    <a:pt x="917774" y="1507882"/>
                  </a:lnTo>
                  <a:close/>
                </a:path>
                <a:path w="2127884" h="2143125">
                  <a:moveTo>
                    <a:pt x="925305" y="1520451"/>
                  </a:moveTo>
                  <a:lnTo>
                    <a:pt x="920786" y="1512910"/>
                  </a:lnTo>
                  <a:lnTo>
                    <a:pt x="931680" y="1506382"/>
                  </a:lnTo>
                  <a:lnTo>
                    <a:pt x="936199" y="1513924"/>
                  </a:lnTo>
                  <a:lnTo>
                    <a:pt x="925305" y="1520451"/>
                  </a:lnTo>
                  <a:close/>
                </a:path>
                <a:path w="2127884" h="2143125">
                  <a:moveTo>
                    <a:pt x="928102" y="1525119"/>
                  </a:moveTo>
                  <a:lnTo>
                    <a:pt x="926165" y="1521888"/>
                  </a:lnTo>
                  <a:lnTo>
                    <a:pt x="937060" y="1515360"/>
                  </a:lnTo>
                  <a:lnTo>
                    <a:pt x="939211" y="1518951"/>
                  </a:lnTo>
                  <a:lnTo>
                    <a:pt x="928102" y="1525119"/>
                  </a:lnTo>
                  <a:close/>
                </a:path>
                <a:path w="2127884" h="2143125">
                  <a:moveTo>
                    <a:pt x="933696" y="1534456"/>
                  </a:moveTo>
                  <a:lnTo>
                    <a:pt x="930254" y="1528711"/>
                  </a:lnTo>
                  <a:lnTo>
                    <a:pt x="941148" y="1522183"/>
                  </a:lnTo>
                  <a:lnTo>
                    <a:pt x="944590" y="1527929"/>
                  </a:lnTo>
                  <a:lnTo>
                    <a:pt x="933696" y="1534456"/>
                  </a:lnTo>
                  <a:close/>
                </a:path>
                <a:path w="2127884" h="2143125">
                  <a:moveTo>
                    <a:pt x="929473" y="1552117"/>
                  </a:moveTo>
                  <a:lnTo>
                    <a:pt x="927751" y="1549244"/>
                  </a:lnTo>
                  <a:lnTo>
                    <a:pt x="939076" y="1543434"/>
                  </a:lnTo>
                  <a:lnTo>
                    <a:pt x="934557" y="1535893"/>
                  </a:lnTo>
                  <a:lnTo>
                    <a:pt x="945451" y="1529365"/>
                  </a:lnTo>
                  <a:lnTo>
                    <a:pt x="951046" y="1538702"/>
                  </a:lnTo>
                  <a:lnTo>
                    <a:pt x="940584" y="1545947"/>
                  </a:lnTo>
                  <a:lnTo>
                    <a:pt x="929473" y="1552117"/>
                  </a:lnTo>
                  <a:close/>
                </a:path>
                <a:path w="2127884" h="2143125">
                  <a:moveTo>
                    <a:pt x="947683" y="1557799"/>
                  </a:moveTo>
                  <a:lnTo>
                    <a:pt x="942519" y="1549180"/>
                  </a:lnTo>
                  <a:lnTo>
                    <a:pt x="954273" y="1544089"/>
                  </a:lnTo>
                  <a:lnTo>
                    <a:pt x="957071" y="1548757"/>
                  </a:lnTo>
                  <a:lnTo>
                    <a:pt x="947683" y="1557799"/>
                  </a:lnTo>
                  <a:close/>
                </a:path>
                <a:path w="2127884" h="2143125">
                  <a:moveTo>
                    <a:pt x="939586" y="1568994"/>
                  </a:moveTo>
                  <a:lnTo>
                    <a:pt x="939371" y="1568636"/>
                  </a:lnTo>
                  <a:lnTo>
                    <a:pt x="950265" y="1562108"/>
                  </a:lnTo>
                  <a:lnTo>
                    <a:pt x="949404" y="1560672"/>
                  </a:lnTo>
                  <a:lnTo>
                    <a:pt x="960298" y="1554144"/>
                  </a:lnTo>
                  <a:lnTo>
                    <a:pt x="961374" y="1555939"/>
                  </a:lnTo>
                  <a:lnTo>
                    <a:pt x="939586" y="1568994"/>
                  </a:lnTo>
                  <a:close/>
                </a:path>
                <a:path w="2127884" h="2143125">
                  <a:moveTo>
                    <a:pt x="951070" y="1612870"/>
                  </a:moveTo>
                  <a:lnTo>
                    <a:pt x="938805" y="1592401"/>
                  </a:lnTo>
                  <a:lnTo>
                    <a:pt x="943333" y="1590454"/>
                  </a:lnTo>
                  <a:lnTo>
                    <a:pt x="950775" y="1587668"/>
                  </a:lnTo>
                  <a:lnTo>
                    <a:pt x="961669" y="1581141"/>
                  </a:lnTo>
                  <a:lnTo>
                    <a:pt x="960593" y="1579345"/>
                  </a:lnTo>
                  <a:lnTo>
                    <a:pt x="971487" y="1572818"/>
                  </a:lnTo>
                  <a:lnTo>
                    <a:pt x="973424" y="1576050"/>
                  </a:lnTo>
                  <a:lnTo>
                    <a:pt x="964537" y="1580984"/>
                  </a:lnTo>
                  <a:lnTo>
                    <a:pt x="951420" y="1588746"/>
                  </a:lnTo>
                  <a:lnTo>
                    <a:pt x="963470" y="1608856"/>
                  </a:lnTo>
                  <a:lnTo>
                    <a:pt x="951070" y="1612870"/>
                  </a:lnTo>
                  <a:close/>
                </a:path>
                <a:path w="2127884" h="2143125">
                  <a:moveTo>
                    <a:pt x="968419" y="1617116"/>
                  </a:moveTo>
                  <a:lnTo>
                    <a:pt x="966913" y="1614602"/>
                  </a:lnTo>
                  <a:lnTo>
                    <a:pt x="977807" y="1608074"/>
                  </a:lnTo>
                  <a:lnTo>
                    <a:pt x="975440" y="1604124"/>
                  </a:lnTo>
                  <a:lnTo>
                    <a:pt x="986334" y="1597597"/>
                  </a:lnTo>
                  <a:lnTo>
                    <a:pt x="989992" y="1603701"/>
                  </a:lnTo>
                  <a:lnTo>
                    <a:pt x="981450" y="1609210"/>
                  </a:lnTo>
                  <a:lnTo>
                    <a:pt x="968419" y="1617116"/>
                  </a:lnTo>
                  <a:close/>
                </a:path>
                <a:path w="2127884" h="2143125">
                  <a:moveTo>
                    <a:pt x="953086" y="1640944"/>
                  </a:moveTo>
                  <a:lnTo>
                    <a:pt x="950289" y="1636276"/>
                  </a:lnTo>
                  <a:lnTo>
                    <a:pt x="961326" y="1630614"/>
                  </a:lnTo>
                  <a:lnTo>
                    <a:pt x="994296" y="1610884"/>
                  </a:lnTo>
                  <a:lnTo>
                    <a:pt x="998599" y="1618066"/>
                  </a:lnTo>
                  <a:lnTo>
                    <a:pt x="987705" y="1624594"/>
                  </a:lnTo>
                  <a:lnTo>
                    <a:pt x="984908" y="1619925"/>
                  </a:lnTo>
                  <a:lnTo>
                    <a:pt x="974229" y="1626812"/>
                  </a:lnTo>
                  <a:lnTo>
                    <a:pt x="975090" y="1628248"/>
                  </a:lnTo>
                  <a:lnTo>
                    <a:pt x="964196" y="1634776"/>
                  </a:lnTo>
                  <a:lnTo>
                    <a:pt x="963981" y="1634417"/>
                  </a:lnTo>
                  <a:lnTo>
                    <a:pt x="953086" y="1640944"/>
                  </a:lnTo>
                  <a:close/>
                </a:path>
                <a:path w="2127884" h="2143125">
                  <a:moveTo>
                    <a:pt x="993730" y="1634648"/>
                  </a:moveTo>
                  <a:lnTo>
                    <a:pt x="988996" y="1626749"/>
                  </a:lnTo>
                  <a:lnTo>
                    <a:pt x="999675" y="1619862"/>
                  </a:lnTo>
                  <a:lnTo>
                    <a:pt x="1004624" y="1628121"/>
                  </a:lnTo>
                  <a:lnTo>
                    <a:pt x="993730" y="1634648"/>
                  </a:lnTo>
                  <a:close/>
                </a:path>
                <a:path w="2127884" h="2143125">
                  <a:moveTo>
                    <a:pt x="995882" y="1638239"/>
                  </a:moveTo>
                  <a:lnTo>
                    <a:pt x="995021" y="1636803"/>
                  </a:lnTo>
                  <a:lnTo>
                    <a:pt x="1005915" y="1630276"/>
                  </a:lnTo>
                  <a:lnTo>
                    <a:pt x="1006776" y="1631712"/>
                  </a:lnTo>
                  <a:lnTo>
                    <a:pt x="995882" y="1638239"/>
                  </a:lnTo>
                  <a:close/>
                </a:path>
                <a:path w="2127884" h="2143125">
                  <a:moveTo>
                    <a:pt x="998679" y="1642908"/>
                  </a:moveTo>
                  <a:lnTo>
                    <a:pt x="996742" y="1639676"/>
                  </a:lnTo>
                  <a:lnTo>
                    <a:pt x="1007636" y="1633148"/>
                  </a:lnTo>
                  <a:lnTo>
                    <a:pt x="1010003" y="1637099"/>
                  </a:lnTo>
                  <a:lnTo>
                    <a:pt x="998679" y="1642908"/>
                  </a:lnTo>
                  <a:close/>
                </a:path>
                <a:path w="2127884" h="2143125">
                  <a:moveTo>
                    <a:pt x="1007286" y="1657272"/>
                  </a:moveTo>
                  <a:lnTo>
                    <a:pt x="999540" y="1644345"/>
                  </a:lnTo>
                  <a:lnTo>
                    <a:pt x="1010434" y="1637817"/>
                  </a:lnTo>
                  <a:lnTo>
                    <a:pt x="1016889" y="1648590"/>
                  </a:lnTo>
                  <a:lnTo>
                    <a:pt x="1007286" y="1657272"/>
                  </a:lnTo>
                  <a:close/>
                </a:path>
                <a:path w="2127884" h="2143125">
                  <a:moveTo>
                    <a:pt x="903572" y="1484181"/>
                  </a:moveTo>
                  <a:lnTo>
                    <a:pt x="903142" y="1483462"/>
                  </a:lnTo>
                  <a:lnTo>
                    <a:pt x="908807" y="1480556"/>
                  </a:lnTo>
                  <a:lnTo>
                    <a:pt x="903572" y="1484181"/>
                  </a:lnTo>
                  <a:close/>
                </a:path>
                <a:path w="2127884" h="2143125">
                  <a:moveTo>
                    <a:pt x="859246" y="1410204"/>
                  </a:moveTo>
                  <a:lnTo>
                    <a:pt x="859031" y="1409845"/>
                  </a:lnTo>
                  <a:lnTo>
                    <a:pt x="861970" y="1408572"/>
                  </a:lnTo>
                  <a:lnTo>
                    <a:pt x="859246" y="1410204"/>
                  </a:lnTo>
                  <a:close/>
                </a:path>
                <a:path w="2127884" h="2143125">
                  <a:moveTo>
                    <a:pt x="499556" y="834612"/>
                  </a:moveTo>
                  <a:lnTo>
                    <a:pt x="510880" y="828802"/>
                  </a:lnTo>
                  <a:lnTo>
                    <a:pt x="511956" y="830598"/>
                  </a:lnTo>
                  <a:lnTo>
                    <a:pt x="500098" y="834853"/>
                  </a:lnTo>
                  <a:lnTo>
                    <a:pt x="499556" y="834612"/>
                  </a:lnTo>
                  <a:close/>
                </a:path>
                <a:path w="2127884" h="2143125">
                  <a:moveTo>
                    <a:pt x="504185" y="836678"/>
                  </a:moveTo>
                  <a:lnTo>
                    <a:pt x="513247" y="832752"/>
                  </a:lnTo>
                  <a:lnTo>
                    <a:pt x="514753" y="835266"/>
                  </a:lnTo>
                  <a:lnTo>
                    <a:pt x="511721" y="838008"/>
                  </a:lnTo>
                  <a:lnTo>
                    <a:pt x="505872" y="837431"/>
                  </a:lnTo>
                  <a:lnTo>
                    <a:pt x="504185" y="836678"/>
                  </a:lnTo>
                  <a:close/>
                </a:path>
                <a:path w="2127884" h="2143125">
                  <a:moveTo>
                    <a:pt x="515923" y="838422"/>
                  </a:moveTo>
                  <a:lnTo>
                    <a:pt x="516475" y="838139"/>
                  </a:lnTo>
                  <a:lnTo>
                    <a:pt x="516690" y="838498"/>
                  </a:lnTo>
                  <a:lnTo>
                    <a:pt x="515923" y="838422"/>
                  </a:lnTo>
                  <a:close/>
                </a:path>
                <a:path w="2127884" h="2143125">
                  <a:moveTo>
                    <a:pt x="512280" y="840291"/>
                  </a:moveTo>
                  <a:lnTo>
                    <a:pt x="515923" y="838422"/>
                  </a:lnTo>
                  <a:lnTo>
                    <a:pt x="516690" y="838498"/>
                  </a:lnTo>
                  <a:lnTo>
                    <a:pt x="519766" y="843632"/>
                  </a:lnTo>
                  <a:lnTo>
                    <a:pt x="512280" y="840291"/>
                  </a:lnTo>
                  <a:close/>
                </a:path>
                <a:path w="2127884" h="2143125">
                  <a:moveTo>
                    <a:pt x="528604" y="883092"/>
                  </a:moveTo>
                  <a:lnTo>
                    <a:pt x="505150" y="843948"/>
                  </a:lnTo>
                  <a:lnTo>
                    <a:pt x="512280" y="840291"/>
                  </a:lnTo>
                  <a:lnTo>
                    <a:pt x="519766" y="843632"/>
                  </a:lnTo>
                  <a:lnTo>
                    <a:pt x="539929" y="877282"/>
                  </a:lnTo>
                  <a:lnTo>
                    <a:pt x="528604" y="883092"/>
                  </a:lnTo>
                  <a:close/>
                </a:path>
                <a:path w="2127884" h="2143125">
                  <a:moveTo>
                    <a:pt x="528819" y="883451"/>
                  </a:moveTo>
                  <a:lnTo>
                    <a:pt x="528604" y="883092"/>
                  </a:lnTo>
                  <a:lnTo>
                    <a:pt x="539929" y="877282"/>
                  </a:lnTo>
                  <a:lnTo>
                    <a:pt x="528819" y="883451"/>
                  </a:lnTo>
                  <a:close/>
                </a:path>
                <a:path w="2127884" h="2143125">
                  <a:moveTo>
                    <a:pt x="535920" y="895301"/>
                  </a:moveTo>
                  <a:lnTo>
                    <a:pt x="528819" y="883451"/>
                  </a:lnTo>
                  <a:lnTo>
                    <a:pt x="539929" y="877282"/>
                  </a:lnTo>
                  <a:lnTo>
                    <a:pt x="547029" y="889133"/>
                  </a:lnTo>
                  <a:lnTo>
                    <a:pt x="535920" y="895301"/>
                  </a:lnTo>
                  <a:close/>
                </a:path>
                <a:path w="2127884" h="2143125">
                  <a:moveTo>
                    <a:pt x="602194" y="1005908"/>
                  </a:moveTo>
                  <a:lnTo>
                    <a:pt x="599612" y="1001598"/>
                  </a:lnTo>
                  <a:lnTo>
                    <a:pt x="610936" y="995789"/>
                  </a:lnTo>
                  <a:lnTo>
                    <a:pt x="612873" y="999021"/>
                  </a:lnTo>
                  <a:lnTo>
                    <a:pt x="602194" y="1005908"/>
                  </a:lnTo>
                  <a:close/>
                </a:path>
                <a:path w="2127884" h="2143125">
                  <a:moveTo>
                    <a:pt x="619623" y="1034996"/>
                  </a:moveTo>
                  <a:lnTo>
                    <a:pt x="602624" y="1006626"/>
                  </a:lnTo>
                  <a:lnTo>
                    <a:pt x="613733" y="1000457"/>
                  </a:lnTo>
                  <a:lnTo>
                    <a:pt x="630732" y="1028827"/>
                  </a:lnTo>
                  <a:lnTo>
                    <a:pt x="619623" y="1034996"/>
                  </a:lnTo>
                  <a:close/>
                </a:path>
                <a:path w="2127884" h="2143125">
                  <a:moveTo>
                    <a:pt x="624572" y="1043256"/>
                  </a:moveTo>
                  <a:lnTo>
                    <a:pt x="621559" y="1038228"/>
                  </a:lnTo>
                  <a:lnTo>
                    <a:pt x="632023" y="1030982"/>
                  </a:lnTo>
                  <a:lnTo>
                    <a:pt x="635466" y="1036728"/>
                  </a:lnTo>
                  <a:lnTo>
                    <a:pt x="624572" y="1043256"/>
                  </a:lnTo>
                  <a:close/>
                </a:path>
                <a:path w="2127884" h="2143125">
                  <a:moveTo>
                    <a:pt x="636407" y="1063007"/>
                  </a:moveTo>
                  <a:lnTo>
                    <a:pt x="632964" y="1057261"/>
                  </a:lnTo>
                  <a:lnTo>
                    <a:pt x="641921" y="1047502"/>
                  </a:lnTo>
                  <a:lnTo>
                    <a:pt x="648592" y="1058634"/>
                  </a:lnTo>
                  <a:lnTo>
                    <a:pt x="636407" y="1063007"/>
                  </a:lnTo>
                  <a:close/>
                </a:path>
                <a:path w="2127884" h="2143125">
                  <a:moveTo>
                    <a:pt x="646950" y="1080603"/>
                  </a:moveTo>
                  <a:lnTo>
                    <a:pt x="643722" y="1075217"/>
                  </a:lnTo>
                  <a:lnTo>
                    <a:pt x="654186" y="1067971"/>
                  </a:lnTo>
                  <a:lnTo>
                    <a:pt x="658274" y="1074794"/>
                  </a:lnTo>
                  <a:lnTo>
                    <a:pt x="646950" y="1080603"/>
                  </a:lnTo>
                  <a:close/>
                </a:path>
                <a:path w="2127884" h="2143125">
                  <a:moveTo>
                    <a:pt x="657708" y="1098558"/>
                  </a:moveTo>
                  <a:lnTo>
                    <a:pt x="656848" y="1097122"/>
                  </a:lnTo>
                  <a:lnTo>
                    <a:pt x="666236" y="1088081"/>
                  </a:lnTo>
                  <a:lnTo>
                    <a:pt x="669033" y="1092749"/>
                  </a:lnTo>
                  <a:lnTo>
                    <a:pt x="657708" y="1098558"/>
                  </a:lnTo>
                  <a:close/>
                </a:path>
                <a:path w="2127884" h="2143125">
                  <a:moveTo>
                    <a:pt x="680947" y="1137342"/>
                  </a:moveTo>
                  <a:lnTo>
                    <a:pt x="676429" y="1129801"/>
                  </a:lnTo>
                  <a:lnTo>
                    <a:pt x="687323" y="1123274"/>
                  </a:lnTo>
                  <a:lnTo>
                    <a:pt x="690335" y="1128301"/>
                  </a:lnTo>
                  <a:lnTo>
                    <a:pt x="680947" y="1137342"/>
                  </a:lnTo>
                  <a:close/>
                </a:path>
                <a:path w="2127884" h="2143125">
                  <a:moveTo>
                    <a:pt x="715590" y="1195159"/>
                  </a:moveTo>
                  <a:lnTo>
                    <a:pt x="710426" y="1186541"/>
                  </a:lnTo>
                  <a:lnTo>
                    <a:pt x="721320" y="1180013"/>
                  </a:lnTo>
                  <a:lnTo>
                    <a:pt x="726484" y="1188632"/>
                  </a:lnTo>
                  <a:lnTo>
                    <a:pt x="715590" y="1195159"/>
                  </a:lnTo>
                  <a:close/>
                </a:path>
                <a:path w="2127884" h="2143125">
                  <a:moveTo>
                    <a:pt x="759486" y="1268418"/>
                  </a:moveTo>
                  <a:lnTo>
                    <a:pt x="758625" y="1266982"/>
                  </a:lnTo>
                  <a:lnTo>
                    <a:pt x="768873" y="1259377"/>
                  </a:lnTo>
                  <a:lnTo>
                    <a:pt x="770380" y="1261891"/>
                  </a:lnTo>
                  <a:lnTo>
                    <a:pt x="759486" y="1268418"/>
                  </a:lnTo>
                  <a:close/>
                </a:path>
                <a:path w="2127884" h="2143125">
                  <a:moveTo>
                    <a:pt x="771320" y="1288170"/>
                  </a:moveTo>
                  <a:lnTo>
                    <a:pt x="770029" y="1286015"/>
                  </a:lnTo>
                  <a:lnTo>
                    <a:pt x="780708" y="1279128"/>
                  </a:lnTo>
                  <a:lnTo>
                    <a:pt x="781999" y="1281283"/>
                  </a:lnTo>
                  <a:lnTo>
                    <a:pt x="771320" y="1288170"/>
                  </a:lnTo>
                  <a:close/>
                </a:path>
                <a:path w="2127884" h="2143125">
                  <a:moveTo>
                    <a:pt x="776699" y="1297147"/>
                  </a:moveTo>
                  <a:lnTo>
                    <a:pt x="775409" y="1294993"/>
                  </a:lnTo>
                  <a:lnTo>
                    <a:pt x="785442" y="1287029"/>
                  </a:lnTo>
                  <a:lnTo>
                    <a:pt x="787594" y="1290620"/>
                  </a:lnTo>
                  <a:lnTo>
                    <a:pt x="776699" y="1297147"/>
                  </a:lnTo>
                  <a:close/>
                </a:path>
                <a:path w="2127884" h="2143125">
                  <a:moveTo>
                    <a:pt x="788319" y="1316539"/>
                  </a:moveTo>
                  <a:lnTo>
                    <a:pt x="779066" y="1301097"/>
                  </a:lnTo>
                  <a:lnTo>
                    <a:pt x="789100" y="1293133"/>
                  </a:lnTo>
                  <a:lnTo>
                    <a:pt x="798137" y="1308216"/>
                  </a:lnTo>
                  <a:lnTo>
                    <a:pt x="788319" y="1316539"/>
                  </a:lnTo>
                  <a:close/>
                </a:path>
                <a:path w="2127884" h="2143125">
                  <a:moveTo>
                    <a:pt x="799508" y="1335213"/>
                  </a:moveTo>
                  <a:lnTo>
                    <a:pt x="791116" y="1321208"/>
                  </a:lnTo>
                  <a:lnTo>
                    <a:pt x="802441" y="1315399"/>
                  </a:lnTo>
                  <a:lnTo>
                    <a:pt x="810617" y="1329045"/>
                  </a:lnTo>
                  <a:lnTo>
                    <a:pt x="799508" y="1335213"/>
                  </a:lnTo>
                  <a:close/>
                </a:path>
                <a:path w="2127884" h="2143125">
                  <a:moveTo>
                    <a:pt x="804242" y="1343114"/>
                  </a:moveTo>
                  <a:lnTo>
                    <a:pt x="801875" y="1339163"/>
                  </a:lnTo>
                  <a:lnTo>
                    <a:pt x="813414" y="1333713"/>
                  </a:lnTo>
                  <a:lnTo>
                    <a:pt x="815781" y="1337663"/>
                  </a:lnTo>
                  <a:lnTo>
                    <a:pt x="804242" y="1343114"/>
                  </a:lnTo>
                  <a:close/>
                </a:path>
                <a:path w="2127884" h="2143125">
                  <a:moveTo>
                    <a:pt x="810051" y="1352810"/>
                  </a:moveTo>
                  <a:lnTo>
                    <a:pt x="807469" y="1348500"/>
                  </a:lnTo>
                  <a:lnTo>
                    <a:pt x="818363" y="1341973"/>
                  </a:lnTo>
                  <a:lnTo>
                    <a:pt x="820300" y="1345205"/>
                  </a:lnTo>
                  <a:lnTo>
                    <a:pt x="815822" y="1350084"/>
                  </a:lnTo>
                  <a:lnTo>
                    <a:pt x="810051" y="1352810"/>
                  </a:lnTo>
                  <a:close/>
                </a:path>
                <a:path w="2127884" h="2143125">
                  <a:moveTo>
                    <a:pt x="809270" y="1376215"/>
                  </a:moveTo>
                  <a:lnTo>
                    <a:pt x="802170" y="1364365"/>
                  </a:lnTo>
                  <a:lnTo>
                    <a:pt x="811583" y="1354703"/>
                  </a:lnTo>
                  <a:lnTo>
                    <a:pt x="815822" y="1350084"/>
                  </a:lnTo>
                  <a:lnTo>
                    <a:pt x="821591" y="1347359"/>
                  </a:lnTo>
                  <a:lnTo>
                    <a:pt x="829337" y="1360287"/>
                  </a:lnTo>
                  <a:lnTo>
                    <a:pt x="819519" y="1368610"/>
                  </a:lnTo>
                  <a:lnTo>
                    <a:pt x="820164" y="1369688"/>
                  </a:lnTo>
                  <a:lnTo>
                    <a:pt x="809270" y="1376215"/>
                  </a:lnTo>
                  <a:close/>
                </a:path>
                <a:path w="2127884" h="2143125">
                  <a:moveTo>
                    <a:pt x="825114" y="1377947"/>
                  </a:moveTo>
                  <a:lnTo>
                    <a:pt x="820810" y="1370765"/>
                  </a:lnTo>
                  <a:lnTo>
                    <a:pt x="832780" y="1366033"/>
                  </a:lnTo>
                  <a:lnTo>
                    <a:pt x="837083" y="1373215"/>
                  </a:lnTo>
                  <a:lnTo>
                    <a:pt x="825114" y="1377947"/>
                  </a:lnTo>
                  <a:close/>
                </a:path>
                <a:path w="2127884" h="2143125">
                  <a:moveTo>
                    <a:pt x="829632" y="1385489"/>
                  </a:moveTo>
                  <a:lnTo>
                    <a:pt x="826835" y="1380820"/>
                  </a:lnTo>
                  <a:lnTo>
                    <a:pt x="837944" y="1374652"/>
                  </a:lnTo>
                  <a:lnTo>
                    <a:pt x="839450" y="1377165"/>
                  </a:lnTo>
                  <a:lnTo>
                    <a:pt x="829632" y="1385489"/>
                  </a:lnTo>
                  <a:close/>
                </a:path>
                <a:path w="2127884" h="2143125">
                  <a:moveTo>
                    <a:pt x="842973" y="1407754"/>
                  </a:moveTo>
                  <a:lnTo>
                    <a:pt x="838885" y="1400931"/>
                  </a:lnTo>
                  <a:lnTo>
                    <a:pt x="849348" y="1393685"/>
                  </a:lnTo>
                  <a:lnTo>
                    <a:pt x="853652" y="1400867"/>
                  </a:lnTo>
                  <a:lnTo>
                    <a:pt x="842973" y="1407754"/>
                  </a:lnTo>
                  <a:close/>
                </a:path>
                <a:path w="2127884" h="2143125">
                  <a:moveTo>
                    <a:pt x="847277" y="1414936"/>
                  </a:moveTo>
                  <a:lnTo>
                    <a:pt x="844694" y="1410626"/>
                  </a:lnTo>
                  <a:lnTo>
                    <a:pt x="855373" y="1403740"/>
                  </a:lnTo>
                  <a:lnTo>
                    <a:pt x="856880" y="1406254"/>
                  </a:lnTo>
                  <a:lnTo>
                    <a:pt x="847277" y="1414936"/>
                  </a:lnTo>
                  <a:close/>
                </a:path>
                <a:path w="2127884" h="2143125">
                  <a:moveTo>
                    <a:pt x="850289" y="1419963"/>
                  </a:moveTo>
                  <a:lnTo>
                    <a:pt x="850074" y="1419604"/>
                  </a:lnTo>
                  <a:lnTo>
                    <a:pt x="860753" y="1412717"/>
                  </a:lnTo>
                  <a:lnTo>
                    <a:pt x="862259" y="1415231"/>
                  </a:lnTo>
                  <a:lnTo>
                    <a:pt x="850289" y="1419963"/>
                  </a:lnTo>
                  <a:close/>
                </a:path>
                <a:path w="2127884" h="2143125">
                  <a:moveTo>
                    <a:pt x="861478" y="1438637"/>
                  </a:moveTo>
                  <a:lnTo>
                    <a:pt x="859541" y="1435405"/>
                  </a:lnTo>
                  <a:lnTo>
                    <a:pt x="869575" y="1427441"/>
                  </a:lnTo>
                  <a:lnTo>
                    <a:pt x="873233" y="1433546"/>
                  </a:lnTo>
                  <a:lnTo>
                    <a:pt x="861478" y="1438637"/>
                  </a:lnTo>
                  <a:close/>
                </a:path>
                <a:path w="2127884" h="2143125">
                  <a:moveTo>
                    <a:pt x="873528" y="1458747"/>
                  </a:moveTo>
                  <a:lnTo>
                    <a:pt x="870946" y="1454438"/>
                  </a:lnTo>
                  <a:lnTo>
                    <a:pt x="881840" y="1447911"/>
                  </a:lnTo>
                  <a:lnTo>
                    <a:pt x="884422" y="1452220"/>
                  </a:lnTo>
                  <a:lnTo>
                    <a:pt x="873528" y="1458747"/>
                  </a:lnTo>
                  <a:close/>
                </a:path>
                <a:path w="2127884" h="2143125">
                  <a:moveTo>
                    <a:pt x="884717" y="1477421"/>
                  </a:moveTo>
                  <a:lnTo>
                    <a:pt x="881704" y="1472394"/>
                  </a:lnTo>
                  <a:lnTo>
                    <a:pt x="893674" y="1467662"/>
                  </a:lnTo>
                  <a:lnTo>
                    <a:pt x="895396" y="1470535"/>
                  </a:lnTo>
                  <a:lnTo>
                    <a:pt x="884717" y="1477421"/>
                  </a:lnTo>
                  <a:close/>
                </a:path>
                <a:path w="2127884" h="2143125">
                  <a:moveTo>
                    <a:pt x="888805" y="1484244"/>
                  </a:moveTo>
                  <a:lnTo>
                    <a:pt x="887944" y="1482808"/>
                  </a:lnTo>
                  <a:lnTo>
                    <a:pt x="898838" y="1476280"/>
                  </a:lnTo>
                  <a:lnTo>
                    <a:pt x="899914" y="1478076"/>
                  </a:lnTo>
                  <a:lnTo>
                    <a:pt x="890111" y="1483950"/>
                  </a:lnTo>
                  <a:lnTo>
                    <a:pt x="888805" y="1484244"/>
                  </a:lnTo>
                  <a:close/>
                </a:path>
                <a:path w="2127884" h="2143125">
                  <a:moveTo>
                    <a:pt x="890957" y="1487836"/>
                  </a:moveTo>
                  <a:lnTo>
                    <a:pt x="889020" y="1484603"/>
                  </a:lnTo>
                  <a:lnTo>
                    <a:pt x="890254" y="1483918"/>
                  </a:lnTo>
                  <a:lnTo>
                    <a:pt x="901851" y="1481308"/>
                  </a:lnTo>
                  <a:lnTo>
                    <a:pt x="902711" y="1482744"/>
                  </a:lnTo>
                  <a:lnTo>
                    <a:pt x="890957" y="1487836"/>
                  </a:lnTo>
                  <a:close/>
                </a:path>
                <a:path w="2127884" h="2143125">
                  <a:moveTo>
                    <a:pt x="892248" y="1489990"/>
                  </a:moveTo>
                  <a:lnTo>
                    <a:pt x="890957" y="1487836"/>
                  </a:lnTo>
                  <a:lnTo>
                    <a:pt x="902711" y="1482744"/>
                  </a:lnTo>
                  <a:lnTo>
                    <a:pt x="902927" y="1483103"/>
                  </a:lnTo>
                  <a:lnTo>
                    <a:pt x="899690" y="1485505"/>
                  </a:lnTo>
                  <a:lnTo>
                    <a:pt x="892248" y="1489990"/>
                  </a:lnTo>
                  <a:close/>
                </a:path>
                <a:path w="2127884" h="2143125">
                  <a:moveTo>
                    <a:pt x="899507" y="1485641"/>
                  </a:moveTo>
                  <a:lnTo>
                    <a:pt x="902927" y="1483103"/>
                  </a:lnTo>
                  <a:lnTo>
                    <a:pt x="903142" y="1483463"/>
                  </a:lnTo>
                  <a:lnTo>
                    <a:pt x="899507" y="1485641"/>
                  </a:lnTo>
                  <a:close/>
                </a:path>
                <a:path w="2127884" h="2143125">
                  <a:moveTo>
                    <a:pt x="905158" y="1511537"/>
                  </a:moveTo>
                  <a:lnTo>
                    <a:pt x="897197" y="1498249"/>
                  </a:lnTo>
                  <a:lnTo>
                    <a:pt x="907230" y="1490285"/>
                  </a:lnTo>
                  <a:lnTo>
                    <a:pt x="916268" y="1505369"/>
                  </a:lnTo>
                  <a:lnTo>
                    <a:pt x="905158" y="1511537"/>
                  </a:lnTo>
                  <a:close/>
                </a:path>
                <a:path w="2127884" h="2143125">
                  <a:moveTo>
                    <a:pt x="916347" y="1530210"/>
                  </a:moveTo>
                  <a:lnTo>
                    <a:pt x="906019" y="1512973"/>
                  </a:lnTo>
                  <a:lnTo>
                    <a:pt x="919280" y="1510396"/>
                  </a:lnTo>
                  <a:lnTo>
                    <a:pt x="927241" y="1523683"/>
                  </a:lnTo>
                  <a:lnTo>
                    <a:pt x="916347" y="1530210"/>
                  </a:lnTo>
                  <a:close/>
                </a:path>
                <a:path w="2127884" h="2143125">
                  <a:moveTo>
                    <a:pt x="922157" y="1539906"/>
                  </a:moveTo>
                  <a:lnTo>
                    <a:pt x="917638" y="1532365"/>
                  </a:lnTo>
                  <a:lnTo>
                    <a:pt x="929823" y="1527992"/>
                  </a:lnTo>
                  <a:lnTo>
                    <a:pt x="932836" y="1533020"/>
                  </a:lnTo>
                  <a:lnTo>
                    <a:pt x="922157" y="1539906"/>
                  </a:lnTo>
                  <a:close/>
                </a:path>
                <a:path w="2127884" h="2143125">
                  <a:moveTo>
                    <a:pt x="926245" y="1546730"/>
                  </a:moveTo>
                  <a:lnTo>
                    <a:pt x="922157" y="1539906"/>
                  </a:lnTo>
                  <a:lnTo>
                    <a:pt x="933481" y="1534097"/>
                  </a:lnTo>
                  <a:lnTo>
                    <a:pt x="937570" y="1540920"/>
                  </a:lnTo>
                  <a:lnTo>
                    <a:pt x="926245" y="1546730"/>
                  </a:lnTo>
                  <a:close/>
                </a:path>
                <a:path w="2127884" h="2143125">
                  <a:moveTo>
                    <a:pt x="922882" y="1565826"/>
                  </a:moveTo>
                  <a:lnTo>
                    <a:pt x="921376" y="1563312"/>
                  </a:lnTo>
                  <a:lnTo>
                    <a:pt x="934814" y="1555372"/>
                  </a:lnTo>
                  <a:lnTo>
                    <a:pt x="943379" y="1550617"/>
                  </a:lnTo>
                  <a:lnTo>
                    <a:pt x="947037" y="1556721"/>
                  </a:lnTo>
                  <a:lnTo>
                    <a:pt x="936789" y="1564326"/>
                  </a:lnTo>
                  <a:lnTo>
                    <a:pt x="933776" y="1559299"/>
                  </a:lnTo>
                  <a:lnTo>
                    <a:pt x="922882" y="1565826"/>
                  </a:lnTo>
                  <a:close/>
                </a:path>
                <a:path w="2127884" h="2143125">
                  <a:moveTo>
                    <a:pt x="946256" y="1580127"/>
                  </a:moveTo>
                  <a:lnTo>
                    <a:pt x="944105" y="1576536"/>
                  </a:lnTo>
                  <a:lnTo>
                    <a:pt x="954999" y="1570008"/>
                  </a:lnTo>
                  <a:lnTo>
                    <a:pt x="956720" y="1572881"/>
                  </a:lnTo>
                  <a:lnTo>
                    <a:pt x="946256" y="1580127"/>
                  </a:lnTo>
                  <a:close/>
                </a:path>
                <a:path w="2127884" h="2143125">
                  <a:moveTo>
                    <a:pt x="949699" y="1585873"/>
                  </a:moveTo>
                  <a:lnTo>
                    <a:pt x="946687" y="1580845"/>
                  </a:lnTo>
                  <a:lnTo>
                    <a:pt x="957796" y="1574677"/>
                  </a:lnTo>
                  <a:lnTo>
                    <a:pt x="959517" y="1577550"/>
                  </a:lnTo>
                  <a:lnTo>
                    <a:pt x="949699" y="1585873"/>
                  </a:lnTo>
                  <a:close/>
                </a:path>
                <a:path w="2127884" h="2143125">
                  <a:moveTo>
                    <a:pt x="961318" y="1605265"/>
                  </a:moveTo>
                  <a:lnTo>
                    <a:pt x="952281" y="1590182"/>
                  </a:lnTo>
                  <a:lnTo>
                    <a:pt x="963175" y="1583655"/>
                  </a:lnTo>
                  <a:lnTo>
                    <a:pt x="972213" y="1598737"/>
                  </a:lnTo>
                  <a:lnTo>
                    <a:pt x="961318" y="1605265"/>
                  </a:lnTo>
                  <a:close/>
                </a:path>
                <a:path w="2127884" h="2143125">
                  <a:moveTo>
                    <a:pt x="963685" y="1609215"/>
                  </a:moveTo>
                  <a:lnTo>
                    <a:pt x="961318" y="1605265"/>
                  </a:lnTo>
                  <a:lnTo>
                    <a:pt x="972428" y="1599096"/>
                  </a:lnTo>
                  <a:lnTo>
                    <a:pt x="974580" y="1602688"/>
                  </a:lnTo>
                  <a:lnTo>
                    <a:pt x="963685" y="1609215"/>
                  </a:lnTo>
                  <a:close/>
                </a:path>
                <a:path w="2127884" h="2143125">
                  <a:moveTo>
                    <a:pt x="966483" y="1613884"/>
                  </a:moveTo>
                  <a:lnTo>
                    <a:pt x="965837" y="1612806"/>
                  </a:lnTo>
                  <a:lnTo>
                    <a:pt x="976731" y="1606279"/>
                  </a:lnTo>
                  <a:lnTo>
                    <a:pt x="977377" y="1607356"/>
                  </a:lnTo>
                  <a:lnTo>
                    <a:pt x="966483" y="1613884"/>
                  </a:lnTo>
                  <a:close/>
                </a:path>
                <a:path w="2127884" h="2143125">
                  <a:moveTo>
                    <a:pt x="975090" y="1628248"/>
                  </a:moveTo>
                  <a:lnTo>
                    <a:pt x="974444" y="1627171"/>
                  </a:lnTo>
                  <a:lnTo>
                    <a:pt x="985338" y="1620643"/>
                  </a:lnTo>
                  <a:lnTo>
                    <a:pt x="985984" y="1621721"/>
                  </a:lnTo>
                  <a:lnTo>
                    <a:pt x="975090" y="1628248"/>
                  </a:lnTo>
                  <a:close/>
                </a:path>
                <a:path w="2127884" h="2143125">
                  <a:moveTo>
                    <a:pt x="973018" y="1649499"/>
                  </a:moveTo>
                  <a:lnTo>
                    <a:pt x="968930" y="1642676"/>
                  </a:lnTo>
                  <a:lnTo>
                    <a:pt x="980039" y="1636508"/>
                  </a:lnTo>
                  <a:lnTo>
                    <a:pt x="978963" y="1634713"/>
                  </a:lnTo>
                  <a:lnTo>
                    <a:pt x="989857" y="1628185"/>
                  </a:lnTo>
                  <a:lnTo>
                    <a:pt x="994806" y="1636444"/>
                  </a:lnTo>
                  <a:lnTo>
                    <a:pt x="973018" y="1649499"/>
                  </a:lnTo>
                  <a:close/>
                </a:path>
                <a:path w="2127884" h="2143125">
                  <a:moveTo>
                    <a:pt x="998974" y="1668109"/>
                  </a:moveTo>
                  <a:lnTo>
                    <a:pt x="984772" y="1644408"/>
                  </a:lnTo>
                  <a:lnTo>
                    <a:pt x="995666" y="1637880"/>
                  </a:lnTo>
                  <a:lnTo>
                    <a:pt x="1009222" y="1660504"/>
                  </a:lnTo>
                  <a:lnTo>
                    <a:pt x="998974" y="1668109"/>
                  </a:lnTo>
                  <a:close/>
                </a:path>
                <a:path w="2127884" h="2143125">
                  <a:moveTo>
                    <a:pt x="510215" y="839369"/>
                  </a:moveTo>
                  <a:lnTo>
                    <a:pt x="511721" y="838008"/>
                  </a:lnTo>
                  <a:lnTo>
                    <a:pt x="515923" y="838422"/>
                  </a:lnTo>
                  <a:lnTo>
                    <a:pt x="512280" y="840291"/>
                  </a:lnTo>
                  <a:lnTo>
                    <a:pt x="510215" y="839369"/>
                  </a:lnTo>
                  <a:close/>
                </a:path>
                <a:path w="2127884" h="2143125">
                  <a:moveTo>
                    <a:pt x="505872" y="837431"/>
                  </a:moveTo>
                  <a:lnTo>
                    <a:pt x="511721" y="838008"/>
                  </a:lnTo>
                  <a:lnTo>
                    <a:pt x="510215" y="839369"/>
                  </a:lnTo>
                  <a:lnTo>
                    <a:pt x="505872" y="837431"/>
                  </a:lnTo>
                  <a:close/>
                </a:path>
                <a:path w="2127884" h="2143125">
                  <a:moveTo>
                    <a:pt x="892678" y="1490708"/>
                  </a:moveTo>
                  <a:lnTo>
                    <a:pt x="892248" y="1489990"/>
                  </a:lnTo>
                  <a:lnTo>
                    <a:pt x="899507" y="1485641"/>
                  </a:lnTo>
                  <a:lnTo>
                    <a:pt x="892678" y="1490708"/>
                  </a:lnTo>
                  <a:close/>
                </a:path>
                <a:path w="2127884" h="2143125">
                  <a:moveTo>
                    <a:pt x="505150" y="843948"/>
                  </a:moveTo>
                  <a:lnTo>
                    <a:pt x="501492" y="837843"/>
                  </a:lnTo>
                  <a:lnTo>
                    <a:pt x="503081" y="837156"/>
                  </a:lnTo>
                  <a:lnTo>
                    <a:pt x="505872" y="837431"/>
                  </a:lnTo>
                  <a:lnTo>
                    <a:pt x="510215" y="839369"/>
                  </a:lnTo>
                  <a:lnTo>
                    <a:pt x="505150" y="843948"/>
                  </a:lnTo>
                  <a:close/>
                </a:path>
                <a:path w="2127884" h="2143125">
                  <a:moveTo>
                    <a:pt x="500955" y="836946"/>
                  </a:moveTo>
                  <a:lnTo>
                    <a:pt x="499771" y="834971"/>
                  </a:lnTo>
                  <a:lnTo>
                    <a:pt x="500098" y="834853"/>
                  </a:lnTo>
                  <a:lnTo>
                    <a:pt x="504185" y="836678"/>
                  </a:lnTo>
                  <a:lnTo>
                    <a:pt x="503081" y="837156"/>
                  </a:lnTo>
                  <a:lnTo>
                    <a:pt x="500955" y="836946"/>
                  </a:lnTo>
                  <a:close/>
                </a:path>
                <a:path w="2127884" h="2143125">
                  <a:moveTo>
                    <a:pt x="867503" y="1448692"/>
                  </a:moveTo>
                  <a:lnTo>
                    <a:pt x="867288" y="1448333"/>
                  </a:lnTo>
                  <a:lnTo>
                    <a:pt x="868522" y="1447648"/>
                  </a:lnTo>
                  <a:lnTo>
                    <a:pt x="867503" y="1448692"/>
                  </a:lnTo>
                  <a:close/>
                </a:path>
                <a:path w="2127884" h="2143125">
                  <a:moveTo>
                    <a:pt x="889020" y="1484603"/>
                  </a:moveTo>
                  <a:lnTo>
                    <a:pt x="888805" y="1484244"/>
                  </a:lnTo>
                  <a:lnTo>
                    <a:pt x="890111" y="1483950"/>
                  </a:lnTo>
                  <a:lnTo>
                    <a:pt x="889020" y="1484603"/>
                  </a:lnTo>
                  <a:close/>
                </a:path>
                <a:path w="2127884" h="2143125">
                  <a:moveTo>
                    <a:pt x="481991" y="830006"/>
                  </a:moveTo>
                  <a:lnTo>
                    <a:pt x="480270" y="827134"/>
                  </a:lnTo>
                  <a:lnTo>
                    <a:pt x="491810" y="821683"/>
                  </a:lnTo>
                  <a:lnTo>
                    <a:pt x="493101" y="823838"/>
                  </a:lnTo>
                  <a:lnTo>
                    <a:pt x="481991" y="830006"/>
                  </a:lnTo>
                  <a:close/>
                </a:path>
                <a:path w="2127884" h="2143125">
                  <a:moveTo>
                    <a:pt x="484573" y="834316"/>
                  </a:moveTo>
                  <a:lnTo>
                    <a:pt x="483282" y="832161"/>
                  </a:lnTo>
                  <a:lnTo>
                    <a:pt x="493101" y="823838"/>
                  </a:lnTo>
                  <a:lnTo>
                    <a:pt x="495898" y="828506"/>
                  </a:lnTo>
                  <a:lnTo>
                    <a:pt x="484573" y="834316"/>
                  </a:lnTo>
                  <a:close/>
                </a:path>
                <a:path w="2127884" h="2143125">
                  <a:moveTo>
                    <a:pt x="514913" y="884951"/>
                  </a:moveTo>
                  <a:lnTo>
                    <a:pt x="497484" y="855862"/>
                  </a:lnTo>
                  <a:lnTo>
                    <a:pt x="509023" y="850412"/>
                  </a:lnTo>
                  <a:lnTo>
                    <a:pt x="526237" y="879141"/>
                  </a:lnTo>
                  <a:lnTo>
                    <a:pt x="514913" y="884951"/>
                  </a:lnTo>
                  <a:close/>
                </a:path>
                <a:path w="2127884" h="2143125">
                  <a:moveTo>
                    <a:pt x="592375" y="1014231"/>
                  </a:moveTo>
                  <a:lnTo>
                    <a:pt x="590654" y="1011358"/>
                  </a:lnTo>
                  <a:lnTo>
                    <a:pt x="601978" y="1005549"/>
                  </a:lnTo>
                  <a:lnTo>
                    <a:pt x="603915" y="1008781"/>
                  </a:lnTo>
                  <a:lnTo>
                    <a:pt x="592375" y="1014231"/>
                  </a:lnTo>
                  <a:close/>
                </a:path>
                <a:path w="2127884" h="2143125">
                  <a:moveTo>
                    <a:pt x="603134" y="1032186"/>
                  </a:moveTo>
                  <a:lnTo>
                    <a:pt x="596249" y="1020695"/>
                  </a:lnTo>
                  <a:lnTo>
                    <a:pt x="604991" y="1010576"/>
                  </a:lnTo>
                  <a:lnTo>
                    <a:pt x="612522" y="1023145"/>
                  </a:lnTo>
                  <a:lnTo>
                    <a:pt x="603134" y="1032186"/>
                  </a:lnTo>
                  <a:close/>
                </a:path>
                <a:path w="2127884" h="2143125">
                  <a:moveTo>
                    <a:pt x="615614" y="1053015"/>
                  </a:moveTo>
                  <a:lnTo>
                    <a:pt x="603995" y="1033623"/>
                  </a:lnTo>
                  <a:lnTo>
                    <a:pt x="615104" y="1027454"/>
                  </a:lnTo>
                  <a:lnTo>
                    <a:pt x="626939" y="1047206"/>
                  </a:lnTo>
                  <a:lnTo>
                    <a:pt x="615614" y="1053015"/>
                  </a:lnTo>
                  <a:close/>
                </a:path>
                <a:path w="2127884" h="2143125">
                  <a:moveTo>
                    <a:pt x="623145" y="1065584"/>
                  </a:moveTo>
                  <a:lnTo>
                    <a:pt x="622500" y="1064507"/>
                  </a:lnTo>
                  <a:lnTo>
                    <a:pt x="633394" y="1057979"/>
                  </a:lnTo>
                  <a:lnTo>
                    <a:pt x="634900" y="1060493"/>
                  </a:lnTo>
                  <a:lnTo>
                    <a:pt x="623145" y="1065584"/>
                  </a:lnTo>
                  <a:close/>
                </a:path>
                <a:path w="2127884" h="2143125">
                  <a:moveTo>
                    <a:pt x="628740" y="1074921"/>
                  </a:moveTo>
                  <a:lnTo>
                    <a:pt x="625727" y="1069893"/>
                  </a:lnTo>
                  <a:lnTo>
                    <a:pt x="635761" y="1061929"/>
                  </a:lnTo>
                  <a:lnTo>
                    <a:pt x="638989" y="1067316"/>
                  </a:lnTo>
                  <a:lnTo>
                    <a:pt x="628740" y="1074921"/>
                  </a:lnTo>
                  <a:close/>
                </a:path>
                <a:path w="2127884" h="2143125">
                  <a:moveTo>
                    <a:pt x="637992" y="1090363"/>
                  </a:moveTo>
                  <a:lnTo>
                    <a:pt x="635195" y="1085694"/>
                  </a:lnTo>
                  <a:lnTo>
                    <a:pt x="646520" y="1079885"/>
                  </a:lnTo>
                  <a:lnTo>
                    <a:pt x="649102" y="1084194"/>
                  </a:lnTo>
                  <a:lnTo>
                    <a:pt x="637992" y="1090363"/>
                  </a:lnTo>
                  <a:close/>
                </a:path>
                <a:path w="2127884" h="2143125">
                  <a:moveTo>
                    <a:pt x="643157" y="1098981"/>
                  </a:moveTo>
                  <a:lnTo>
                    <a:pt x="638853" y="1091799"/>
                  </a:lnTo>
                  <a:lnTo>
                    <a:pt x="649747" y="1085271"/>
                  </a:lnTo>
                  <a:lnTo>
                    <a:pt x="654266" y="1092813"/>
                  </a:lnTo>
                  <a:lnTo>
                    <a:pt x="643157" y="1098981"/>
                  </a:lnTo>
                  <a:close/>
                </a:path>
                <a:path w="2127884" h="2143125">
                  <a:moveTo>
                    <a:pt x="659940" y="1126992"/>
                  </a:moveTo>
                  <a:lnTo>
                    <a:pt x="659079" y="1125555"/>
                  </a:lnTo>
                  <a:lnTo>
                    <a:pt x="669973" y="1119028"/>
                  </a:lnTo>
                  <a:lnTo>
                    <a:pt x="670834" y="1120464"/>
                  </a:lnTo>
                  <a:lnTo>
                    <a:pt x="659940" y="1126992"/>
                  </a:lnTo>
                  <a:close/>
                </a:path>
                <a:path w="2127884" h="2143125">
                  <a:moveTo>
                    <a:pt x="672205" y="1147461"/>
                  </a:moveTo>
                  <a:lnTo>
                    <a:pt x="670914" y="1145307"/>
                  </a:lnTo>
                  <a:lnTo>
                    <a:pt x="680732" y="1136983"/>
                  </a:lnTo>
                  <a:lnTo>
                    <a:pt x="682884" y="1140575"/>
                  </a:lnTo>
                  <a:lnTo>
                    <a:pt x="672205" y="1147461"/>
                  </a:lnTo>
                  <a:close/>
                </a:path>
                <a:path w="2127884" h="2143125">
                  <a:moveTo>
                    <a:pt x="715670" y="1220002"/>
                  </a:moveTo>
                  <a:lnTo>
                    <a:pt x="715024" y="1218924"/>
                  </a:lnTo>
                  <a:lnTo>
                    <a:pt x="726134" y="1212756"/>
                  </a:lnTo>
                  <a:lnTo>
                    <a:pt x="726349" y="1213115"/>
                  </a:lnTo>
                  <a:lnTo>
                    <a:pt x="715670" y="1220002"/>
                  </a:lnTo>
                  <a:close/>
                </a:path>
                <a:path w="2127884" h="2143125">
                  <a:moveTo>
                    <a:pt x="728796" y="1241908"/>
                  </a:moveTo>
                  <a:lnTo>
                    <a:pt x="725568" y="1236521"/>
                  </a:lnTo>
                  <a:lnTo>
                    <a:pt x="737753" y="1232148"/>
                  </a:lnTo>
                  <a:lnTo>
                    <a:pt x="738614" y="1233584"/>
                  </a:lnTo>
                  <a:lnTo>
                    <a:pt x="728796" y="1241908"/>
                  </a:lnTo>
                  <a:close/>
                </a:path>
                <a:path w="2127884" h="2143125">
                  <a:moveTo>
                    <a:pt x="741060" y="1262377"/>
                  </a:moveTo>
                  <a:lnTo>
                    <a:pt x="737833" y="1256990"/>
                  </a:lnTo>
                  <a:lnTo>
                    <a:pt x="748727" y="1250463"/>
                  </a:lnTo>
                  <a:lnTo>
                    <a:pt x="752385" y="1256568"/>
                  </a:lnTo>
                  <a:lnTo>
                    <a:pt x="741060" y="1262377"/>
                  </a:lnTo>
                  <a:close/>
                </a:path>
                <a:path w="2127884" h="2143125">
                  <a:moveTo>
                    <a:pt x="751389" y="1279614"/>
                  </a:moveTo>
                  <a:lnTo>
                    <a:pt x="749237" y="1276023"/>
                  </a:lnTo>
                  <a:lnTo>
                    <a:pt x="760131" y="1269496"/>
                  </a:lnTo>
                  <a:lnTo>
                    <a:pt x="762498" y="1273446"/>
                  </a:lnTo>
                  <a:lnTo>
                    <a:pt x="751389" y="1279614"/>
                  </a:lnTo>
                  <a:close/>
                </a:path>
                <a:path w="2127884" h="2143125">
                  <a:moveTo>
                    <a:pt x="770324" y="1311216"/>
                  </a:moveTo>
                  <a:lnTo>
                    <a:pt x="762578" y="1298288"/>
                  </a:lnTo>
                  <a:lnTo>
                    <a:pt x="772611" y="1290324"/>
                  </a:lnTo>
                  <a:lnTo>
                    <a:pt x="781218" y="1304688"/>
                  </a:lnTo>
                  <a:lnTo>
                    <a:pt x="770324" y="1311216"/>
                  </a:lnTo>
                  <a:close/>
                </a:path>
                <a:path w="2127884" h="2143125">
                  <a:moveTo>
                    <a:pt x="774843" y="1318757"/>
                  </a:moveTo>
                  <a:lnTo>
                    <a:pt x="771400" y="1313012"/>
                  </a:lnTo>
                  <a:lnTo>
                    <a:pt x="782294" y="1306484"/>
                  </a:lnTo>
                  <a:lnTo>
                    <a:pt x="785952" y="1312589"/>
                  </a:lnTo>
                  <a:lnTo>
                    <a:pt x="774843" y="1318757"/>
                  </a:lnTo>
                  <a:close/>
                </a:path>
                <a:path w="2127884" h="2143125">
                  <a:moveTo>
                    <a:pt x="782267" y="1317389"/>
                  </a:moveTo>
                  <a:lnTo>
                    <a:pt x="785952" y="1312589"/>
                  </a:lnTo>
                  <a:lnTo>
                    <a:pt x="786490" y="1313487"/>
                  </a:lnTo>
                  <a:lnTo>
                    <a:pt x="782267" y="1317389"/>
                  </a:lnTo>
                  <a:close/>
                </a:path>
                <a:path w="2127884" h="2143125">
                  <a:moveTo>
                    <a:pt x="769543" y="1334622"/>
                  </a:moveTo>
                  <a:lnTo>
                    <a:pt x="768682" y="1333185"/>
                  </a:lnTo>
                  <a:lnTo>
                    <a:pt x="771305" y="1329735"/>
                  </a:lnTo>
                  <a:lnTo>
                    <a:pt x="774589" y="1326156"/>
                  </a:lnTo>
                  <a:lnTo>
                    <a:pt x="777637" y="1323420"/>
                  </a:lnTo>
                  <a:lnTo>
                    <a:pt x="780401" y="1319819"/>
                  </a:lnTo>
                  <a:lnTo>
                    <a:pt x="787673" y="1315462"/>
                  </a:lnTo>
                  <a:lnTo>
                    <a:pt x="789180" y="1317976"/>
                  </a:lnTo>
                  <a:lnTo>
                    <a:pt x="778501" y="1324862"/>
                  </a:lnTo>
                  <a:lnTo>
                    <a:pt x="780652" y="1328453"/>
                  </a:lnTo>
                  <a:lnTo>
                    <a:pt x="769543" y="1334622"/>
                  </a:lnTo>
                  <a:close/>
                </a:path>
                <a:path w="2127884" h="2143125">
                  <a:moveTo>
                    <a:pt x="787323" y="1339586"/>
                  </a:moveTo>
                  <a:lnTo>
                    <a:pt x="781944" y="1330608"/>
                  </a:lnTo>
                  <a:lnTo>
                    <a:pt x="793483" y="1325158"/>
                  </a:lnTo>
                  <a:lnTo>
                    <a:pt x="797786" y="1332340"/>
                  </a:lnTo>
                  <a:lnTo>
                    <a:pt x="791678" y="1337352"/>
                  </a:lnTo>
                  <a:lnTo>
                    <a:pt x="787323" y="1339586"/>
                  </a:lnTo>
                  <a:close/>
                </a:path>
                <a:path w="2127884" h="2143125">
                  <a:moveTo>
                    <a:pt x="790550" y="1344973"/>
                  </a:moveTo>
                  <a:lnTo>
                    <a:pt x="787861" y="1340484"/>
                  </a:lnTo>
                  <a:lnTo>
                    <a:pt x="791678" y="1337352"/>
                  </a:lnTo>
                  <a:lnTo>
                    <a:pt x="798647" y="1333777"/>
                  </a:lnTo>
                  <a:lnTo>
                    <a:pt x="799938" y="1335931"/>
                  </a:lnTo>
                  <a:lnTo>
                    <a:pt x="790550" y="1344973"/>
                  </a:lnTo>
                  <a:close/>
                </a:path>
                <a:path w="2127884" h="2143125">
                  <a:moveTo>
                    <a:pt x="792702" y="1348564"/>
                  </a:moveTo>
                  <a:lnTo>
                    <a:pt x="792057" y="1347486"/>
                  </a:lnTo>
                  <a:lnTo>
                    <a:pt x="802735" y="1340600"/>
                  </a:lnTo>
                  <a:lnTo>
                    <a:pt x="803596" y="1342036"/>
                  </a:lnTo>
                  <a:lnTo>
                    <a:pt x="792702" y="1348564"/>
                  </a:lnTo>
                  <a:close/>
                </a:path>
                <a:path w="2127884" h="2143125">
                  <a:moveTo>
                    <a:pt x="795499" y="1353232"/>
                  </a:moveTo>
                  <a:lnTo>
                    <a:pt x="793348" y="1349641"/>
                  </a:lnTo>
                  <a:lnTo>
                    <a:pt x="804242" y="1343113"/>
                  </a:lnTo>
                  <a:lnTo>
                    <a:pt x="806178" y="1346346"/>
                  </a:lnTo>
                  <a:lnTo>
                    <a:pt x="795499" y="1353232"/>
                  </a:lnTo>
                  <a:close/>
                </a:path>
                <a:path w="2127884" h="2143125">
                  <a:moveTo>
                    <a:pt x="798942" y="1358978"/>
                  </a:moveTo>
                  <a:lnTo>
                    <a:pt x="797866" y="1357182"/>
                  </a:lnTo>
                  <a:lnTo>
                    <a:pt x="809406" y="1351732"/>
                  </a:lnTo>
                  <a:lnTo>
                    <a:pt x="811342" y="1354964"/>
                  </a:lnTo>
                  <a:lnTo>
                    <a:pt x="798942" y="1358978"/>
                  </a:lnTo>
                  <a:close/>
                </a:path>
                <a:path w="2127884" h="2143125">
                  <a:moveTo>
                    <a:pt x="813144" y="1382679"/>
                  </a:moveTo>
                  <a:lnTo>
                    <a:pt x="812283" y="1381243"/>
                  </a:lnTo>
                  <a:lnTo>
                    <a:pt x="823392" y="1375074"/>
                  </a:lnTo>
                  <a:lnTo>
                    <a:pt x="824038" y="1376152"/>
                  </a:lnTo>
                  <a:lnTo>
                    <a:pt x="813144" y="1382679"/>
                  </a:lnTo>
                  <a:close/>
                </a:path>
                <a:path w="2127884" h="2143125">
                  <a:moveTo>
                    <a:pt x="801315" y="1396849"/>
                  </a:moveTo>
                  <a:lnTo>
                    <a:pt x="814219" y="1384475"/>
                  </a:lnTo>
                  <a:lnTo>
                    <a:pt x="825974" y="1379384"/>
                  </a:lnTo>
                  <a:lnTo>
                    <a:pt x="831784" y="1389080"/>
                  </a:lnTo>
                  <a:lnTo>
                    <a:pt x="820459" y="1394889"/>
                  </a:lnTo>
                  <a:lnTo>
                    <a:pt x="814784" y="1385418"/>
                  </a:lnTo>
                  <a:lnTo>
                    <a:pt x="808076" y="1392193"/>
                  </a:lnTo>
                  <a:lnTo>
                    <a:pt x="805047" y="1393875"/>
                  </a:lnTo>
                  <a:lnTo>
                    <a:pt x="805561" y="1394734"/>
                  </a:lnTo>
                  <a:lnTo>
                    <a:pt x="804884" y="1395303"/>
                  </a:lnTo>
                  <a:lnTo>
                    <a:pt x="801315" y="1396849"/>
                  </a:lnTo>
                  <a:close/>
                </a:path>
                <a:path w="2127884" h="2143125">
                  <a:moveTo>
                    <a:pt x="828716" y="1433378"/>
                  </a:moveTo>
                  <a:lnTo>
                    <a:pt x="818818" y="1416859"/>
                  </a:lnTo>
                  <a:lnTo>
                    <a:pt x="831649" y="1413563"/>
                  </a:lnTo>
                  <a:lnTo>
                    <a:pt x="840821" y="1404162"/>
                  </a:lnTo>
                  <a:lnTo>
                    <a:pt x="843834" y="1409190"/>
                  </a:lnTo>
                  <a:lnTo>
                    <a:pt x="833800" y="1417154"/>
                  </a:lnTo>
                  <a:lnTo>
                    <a:pt x="839395" y="1426491"/>
                  </a:lnTo>
                  <a:lnTo>
                    <a:pt x="828716" y="1433378"/>
                  </a:lnTo>
                  <a:close/>
                </a:path>
                <a:path w="2127884" h="2143125">
                  <a:moveTo>
                    <a:pt x="837028" y="1422541"/>
                  </a:moveTo>
                  <a:lnTo>
                    <a:pt x="835522" y="1420027"/>
                  </a:lnTo>
                  <a:lnTo>
                    <a:pt x="846416" y="1413499"/>
                  </a:lnTo>
                  <a:lnTo>
                    <a:pt x="847707" y="1415654"/>
                  </a:lnTo>
                  <a:lnTo>
                    <a:pt x="837028" y="1422541"/>
                  </a:lnTo>
                  <a:close/>
                </a:path>
                <a:path w="2127884" h="2143125">
                  <a:moveTo>
                    <a:pt x="840901" y="1429005"/>
                  </a:moveTo>
                  <a:lnTo>
                    <a:pt x="839395" y="1426491"/>
                  </a:lnTo>
                  <a:lnTo>
                    <a:pt x="849858" y="1419245"/>
                  </a:lnTo>
                  <a:lnTo>
                    <a:pt x="852010" y="1422836"/>
                  </a:lnTo>
                  <a:lnTo>
                    <a:pt x="840901" y="1429005"/>
                  </a:lnTo>
                  <a:close/>
                </a:path>
                <a:path w="2127884" h="2143125">
                  <a:moveTo>
                    <a:pt x="843268" y="1432955"/>
                  </a:moveTo>
                  <a:lnTo>
                    <a:pt x="841977" y="1430800"/>
                  </a:lnTo>
                  <a:lnTo>
                    <a:pt x="852871" y="1424273"/>
                  </a:lnTo>
                  <a:lnTo>
                    <a:pt x="853301" y="1424991"/>
                  </a:lnTo>
                  <a:lnTo>
                    <a:pt x="843268" y="1432955"/>
                  </a:lnTo>
                  <a:close/>
                </a:path>
                <a:path w="2127884" h="2143125">
                  <a:moveTo>
                    <a:pt x="851660" y="1446961"/>
                  </a:moveTo>
                  <a:lnTo>
                    <a:pt x="848647" y="1441933"/>
                  </a:lnTo>
                  <a:lnTo>
                    <a:pt x="859972" y="1436124"/>
                  </a:lnTo>
                  <a:lnTo>
                    <a:pt x="862339" y="1440074"/>
                  </a:lnTo>
                  <a:lnTo>
                    <a:pt x="851660" y="1446961"/>
                  </a:lnTo>
                  <a:close/>
                </a:path>
                <a:path w="2127884" h="2143125">
                  <a:moveTo>
                    <a:pt x="857254" y="1456297"/>
                  </a:moveTo>
                  <a:lnTo>
                    <a:pt x="855963" y="1454143"/>
                  </a:lnTo>
                  <a:lnTo>
                    <a:pt x="866642" y="1447256"/>
                  </a:lnTo>
                  <a:lnTo>
                    <a:pt x="869439" y="1451924"/>
                  </a:lnTo>
                  <a:lnTo>
                    <a:pt x="857254" y="1456297"/>
                  </a:lnTo>
                  <a:close/>
                </a:path>
                <a:path w="2127884" h="2143125">
                  <a:moveTo>
                    <a:pt x="862418" y="1464916"/>
                  </a:moveTo>
                  <a:lnTo>
                    <a:pt x="860912" y="1462402"/>
                  </a:lnTo>
                  <a:lnTo>
                    <a:pt x="871806" y="1455875"/>
                  </a:lnTo>
                  <a:lnTo>
                    <a:pt x="873743" y="1459106"/>
                  </a:lnTo>
                  <a:lnTo>
                    <a:pt x="862418" y="1464916"/>
                  </a:lnTo>
                  <a:close/>
                </a:path>
                <a:path w="2127884" h="2143125">
                  <a:moveTo>
                    <a:pt x="877050" y="1489335"/>
                  </a:moveTo>
                  <a:lnTo>
                    <a:pt x="876405" y="1488258"/>
                  </a:lnTo>
                  <a:lnTo>
                    <a:pt x="887299" y="1481731"/>
                  </a:lnTo>
                  <a:lnTo>
                    <a:pt x="887944" y="1482808"/>
                  </a:lnTo>
                  <a:lnTo>
                    <a:pt x="877050" y="1489335"/>
                  </a:lnTo>
                  <a:close/>
                </a:path>
                <a:path w="2127884" h="2143125">
                  <a:moveTo>
                    <a:pt x="880063" y="1494363"/>
                  </a:moveTo>
                  <a:lnTo>
                    <a:pt x="877481" y="1490054"/>
                  </a:lnTo>
                  <a:lnTo>
                    <a:pt x="888805" y="1484244"/>
                  </a:lnTo>
                  <a:lnTo>
                    <a:pt x="889881" y="1486040"/>
                  </a:lnTo>
                  <a:lnTo>
                    <a:pt x="880063" y="1494363"/>
                  </a:lnTo>
                  <a:close/>
                </a:path>
                <a:path w="2127884" h="2143125">
                  <a:moveTo>
                    <a:pt x="883290" y="1499750"/>
                  </a:moveTo>
                  <a:lnTo>
                    <a:pt x="881569" y="1496877"/>
                  </a:lnTo>
                  <a:lnTo>
                    <a:pt x="893108" y="1491427"/>
                  </a:lnTo>
                  <a:lnTo>
                    <a:pt x="893754" y="1492504"/>
                  </a:lnTo>
                  <a:lnTo>
                    <a:pt x="883290" y="1499750"/>
                  </a:lnTo>
                  <a:close/>
                </a:path>
                <a:path w="2127884" h="2143125">
                  <a:moveTo>
                    <a:pt x="883936" y="1500827"/>
                  </a:moveTo>
                  <a:lnTo>
                    <a:pt x="883721" y="1500468"/>
                  </a:lnTo>
                  <a:lnTo>
                    <a:pt x="895045" y="1494658"/>
                  </a:lnTo>
                  <a:lnTo>
                    <a:pt x="895690" y="1495736"/>
                  </a:lnTo>
                  <a:lnTo>
                    <a:pt x="883936" y="1500827"/>
                  </a:lnTo>
                  <a:close/>
                </a:path>
                <a:path w="2127884" h="2143125">
                  <a:moveTo>
                    <a:pt x="892758" y="1515551"/>
                  </a:moveTo>
                  <a:lnTo>
                    <a:pt x="884581" y="1501904"/>
                  </a:lnTo>
                  <a:lnTo>
                    <a:pt x="895690" y="1495736"/>
                  </a:lnTo>
                  <a:lnTo>
                    <a:pt x="903437" y="1508664"/>
                  </a:lnTo>
                  <a:lnTo>
                    <a:pt x="892758" y="1515551"/>
                  </a:lnTo>
                  <a:close/>
                </a:path>
                <a:path w="2127884" h="2143125">
                  <a:moveTo>
                    <a:pt x="893483" y="1541470"/>
                  </a:moveTo>
                  <a:lnTo>
                    <a:pt x="885522" y="1528183"/>
                  </a:lnTo>
                  <a:lnTo>
                    <a:pt x="896201" y="1521296"/>
                  </a:lnTo>
                  <a:lnTo>
                    <a:pt x="893403" y="1516628"/>
                  </a:lnTo>
                  <a:lnTo>
                    <a:pt x="906449" y="1513692"/>
                  </a:lnTo>
                  <a:lnTo>
                    <a:pt x="915271" y="1528415"/>
                  </a:lnTo>
                  <a:lnTo>
                    <a:pt x="893483" y="1541470"/>
                  </a:lnTo>
                  <a:close/>
                </a:path>
                <a:path w="2127884" h="2143125">
                  <a:moveTo>
                    <a:pt x="915136" y="1552898"/>
                  </a:moveTo>
                  <a:lnTo>
                    <a:pt x="906314" y="1538175"/>
                  </a:lnTo>
                  <a:lnTo>
                    <a:pt x="916993" y="1531288"/>
                  </a:lnTo>
                  <a:lnTo>
                    <a:pt x="926460" y="1547089"/>
                  </a:lnTo>
                  <a:lnTo>
                    <a:pt x="915136" y="1552898"/>
                  </a:lnTo>
                  <a:close/>
                </a:path>
                <a:path w="2127884" h="2143125">
                  <a:moveTo>
                    <a:pt x="919224" y="1559722"/>
                  </a:moveTo>
                  <a:lnTo>
                    <a:pt x="916212" y="1554694"/>
                  </a:lnTo>
                  <a:lnTo>
                    <a:pt x="927106" y="1548166"/>
                  </a:lnTo>
                  <a:lnTo>
                    <a:pt x="930979" y="1554631"/>
                  </a:lnTo>
                  <a:lnTo>
                    <a:pt x="919224" y="1559722"/>
                  </a:lnTo>
                  <a:close/>
                </a:path>
                <a:path w="2127884" h="2143125">
                  <a:moveTo>
                    <a:pt x="905182" y="1585704"/>
                  </a:moveTo>
                  <a:lnTo>
                    <a:pt x="902600" y="1581395"/>
                  </a:lnTo>
                  <a:lnTo>
                    <a:pt x="910681" y="1576908"/>
                  </a:lnTo>
                  <a:lnTo>
                    <a:pt x="924604" y="1568699"/>
                  </a:lnTo>
                  <a:lnTo>
                    <a:pt x="923743" y="1567263"/>
                  </a:lnTo>
                  <a:lnTo>
                    <a:pt x="934637" y="1560735"/>
                  </a:lnTo>
                  <a:lnTo>
                    <a:pt x="942168" y="1573304"/>
                  </a:lnTo>
                  <a:lnTo>
                    <a:pt x="920380" y="1586359"/>
                  </a:lnTo>
                  <a:lnTo>
                    <a:pt x="916076" y="1579177"/>
                  </a:lnTo>
                  <a:lnTo>
                    <a:pt x="905182" y="1585704"/>
                  </a:lnTo>
                  <a:close/>
                </a:path>
                <a:path w="2127884" h="2143125">
                  <a:moveTo>
                    <a:pt x="924253" y="1592823"/>
                  </a:moveTo>
                  <a:lnTo>
                    <a:pt x="921241" y="1587795"/>
                  </a:lnTo>
                  <a:lnTo>
                    <a:pt x="932135" y="1581268"/>
                  </a:lnTo>
                  <a:lnTo>
                    <a:pt x="944535" y="1577254"/>
                  </a:lnTo>
                  <a:lnTo>
                    <a:pt x="947978" y="1583000"/>
                  </a:lnTo>
                  <a:lnTo>
                    <a:pt x="937299" y="1589887"/>
                  </a:lnTo>
                  <a:lnTo>
                    <a:pt x="936438" y="1588450"/>
                  </a:lnTo>
                  <a:lnTo>
                    <a:pt x="924253" y="1592823"/>
                  </a:lnTo>
                  <a:close/>
                </a:path>
                <a:path w="2127884" h="2143125">
                  <a:moveTo>
                    <a:pt x="936482" y="1593019"/>
                  </a:moveTo>
                  <a:lnTo>
                    <a:pt x="950022" y="1586412"/>
                  </a:lnTo>
                  <a:lnTo>
                    <a:pt x="950560" y="1587309"/>
                  </a:lnTo>
                  <a:lnTo>
                    <a:pt x="943326" y="1590443"/>
                  </a:lnTo>
                  <a:lnTo>
                    <a:pt x="936482" y="1593019"/>
                  </a:lnTo>
                  <a:close/>
                </a:path>
                <a:path w="2127884" h="2143125">
                  <a:moveTo>
                    <a:pt x="967423" y="1640162"/>
                  </a:moveTo>
                  <a:lnTo>
                    <a:pt x="966562" y="1638726"/>
                  </a:lnTo>
                  <a:lnTo>
                    <a:pt x="977456" y="1632198"/>
                  </a:lnTo>
                  <a:lnTo>
                    <a:pt x="978317" y="1633635"/>
                  </a:lnTo>
                  <a:lnTo>
                    <a:pt x="967423" y="1640162"/>
                  </a:lnTo>
                  <a:close/>
                </a:path>
                <a:path w="2127884" h="2143125">
                  <a:moveTo>
                    <a:pt x="983346" y="1666737"/>
                  </a:moveTo>
                  <a:lnTo>
                    <a:pt x="973663" y="1650576"/>
                  </a:lnTo>
                  <a:lnTo>
                    <a:pt x="985633" y="1645844"/>
                  </a:lnTo>
                  <a:lnTo>
                    <a:pt x="994240" y="1660209"/>
                  </a:lnTo>
                  <a:lnTo>
                    <a:pt x="983346" y="1666737"/>
                  </a:lnTo>
                  <a:close/>
                </a:path>
                <a:path w="2127884" h="2143125">
                  <a:moveTo>
                    <a:pt x="984637" y="1668891"/>
                  </a:moveTo>
                  <a:lnTo>
                    <a:pt x="995316" y="1662005"/>
                  </a:lnTo>
                  <a:lnTo>
                    <a:pt x="995531" y="1662364"/>
                  </a:lnTo>
                  <a:lnTo>
                    <a:pt x="984637" y="1668891"/>
                  </a:lnTo>
                  <a:close/>
                </a:path>
                <a:path w="2127884" h="2143125">
                  <a:moveTo>
                    <a:pt x="992598" y="1682178"/>
                  </a:moveTo>
                  <a:lnTo>
                    <a:pt x="986143" y="1671405"/>
                  </a:lnTo>
                  <a:lnTo>
                    <a:pt x="997037" y="1664877"/>
                  </a:lnTo>
                  <a:lnTo>
                    <a:pt x="1002417" y="1673855"/>
                  </a:lnTo>
                  <a:lnTo>
                    <a:pt x="992598" y="1682178"/>
                  </a:lnTo>
                  <a:close/>
                </a:path>
                <a:path w="2127884" h="2143125">
                  <a:moveTo>
                    <a:pt x="778228" y="1321121"/>
                  </a:moveTo>
                  <a:lnTo>
                    <a:pt x="782267" y="1317389"/>
                  </a:lnTo>
                  <a:lnTo>
                    <a:pt x="780401" y="1319819"/>
                  </a:lnTo>
                  <a:lnTo>
                    <a:pt x="778228" y="1321121"/>
                  </a:lnTo>
                  <a:close/>
                </a:path>
                <a:path w="2127884" h="2143125">
                  <a:moveTo>
                    <a:pt x="777935" y="1348627"/>
                  </a:moveTo>
                  <a:lnTo>
                    <a:pt x="773201" y="1340727"/>
                  </a:lnTo>
                  <a:lnTo>
                    <a:pt x="783019" y="1332404"/>
                  </a:lnTo>
                  <a:lnTo>
                    <a:pt x="787323" y="1339586"/>
                  </a:lnTo>
                  <a:lnTo>
                    <a:pt x="791678" y="1337352"/>
                  </a:lnTo>
                  <a:lnTo>
                    <a:pt x="777935" y="1348627"/>
                  </a:lnTo>
                  <a:close/>
                </a:path>
                <a:path w="2127884" h="2143125">
                  <a:moveTo>
                    <a:pt x="767391" y="1331031"/>
                  </a:moveTo>
                  <a:lnTo>
                    <a:pt x="764379" y="1326003"/>
                  </a:lnTo>
                  <a:lnTo>
                    <a:pt x="774197" y="1317680"/>
                  </a:lnTo>
                  <a:lnTo>
                    <a:pt x="776779" y="1321989"/>
                  </a:lnTo>
                  <a:lnTo>
                    <a:pt x="778228" y="1321121"/>
                  </a:lnTo>
                  <a:lnTo>
                    <a:pt x="776961" y="1322292"/>
                  </a:lnTo>
                  <a:lnTo>
                    <a:pt x="776751" y="1322569"/>
                  </a:lnTo>
                  <a:lnTo>
                    <a:pt x="767391" y="1331031"/>
                  </a:lnTo>
                  <a:close/>
                </a:path>
                <a:path w="2127884" h="2143125">
                  <a:moveTo>
                    <a:pt x="458832" y="816065"/>
                  </a:moveTo>
                  <a:lnTo>
                    <a:pt x="457972" y="814628"/>
                  </a:lnTo>
                  <a:lnTo>
                    <a:pt x="468651" y="807742"/>
                  </a:lnTo>
                  <a:lnTo>
                    <a:pt x="470157" y="810255"/>
                  </a:lnTo>
                  <a:lnTo>
                    <a:pt x="458832" y="816065"/>
                  </a:lnTo>
                  <a:close/>
                </a:path>
                <a:path w="2127884" h="2143125">
                  <a:moveTo>
                    <a:pt x="469591" y="834020"/>
                  </a:moveTo>
                  <a:lnTo>
                    <a:pt x="467655" y="830788"/>
                  </a:lnTo>
                  <a:lnTo>
                    <a:pt x="478764" y="824620"/>
                  </a:lnTo>
                  <a:lnTo>
                    <a:pt x="480485" y="827493"/>
                  </a:lnTo>
                  <a:lnTo>
                    <a:pt x="469591" y="834020"/>
                  </a:lnTo>
                  <a:close/>
                </a:path>
                <a:path w="2127884" h="2143125">
                  <a:moveTo>
                    <a:pt x="476477" y="845512"/>
                  </a:moveTo>
                  <a:lnTo>
                    <a:pt x="470882" y="836175"/>
                  </a:lnTo>
                  <a:lnTo>
                    <a:pt x="482207" y="830366"/>
                  </a:lnTo>
                  <a:lnTo>
                    <a:pt x="489092" y="841857"/>
                  </a:lnTo>
                  <a:lnTo>
                    <a:pt x="476477" y="845512"/>
                  </a:lnTo>
                  <a:close/>
                </a:path>
                <a:path w="2127884" h="2143125">
                  <a:moveTo>
                    <a:pt x="482932" y="856285"/>
                  </a:moveTo>
                  <a:lnTo>
                    <a:pt x="478844" y="849462"/>
                  </a:lnTo>
                  <a:lnTo>
                    <a:pt x="490598" y="844371"/>
                  </a:lnTo>
                  <a:lnTo>
                    <a:pt x="494687" y="851194"/>
                  </a:lnTo>
                  <a:lnTo>
                    <a:pt x="482932" y="856285"/>
                  </a:lnTo>
                  <a:close/>
                </a:path>
                <a:path w="2127884" h="2143125">
                  <a:moveTo>
                    <a:pt x="487235" y="863467"/>
                  </a:moveTo>
                  <a:lnTo>
                    <a:pt x="486159" y="861672"/>
                  </a:lnTo>
                  <a:lnTo>
                    <a:pt x="497484" y="855862"/>
                  </a:lnTo>
                  <a:lnTo>
                    <a:pt x="498775" y="858017"/>
                  </a:lnTo>
                  <a:lnTo>
                    <a:pt x="487235" y="863467"/>
                  </a:lnTo>
                  <a:close/>
                </a:path>
                <a:path w="2127884" h="2143125">
                  <a:moveTo>
                    <a:pt x="496703" y="879268"/>
                  </a:moveTo>
                  <a:lnTo>
                    <a:pt x="487235" y="863467"/>
                  </a:lnTo>
                  <a:lnTo>
                    <a:pt x="500496" y="860890"/>
                  </a:lnTo>
                  <a:lnTo>
                    <a:pt x="509103" y="875255"/>
                  </a:lnTo>
                  <a:lnTo>
                    <a:pt x="496703" y="879268"/>
                  </a:lnTo>
                  <a:close/>
                </a:path>
                <a:path w="2127884" h="2143125">
                  <a:moveTo>
                    <a:pt x="583418" y="1023990"/>
                  </a:moveTo>
                  <a:lnTo>
                    <a:pt x="580190" y="1018604"/>
                  </a:lnTo>
                  <a:lnTo>
                    <a:pt x="591515" y="1012794"/>
                  </a:lnTo>
                  <a:lnTo>
                    <a:pt x="594527" y="1017822"/>
                  </a:lnTo>
                  <a:lnTo>
                    <a:pt x="583418" y="1023990"/>
                  </a:lnTo>
                  <a:close/>
                </a:path>
                <a:path w="2127884" h="2143125">
                  <a:moveTo>
                    <a:pt x="594177" y="1041946"/>
                  </a:moveTo>
                  <a:lnTo>
                    <a:pt x="585355" y="1027222"/>
                  </a:lnTo>
                  <a:lnTo>
                    <a:pt x="597109" y="1022131"/>
                  </a:lnTo>
                  <a:lnTo>
                    <a:pt x="605501" y="1036137"/>
                  </a:lnTo>
                  <a:lnTo>
                    <a:pt x="594177" y="1041946"/>
                  </a:lnTo>
                  <a:close/>
                </a:path>
                <a:path w="2127884" h="2143125">
                  <a:moveTo>
                    <a:pt x="600417" y="1052360"/>
                  </a:moveTo>
                  <a:lnTo>
                    <a:pt x="595898" y="1044819"/>
                  </a:lnTo>
                  <a:lnTo>
                    <a:pt x="606577" y="1037932"/>
                  </a:lnTo>
                  <a:lnTo>
                    <a:pt x="611526" y="1046192"/>
                  </a:lnTo>
                  <a:lnTo>
                    <a:pt x="600417" y="1052360"/>
                  </a:lnTo>
                  <a:close/>
                </a:path>
                <a:path w="2127884" h="2143125">
                  <a:moveTo>
                    <a:pt x="606657" y="1062775"/>
                  </a:moveTo>
                  <a:lnTo>
                    <a:pt x="601277" y="1053797"/>
                  </a:lnTo>
                  <a:lnTo>
                    <a:pt x="613032" y="1048706"/>
                  </a:lnTo>
                  <a:lnTo>
                    <a:pt x="617336" y="1055888"/>
                  </a:lnTo>
                  <a:lnTo>
                    <a:pt x="606657" y="1062775"/>
                  </a:lnTo>
                  <a:close/>
                </a:path>
                <a:path w="2127884" h="2143125">
                  <a:moveTo>
                    <a:pt x="615479" y="1077498"/>
                  </a:moveTo>
                  <a:lnTo>
                    <a:pt x="613543" y="1074267"/>
                  </a:lnTo>
                  <a:lnTo>
                    <a:pt x="624222" y="1067380"/>
                  </a:lnTo>
                  <a:lnTo>
                    <a:pt x="626373" y="1070970"/>
                  </a:lnTo>
                  <a:lnTo>
                    <a:pt x="615479" y="1077498"/>
                  </a:lnTo>
                  <a:close/>
                </a:path>
                <a:path w="2127884" h="2143125">
                  <a:moveTo>
                    <a:pt x="621074" y="1086835"/>
                  </a:moveTo>
                  <a:lnTo>
                    <a:pt x="616340" y="1078934"/>
                  </a:lnTo>
                  <a:lnTo>
                    <a:pt x="627234" y="1072407"/>
                  </a:lnTo>
                  <a:lnTo>
                    <a:pt x="630246" y="1077435"/>
                  </a:lnTo>
                  <a:lnTo>
                    <a:pt x="621074" y="1086835"/>
                  </a:lnTo>
                  <a:close/>
                </a:path>
                <a:path w="2127884" h="2143125">
                  <a:moveTo>
                    <a:pt x="630326" y="1102277"/>
                  </a:moveTo>
                  <a:lnTo>
                    <a:pt x="626668" y="1096172"/>
                  </a:lnTo>
                  <a:lnTo>
                    <a:pt x="637993" y="1090363"/>
                  </a:lnTo>
                  <a:lnTo>
                    <a:pt x="640144" y="1093954"/>
                  </a:lnTo>
                  <a:lnTo>
                    <a:pt x="632142" y="1101188"/>
                  </a:lnTo>
                  <a:lnTo>
                    <a:pt x="630326" y="1102277"/>
                  </a:lnTo>
                  <a:close/>
                </a:path>
                <a:path w="2127884" h="2143125">
                  <a:moveTo>
                    <a:pt x="630971" y="1103354"/>
                  </a:moveTo>
                  <a:lnTo>
                    <a:pt x="630541" y="1102636"/>
                  </a:lnTo>
                  <a:lnTo>
                    <a:pt x="632142" y="1101188"/>
                  </a:lnTo>
                  <a:lnTo>
                    <a:pt x="641220" y="1095749"/>
                  </a:lnTo>
                  <a:lnTo>
                    <a:pt x="641650" y="1096467"/>
                  </a:lnTo>
                  <a:lnTo>
                    <a:pt x="630971" y="1103354"/>
                  </a:lnTo>
                  <a:close/>
                </a:path>
                <a:path w="2127884" h="2143125">
                  <a:moveTo>
                    <a:pt x="634199" y="1108741"/>
                  </a:moveTo>
                  <a:lnTo>
                    <a:pt x="632478" y="1105868"/>
                  </a:lnTo>
                  <a:lnTo>
                    <a:pt x="642511" y="1097904"/>
                  </a:lnTo>
                  <a:lnTo>
                    <a:pt x="645523" y="1102932"/>
                  </a:lnTo>
                  <a:lnTo>
                    <a:pt x="634199" y="1108741"/>
                  </a:lnTo>
                  <a:close/>
                </a:path>
                <a:path w="2127884" h="2143125">
                  <a:moveTo>
                    <a:pt x="649691" y="1134597"/>
                  </a:moveTo>
                  <a:lnTo>
                    <a:pt x="659725" y="1126633"/>
                  </a:lnTo>
                  <a:lnTo>
                    <a:pt x="660801" y="1128428"/>
                  </a:lnTo>
                  <a:lnTo>
                    <a:pt x="649691" y="1134597"/>
                  </a:lnTo>
                  <a:close/>
                </a:path>
                <a:path w="2127884" h="2143125">
                  <a:moveTo>
                    <a:pt x="664969" y="1160094"/>
                  </a:moveTo>
                  <a:lnTo>
                    <a:pt x="660880" y="1153271"/>
                  </a:lnTo>
                  <a:lnTo>
                    <a:pt x="671990" y="1147102"/>
                  </a:lnTo>
                  <a:lnTo>
                    <a:pt x="675863" y="1153566"/>
                  </a:lnTo>
                  <a:lnTo>
                    <a:pt x="664969" y="1160094"/>
                  </a:lnTo>
                  <a:close/>
                </a:path>
                <a:path w="2127884" h="2143125">
                  <a:moveTo>
                    <a:pt x="696384" y="1212524"/>
                  </a:moveTo>
                  <a:lnTo>
                    <a:pt x="691865" y="1204983"/>
                  </a:lnTo>
                  <a:lnTo>
                    <a:pt x="705126" y="1202405"/>
                  </a:lnTo>
                  <a:lnTo>
                    <a:pt x="705557" y="1203123"/>
                  </a:lnTo>
                  <a:lnTo>
                    <a:pt x="696384" y="1212524"/>
                  </a:lnTo>
                  <a:close/>
                </a:path>
                <a:path w="2127884" h="2143125">
                  <a:moveTo>
                    <a:pt x="720484" y="1252744"/>
                  </a:moveTo>
                  <a:lnTo>
                    <a:pt x="719838" y="1251667"/>
                  </a:lnTo>
                  <a:lnTo>
                    <a:pt x="729441" y="1242985"/>
                  </a:lnTo>
                  <a:lnTo>
                    <a:pt x="731593" y="1246576"/>
                  </a:lnTo>
                  <a:lnTo>
                    <a:pt x="720484" y="1252744"/>
                  </a:lnTo>
                  <a:close/>
                </a:path>
                <a:path w="2127884" h="2143125">
                  <a:moveTo>
                    <a:pt x="749075" y="1287157"/>
                  </a:moveTo>
                  <a:lnTo>
                    <a:pt x="753110" y="1282487"/>
                  </a:lnTo>
                  <a:lnTo>
                    <a:pt x="754401" y="1284642"/>
                  </a:lnTo>
                  <a:lnTo>
                    <a:pt x="749075" y="1287157"/>
                  </a:lnTo>
                  <a:close/>
                </a:path>
                <a:path w="2127884" h="2143125">
                  <a:moveTo>
                    <a:pt x="746735" y="1296556"/>
                  </a:moveTo>
                  <a:lnTo>
                    <a:pt x="746304" y="1295838"/>
                  </a:lnTo>
                  <a:lnTo>
                    <a:pt x="757414" y="1289669"/>
                  </a:lnTo>
                  <a:lnTo>
                    <a:pt x="758274" y="1291106"/>
                  </a:lnTo>
                  <a:lnTo>
                    <a:pt x="746735" y="1296556"/>
                  </a:lnTo>
                  <a:close/>
                </a:path>
                <a:path w="2127884" h="2143125">
                  <a:moveTo>
                    <a:pt x="755342" y="1310921"/>
                  </a:moveTo>
                  <a:lnTo>
                    <a:pt x="754481" y="1309484"/>
                  </a:lnTo>
                  <a:lnTo>
                    <a:pt x="764299" y="1301161"/>
                  </a:lnTo>
                  <a:lnTo>
                    <a:pt x="766236" y="1304393"/>
                  </a:lnTo>
                  <a:lnTo>
                    <a:pt x="755342" y="1310921"/>
                  </a:lnTo>
                  <a:close/>
                </a:path>
                <a:path w="2127884" h="2143125">
                  <a:moveTo>
                    <a:pt x="761582" y="1321335"/>
                  </a:moveTo>
                  <a:lnTo>
                    <a:pt x="758785" y="1316666"/>
                  </a:lnTo>
                  <a:lnTo>
                    <a:pt x="770324" y="1311216"/>
                  </a:lnTo>
                  <a:lnTo>
                    <a:pt x="772476" y="1314807"/>
                  </a:lnTo>
                  <a:lnTo>
                    <a:pt x="761582" y="1321335"/>
                  </a:lnTo>
                  <a:close/>
                </a:path>
                <a:path w="2127884" h="2143125">
                  <a:moveTo>
                    <a:pt x="772811" y="1327753"/>
                  </a:moveTo>
                  <a:lnTo>
                    <a:pt x="776751" y="1322569"/>
                  </a:lnTo>
                  <a:lnTo>
                    <a:pt x="776994" y="1322349"/>
                  </a:lnTo>
                  <a:lnTo>
                    <a:pt x="777425" y="1323067"/>
                  </a:lnTo>
                  <a:lnTo>
                    <a:pt x="774589" y="1326156"/>
                  </a:lnTo>
                  <a:lnTo>
                    <a:pt x="772811" y="1327753"/>
                  </a:lnTo>
                  <a:close/>
                </a:path>
                <a:path w="2127884" h="2143125">
                  <a:moveTo>
                    <a:pt x="780732" y="1353296"/>
                  </a:moveTo>
                  <a:lnTo>
                    <a:pt x="778150" y="1348986"/>
                  </a:lnTo>
                  <a:lnTo>
                    <a:pt x="790120" y="1344254"/>
                  </a:lnTo>
                  <a:lnTo>
                    <a:pt x="791626" y="1346768"/>
                  </a:lnTo>
                  <a:lnTo>
                    <a:pt x="780732" y="1353296"/>
                  </a:lnTo>
                  <a:close/>
                </a:path>
                <a:path w="2127884" h="2143125">
                  <a:moveTo>
                    <a:pt x="783745" y="1358323"/>
                  </a:moveTo>
                  <a:lnTo>
                    <a:pt x="783099" y="1357246"/>
                  </a:lnTo>
                  <a:lnTo>
                    <a:pt x="793132" y="1349282"/>
                  </a:lnTo>
                  <a:lnTo>
                    <a:pt x="794854" y="1352155"/>
                  </a:lnTo>
                  <a:lnTo>
                    <a:pt x="783745" y="1358323"/>
                  </a:lnTo>
                  <a:close/>
                </a:path>
                <a:path w="2127884" h="2143125">
                  <a:moveTo>
                    <a:pt x="785466" y="1361196"/>
                  </a:moveTo>
                  <a:lnTo>
                    <a:pt x="784605" y="1359760"/>
                  </a:lnTo>
                  <a:lnTo>
                    <a:pt x="795284" y="1352873"/>
                  </a:lnTo>
                  <a:lnTo>
                    <a:pt x="796145" y="1354310"/>
                  </a:lnTo>
                  <a:lnTo>
                    <a:pt x="785466" y="1361196"/>
                  </a:lnTo>
                  <a:close/>
                </a:path>
                <a:path w="2127884" h="2143125">
                  <a:moveTo>
                    <a:pt x="789985" y="1368737"/>
                  </a:moveTo>
                  <a:lnTo>
                    <a:pt x="789339" y="1367660"/>
                  </a:lnTo>
                  <a:lnTo>
                    <a:pt x="800664" y="1361851"/>
                  </a:lnTo>
                  <a:lnTo>
                    <a:pt x="800879" y="1362210"/>
                  </a:lnTo>
                  <a:lnTo>
                    <a:pt x="789985" y="1368737"/>
                  </a:lnTo>
                  <a:close/>
                </a:path>
                <a:path w="2127884" h="2143125">
                  <a:moveTo>
                    <a:pt x="791921" y="1371969"/>
                  </a:moveTo>
                  <a:lnTo>
                    <a:pt x="791060" y="1370533"/>
                  </a:lnTo>
                  <a:lnTo>
                    <a:pt x="801955" y="1364005"/>
                  </a:lnTo>
                  <a:lnTo>
                    <a:pt x="802815" y="1365442"/>
                  </a:lnTo>
                  <a:lnTo>
                    <a:pt x="791921" y="1371969"/>
                  </a:lnTo>
                  <a:close/>
                </a:path>
                <a:path w="2127884" h="2143125">
                  <a:moveTo>
                    <a:pt x="797731" y="1381665"/>
                  </a:moveTo>
                  <a:lnTo>
                    <a:pt x="791921" y="1371970"/>
                  </a:lnTo>
                  <a:lnTo>
                    <a:pt x="802815" y="1365442"/>
                  </a:lnTo>
                  <a:lnTo>
                    <a:pt x="808625" y="1375138"/>
                  </a:lnTo>
                  <a:lnTo>
                    <a:pt x="797731" y="1381665"/>
                  </a:lnTo>
                  <a:close/>
                </a:path>
                <a:path w="2127884" h="2143125">
                  <a:moveTo>
                    <a:pt x="801819" y="1388489"/>
                  </a:moveTo>
                  <a:lnTo>
                    <a:pt x="798592" y="1383102"/>
                  </a:lnTo>
                  <a:lnTo>
                    <a:pt x="809486" y="1376574"/>
                  </a:lnTo>
                  <a:lnTo>
                    <a:pt x="811637" y="1380165"/>
                  </a:lnTo>
                  <a:lnTo>
                    <a:pt x="801819" y="1388489"/>
                  </a:lnTo>
                  <a:close/>
                </a:path>
                <a:path w="2127884" h="2143125">
                  <a:moveTo>
                    <a:pt x="804186" y="1392439"/>
                  </a:moveTo>
                  <a:lnTo>
                    <a:pt x="802249" y="1389207"/>
                  </a:lnTo>
                  <a:lnTo>
                    <a:pt x="813144" y="1382679"/>
                  </a:lnTo>
                  <a:lnTo>
                    <a:pt x="813574" y="1383398"/>
                  </a:lnTo>
                  <a:lnTo>
                    <a:pt x="804186" y="1392439"/>
                  </a:lnTo>
                  <a:close/>
                </a:path>
                <a:path w="2127884" h="2143125">
                  <a:moveTo>
                    <a:pt x="804884" y="1395303"/>
                  </a:moveTo>
                  <a:lnTo>
                    <a:pt x="805561" y="1394734"/>
                  </a:lnTo>
                  <a:lnTo>
                    <a:pt x="808076" y="1392193"/>
                  </a:lnTo>
                  <a:lnTo>
                    <a:pt x="816156" y="1387707"/>
                  </a:lnTo>
                  <a:lnTo>
                    <a:pt x="817447" y="1389861"/>
                  </a:lnTo>
                  <a:lnTo>
                    <a:pt x="812816" y="1393537"/>
                  </a:lnTo>
                  <a:lnTo>
                    <a:pt x="806983" y="1397107"/>
                  </a:lnTo>
                  <a:lnTo>
                    <a:pt x="805692" y="1394953"/>
                  </a:lnTo>
                  <a:lnTo>
                    <a:pt x="804884" y="1395303"/>
                  </a:lnTo>
                  <a:close/>
                </a:path>
                <a:path w="2127884" h="2143125">
                  <a:moveTo>
                    <a:pt x="808490" y="1399621"/>
                  </a:moveTo>
                  <a:lnTo>
                    <a:pt x="807414" y="1397825"/>
                  </a:lnTo>
                  <a:lnTo>
                    <a:pt x="812418" y="1393854"/>
                  </a:lnTo>
                  <a:lnTo>
                    <a:pt x="817877" y="1390579"/>
                  </a:lnTo>
                  <a:lnTo>
                    <a:pt x="819599" y="1393453"/>
                  </a:lnTo>
                  <a:lnTo>
                    <a:pt x="808490" y="1399621"/>
                  </a:lnTo>
                  <a:close/>
                </a:path>
                <a:path w="2127884" h="2143125">
                  <a:moveTo>
                    <a:pt x="812363" y="1406085"/>
                  </a:moveTo>
                  <a:lnTo>
                    <a:pt x="808920" y="1400339"/>
                  </a:lnTo>
                  <a:lnTo>
                    <a:pt x="820029" y="1394171"/>
                  </a:lnTo>
                  <a:lnTo>
                    <a:pt x="822611" y="1398480"/>
                  </a:lnTo>
                  <a:lnTo>
                    <a:pt x="812363" y="1406085"/>
                  </a:lnTo>
                  <a:close/>
                </a:path>
                <a:path w="2127884" h="2143125">
                  <a:moveTo>
                    <a:pt x="831944" y="1438764"/>
                  </a:moveTo>
                  <a:lnTo>
                    <a:pt x="830868" y="1436969"/>
                  </a:lnTo>
                  <a:lnTo>
                    <a:pt x="841762" y="1430441"/>
                  </a:lnTo>
                  <a:lnTo>
                    <a:pt x="842838" y="1432237"/>
                  </a:lnTo>
                  <a:lnTo>
                    <a:pt x="831944" y="1438764"/>
                  </a:lnTo>
                  <a:close/>
                </a:path>
                <a:path w="2127884" h="2143125">
                  <a:moveTo>
                    <a:pt x="834741" y="1443433"/>
                  </a:moveTo>
                  <a:lnTo>
                    <a:pt x="833880" y="1441996"/>
                  </a:lnTo>
                  <a:lnTo>
                    <a:pt x="844774" y="1435469"/>
                  </a:lnTo>
                  <a:lnTo>
                    <a:pt x="846496" y="1438342"/>
                  </a:lnTo>
                  <a:lnTo>
                    <a:pt x="834741" y="1443433"/>
                  </a:lnTo>
                  <a:close/>
                </a:path>
                <a:path w="2127884" h="2143125">
                  <a:moveTo>
                    <a:pt x="842272" y="1456002"/>
                  </a:moveTo>
                  <a:lnTo>
                    <a:pt x="839044" y="1450615"/>
                  </a:lnTo>
                  <a:lnTo>
                    <a:pt x="849938" y="1444088"/>
                  </a:lnTo>
                  <a:lnTo>
                    <a:pt x="851445" y="1446601"/>
                  </a:lnTo>
                  <a:lnTo>
                    <a:pt x="842272" y="1456002"/>
                  </a:lnTo>
                  <a:close/>
                </a:path>
                <a:path w="2127884" h="2143125">
                  <a:moveTo>
                    <a:pt x="846575" y="1463184"/>
                  </a:moveTo>
                  <a:lnTo>
                    <a:pt x="845715" y="1461748"/>
                  </a:lnTo>
                  <a:lnTo>
                    <a:pt x="856609" y="1455220"/>
                  </a:lnTo>
                  <a:lnTo>
                    <a:pt x="857685" y="1457016"/>
                  </a:lnTo>
                  <a:lnTo>
                    <a:pt x="846575" y="1463184"/>
                  </a:lnTo>
                  <a:close/>
                </a:path>
                <a:path w="2127884" h="2143125">
                  <a:moveTo>
                    <a:pt x="834470" y="1492399"/>
                  </a:moveTo>
                  <a:lnTo>
                    <a:pt x="829306" y="1483780"/>
                  </a:lnTo>
                  <a:lnTo>
                    <a:pt x="851094" y="1470725"/>
                  </a:lnTo>
                  <a:lnTo>
                    <a:pt x="849157" y="1467493"/>
                  </a:lnTo>
                  <a:lnTo>
                    <a:pt x="860697" y="1462043"/>
                  </a:lnTo>
                  <a:lnTo>
                    <a:pt x="863279" y="1466352"/>
                  </a:lnTo>
                  <a:lnTo>
                    <a:pt x="855512" y="1471361"/>
                  </a:lnTo>
                  <a:lnTo>
                    <a:pt x="841706" y="1479766"/>
                  </a:lnTo>
                  <a:lnTo>
                    <a:pt x="844934" y="1485153"/>
                  </a:lnTo>
                  <a:lnTo>
                    <a:pt x="834470" y="1492399"/>
                  </a:lnTo>
                  <a:close/>
                </a:path>
                <a:path w="2127884" h="2143125">
                  <a:moveTo>
                    <a:pt x="859055" y="1484012"/>
                  </a:moveTo>
                  <a:lnTo>
                    <a:pt x="854537" y="1476471"/>
                  </a:lnTo>
                  <a:lnTo>
                    <a:pt x="865646" y="1470302"/>
                  </a:lnTo>
                  <a:lnTo>
                    <a:pt x="871886" y="1480717"/>
                  </a:lnTo>
                  <a:lnTo>
                    <a:pt x="859055" y="1484012"/>
                  </a:lnTo>
                  <a:close/>
                </a:path>
                <a:path w="2127884" h="2143125">
                  <a:moveTo>
                    <a:pt x="865726" y="1495145"/>
                  </a:moveTo>
                  <a:lnTo>
                    <a:pt x="863359" y="1491195"/>
                  </a:lnTo>
                  <a:lnTo>
                    <a:pt x="874038" y="1484308"/>
                  </a:lnTo>
                  <a:lnTo>
                    <a:pt x="876835" y="1488976"/>
                  </a:lnTo>
                  <a:lnTo>
                    <a:pt x="865726" y="1495145"/>
                  </a:lnTo>
                  <a:close/>
                </a:path>
                <a:path w="2127884" h="2143125">
                  <a:moveTo>
                    <a:pt x="871535" y="1504841"/>
                  </a:moveTo>
                  <a:lnTo>
                    <a:pt x="870244" y="1502686"/>
                  </a:lnTo>
                  <a:lnTo>
                    <a:pt x="880923" y="1495799"/>
                  </a:lnTo>
                  <a:lnTo>
                    <a:pt x="881999" y="1497595"/>
                  </a:lnTo>
                  <a:lnTo>
                    <a:pt x="871535" y="1504841"/>
                  </a:lnTo>
                  <a:close/>
                </a:path>
                <a:path w="2127884" h="2143125">
                  <a:moveTo>
                    <a:pt x="884446" y="1526387"/>
                  </a:moveTo>
                  <a:lnTo>
                    <a:pt x="871751" y="1505200"/>
                  </a:lnTo>
                  <a:lnTo>
                    <a:pt x="883075" y="1499391"/>
                  </a:lnTo>
                  <a:lnTo>
                    <a:pt x="895340" y="1519860"/>
                  </a:lnTo>
                  <a:lnTo>
                    <a:pt x="884446" y="1526387"/>
                  </a:lnTo>
                  <a:close/>
                </a:path>
                <a:path w="2127884" h="2143125">
                  <a:moveTo>
                    <a:pt x="907039" y="1564095"/>
                  </a:moveTo>
                  <a:lnTo>
                    <a:pt x="895850" y="1545420"/>
                  </a:lnTo>
                  <a:lnTo>
                    <a:pt x="905023" y="1536020"/>
                  </a:lnTo>
                  <a:lnTo>
                    <a:pt x="919440" y="1560081"/>
                  </a:lnTo>
                  <a:lnTo>
                    <a:pt x="907039" y="1564095"/>
                  </a:lnTo>
                  <a:close/>
                </a:path>
                <a:path w="2127884" h="2143125">
                  <a:moveTo>
                    <a:pt x="912418" y="1573072"/>
                  </a:moveTo>
                  <a:lnTo>
                    <a:pt x="908976" y="1567326"/>
                  </a:lnTo>
                  <a:lnTo>
                    <a:pt x="921806" y="1564031"/>
                  </a:lnTo>
                  <a:lnTo>
                    <a:pt x="923743" y="1567263"/>
                  </a:lnTo>
                  <a:lnTo>
                    <a:pt x="912418" y="1573072"/>
                  </a:lnTo>
                  <a:close/>
                </a:path>
                <a:path w="2127884" h="2143125">
                  <a:moveTo>
                    <a:pt x="929847" y="1602160"/>
                  </a:moveTo>
                  <a:lnTo>
                    <a:pt x="928126" y="1599287"/>
                  </a:lnTo>
                  <a:lnTo>
                    <a:pt x="939020" y="1592760"/>
                  </a:lnTo>
                  <a:lnTo>
                    <a:pt x="942678" y="1598864"/>
                  </a:lnTo>
                  <a:lnTo>
                    <a:pt x="929847" y="1602160"/>
                  </a:lnTo>
                  <a:close/>
                </a:path>
                <a:path w="2127884" h="2143125">
                  <a:moveTo>
                    <a:pt x="937163" y="1614370"/>
                  </a:moveTo>
                  <a:lnTo>
                    <a:pt x="932214" y="1606110"/>
                  </a:lnTo>
                  <a:lnTo>
                    <a:pt x="943108" y="1599583"/>
                  </a:lnTo>
                  <a:lnTo>
                    <a:pt x="948057" y="1607842"/>
                  </a:lnTo>
                  <a:lnTo>
                    <a:pt x="937163" y="1614370"/>
                  </a:lnTo>
                  <a:close/>
                </a:path>
                <a:path w="2127884" h="2143125">
                  <a:moveTo>
                    <a:pt x="941682" y="1621911"/>
                  </a:moveTo>
                  <a:lnTo>
                    <a:pt x="938024" y="1615806"/>
                  </a:lnTo>
                  <a:lnTo>
                    <a:pt x="948918" y="1609279"/>
                  </a:lnTo>
                  <a:lnTo>
                    <a:pt x="952791" y="1615743"/>
                  </a:lnTo>
                  <a:lnTo>
                    <a:pt x="941682" y="1621911"/>
                  </a:lnTo>
                  <a:close/>
                </a:path>
                <a:path w="2127884" h="2143125">
                  <a:moveTo>
                    <a:pt x="939180" y="1642444"/>
                  </a:moveTo>
                  <a:lnTo>
                    <a:pt x="932509" y="1631312"/>
                  </a:lnTo>
                  <a:lnTo>
                    <a:pt x="940433" y="1626564"/>
                  </a:lnTo>
                  <a:lnTo>
                    <a:pt x="956234" y="1621488"/>
                  </a:lnTo>
                  <a:lnTo>
                    <a:pt x="960107" y="1627953"/>
                  </a:lnTo>
                  <a:lnTo>
                    <a:pt x="949213" y="1634480"/>
                  </a:lnTo>
                  <a:lnTo>
                    <a:pt x="949859" y="1635557"/>
                  </a:lnTo>
                  <a:lnTo>
                    <a:pt x="939180" y="1642444"/>
                  </a:lnTo>
                  <a:close/>
                </a:path>
                <a:path w="2127884" h="2143125">
                  <a:moveTo>
                    <a:pt x="956744" y="1647049"/>
                  </a:moveTo>
                  <a:lnTo>
                    <a:pt x="955668" y="1645253"/>
                  </a:lnTo>
                  <a:lnTo>
                    <a:pt x="966993" y="1639444"/>
                  </a:lnTo>
                  <a:lnTo>
                    <a:pt x="967208" y="1639803"/>
                  </a:lnTo>
                  <a:lnTo>
                    <a:pt x="956744" y="1647049"/>
                  </a:lnTo>
                  <a:close/>
                </a:path>
                <a:path w="2127884" h="2143125">
                  <a:moveTo>
                    <a:pt x="942917" y="1673391"/>
                  </a:moveTo>
                  <a:lnTo>
                    <a:pt x="934311" y="1659027"/>
                  </a:lnTo>
                  <a:lnTo>
                    <a:pt x="945205" y="1652500"/>
                  </a:lnTo>
                  <a:lnTo>
                    <a:pt x="947357" y="1656091"/>
                  </a:lnTo>
                  <a:lnTo>
                    <a:pt x="969145" y="1643036"/>
                  </a:lnTo>
                  <a:lnTo>
                    <a:pt x="970220" y="1644831"/>
                  </a:lnTo>
                  <a:lnTo>
                    <a:pt x="959326" y="1651358"/>
                  </a:lnTo>
                  <a:lnTo>
                    <a:pt x="964706" y="1660336"/>
                  </a:lnTo>
                  <a:lnTo>
                    <a:pt x="942917" y="1673391"/>
                  </a:lnTo>
                  <a:close/>
                </a:path>
                <a:path w="2127884" h="2143125">
                  <a:moveTo>
                    <a:pt x="964706" y="1660336"/>
                  </a:moveTo>
                  <a:lnTo>
                    <a:pt x="959757" y="1652077"/>
                  </a:lnTo>
                  <a:lnTo>
                    <a:pt x="971296" y="1646626"/>
                  </a:lnTo>
                  <a:lnTo>
                    <a:pt x="975600" y="1653809"/>
                  </a:lnTo>
                  <a:lnTo>
                    <a:pt x="964706" y="1660336"/>
                  </a:lnTo>
                  <a:close/>
                </a:path>
                <a:path w="2127884" h="2143125">
                  <a:moveTo>
                    <a:pt x="974388" y="1676496"/>
                  </a:moveTo>
                  <a:lnTo>
                    <a:pt x="965566" y="1661772"/>
                  </a:lnTo>
                  <a:lnTo>
                    <a:pt x="976460" y="1655245"/>
                  </a:lnTo>
                  <a:lnTo>
                    <a:pt x="985498" y="1670328"/>
                  </a:lnTo>
                  <a:lnTo>
                    <a:pt x="974388" y="1676496"/>
                  </a:lnTo>
                  <a:close/>
                </a:path>
                <a:path w="2127884" h="2143125">
                  <a:moveTo>
                    <a:pt x="984071" y="1692656"/>
                  </a:moveTo>
                  <a:lnTo>
                    <a:pt x="976755" y="1680446"/>
                  </a:lnTo>
                  <a:lnTo>
                    <a:pt x="988295" y="1674996"/>
                  </a:lnTo>
                  <a:lnTo>
                    <a:pt x="995396" y="1686847"/>
                  </a:lnTo>
                  <a:lnTo>
                    <a:pt x="984071" y="1692656"/>
                  </a:lnTo>
                  <a:close/>
                </a:path>
                <a:path w="2127884" h="2143125">
                  <a:moveTo>
                    <a:pt x="913581" y="1602871"/>
                  </a:moveTo>
                  <a:lnTo>
                    <a:pt x="926590" y="1596723"/>
                  </a:lnTo>
                  <a:lnTo>
                    <a:pt x="936482" y="1593019"/>
                  </a:lnTo>
                  <a:lnTo>
                    <a:pt x="927111" y="1597593"/>
                  </a:lnTo>
                  <a:lnTo>
                    <a:pt x="926286" y="1597914"/>
                  </a:lnTo>
                  <a:lnTo>
                    <a:pt x="913581" y="1602871"/>
                  </a:lnTo>
                  <a:close/>
                </a:path>
                <a:path w="2127884" h="2143125">
                  <a:moveTo>
                    <a:pt x="744368" y="1292606"/>
                  </a:moveTo>
                  <a:lnTo>
                    <a:pt x="742862" y="1290092"/>
                  </a:lnTo>
                  <a:lnTo>
                    <a:pt x="749075" y="1287157"/>
                  </a:lnTo>
                  <a:lnTo>
                    <a:pt x="744368" y="1292606"/>
                  </a:lnTo>
                  <a:close/>
                </a:path>
                <a:path w="2127884" h="2143125">
                  <a:moveTo>
                    <a:pt x="768467" y="1332826"/>
                  </a:moveTo>
                  <a:lnTo>
                    <a:pt x="768010" y="1332063"/>
                  </a:lnTo>
                  <a:lnTo>
                    <a:pt x="772811" y="1327753"/>
                  </a:lnTo>
                  <a:lnTo>
                    <a:pt x="771305" y="1329735"/>
                  </a:lnTo>
                  <a:lnTo>
                    <a:pt x="768467" y="1332826"/>
                  </a:lnTo>
                  <a:close/>
                </a:path>
                <a:path w="2127884" h="2143125">
                  <a:moveTo>
                    <a:pt x="768682" y="1333185"/>
                  </a:moveTo>
                  <a:lnTo>
                    <a:pt x="768467" y="1332826"/>
                  </a:lnTo>
                  <a:lnTo>
                    <a:pt x="771305" y="1329735"/>
                  </a:lnTo>
                  <a:lnTo>
                    <a:pt x="768682" y="1333185"/>
                  </a:lnTo>
                  <a:close/>
                </a:path>
                <a:path w="2127884" h="2143125">
                  <a:moveTo>
                    <a:pt x="805561" y="1394734"/>
                  </a:moveTo>
                  <a:lnTo>
                    <a:pt x="805047" y="1393875"/>
                  </a:lnTo>
                  <a:lnTo>
                    <a:pt x="808076" y="1392193"/>
                  </a:lnTo>
                  <a:lnTo>
                    <a:pt x="805561" y="1394734"/>
                  </a:lnTo>
                  <a:close/>
                </a:path>
                <a:path w="2127884" h="2143125">
                  <a:moveTo>
                    <a:pt x="442989" y="814333"/>
                  </a:moveTo>
                  <a:lnTo>
                    <a:pt x="436319" y="803200"/>
                  </a:lnTo>
                  <a:lnTo>
                    <a:pt x="449580" y="800623"/>
                  </a:lnTo>
                  <a:lnTo>
                    <a:pt x="453883" y="807805"/>
                  </a:lnTo>
                  <a:lnTo>
                    <a:pt x="442989" y="814333"/>
                  </a:lnTo>
                  <a:close/>
                </a:path>
                <a:path w="2127884" h="2143125">
                  <a:moveTo>
                    <a:pt x="444280" y="816487"/>
                  </a:moveTo>
                  <a:lnTo>
                    <a:pt x="443635" y="815410"/>
                  </a:lnTo>
                  <a:lnTo>
                    <a:pt x="457111" y="813192"/>
                  </a:lnTo>
                  <a:lnTo>
                    <a:pt x="461630" y="820733"/>
                  </a:lnTo>
                  <a:lnTo>
                    <a:pt x="460838" y="821110"/>
                  </a:lnTo>
                  <a:lnTo>
                    <a:pt x="444280" y="816487"/>
                  </a:lnTo>
                  <a:close/>
                </a:path>
                <a:path w="2127884" h="2143125">
                  <a:moveTo>
                    <a:pt x="452672" y="830493"/>
                  </a:moveTo>
                  <a:lnTo>
                    <a:pt x="450305" y="826543"/>
                  </a:lnTo>
                  <a:lnTo>
                    <a:pt x="460875" y="821121"/>
                  </a:lnTo>
                  <a:lnTo>
                    <a:pt x="462060" y="821451"/>
                  </a:lnTo>
                  <a:lnTo>
                    <a:pt x="463997" y="824683"/>
                  </a:lnTo>
                  <a:lnTo>
                    <a:pt x="452672" y="830493"/>
                  </a:lnTo>
                  <a:close/>
                </a:path>
                <a:path w="2127884" h="2143125">
                  <a:moveTo>
                    <a:pt x="467734" y="855631"/>
                  </a:moveTo>
                  <a:lnTo>
                    <a:pt x="455254" y="834802"/>
                  </a:lnTo>
                  <a:lnTo>
                    <a:pt x="467870" y="831147"/>
                  </a:lnTo>
                  <a:lnTo>
                    <a:pt x="479919" y="851258"/>
                  </a:lnTo>
                  <a:lnTo>
                    <a:pt x="467734" y="855631"/>
                  </a:lnTo>
                  <a:close/>
                </a:path>
                <a:path w="2127884" h="2143125">
                  <a:moveTo>
                    <a:pt x="473974" y="866045"/>
                  </a:moveTo>
                  <a:lnTo>
                    <a:pt x="471392" y="861735"/>
                  </a:lnTo>
                  <a:lnTo>
                    <a:pt x="484868" y="859517"/>
                  </a:lnTo>
                  <a:lnTo>
                    <a:pt x="486590" y="862390"/>
                  </a:lnTo>
                  <a:lnTo>
                    <a:pt x="473974" y="866045"/>
                  </a:lnTo>
                  <a:close/>
                </a:path>
                <a:path w="2127884" h="2143125">
                  <a:moveTo>
                    <a:pt x="480860" y="877536"/>
                  </a:moveTo>
                  <a:lnTo>
                    <a:pt x="474190" y="866404"/>
                  </a:lnTo>
                  <a:lnTo>
                    <a:pt x="487666" y="864186"/>
                  </a:lnTo>
                  <a:lnTo>
                    <a:pt x="493475" y="873882"/>
                  </a:lnTo>
                  <a:lnTo>
                    <a:pt x="480860" y="877536"/>
                  </a:lnTo>
                  <a:close/>
                </a:path>
                <a:path w="2127884" h="2143125">
                  <a:moveTo>
                    <a:pt x="575321" y="1035186"/>
                  </a:moveTo>
                  <a:lnTo>
                    <a:pt x="570802" y="1027645"/>
                  </a:lnTo>
                  <a:lnTo>
                    <a:pt x="583633" y="1024349"/>
                  </a:lnTo>
                  <a:lnTo>
                    <a:pt x="584279" y="1025427"/>
                  </a:lnTo>
                  <a:lnTo>
                    <a:pt x="575321" y="1035186"/>
                  </a:lnTo>
                  <a:close/>
                </a:path>
                <a:path w="2127884" h="2143125">
                  <a:moveTo>
                    <a:pt x="585649" y="1052424"/>
                  </a:moveTo>
                  <a:lnTo>
                    <a:pt x="577688" y="1039137"/>
                  </a:lnTo>
                  <a:lnTo>
                    <a:pt x="589228" y="1033686"/>
                  </a:lnTo>
                  <a:lnTo>
                    <a:pt x="595898" y="1044819"/>
                  </a:lnTo>
                  <a:lnTo>
                    <a:pt x="585649" y="1052424"/>
                  </a:lnTo>
                  <a:close/>
                </a:path>
                <a:path w="2127884" h="2143125">
                  <a:moveTo>
                    <a:pt x="597054" y="1071457"/>
                  </a:moveTo>
                  <a:lnTo>
                    <a:pt x="587156" y="1054938"/>
                  </a:lnTo>
                  <a:lnTo>
                    <a:pt x="597404" y="1047333"/>
                  </a:lnTo>
                  <a:lnTo>
                    <a:pt x="608163" y="1065289"/>
                  </a:lnTo>
                  <a:lnTo>
                    <a:pt x="597054" y="1071457"/>
                  </a:lnTo>
                  <a:close/>
                </a:path>
                <a:path w="2127884" h="2143125">
                  <a:moveTo>
                    <a:pt x="607597" y="1089053"/>
                  </a:moveTo>
                  <a:lnTo>
                    <a:pt x="606091" y="1086540"/>
                  </a:lnTo>
                  <a:lnTo>
                    <a:pt x="615910" y="1078217"/>
                  </a:lnTo>
                  <a:lnTo>
                    <a:pt x="618491" y="1082526"/>
                  </a:lnTo>
                  <a:lnTo>
                    <a:pt x="607597" y="1089053"/>
                  </a:lnTo>
                  <a:close/>
                </a:path>
                <a:path w="2127884" h="2143125">
                  <a:moveTo>
                    <a:pt x="611255" y="1095158"/>
                  </a:moveTo>
                  <a:lnTo>
                    <a:pt x="608028" y="1089771"/>
                  </a:lnTo>
                  <a:lnTo>
                    <a:pt x="618706" y="1082885"/>
                  </a:lnTo>
                  <a:lnTo>
                    <a:pt x="621934" y="1088272"/>
                  </a:lnTo>
                  <a:lnTo>
                    <a:pt x="611255" y="1095158"/>
                  </a:lnTo>
                  <a:close/>
                </a:path>
                <a:path w="2127884" h="2143125">
                  <a:moveTo>
                    <a:pt x="619432" y="1108804"/>
                  </a:moveTo>
                  <a:lnTo>
                    <a:pt x="618571" y="1107368"/>
                  </a:lnTo>
                  <a:lnTo>
                    <a:pt x="630111" y="1101918"/>
                  </a:lnTo>
                  <a:lnTo>
                    <a:pt x="630326" y="1102277"/>
                  </a:lnTo>
                  <a:lnTo>
                    <a:pt x="619432" y="1108804"/>
                  </a:lnTo>
                  <a:close/>
                </a:path>
                <a:path w="2127884" h="2143125">
                  <a:moveTo>
                    <a:pt x="625887" y="1119578"/>
                  </a:moveTo>
                  <a:lnTo>
                    <a:pt x="621368" y="1112036"/>
                  </a:lnTo>
                  <a:lnTo>
                    <a:pt x="631832" y="1104790"/>
                  </a:lnTo>
                  <a:lnTo>
                    <a:pt x="635275" y="1110536"/>
                  </a:lnTo>
                  <a:lnTo>
                    <a:pt x="625887" y="1119578"/>
                  </a:lnTo>
                  <a:close/>
                </a:path>
                <a:path w="2127884" h="2143125">
                  <a:moveTo>
                    <a:pt x="634924" y="1134660"/>
                  </a:moveTo>
                  <a:lnTo>
                    <a:pt x="634494" y="1133942"/>
                  </a:lnTo>
                  <a:lnTo>
                    <a:pt x="644742" y="1126337"/>
                  </a:lnTo>
                  <a:lnTo>
                    <a:pt x="645818" y="1128133"/>
                  </a:lnTo>
                  <a:lnTo>
                    <a:pt x="634924" y="1134660"/>
                  </a:lnTo>
                  <a:close/>
                </a:path>
                <a:path w="2127884" h="2143125">
                  <a:moveTo>
                    <a:pt x="645253" y="1151898"/>
                  </a:moveTo>
                  <a:lnTo>
                    <a:pt x="644607" y="1150820"/>
                  </a:lnTo>
                  <a:lnTo>
                    <a:pt x="655931" y="1145011"/>
                  </a:lnTo>
                  <a:lnTo>
                    <a:pt x="645253" y="1151898"/>
                  </a:lnTo>
                  <a:close/>
                </a:path>
                <a:path w="2127884" h="2143125">
                  <a:moveTo>
                    <a:pt x="711526" y="1262504"/>
                  </a:moveTo>
                  <a:lnTo>
                    <a:pt x="710880" y="1261427"/>
                  </a:lnTo>
                  <a:lnTo>
                    <a:pt x="721990" y="1255258"/>
                  </a:lnTo>
                  <a:lnTo>
                    <a:pt x="722420" y="1255976"/>
                  </a:lnTo>
                  <a:lnTo>
                    <a:pt x="711526" y="1262504"/>
                  </a:lnTo>
                  <a:close/>
                </a:path>
                <a:path w="2127884" h="2143125">
                  <a:moveTo>
                    <a:pt x="723576" y="1282614"/>
                  </a:moveTo>
                  <a:lnTo>
                    <a:pt x="720133" y="1276869"/>
                  </a:lnTo>
                  <a:lnTo>
                    <a:pt x="730382" y="1269264"/>
                  </a:lnTo>
                  <a:lnTo>
                    <a:pt x="734470" y="1276087"/>
                  </a:lnTo>
                  <a:lnTo>
                    <a:pt x="723576" y="1282614"/>
                  </a:lnTo>
                  <a:close/>
                </a:path>
                <a:path w="2127884" h="2143125">
                  <a:moveTo>
                    <a:pt x="736486" y="1304161"/>
                  </a:moveTo>
                  <a:lnTo>
                    <a:pt x="745229" y="1294042"/>
                  </a:lnTo>
                  <a:lnTo>
                    <a:pt x="746089" y="1295479"/>
                  </a:lnTo>
                  <a:lnTo>
                    <a:pt x="736486" y="1304161"/>
                  </a:lnTo>
                  <a:close/>
                </a:path>
                <a:path w="2127884" h="2143125">
                  <a:moveTo>
                    <a:pt x="739283" y="1308829"/>
                  </a:moveTo>
                  <a:lnTo>
                    <a:pt x="738853" y="1308111"/>
                  </a:lnTo>
                  <a:lnTo>
                    <a:pt x="747811" y="1298352"/>
                  </a:lnTo>
                  <a:lnTo>
                    <a:pt x="749532" y="1301224"/>
                  </a:lnTo>
                  <a:lnTo>
                    <a:pt x="739283" y="1308829"/>
                  </a:lnTo>
                  <a:close/>
                </a:path>
                <a:path w="2127884" h="2143125">
                  <a:moveTo>
                    <a:pt x="748751" y="1324630"/>
                  </a:moveTo>
                  <a:lnTo>
                    <a:pt x="744233" y="1317089"/>
                  </a:lnTo>
                  <a:lnTo>
                    <a:pt x="755342" y="1310921"/>
                  </a:lnTo>
                  <a:lnTo>
                    <a:pt x="758785" y="1316666"/>
                  </a:lnTo>
                  <a:lnTo>
                    <a:pt x="748751" y="1324630"/>
                  </a:lnTo>
                  <a:close/>
                </a:path>
                <a:path w="2127884" h="2143125">
                  <a:moveTo>
                    <a:pt x="760155" y="1343663"/>
                  </a:moveTo>
                  <a:lnTo>
                    <a:pt x="752194" y="1330376"/>
                  </a:lnTo>
                  <a:lnTo>
                    <a:pt x="762012" y="1322053"/>
                  </a:lnTo>
                  <a:lnTo>
                    <a:pt x="771910" y="1338572"/>
                  </a:lnTo>
                  <a:lnTo>
                    <a:pt x="760155" y="1343663"/>
                  </a:lnTo>
                  <a:close/>
                </a:path>
                <a:path w="2127884" h="2143125">
                  <a:moveTo>
                    <a:pt x="771560" y="1362696"/>
                  </a:moveTo>
                  <a:lnTo>
                    <a:pt x="763168" y="1348691"/>
                  </a:lnTo>
                  <a:lnTo>
                    <a:pt x="774492" y="1342882"/>
                  </a:lnTo>
                  <a:lnTo>
                    <a:pt x="782669" y="1356528"/>
                  </a:lnTo>
                  <a:lnTo>
                    <a:pt x="771560" y="1362696"/>
                  </a:lnTo>
                  <a:close/>
                </a:path>
                <a:path w="2127884" h="2143125">
                  <a:moveTo>
                    <a:pt x="776724" y="1371315"/>
                  </a:moveTo>
                  <a:lnTo>
                    <a:pt x="772635" y="1364492"/>
                  </a:lnTo>
                  <a:lnTo>
                    <a:pt x="784175" y="1359041"/>
                  </a:lnTo>
                  <a:lnTo>
                    <a:pt x="787187" y="1364069"/>
                  </a:lnTo>
                  <a:lnTo>
                    <a:pt x="776724" y="1371315"/>
                  </a:lnTo>
                  <a:close/>
                </a:path>
                <a:path w="2127884" h="2143125">
                  <a:moveTo>
                    <a:pt x="780166" y="1377061"/>
                  </a:moveTo>
                  <a:lnTo>
                    <a:pt x="779306" y="1375624"/>
                  </a:lnTo>
                  <a:lnTo>
                    <a:pt x="790200" y="1369097"/>
                  </a:lnTo>
                  <a:lnTo>
                    <a:pt x="791276" y="1370892"/>
                  </a:lnTo>
                  <a:lnTo>
                    <a:pt x="780166" y="1377061"/>
                  </a:lnTo>
                  <a:close/>
                </a:path>
                <a:path w="2127884" h="2143125">
                  <a:moveTo>
                    <a:pt x="791355" y="1395734"/>
                  </a:moveTo>
                  <a:lnTo>
                    <a:pt x="780812" y="1378138"/>
                  </a:lnTo>
                  <a:lnTo>
                    <a:pt x="791921" y="1371970"/>
                  </a:lnTo>
                  <a:lnTo>
                    <a:pt x="802465" y="1389566"/>
                  </a:lnTo>
                  <a:lnTo>
                    <a:pt x="791355" y="1395734"/>
                  </a:lnTo>
                  <a:close/>
                </a:path>
                <a:path w="2127884" h="2143125">
                  <a:moveTo>
                    <a:pt x="793938" y="1400044"/>
                  </a:moveTo>
                  <a:lnTo>
                    <a:pt x="792216" y="1397171"/>
                  </a:lnTo>
                  <a:lnTo>
                    <a:pt x="802895" y="1390284"/>
                  </a:lnTo>
                  <a:lnTo>
                    <a:pt x="804816" y="1393491"/>
                  </a:lnTo>
                  <a:lnTo>
                    <a:pt x="801683" y="1396495"/>
                  </a:lnTo>
                  <a:lnTo>
                    <a:pt x="799813" y="1397499"/>
                  </a:lnTo>
                  <a:lnTo>
                    <a:pt x="793938" y="1400044"/>
                  </a:lnTo>
                  <a:close/>
                </a:path>
                <a:path w="2127884" h="2143125">
                  <a:moveTo>
                    <a:pt x="797810" y="1406507"/>
                  </a:moveTo>
                  <a:lnTo>
                    <a:pt x="795715" y="1403010"/>
                  </a:lnTo>
                  <a:lnTo>
                    <a:pt x="800637" y="1398873"/>
                  </a:lnTo>
                  <a:lnTo>
                    <a:pt x="803094" y="1397353"/>
                  </a:lnTo>
                  <a:lnTo>
                    <a:pt x="806123" y="1395671"/>
                  </a:lnTo>
                  <a:lnTo>
                    <a:pt x="808274" y="1399262"/>
                  </a:lnTo>
                  <a:lnTo>
                    <a:pt x="805075" y="1402155"/>
                  </a:lnTo>
                  <a:lnTo>
                    <a:pt x="797810" y="1406507"/>
                  </a:lnTo>
                  <a:close/>
                </a:path>
                <a:path w="2127884" h="2143125">
                  <a:moveTo>
                    <a:pt x="799747" y="1409740"/>
                  </a:moveTo>
                  <a:lnTo>
                    <a:pt x="798671" y="1407944"/>
                  </a:lnTo>
                  <a:lnTo>
                    <a:pt x="804698" y="1402495"/>
                  </a:lnTo>
                  <a:lnTo>
                    <a:pt x="808705" y="1399980"/>
                  </a:lnTo>
                  <a:lnTo>
                    <a:pt x="810211" y="1402494"/>
                  </a:lnTo>
                  <a:lnTo>
                    <a:pt x="805750" y="1406034"/>
                  </a:lnTo>
                  <a:lnTo>
                    <a:pt x="799747" y="1409740"/>
                  </a:lnTo>
                  <a:close/>
                </a:path>
                <a:path w="2127884" h="2143125">
                  <a:moveTo>
                    <a:pt x="803405" y="1415844"/>
                  </a:moveTo>
                  <a:lnTo>
                    <a:pt x="800177" y="1410458"/>
                  </a:lnTo>
                  <a:lnTo>
                    <a:pt x="805193" y="1406477"/>
                  </a:lnTo>
                  <a:lnTo>
                    <a:pt x="810641" y="1403212"/>
                  </a:lnTo>
                  <a:lnTo>
                    <a:pt x="814514" y="1409676"/>
                  </a:lnTo>
                  <a:lnTo>
                    <a:pt x="803405" y="1415844"/>
                  </a:lnTo>
                  <a:close/>
                </a:path>
                <a:path w="2127884" h="2143125">
                  <a:moveTo>
                    <a:pt x="806202" y="1420513"/>
                  </a:moveTo>
                  <a:lnTo>
                    <a:pt x="805342" y="1419077"/>
                  </a:lnTo>
                  <a:lnTo>
                    <a:pt x="816236" y="1412549"/>
                  </a:lnTo>
                  <a:lnTo>
                    <a:pt x="817096" y="1413986"/>
                  </a:lnTo>
                  <a:lnTo>
                    <a:pt x="806202" y="1420513"/>
                  </a:lnTo>
                  <a:close/>
                </a:path>
                <a:path w="2127884" h="2143125">
                  <a:moveTo>
                    <a:pt x="815240" y="1435596"/>
                  </a:moveTo>
                  <a:lnTo>
                    <a:pt x="812873" y="1431646"/>
                  </a:lnTo>
                  <a:lnTo>
                    <a:pt x="823982" y="1425477"/>
                  </a:lnTo>
                  <a:lnTo>
                    <a:pt x="825488" y="1427991"/>
                  </a:lnTo>
                  <a:lnTo>
                    <a:pt x="815240" y="1435596"/>
                  </a:lnTo>
                  <a:close/>
                </a:path>
                <a:path w="2127884" h="2143125">
                  <a:moveTo>
                    <a:pt x="817607" y="1439546"/>
                  </a:moveTo>
                  <a:lnTo>
                    <a:pt x="816746" y="1438110"/>
                  </a:lnTo>
                  <a:lnTo>
                    <a:pt x="827640" y="1431582"/>
                  </a:lnTo>
                  <a:lnTo>
                    <a:pt x="828501" y="1433018"/>
                  </a:lnTo>
                  <a:lnTo>
                    <a:pt x="817607" y="1439546"/>
                  </a:lnTo>
                  <a:close/>
                </a:path>
                <a:path w="2127884" h="2143125">
                  <a:moveTo>
                    <a:pt x="821695" y="1446369"/>
                  </a:moveTo>
                  <a:lnTo>
                    <a:pt x="818898" y="1441701"/>
                  </a:lnTo>
                  <a:lnTo>
                    <a:pt x="830222" y="1435892"/>
                  </a:lnTo>
                  <a:lnTo>
                    <a:pt x="832589" y="1439842"/>
                  </a:lnTo>
                  <a:lnTo>
                    <a:pt x="821695" y="1446369"/>
                  </a:lnTo>
                  <a:close/>
                </a:path>
                <a:path w="2127884" h="2143125">
                  <a:moveTo>
                    <a:pt x="827074" y="1455347"/>
                  </a:moveTo>
                  <a:lnTo>
                    <a:pt x="824707" y="1451397"/>
                  </a:lnTo>
                  <a:lnTo>
                    <a:pt x="835171" y="1444151"/>
                  </a:lnTo>
                  <a:lnTo>
                    <a:pt x="837968" y="1448820"/>
                  </a:lnTo>
                  <a:lnTo>
                    <a:pt x="827074" y="1455347"/>
                  </a:lnTo>
                  <a:close/>
                </a:path>
                <a:path w="2127884" h="2143125">
                  <a:moveTo>
                    <a:pt x="830517" y="1461093"/>
                  </a:moveTo>
                  <a:lnTo>
                    <a:pt x="829872" y="1460016"/>
                  </a:lnTo>
                  <a:lnTo>
                    <a:pt x="839475" y="1451333"/>
                  </a:lnTo>
                  <a:lnTo>
                    <a:pt x="841196" y="1454206"/>
                  </a:lnTo>
                  <a:lnTo>
                    <a:pt x="830517" y="1461093"/>
                  </a:lnTo>
                  <a:close/>
                </a:path>
                <a:path w="2127884" h="2143125">
                  <a:moveTo>
                    <a:pt x="824787" y="1476239"/>
                  </a:moveTo>
                  <a:lnTo>
                    <a:pt x="823927" y="1474803"/>
                  </a:lnTo>
                  <a:lnTo>
                    <a:pt x="832472" y="1470058"/>
                  </a:lnTo>
                  <a:lnTo>
                    <a:pt x="845930" y="1462107"/>
                  </a:lnTo>
                  <a:lnTo>
                    <a:pt x="846145" y="1462466"/>
                  </a:lnTo>
                  <a:lnTo>
                    <a:pt x="836542" y="1471148"/>
                  </a:lnTo>
                  <a:lnTo>
                    <a:pt x="835466" y="1469352"/>
                  </a:lnTo>
                  <a:lnTo>
                    <a:pt x="824787" y="1476239"/>
                  </a:lnTo>
                  <a:close/>
                </a:path>
                <a:path w="2127884" h="2143125">
                  <a:moveTo>
                    <a:pt x="846655" y="1488026"/>
                  </a:moveTo>
                  <a:lnTo>
                    <a:pt x="842567" y="1481203"/>
                  </a:lnTo>
                  <a:lnTo>
                    <a:pt x="853030" y="1473957"/>
                  </a:lnTo>
                  <a:lnTo>
                    <a:pt x="857334" y="1481140"/>
                  </a:lnTo>
                  <a:lnTo>
                    <a:pt x="846655" y="1488026"/>
                  </a:lnTo>
                  <a:close/>
                </a:path>
                <a:path w="2127884" h="2143125">
                  <a:moveTo>
                    <a:pt x="851389" y="1495927"/>
                  </a:moveTo>
                  <a:lnTo>
                    <a:pt x="850959" y="1495208"/>
                  </a:lnTo>
                  <a:lnTo>
                    <a:pt x="861422" y="1487963"/>
                  </a:lnTo>
                  <a:lnTo>
                    <a:pt x="862713" y="1490117"/>
                  </a:lnTo>
                  <a:lnTo>
                    <a:pt x="851389" y="1495927"/>
                  </a:lnTo>
                  <a:close/>
                </a:path>
                <a:path w="2127884" h="2143125">
                  <a:moveTo>
                    <a:pt x="855477" y="1502750"/>
                  </a:moveTo>
                  <a:lnTo>
                    <a:pt x="854616" y="1501313"/>
                  </a:lnTo>
                  <a:lnTo>
                    <a:pt x="866802" y="1496940"/>
                  </a:lnTo>
                  <a:lnTo>
                    <a:pt x="867017" y="1497299"/>
                  </a:lnTo>
                  <a:lnTo>
                    <a:pt x="855477" y="1502750"/>
                  </a:lnTo>
                  <a:close/>
                </a:path>
                <a:path w="2127884" h="2143125">
                  <a:moveTo>
                    <a:pt x="870539" y="1527887"/>
                  </a:moveTo>
                  <a:lnTo>
                    <a:pt x="856338" y="1504186"/>
                  </a:lnTo>
                  <a:lnTo>
                    <a:pt x="868093" y="1499095"/>
                  </a:lnTo>
                  <a:lnTo>
                    <a:pt x="882294" y="1522796"/>
                  </a:lnTo>
                  <a:lnTo>
                    <a:pt x="870539" y="1527887"/>
                  </a:lnTo>
                  <a:close/>
                </a:path>
                <a:path w="2127884" h="2143125">
                  <a:moveTo>
                    <a:pt x="879146" y="1542252"/>
                  </a:moveTo>
                  <a:lnTo>
                    <a:pt x="872476" y="1531119"/>
                  </a:lnTo>
                  <a:lnTo>
                    <a:pt x="883800" y="1525310"/>
                  </a:lnTo>
                  <a:lnTo>
                    <a:pt x="889825" y="1535365"/>
                  </a:lnTo>
                  <a:lnTo>
                    <a:pt x="879146" y="1542252"/>
                  </a:lnTo>
                  <a:close/>
                </a:path>
                <a:path w="2127884" h="2143125">
                  <a:moveTo>
                    <a:pt x="887968" y="1556975"/>
                  </a:moveTo>
                  <a:lnTo>
                    <a:pt x="879146" y="1542252"/>
                  </a:lnTo>
                  <a:lnTo>
                    <a:pt x="890256" y="1536084"/>
                  </a:lnTo>
                  <a:lnTo>
                    <a:pt x="898862" y="1550448"/>
                  </a:lnTo>
                  <a:lnTo>
                    <a:pt x="887968" y="1556975"/>
                  </a:lnTo>
                  <a:close/>
                </a:path>
                <a:path w="2127884" h="2143125">
                  <a:moveTo>
                    <a:pt x="891841" y="1563439"/>
                  </a:moveTo>
                  <a:lnTo>
                    <a:pt x="888399" y="1557694"/>
                  </a:lnTo>
                  <a:lnTo>
                    <a:pt x="899508" y="1551525"/>
                  </a:lnTo>
                  <a:lnTo>
                    <a:pt x="902090" y="1555834"/>
                  </a:lnTo>
                  <a:lnTo>
                    <a:pt x="891841" y="1563439"/>
                  </a:lnTo>
                  <a:close/>
                </a:path>
                <a:path w="2127884" h="2143125">
                  <a:moveTo>
                    <a:pt x="894424" y="1567749"/>
                  </a:moveTo>
                  <a:lnTo>
                    <a:pt x="893563" y="1566312"/>
                  </a:lnTo>
                  <a:lnTo>
                    <a:pt x="904672" y="1560144"/>
                  </a:lnTo>
                  <a:lnTo>
                    <a:pt x="906824" y="1563736"/>
                  </a:lnTo>
                  <a:lnTo>
                    <a:pt x="894424" y="1567749"/>
                  </a:lnTo>
                  <a:close/>
                </a:path>
                <a:path w="2127884" h="2143125">
                  <a:moveTo>
                    <a:pt x="889770" y="1584691"/>
                  </a:moveTo>
                  <a:lnTo>
                    <a:pt x="887188" y="1580381"/>
                  </a:lnTo>
                  <a:lnTo>
                    <a:pt x="895879" y="1573932"/>
                  </a:lnTo>
                  <a:lnTo>
                    <a:pt x="900041" y="1571330"/>
                  </a:lnTo>
                  <a:lnTo>
                    <a:pt x="908545" y="1566608"/>
                  </a:lnTo>
                  <a:lnTo>
                    <a:pt x="911773" y="1571995"/>
                  </a:lnTo>
                  <a:lnTo>
                    <a:pt x="900879" y="1578522"/>
                  </a:lnTo>
                  <a:lnTo>
                    <a:pt x="899803" y="1576727"/>
                  </a:lnTo>
                  <a:lnTo>
                    <a:pt x="889770" y="1584691"/>
                  </a:lnTo>
                  <a:close/>
                </a:path>
                <a:path w="2127884" h="2143125">
                  <a:moveTo>
                    <a:pt x="912283" y="1597555"/>
                  </a:moveTo>
                  <a:lnTo>
                    <a:pt x="905397" y="1586064"/>
                  </a:lnTo>
                  <a:lnTo>
                    <a:pt x="916292" y="1579536"/>
                  </a:lnTo>
                  <a:lnTo>
                    <a:pt x="922962" y="1590668"/>
                  </a:lnTo>
                  <a:lnTo>
                    <a:pt x="912283" y="1597555"/>
                  </a:lnTo>
                  <a:close/>
                </a:path>
                <a:path w="2127884" h="2143125">
                  <a:moveTo>
                    <a:pt x="926562" y="1597807"/>
                  </a:moveTo>
                  <a:lnTo>
                    <a:pt x="927050" y="1597492"/>
                  </a:lnTo>
                  <a:lnTo>
                    <a:pt x="926562" y="1597807"/>
                  </a:lnTo>
                  <a:close/>
                </a:path>
                <a:path w="2127884" h="2143125">
                  <a:moveTo>
                    <a:pt x="917877" y="1606892"/>
                  </a:moveTo>
                  <a:lnTo>
                    <a:pt x="916371" y="1604378"/>
                  </a:lnTo>
                  <a:lnTo>
                    <a:pt x="921709" y="1600936"/>
                  </a:lnTo>
                  <a:lnTo>
                    <a:pt x="927111" y="1597593"/>
                  </a:lnTo>
                  <a:lnTo>
                    <a:pt x="930708" y="1603596"/>
                  </a:lnTo>
                  <a:lnTo>
                    <a:pt x="929099" y="1604711"/>
                  </a:lnTo>
                  <a:lnTo>
                    <a:pt x="917877" y="1606892"/>
                  </a:lnTo>
                  <a:close/>
                </a:path>
                <a:path w="2127884" h="2143125">
                  <a:moveTo>
                    <a:pt x="929099" y="1604711"/>
                  </a:moveTo>
                  <a:lnTo>
                    <a:pt x="930708" y="1603596"/>
                  </a:lnTo>
                  <a:lnTo>
                    <a:pt x="931138" y="1604314"/>
                  </a:lnTo>
                  <a:lnTo>
                    <a:pt x="929099" y="1604711"/>
                  </a:lnTo>
                  <a:close/>
                </a:path>
                <a:path w="2127884" h="2143125">
                  <a:moveTo>
                    <a:pt x="924333" y="1617665"/>
                  </a:moveTo>
                  <a:lnTo>
                    <a:pt x="920244" y="1610842"/>
                  </a:lnTo>
                  <a:lnTo>
                    <a:pt x="927222" y="1606011"/>
                  </a:lnTo>
                  <a:lnTo>
                    <a:pt x="929180" y="1604695"/>
                  </a:lnTo>
                  <a:lnTo>
                    <a:pt x="931138" y="1604314"/>
                  </a:lnTo>
                  <a:lnTo>
                    <a:pt x="935227" y="1611138"/>
                  </a:lnTo>
                  <a:lnTo>
                    <a:pt x="924333" y="1617665"/>
                  </a:lnTo>
                  <a:close/>
                </a:path>
                <a:path w="2127884" h="2143125">
                  <a:moveTo>
                    <a:pt x="930143" y="1627362"/>
                  </a:moveTo>
                  <a:lnTo>
                    <a:pt x="925193" y="1619102"/>
                  </a:lnTo>
                  <a:lnTo>
                    <a:pt x="936087" y="1612574"/>
                  </a:lnTo>
                  <a:lnTo>
                    <a:pt x="940391" y="1619757"/>
                  </a:lnTo>
                  <a:lnTo>
                    <a:pt x="930143" y="1627362"/>
                  </a:lnTo>
                  <a:close/>
                </a:path>
                <a:path w="2127884" h="2143125">
                  <a:moveTo>
                    <a:pt x="942192" y="1647472"/>
                  </a:moveTo>
                  <a:lnTo>
                    <a:pt x="941762" y="1646754"/>
                  </a:lnTo>
                  <a:lnTo>
                    <a:pt x="950719" y="1636994"/>
                  </a:lnTo>
                  <a:lnTo>
                    <a:pt x="954162" y="1642740"/>
                  </a:lnTo>
                  <a:lnTo>
                    <a:pt x="942192" y="1647472"/>
                  </a:lnTo>
                  <a:close/>
                </a:path>
                <a:path w="2127884" h="2143125">
                  <a:moveTo>
                    <a:pt x="946280" y="1654295"/>
                  </a:moveTo>
                  <a:lnTo>
                    <a:pt x="946065" y="1653936"/>
                  </a:lnTo>
                  <a:lnTo>
                    <a:pt x="956529" y="1646690"/>
                  </a:lnTo>
                  <a:lnTo>
                    <a:pt x="957605" y="1648485"/>
                  </a:lnTo>
                  <a:lnTo>
                    <a:pt x="946280" y="1654295"/>
                  </a:lnTo>
                  <a:close/>
                </a:path>
                <a:path w="2127884" h="2143125">
                  <a:moveTo>
                    <a:pt x="960052" y="1677278"/>
                  </a:moveTo>
                  <a:lnTo>
                    <a:pt x="955533" y="1669736"/>
                  </a:lnTo>
                  <a:lnTo>
                    <a:pt x="966427" y="1663209"/>
                  </a:lnTo>
                  <a:lnTo>
                    <a:pt x="970515" y="1670032"/>
                  </a:lnTo>
                  <a:lnTo>
                    <a:pt x="960052" y="1677278"/>
                  </a:lnTo>
                  <a:close/>
                </a:path>
                <a:path w="2127884" h="2143125">
                  <a:moveTo>
                    <a:pt x="963709" y="1683382"/>
                  </a:moveTo>
                  <a:lnTo>
                    <a:pt x="960697" y="1678355"/>
                  </a:lnTo>
                  <a:lnTo>
                    <a:pt x="971591" y="1671828"/>
                  </a:lnTo>
                  <a:lnTo>
                    <a:pt x="975464" y="1678291"/>
                  </a:lnTo>
                  <a:lnTo>
                    <a:pt x="963709" y="1683382"/>
                  </a:lnTo>
                  <a:close/>
                </a:path>
                <a:path w="2127884" h="2143125">
                  <a:moveTo>
                    <a:pt x="968873" y="1692001"/>
                  </a:moveTo>
                  <a:lnTo>
                    <a:pt x="967798" y="1690206"/>
                  </a:lnTo>
                  <a:lnTo>
                    <a:pt x="978261" y="1682960"/>
                  </a:lnTo>
                  <a:lnTo>
                    <a:pt x="981059" y="1687628"/>
                  </a:lnTo>
                  <a:lnTo>
                    <a:pt x="968873" y="1692001"/>
                  </a:lnTo>
                  <a:close/>
                </a:path>
                <a:path w="2127884" h="2143125">
                  <a:moveTo>
                    <a:pt x="976620" y="1704929"/>
                  </a:moveTo>
                  <a:lnTo>
                    <a:pt x="971240" y="1695951"/>
                  </a:lnTo>
                  <a:lnTo>
                    <a:pt x="981489" y="1688346"/>
                  </a:lnTo>
                  <a:lnTo>
                    <a:pt x="986653" y="1696965"/>
                  </a:lnTo>
                  <a:lnTo>
                    <a:pt x="976620" y="1704929"/>
                  </a:lnTo>
                  <a:close/>
                </a:path>
                <a:path w="2127884" h="2143125">
                  <a:moveTo>
                    <a:pt x="797618" y="1400393"/>
                  </a:moveTo>
                  <a:lnTo>
                    <a:pt x="801315" y="1396849"/>
                  </a:lnTo>
                  <a:lnTo>
                    <a:pt x="804884" y="1395303"/>
                  </a:lnTo>
                  <a:lnTo>
                    <a:pt x="801894" y="1397816"/>
                  </a:lnTo>
                  <a:lnTo>
                    <a:pt x="797618" y="1400393"/>
                  </a:lnTo>
                  <a:close/>
                </a:path>
                <a:path w="2127884" h="2143125">
                  <a:moveTo>
                    <a:pt x="932445" y="1629130"/>
                  </a:moveTo>
                  <a:lnTo>
                    <a:pt x="941794" y="1625748"/>
                  </a:lnTo>
                  <a:lnTo>
                    <a:pt x="940433" y="1626564"/>
                  </a:lnTo>
                  <a:lnTo>
                    <a:pt x="932445" y="1629130"/>
                  </a:lnTo>
                  <a:close/>
                </a:path>
                <a:path w="2127884" h="2143125">
                  <a:moveTo>
                    <a:pt x="793873" y="1403690"/>
                  </a:moveTo>
                  <a:lnTo>
                    <a:pt x="795414" y="1402507"/>
                  </a:lnTo>
                  <a:lnTo>
                    <a:pt x="797618" y="1400393"/>
                  </a:lnTo>
                  <a:lnTo>
                    <a:pt x="801184" y="1398413"/>
                  </a:lnTo>
                  <a:lnTo>
                    <a:pt x="795715" y="1403010"/>
                  </a:lnTo>
                  <a:lnTo>
                    <a:pt x="793873" y="1403690"/>
                  </a:lnTo>
                  <a:close/>
                </a:path>
                <a:path w="2127884" h="2143125">
                  <a:moveTo>
                    <a:pt x="783904" y="1408008"/>
                  </a:moveTo>
                  <a:lnTo>
                    <a:pt x="782183" y="1405135"/>
                  </a:lnTo>
                  <a:lnTo>
                    <a:pt x="793077" y="1398607"/>
                  </a:lnTo>
                  <a:lnTo>
                    <a:pt x="795013" y="1401839"/>
                  </a:lnTo>
                  <a:lnTo>
                    <a:pt x="797618" y="1400393"/>
                  </a:lnTo>
                  <a:lnTo>
                    <a:pt x="795411" y="1402509"/>
                  </a:lnTo>
                  <a:lnTo>
                    <a:pt x="794122" y="1403499"/>
                  </a:lnTo>
                  <a:lnTo>
                    <a:pt x="792946" y="1404092"/>
                  </a:lnTo>
                  <a:lnTo>
                    <a:pt x="783904" y="1408008"/>
                  </a:lnTo>
                  <a:close/>
                </a:path>
                <a:path w="2127884" h="2143125">
                  <a:moveTo>
                    <a:pt x="919255" y="1633900"/>
                  </a:moveTo>
                  <a:lnTo>
                    <a:pt x="919033" y="1633530"/>
                  </a:lnTo>
                  <a:lnTo>
                    <a:pt x="919366" y="1633330"/>
                  </a:lnTo>
                  <a:lnTo>
                    <a:pt x="932445" y="1629130"/>
                  </a:lnTo>
                  <a:lnTo>
                    <a:pt x="919255" y="1633900"/>
                  </a:lnTo>
                  <a:close/>
                </a:path>
                <a:path w="2127884" h="2143125">
                  <a:moveTo>
                    <a:pt x="410363" y="784590"/>
                  </a:moveTo>
                  <a:lnTo>
                    <a:pt x="404123" y="774176"/>
                  </a:lnTo>
                  <a:lnTo>
                    <a:pt x="415447" y="768366"/>
                  </a:lnTo>
                  <a:lnTo>
                    <a:pt x="421472" y="778422"/>
                  </a:lnTo>
                  <a:lnTo>
                    <a:pt x="413432" y="783141"/>
                  </a:lnTo>
                  <a:lnTo>
                    <a:pt x="410363" y="784590"/>
                  </a:lnTo>
                  <a:close/>
                </a:path>
                <a:path w="2127884" h="2143125">
                  <a:moveTo>
                    <a:pt x="410578" y="784949"/>
                  </a:moveTo>
                  <a:lnTo>
                    <a:pt x="414915" y="782440"/>
                  </a:lnTo>
                  <a:lnTo>
                    <a:pt x="421902" y="779140"/>
                  </a:lnTo>
                  <a:lnTo>
                    <a:pt x="422118" y="779499"/>
                  </a:lnTo>
                  <a:lnTo>
                    <a:pt x="410578" y="784949"/>
                  </a:lnTo>
                  <a:close/>
                </a:path>
                <a:path w="2127884" h="2143125">
                  <a:moveTo>
                    <a:pt x="414451" y="791413"/>
                  </a:moveTo>
                  <a:lnTo>
                    <a:pt x="411223" y="786026"/>
                  </a:lnTo>
                  <a:lnTo>
                    <a:pt x="422118" y="779499"/>
                  </a:lnTo>
                  <a:lnTo>
                    <a:pt x="425775" y="785604"/>
                  </a:lnTo>
                  <a:lnTo>
                    <a:pt x="414451" y="791413"/>
                  </a:lnTo>
                  <a:close/>
                </a:path>
                <a:path w="2127884" h="2143125">
                  <a:moveTo>
                    <a:pt x="424779" y="808650"/>
                  </a:moveTo>
                  <a:lnTo>
                    <a:pt x="418539" y="798236"/>
                  </a:lnTo>
                  <a:lnTo>
                    <a:pt x="428358" y="789913"/>
                  </a:lnTo>
                  <a:lnTo>
                    <a:pt x="437395" y="804996"/>
                  </a:lnTo>
                  <a:lnTo>
                    <a:pt x="424779" y="808650"/>
                  </a:lnTo>
                  <a:close/>
                </a:path>
                <a:path w="2127884" h="2143125">
                  <a:moveTo>
                    <a:pt x="439196" y="832711"/>
                  </a:moveTo>
                  <a:lnTo>
                    <a:pt x="427577" y="813319"/>
                  </a:lnTo>
                  <a:lnTo>
                    <a:pt x="437395" y="804996"/>
                  </a:lnTo>
                  <a:lnTo>
                    <a:pt x="449227" y="824749"/>
                  </a:lnTo>
                  <a:lnTo>
                    <a:pt x="439196" y="832711"/>
                  </a:lnTo>
                  <a:close/>
                </a:path>
                <a:path w="2127884" h="2143125">
                  <a:moveTo>
                    <a:pt x="442639" y="838457"/>
                  </a:moveTo>
                  <a:lnTo>
                    <a:pt x="440702" y="835225"/>
                  </a:lnTo>
                  <a:lnTo>
                    <a:pt x="452672" y="830493"/>
                  </a:lnTo>
                  <a:lnTo>
                    <a:pt x="454824" y="834084"/>
                  </a:lnTo>
                  <a:lnTo>
                    <a:pt x="442639" y="838457"/>
                  </a:lnTo>
                  <a:close/>
                </a:path>
                <a:path w="2127884" h="2143125">
                  <a:moveTo>
                    <a:pt x="445651" y="843484"/>
                  </a:moveTo>
                  <a:lnTo>
                    <a:pt x="444575" y="841689"/>
                  </a:lnTo>
                  <a:lnTo>
                    <a:pt x="456760" y="837316"/>
                  </a:lnTo>
                  <a:lnTo>
                    <a:pt x="458697" y="840548"/>
                  </a:lnTo>
                  <a:lnTo>
                    <a:pt x="456518" y="841853"/>
                  </a:lnTo>
                  <a:lnTo>
                    <a:pt x="454771" y="842246"/>
                  </a:lnTo>
                  <a:lnTo>
                    <a:pt x="445651" y="843484"/>
                  </a:lnTo>
                  <a:close/>
                </a:path>
                <a:path w="2127884" h="2143125">
                  <a:moveTo>
                    <a:pt x="456183" y="842054"/>
                  </a:moveTo>
                  <a:lnTo>
                    <a:pt x="456518" y="841853"/>
                  </a:lnTo>
                  <a:lnTo>
                    <a:pt x="459127" y="841266"/>
                  </a:lnTo>
                  <a:lnTo>
                    <a:pt x="459343" y="841625"/>
                  </a:lnTo>
                  <a:lnTo>
                    <a:pt x="456183" y="842054"/>
                  </a:lnTo>
                  <a:close/>
                </a:path>
                <a:path w="2127884" h="2143125">
                  <a:moveTo>
                    <a:pt x="453828" y="857131"/>
                  </a:moveTo>
                  <a:lnTo>
                    <a:pt x="448664" y="848512"/>
                  </a:lnTo>
                  <a:lnTo>
                    <a:pt x="459343" y="841625"/>
                  </a:lnTo>
                  <a:lnTo>
                    <a:pt x="465367" y="851680"/>
                  </a:lnTo>
                  <a:lnTo>
                    <a:pt x="453828" y="857131"/>
                  </a:lnTo>
                  <a:close/>
                </a:path>
                <a:path w="2127884" h="2143125">
                  <a:moveTo>
                    <a:pt x="456410" y="861440"/>
                  </a:moveTo>
                  <a:lnTo>
                    <a:pt x="454904" y="858926"/>
                  </a:lnTo>
                  <a:lnTo>
                    <a:pt x="465583" y="852039"/>
                  </a:lnTo>
                  <a:lnTo>
                    <a:pt x="466441" y="853478"/>
                  </a:lnTo>
                  <a:lnTo>
                    <a:pt x="456410" y="861440"/>
                  </a:lnTo>
                  <a:close/>
                </a:path>
                <a:path w="2127884" h="2143125">
                  <a:moveTo>
                    <a:pt x="463941" y="874009"/>
                  </a:moveTo>
                  <a:lnTo>
                    <a:pt x="461144" y="869340"/>
                  </a:lnTo>
                  <a:lnTo>
                    <a:pt x="472253" y="863172"/>
                  </a:lnTo>
                  <a:lnTo>
                    <a:pt x="475050" y="867840"/>
                  </a:lnTo>
                  <a:lnTo>
                    <a:pt x="463941" y="874009"/>
                  </a:lnTo>
                  <a:close/>
                </a:path>
                <a:path w="2127884" h="2143125">
                  <a:moveTo>
                    <a:pt x="566579" y="1045305"/>
                  </a:moveTo>
                  <a:lnTo>
                    <a:pt x="562275" y="1038123"/>
                  </a:lnTo>
                  <a:lnTo>
                    <a:pt x="574030" y="1033032"/>
                  </a:lnTo>
                  <a:lnTo>
                    <a:pt x="577258" y="1038418"/>
                  </a:lnTo>
                  <a:lnTo>
                    <a:pt x="566579" y="1045305"/>
                  </a:lnTo>
                  <a:close/>
                </a:path>
                <a:path w="2127884" h="2143125">
                  <a:moveTo>
                    <a:pt x="576477" y="1061824"/>
                  </a:moveTo>
                  <a:lnTo>
                    <a:pt x="571097" y="1052846"/>
                  </a:lnTo>
                  <a:lnTo>
                    <a:pt x="580270" y="1043446"/>
                  </a:lnTo>
                  <a:lnTo>
                    <a:pt x="588232" y="1056733"/>
                  </a:lnTo>
                  <a:lnTo>
                    <a:pt x="576477" y="1061824"/>
                  </a:lnTo>
                  <a:close/>
                </a:path>
                <a:path w="2127884" h="2143125">
                  <a:moveTo>
                    <a:pt x="586805" y="1079061"/>
                  </a:moveTo>
                  <a:lnTo>
                    <a:pt x="578629" y="1065415"/>
                  </a:lnTo>
                  <a:lnTo>
                    <a:pt x="588447" y="1057092"/>
                  </a:lnTo>
                  <a:lnTo>
                    <a:pt x="595976" y="1069663"/>
                  </a:lnTo>
                  <a:lnTo>
                    <a:pt x="586805" y="1079061"/>
                  </a:lnTo>
                  <a:close/>
                </a:path>
                <a:path w="2127884" h="2143125">
                  <a:moveTo>
                    <a:pt x="588957" y="1082653"/>
                  </a:moveTo>
                  <a:lnTo>
                    <a:pt x="587020" y="1079421"/>
                  </a:lnTo>
                  <a:lnTo>
                    <a:pt x="596408" y="1070379"/>
                  </a:lnTo>
                  <a:lnTo>
                    <a:pt x="600281" y="1076844"/>
                  </a:lnTo>
                  <a:lnTo>
                    <a:pt x="588957" y="1082653"/>
                  </a:lnTo>
                  <a:close/>
                </a:path>
                <a:path w="2127884" h="2143125">
                  <a:moveTo>
                    <a:pt x="596919" y="1095940"/>
                  </a:moveTo>
                  <a:lnTo>
                    <a:pt x="596273" y="1094862"/>
                  </a:lnTo>
                  <a:lnTo>
                    <a:pt x="607167" y="1088335"/>
                  </a:lnTo>
                  <a:lnTo>
                    <a:pt x="607812" y="1089412"/>
                  </a:lnTo>
                  <a:lnTo>
                    <a:pt x="605398" y="1091084"/>
                  </a:lnTo>
                  <a:lnTo>
                    <a:pt x="599873" y="1094300"/>
                  </a:lnTo>
                  <a:lnTo>
                    <a:pt x="596919" y="1095940"/>
                  </a:lnTo>
                  <a:close/>
                </a:path>
                <a:path w="2127884" h="2143125">
                  <a:moveTo>
                    <a:pt x="602943" y="1105995"/>
                  </a:moveTo>
                  <a:lnTo>
                    <a:pt x="597349" y="1096658"/>
                  </a:lnTo>
                  <a:lnTo>
                    <a:pt x="602577" y="1093037"/>
                  </a:lnTo>
                  <a:lnTo>
                    <a:pt x="605464" y="1091195"/>
                  </a:lnTo>
                  <a:lnTo>
                    <a:pt x="608028" y="1089772"/>
                  </a:lnTo>
                  <a:lnTo>
                    <a:pt x="613837" y="1099468"/>
                  </a:lnTo>
                  <a:lnTo>
                    <a:pt x="602943" y="1105995"/>
                  </a:lnTo>
                  <a:close/>
                </a:path>
                <a:path w="2127884" h="2143125">
                  <a:moveTo>
                    <a:pt x="607462" y="1113536"/>
                  </a:moveTo>
                  <a:lnTo>
                    <a:pt x="606386" y="1111741"/>
                  </a:lnTo>
                  <a:lnTo>
                    <a:pt x="615989" y="1103058"/>
                  </a:lnTo>
                  <a:lnTo>
                    <a:pt x="618786" y="1107727"/>
                  </a:lnTo>
                  <a:lnTo>
                    <a:pt x="607462" y="1113536"/>
                  </a:lnTo>
                  <a:close/>
                </a:path>
                <a:path w="2127884" h="2143125">
                  <a:moveTo>
                    <a:pt x="611335" y="1120000"/>
                  </a:moveTo>
                  <a:lnTo>
                    <a:pt x="609829" y="1117487"/>
                  </a:lnTo>
                  <a:lnTo>
                    <a:pt x="621153" y="1111677"/>
                  </a:lnTo>
                  <a:lnTo>
                    <a:pt x="621366" y="1112038"/>
                  </a:lnTo>
                  <a:lnTo>
                    <a:pt x="611335" y="1120000"/>
                  </a:lnTo>
                  <a:close/>
                </a:path>
                <a:path w="2127884" h="2143125">
                  <a:moveTo>
                    <a:pt x="617360" y="1130055"/>
                  </a:moveTo>
                  <a:lnTo>
                    <a:pt x="617145" y="1129696"/>
                  </a:lnTo>
                  <a:lnTo>
                    <a:pt x="627823" y="1122810"/>
                  </a:lnTo>
                  <a:lnTo>
                    <a:pt x="628469" y="1123887"/>
                  </a:lnTo>
                  <a:lnTo>
                    <a:pt x="617360" y="1130055"/>
                  </a:lnTo>
                  <a:close/>
                </a:path>
                <a:path w="2127884" h="2143125">
                  <a:moveTo>
                    <a:pt x="630055" y="1151243"/>
                  </a:moveTo>
                  <a:lnTo>
                    <a:pt x="629625" y="1150525"/>
                  </a:lnTo>
                  <a:lnTo>
                    <a:pt x="640088" y="1143279"/>
                  </a:lnTo>
                  <a:lnTo>
                    <a:pt x="642670" y="1147588"/>
                  </a:lnTo>
                  <a:lnTo>
                    <a:pt x="630055" y="1151243"/>
                  </a:lnTo>
                  <a:close/>
                </a:path>
                <a:path w="2127884" h="2143125">
                  <a:moveTo>
                    <a:pt x="648130" y="1181408"/>
                  </a:moveTo>
                  <a:lnTo>
                    <a:pt x="647699" y="1180690"/>
                  </a:lnTo>
                  <a:lnTo>
                    <a:pt x="657948" y="1173085"/>
                  </a:lnTo>
                  <a:lnTo>
                    <a:pt x="659024" y="1174881"/>
                  </a:lnTo>
                  <a:lnTo>
                    <a:pt x="648130" y="1181408"/>
                  </a:lnTo>
                  <a:close/>
                </a:path>
                <a:path w="2127884" h="2143125">
                  <a:moveTo>
                    <a:pt x="704290" y="1275136"/>
                  </a:moveTo>
                  <a:lnTo>
                    <a:pt x="702999" y="1272982"/>
                  </a:lnTo>
                  <a:lnTo>
                    <a:pt x="712602" y="1264299"/>
                  </a:lnTo>
                  <a:lnTo>
                    <a:pt x="715399" y="1268968"/>
                  </a:lnTo>
                  <a:lnTo>
                    <a:pt x="704290" y="1275136"/>
                  </a:lnTo>
                  <a:close/>
                </a:path>
                <a:path w="2127884" h="2143125">
                  <a:moveTo>
                    <a:pt x="715694" y="1294169"/>
                  </a:moveTo>
                  <a:lnTo>
                    <a:pt x="713542" y="1290578"/>
                  </a:lnTo>
                  <a:lnTo>
                    <a:pt x="724652" y="1284410"/>
                  </a:lnTo>
                  <a:lnTo>
                    <a:pt x="725510" y="1285848"/>
                  </a:lnTo>
                  <a:lnTo>
                    <a:pt x="715694" y="1294169"/>
                  </a:lnTo>
                  <a:close/>
                </a:path>
                <a:path w="2127884" h="2143125">
                  <a:moveTo>
                    <a:pt x="729035" y="1316434"/>
                  </a:moveTo>
                  <a:lnTo>
                    <a:pt x="727959" y="1314639"/>
                  </a:lnTo>
                  <a:lnTo>
                    <a:pt x="737562" y="1305957"/>
                  </a:lnTo>
                  <a:lnTo>
                    <a:pt x="739499" y="1309188"/>
                  </a:lnTo>
                  <a:lnTo>
                    <a:pt x="729035" y="1316434"/>
                  </a:lnTo>
                  <a:close/>
                </a:path>
                <a:path w="2127884" h="2143125">
                  <a:moveTo>
                    <a:pt x="740439" y="1335467"/>
                  </a:moveTo>
                  <a:lnTo>
                    <a:pt x="738287" y="1331876"/>
                  </a:lnTo>
                  <a:lnTo>
                    <a:pt x="749612" y="1326067"/>
                  </a:lnTo>
                  <a:lnTo>
                    <a:pt x="751333" y="1328940"/>
                  </a:lnTo>
                  <a:lnTo>
                    <a:pt x="740439" y="1335467"/>
                  </a:lnTo>
                  <a:close/>
                </a:path>
                <a:path w="2127884" h="2143125">
                  <a:moveTo>
                    <a:pt x="746679" y="1345881"/>
                  </a:moveTo>
                  <a:lnTo>
                    <a:pt x="744097" y="1341572"/>
                  </a:lnTo>
                  <a:lnTo>
                    <a:pt x="754561" y="1334326"/>
                  </a:lnTo>
                  <a:lnTo>
                    <a:pt x="756710" y="1337919"/>
                  </a:lnTo>
                  <a:lnTo>
                    <a:pt x="746679" y="1345881"/>
                  </a:lnTo>
                  <a:close/>
                </a:path>
                <a:path w="2127884" h="2143125">
                  <a:moveTo>
                    <a:pt x="752274" y="1355218"/>
                  </a:moveTo>
                  <a:lnTo>
                    <a:pt x="748185" y="1348395"/>
                  </a:lnTo>
                  <a:lnTo>
                    <a:pt x="758649" y="1341149"/>
                  </a:lnTo>
                  <a:lnTo>
                    <a:pt x="761875" y="1346538"/>
                  </a:lnTo>
                  <a:lnTo>
                    <a:pt x="752274" y="1355218"/>
                  </a:lnTo>
                  <a:close/>
                </a:path>
                <a:path w="2127884" h="2143125">
                  <a:moveTo>
                    <a:pt x="762602" y="1372456"/>
                  </a:moveTo>
                  <a:lnTo>
                    <a:pt x="752919" y="1356296"/>
                  </a:lnTo>
                  <a:lnTo>
                    <a:pt x="764244" y="1350486"/>
                  </a:lnTo>
                  <a:lnTo>
                    <a:pt x="773496" y="1365928"/>
                  </a:lnTo>
                  <a:lnTo>
                    <a:pt x="762602" y="1372456"/>
                  </a:lnTo>
                  <a:close/>
                </a:path>
                <a:path w="2127884" h="2143125">
                  <a:moveTo>
                    <a:pt x="763678" y="1374251"/>
                  </a:moveTo>
                  <a:lnTo>
                    <a:pt x="763463" y="1373892"/>
                  </a:lnTo>
                  <a:lnTo>
                    <a:pt x="774357" y="1367365"/>
                  </a:lnTo>
                  <a:lnTo>
                    <a:pt x="775002" y="1368442"/>
                  </a:lnTo>
                  <a:lnTo>
                    <a:pt x="763678" y="1374251"/>
                  </a:lnTo>
                  <a:close/>
                </a:path>
                <a:path w="2127884" h="2143125">
                  <a:moveTo>
                    <a:pt x="767121" y="1379997"/>
                  </a:moveTo>
                  <a:lnTo>
                    <a:pt x="764108" y="1374970"/>
                  </a:lnTo>
                  <a:lnTo>
                    <a:pt x="775433" y="1369160"/>
                  </a:lnTo>
                  <a:lnTo>
                    <a:pt x="776292" y="1370599"/>
                  </a:lnTo>
                  <a:lnTo>
                    <a:pt x="767121" y="1379997"/>
                  </a:lnTo>
                  <a:close/>
                </a:path>
                <a:path w="2127884" h="2143125">
                  <a:moveTo>
                    <a:pt x="771209" y="1386820"/>
                  </a:moveTo>
                  <a:lnTo>
                    <a:pt x="770563" y="1385743"/>
                  </a:lnTo>
                  <a:lnTo>
                    <a:pt x="781457" y="1379215"/>
                  </a:lnTo>
                  <a:lnTo>
                    <a:pt x="782103" y="1380293"/>
                  </a:lnTo>
                  <a:lnTo>
                    <a:pt x="771209" y="1386820"/>
                  </a:lnTo>
                  <a:close/>
                </a:path>
                <a:path w="2127884" h="2143125">
                  <a:moveTo>
                    <a:pt x="775728" y="1394362"/>
                  </a:moveTo>
                  <a:lnTo>
                    <a:pt x="772070" y="1388257"/>
                  </a:lnTo>
                  <a:lnTo>
                    <a:pt x="782749" y="1381370"/>
                  </a:lnTo>
                  <a:lnTo>
                    <a:pt x="786406" y="1387475"/>
                  </a:lnTo>
                  <a:lnTo>
                    <a:pt x="775728" y="1394362"/>
                  </a:lnTo>
                  <a:close/>
                </a:path>
                <a:path w="2127884" h="2143125">
                  <a:moveTo>
                    <a:pt x="781322" y="1403698"/>
                  </a:moveTo>
                  <a:lnTo>
                    <a:pt x="778310" y="1398671"/>
                  </a:lnTo>
                  <a:lnTo>
                    <a:pt x="788989" y="1391784"/>
                  </a:lnTo>
                  <a:lnTo>
                    <a:pt x="792216" y="1397171"/>
                  </a:lnTo>
                  <a:lnTo>
                    <a:pt x="781322" y="1403698"/>
                  </a:lnTo>
                  <a:close/>
                </a:path>
                <a:path w="2127884" h="2143125">
                  <a:moveTo>
                    <a:pt x="786335" y="1409479"/>
                  </a:moveTo>
                  <a:lnTo>
                    <a:pt x="793074" y="1404304"/>
                  </a:lnTo>
                  <a:lnTo>
                    <a:pt x="794161" y="1403565"/>
                  </a:lnTo>
                  <a:lnTo>
                    <a:pt x="795659" y="1402917"/>
                  </a:lnTo>
                  <a:lnTo>
                    <a:pt x="792433" y="1405769"/>
                  </a:lnTo>
                  <a:lnTo>
                    <a:pt x="786335" y="1409479"/>
                  </a:lnTo>
                  <a:close/>
                </a:path>
                <a:path w="2127884" h="2143125">
                  <a:moveTo>
                    <a:pt x="777529" y="1422077"/>
                  </a:moveTo>
                  <a:lnTo>
                    <a:pt x="776022" y="1419563"/>
                  </a:lnTo>
                  <a:lnTo>
                    <a:pt x="784410" y="1412513"/>
                  </a:lnTo>
                  <a:lnTo>
                    <a:pt x="786056" y="1411599"/>
                  </a:lnTo>
                  <a:lnTo>
                    <a:pt x="785869" y="1411287"/>
                  </a:lnTo>
                  <a:lnTo>
                    <a:pt x="792197" y="1405967"/>
                  </a:lnTo>
                  <a:lnTo>
                    <a:pt x="796089" y="1403635"/>
                  </a:lnTo>
                  <a:lnTo>
                    <a:pt x="799532" y="1409380"/>
                  </a:lnTo>
                  <a:lnTo>
                    <a:pt x="792890" y="1413257"/>
                  </a:lnTo>
                  <a:lnTo>
                    <a:pt x="789608" y="1414941"/>
                  </a:lnTo>
                  <a:lnTo>
                    <a:pt x="777529" y="1422077"/>
                  </a:lnTo>
                  <a:close/>
                </a:path>
                <a:path w="2127884" h="2143125">
                  <a:moveTo>
                    <a:pt x="789929" y="1418063"/>
                  </a:moveTo>
                  <a:lnTo>
                    <a:pt x="788638" y="1415908"/>
                  </a:lnTo>
                  <a:lnTo>
                    <a:pt x="795702" y="1411815"/>
                  </a:lnTo>
                  <a:lnTo>
                    <a:pt x="799747" y="1409740"/>
                  </a:lnTo>
                  <a:lnTo>
                    <a:pt x="800175" y="1410459"/>
                  </a:lnTo>
                  <a:lnTo>
                    <a:pt x="789929" y="1418063"/>
                  </a:lnTo>
                  <a:close/>
                </a:path>
                <a:path w="2127884" h="2143125">
                  <a:moveTo>
                    <a:pt x="792511" y="1422372"/>
                  </a:moveTo>
                  <a:lnTo>
                    <a:pt x="791005" y="1419858"/>
                  </a:lnTo>
                  <a:lnTo>
                    <a:pt x="801684" y="1412971"/>
                  </a:lnTo>
                  <a:lnTo>
                    <a:pt x="803405" y="1415844"/>
                  </a:lnTo>
                  <a:lnTo>
                    <a:pt x="792511" y="1422372"/>
                  </a:lnTo>
                  <a:close/>
                </a:path>
                <a:path w="2127884" h="2143125">
                  <a:moveTo>
                    <a:pt x="806498" y="1445715"/>
                  </a:moveTo>
                  <a:lnTo>
                    <a:pt x="797460" y="1430632"/>
                  </a:lnTo>
                  <a:lnTo>
                    <a:pt x="808569" y="1424463"/>
                  </a:lnTo>
                  <a:lnTo>
                    <a:pt x="817822" y="1439905"/>
                  </a:lnTo>
                  <a:lnTo>
                    <a:pt x="806498" y="1445715"/>
                  </a:lnTo>
                  <a:close/>
                </a:path>
                <a:path w="2127884" h="2143125">
                  <a:moveTo>
                    <a:pt x="812092" y="1455052"/>
                  </a:moveTo>
                  <a:lnTo>
                    <a:pt x="810155" y="1451820"/>
                  </a:lnTo>
                  <a:lnTo>
                    <a:pt x="821050" y="1445292"/>
                  </a:lnTo>
                  <a:lnTo>
                    <a:pt x="822123" y="1447089"/>
                  </a:lnTo>
                  <a:lnTo>
                    <a:pt x="812092" y="1455052"/>
                  </a:lnTo>
                  <a:close/>
                </a:path>
                <a:path w="2127884" h="2143125">
                  <a:moveTo>
                    <a:pt x="816611" y="1462593"/>
                  </a:moveTo>
                  <a:lnTo>
                    <a:pt x="825568" y="1452833"/>
                  </a:lnTo>
                  <a:lnTo>
                    <a:pt x="828150" y="1457143"/>
                  </a:lnTo>
                  <a:lnTo>
                    <a:pt x="816611" y="1462593"/>
                  </a:lnTo>
                  <a:close/>
                </a:path>
                <a:path w="2127884" h="2143125">
                  <a:moveTo>
                    <a:pt x="820269" y="1468698"/>
                  </a:moveTo>
                  <a:lnTo>
                    <a:pt x="818547" y="1465825"/>
                  </a:lnTo>
                  <a:lnTo>
                    <a:pt x="829656" y="1459656"/>
                  </a:lnTo>
                  <a:lnTo>
                    <a:pt x="831378" y="1462529"/>
                  </a:lnTo>
                  <a:lnTo>
                    <a:pt x="820269" y="1468698"/>
                  </a:lnTo>
                  <a:close/>
                </a:path>
                <a:path w="2127884" h="2143125">
                  <a:moveTo>
                    <a:pt x="839849" y="1501377"/>
                  </a:moveTo>
                  <a:lnTo>
                    <a:pt x="836191" y="1495272"/>
                  </a:lnTo>
                  <a:lnTo>
                    <a:pt x="847516" y="1489463"/>
                  </a:lnTo>
                  <a:lnTo>
                    <a:pt x="851174" y="1495568"/>
                  </a:lnTo>
                  <a:lnTo>
                    <a:pt x="839849" y="1501377"/>
                  </a:lnTo>
                  <a:close/>
                </a:path>
                <a:path w="2127884" h="2143125">
                  <a:moveTo>
                    <a:pt x="856418" y="1529028"/>
                  </a:moveTo>
                  <a:lnTo>
                    <a:pt x="842862" y="1506404"/>
                  </a:lnTo>
                  <a:lnTo>
                    <a:pt x="853325" y="1499158"/>
                  </a:lnTo>
                  <a:lnTo>
                    <a:pt x="868818" y="1525015"/>
                  </a:lnTo>
                  <a:lnTo>
                    <a:pt x="856418" y="1529028"/>
                  </a:lnTo>
                  <a:close/>
                </a:path>
                <a:path w="2127884" h="2143125">
                  <a:moveTo>
                    <a:pt x="873416" y="1557398"/>
                  </a:moveTo>
                  <a:lnTo>
                    <a:pt x="860506" y="1535851"/>
                  </a:lnTo>
                  <a:lnTo>
                    <a:pt x="870109" y="1527169"/>
                  </a:lnTo>
                  <a:lnTo>
                    <a:pt x="884310" y="1550871"/>
                  </a:lnTo>
                  <a:lnTo>
                    <a:pt x="873416" y="1557398"/>
                  </a:lnTo>
                  <a:close/>
                </a:path>
                <a:path w="2127884" h="2143125">
                  <a:moveTo>
                    <a:pt x="880302" y="1568890"/>
                  </a:moveTo>
                  <a:lnTo>
                    <a:pt x="874277" y="1558835"/>
                  </a:lnTo>
                  <a:lnTo>
                    <a:pt x="885171" y="1552307"/>
                  </a:lnTo>
                  <a:lnTo>
                    <a:pt x="890118" y="1560568"/>
                  </a:lnTo>
                  <a:lnTo>
                    <a:pt x="880302" y="1568890"/>
                  </a:lnTo>
                  <a:close/>
                </a:path>
                <a:path w="2127884" h="2143125">
                  <a:moveTo>
                    <a:pt x="883099" y="1573559"/>
                  </a:moveTo>
                  <a:lnTo>
                    <a:pt x="881808" y="1571403"/>
                  </a:lnTo>
                  <a:lnTo>
                    <a:pt x="892917" y="1565235"/>
                  </a:lnTo>
                  <a:lnTo>
                    <a:pt x="894854" y="1568468"/>
                  </a:lnTo>
                  <a:lnTo>
                    <a:pt x="883099" y="1573559"/>
                  </a:lnTo>
                  <a:close/>
                </a:path>
                <a:path w="2127884" h="2143125">
                  <a:moveTo>
                    <a:pt x="900528" y="1602646"/>
                  </a:moveTo>
                  <a:lnTo>
                    <a:pt x="891491" y="1587564"/>
                  </a:lnTo>
                  <a:lnTo>
                    <a:pt x="901955" y="1580318"/>
                  </a:lnTo>
                  <a:lnTo>
                    <a:pt x="911422" y="1596119"/>
                  </a:lnTo>
                  <a:lnTo>
                    <a:pt x="900528" y="1602646"/>
                  </a:lnTo>
                  <a:close/>
                </a:path>
                <a:path w="2127884" h="2143125">
                  <a:moveTo>
                    <a:pt x="907844" y="1605109"/>
                  </a:moveTo>
                  <a:lnTo>
                    <a:pt x="913789" y="1600069"/>
                  </a:lnTo>
                  <a:lnTo>
                    <a:pt x="915052" y="1602176"/>
                  </a:lnTo>
                  <a:lnTo>
                    <a:pt x="913581" y="1602871"/>
                  </a:lnTo>
                  <a:lnTo>
                    <a:pt x="907844" y="1605109"/>
                  </a:lnTo>
                  <a:close/>
                </a:path>
                <a:path w="2127884" h="2143125">
                  <a:moveTo>
                    <a:pt x="906768" y="1613060"/>
                  </a:moveTo>
                  <a:lnTo>
                    <a:pt x="903971" y="1608392"/>
                  </a:lnTo>
                  <a:lnTo>
                    <a:pt x="906582" y="1606178"/>
                  </a:lnTo>
                  <a:lnTo>
                    <a:pt x="913581" y="1602871"/>
                  </a:lnTo>
                  <a:lnTo>
                    <a:pt x="915111" y="1602274"/>
                  </a:lnTo>
                  <a:lnTo>
                    <a:pt x="917662" y="1606533"/>
                  </a:lnTo>
                  <a:lnTo>
                    <a:pt x="906768" y="1613060"/>
                  </a:lnTo>
                  <a:close/>
                </a:path>
                <a:path w="2127884" h="2143125">
                  <a:moveTo>
                    <a:pt x="909781" y="1618088"/>
                  </a:moveTo>
                  <a:lnTo>
                    <a:pt x="908274" y="1615574"/>
                  </a:lnTo>
                  <a:lnTo>
                    <a:pt x="919599" y="1609765"/>
                  </a:lnTo>
                  <a:lnTo>
                    <a:pt x="920460" y="1611201"/>
                  </a:lnTo>
                  <a:lnTo>
                    <a:pt x="909781" y="1618088"/>
                  </a:lnTo>
                  <a:close/>
                </a:path>
                <a:path w="2127884" h="2143125">
                  <a:moveTo>
                    <a:pt x="901684" y="1629284"/>
                  </a:moveTo>
                  <a:lnTo>
                    <a:pt x="899317" y="1625334"/>
                  </a:lnTo>
                  <a:lnTo>
                    <a:pt x="921535" y="1612997"/>
                  </a:lnTo>
                  <a:lnTo>
                    <a:pt x="929927" y="1627002"/>
                  </a:lnTo>
                  <a:lnTo>
                    <a:pt x="918987" y="1633452"/>
                  </a:lnTo>
                  <a:lnTo>
                    <a:pt x="914945" y="1626707"/>
                  </a:lnTo>
                  <a:lnTo>
                    <a:pt x="901684" y="1629284"/>
                  </a:lnTo>
                  <a:close/>
                </a:path>
                <a:path w="2127884" h="2143125">
                  <a:moveTo>
                    <a:pt x="927855" y="1648253"/>
                  </a:moveTo>
                  <a:lnTo>
                    <a:pt x="920755" y="1636403"/>
                  </a:lnTo>
                  <a:lnTo>
                    <a:pt x="931649" y="1629875"/>
                  </a:lnTo>
                  <a:lnTo>
                    <a:pt x="937887" y="1640291"/>
                  </a:lnTo>
                  <a:lnTo>
                    <a:pt x="927855" y="1648253"/>
                  </a:lnTo>
                  <a:close/>
                </a:path>
                <a:path w="2127884" h="2143125">
                  <a:moveTo>
                    <a:pt x="931604" y="1654510"/>
                  </a:moveTo>
                  <a:lnTo>
                    <a:pt x="928931" y="1650049"/>
                  </a:lnTo>
                  <a:lnTo>
                    <a:pt x="940041" y="1643881"/>
                  </a:lnTo>
                  <a:lnTo>
                    <a:pt x="942408" y="1647831"/>
                  </a:lnTo>
                  <a:lnTo>
                    <a:pt x="931604" y="1654510"/>
                  </a:lnTo>
                  <a:close/>
                </a:path>
                <a:path w="2127884" h="2143125">
                  <a:moveTo>
                    <a:pt x="948512" y="1682728"/>
                  </a:moveTo>
                  <a:lnTo>
                    <a:pt x="945069" y="1676982"/>
                  </a:lnTo>
                  <a:lnTo>
                    <a:pt x="957039" y="1672250"/>
                  </a:lnTo>
                  <a:lnTo>
                    <a:pt x="959621" y="1676559"/>
                  </a:lnTo>
                  <a:lnTo>
                    <a:pt x="948512" y="1682728"/>
                  </a:lnTo>
                  <a:close/>
                </a:path>
                <a:path w="2127884" h="2143125">
                  <a:moveTo>
                    <a:pt x="954106" y="1692065"/>
                  </a:moveTo>
                  <a:lnTo>
                    <a:pt x="953246" y="1690628"/>
                  </a:lnTo>
                  <a:lnTo>
                    <a:pt x="963925" y="1683742"/>
                  </a:lnTo>
                  <a:lnTo>
                    <a:pt x="965861" y="1686974"/>
                  </a:lnTo>
                  <a:lnTo>
                    <a:pt x="954106" y="1692065"/>
                  </a:lnTo>
                  <a:close/>
                </a:path>
                <a:path w="2127884" h="2143125">
                  <a:moveTo>
                    <a:pt x="957334" y="1697452"/>
                  </a:moveTo>
                  <a:lnTo>
                    <a:pt x="954967" y="1693501"/>
                  </a:lnTo>
                  <a:lnTo>
                    <a:pt x="966507" y="1688051"/>
                  </a:lnTo>
                  <a:lnTo>
                    <a:pt x="968013" y="1690565"/>
                  </a:lnTo>
                  <a:lnTo>
                    <a:pt x="957334" y="1697452"/>
                  </a:lnTo>
                  <a:close/>
                </a:path>
                <a:path w="2127884" h="2143125">
                  <a:moveTo>
                    <a:pt x="968953" y="1716844"/>
                  </a:moveTo>
                  <a:lnTo>
                    <a:pt x="960992" y="1703556"/>
                  </a:lnTo>
                  <a:lnTo>
                    <a:pt x="971456" y="1696310"/>
                  </a:lnTo>
                  <a:lnTo>
                    <a:pt x="978985" y="1708881"/>
                  </a:lnTo>
                  <a:lnTo>
                    <a:pt x="968953" y="1716844"/>
                  </a:lnTo>
                  <a:close/>
                </a:path>
                <a:path w="2127884" h="2143125">
                  <a:moveTo>
                    <a:pt x="777019" y="1396516"/>
                  </a:moveTo>
                  <a:lnTo>
                    <a:pt x="776803" y="1396157"/>
                  </a:lnTo>
                  <a:lnTo>
                    <a:pt x="786620" y="1387836"/>
                  </a:lnTo>
                  <a:lnTo>
                    <a:pt x="777019" y="1396516"/>
                  </a:lnTo>
                  <a:close/>
                </a:path>
                <a:path w="2127884" h="2143125">
                  <a:moveTo>
                    <a:pt x="454779" y="842245"/>
                  </a:moveTo>
                  <a:lnTo>
                    <a:pt x="456518" y="841853"/>
                  </a:lnTo>
                  <a:lnTo>
                    <a:pt x="456183" y="842054"/>
                  </a:lnTo>
                  <a:lnTo>
                    <a:pt x="454779" y="842245"/>
                  </a:lnTo>
                  <a:close/>
                </a:path>
                <a:path w="2127884" h="2143125">
                  <a:moveTo>
                    <a:pt x="447803" y="847075"/>
                  </a:moveTo>
                  <a:lnTo>
                    <a:pt x="446082" y="844203"/>
                  </a:lnTo>
                  <a:lnTo>
                    <a:pt x="454779" y="842245"/>
                  </a:lnTo>
                  <a:lnTo>
                    <a:pt x="456183" y="842054"/>
                  </a:lnTo>
                  <a:lnTo>
                    <a:pt x="447803" y="847075"/>
                  </a:lnTo>
                  <a:close/>
                </a:path>
                <a:path w="2127884" h="2143125">
                  <a:moveTo>
                    <a:pt x="777103" y="1416570"/>
                  </a:moveTo>
                  <a:lnTo>
                    <a:pt x="785584" y="1410056"/>
                  </a:lnTo>
                  <a:lnTo>
                    <a:pt x="792197" y="1405967"/>
                  </a:lnTo>
                  <a:lnTo>
                    <a:pt x="784410" y="1412513"/>
                  </a:lnTo>
                  <a:lnTo>
                    <a:pt x="777103" y="1416570"/>
                  </a:lnTo>
                  <a:close/>
                </a:path>
                <a:path w="2127884" h="2143125">
                  <a:moveTo>
                    <a:pt x="903514" y="1607629"/>
                  </a:moveTo>
                  <a:lnTo>
                    <a:pt x="903110" y="1606956"/>
                  </a:lnTo>
                  <a:lnTo>
                    <a:pt x="907844" y="1605109"/>
                  </a:lnTo>
                  <a:lnTo>
                    <a:pt x="906582" y="1606178"/>
                  </a:lnTo>
                  <a:lnTo>
                    <a:pt x="903514" y="1607629"/>
                  </a:lnTo>
                  <a:close/>
                </a:path>
                <a:path w="2127884" h="2143125">
                  <a:moveTo>
                    <a:pt x="410578" y="784949"/>
                  </a:moveTo>
                  <a:lnTo>
                    <a:pt x="410363" y="784590"/>
                  </a:lnTo>
                  <a:lnTo>
                    <a:pt x="414209" y="782773"/>
                  </a:lnTo>
                  <a:lnTo>
                    <a:pt x="410578" y="784949"/>
                  </a:lnTo>
                  <a:close/>
                </a:path>
                <a:path w="2127884" h="2143125">
                  <a:moveTo>
                    <a:pt x="785274" y="1410294"/>
                  </a:moveTo>
                  <a:lnTo>
                    <a:pt x="785195" y="1410162"/>
                  </a:lnTo>
                  <a:lnTo>
                    <a:pt x="786335" y="1409479"/>
                  </a:lnTo>
                  <a:lnTo>
                    <a:pt x="785274" y="1410294"/>
                  </a:lnTo>
                  <a:close/>
                </a:path>
                <a:path w="2127884" h="2143125">
                  <a:moveTo>
                    <a:pt x="909992" y="1637250"/>
                  </a:moveTo>
                  <a:lnTo>
                    <a:pt x="912440" y="1635555"/>
                  </a:lnTo>
                  <a:lnTo>
                    <a:pt x="919366" y="1633330"/>
                  </a:lnTo>
                  <a:lnTo>
                    <a:pt x="919033" y="1633530"/>
                  </a:lnTo>
                  <a:lnTo>
                    <a:pt x="919255" y="1633900"/>
                  </a:lnTo>
                  <a:lnTo>
                    <a:pt x="909992" y="1637250"/>
                  </a:lnTo>
                  <a:close/>
                </a:path>
                <a:path w="2127884" h="2143125">
                  <a:moveTo>
                    <a:pt x="408076" y="805482"/>
                  </a:moveTo>
                  <a:lnTo>
                    <a:pt x="391938" y="778549"/>
                  </a:lnTo>
                  <a:lnTo>
                    <a:pt x="403692" y="773458"/>
                  </a:lnTo>
                  <a:lnTo>
                    <a:pt x="419400" y="799673"/>
                  </a:lnTo>
                  <a:lnTo>
                    <a:pt x="408076" y="805482"/>
                  </a:lnTo>
                  <a:close/>
                </a:path>
                <a:path w="2127884" h="2143125">
                  <a:moveTo>
                    <a:pt x="416683" y="819846"/>
                  </a:moveTo>
                  <a:lnTo>
                    <a:pt x="411734" y="811587"/>
                  </a:lnTo>
                  <a:lnTo>
                    <a:pt x="423273" y="806137"/>
                  </a:lnTo>
                  <a:lnTo>
                    <a:pt x="428652" y="815114"/>
                  </a:lnTo>
                  <a:lnTo>
                    <a:pt x="416683" y="819846"/>
                  </a:lnTo>
                  <a:close/>
                </a:path>
                <a:path w="2127884" h="2143125">
                  <a:moveTo>
                    <a:pt x="430669" y="843189"/>
                  </a:moveTo>
                  <a:lnTo>
                    <a:pt x="419910" y="825233"/>
                  </a:lnTo>
                  <a:lnTo>
                    <a:pt x="429728" y="816910"/>
                  </a:lnTo>
                  <a:lnTo>
                    <a:pt x="441133" y="835943"/>
                  </a:lnTo>
                  <a:lnTo>
                    <a:pt x="430669" y="843189"/>
                  </a:lnTo>
                  <a:close/>
                </a:path>
                <a:path w="2127884" h="2143125">
                  <a:moveTo>
                    <a:pt x="437985" y="855399"/>
                  </a:moveTo>
                  <a:lnTo>
                    <a:pt x="432390" y="846062"/>
                  </a:lnTo>
                  <a:lnTo>
                    <a:pt x="444791" y="842048"/>
                  </a:lnTo>
                  <a:lnTo>
                    <a:pt x="449740" y="850307"/>
                  </a:lnTo>
                  <a:lnTo>
                    <a:pt x="437985" y="855399"/>
                  </a:lnTo>
                  <a:close/>
                </a:path>
                <a:path w="2127884" h="2143125">
                  <a:moveTo>
                    <a:pt x="555039" y="1050755"/>
                  </a:moveTo>
                  <a:lnTo>
                    <a:pt x="554609" y="1050037"/>
                  </a:lnTo>
                  <a:lnTo>
                    <a:pt x="565503" y="1043509"/>
                  </a:lnTo>
                  <a:lnTo>
                    <a:pt x="566148" y="1044587"/>
                  </a:lnTo>
                  <a:lnTo>
                    <a:pt x="555039" y="1050755"/>
                  </a:lnTo>
                  <a:close/>
                </a:path>
                <a:path w="2127884" h="2143125">
                  <a:moveTo>
                    <a:pt x="558052" y="1055783"/>
                  </a:moveTo>
                  <a:lnTo>
                    <a:pt x="555685" y="1051833"/>
                  </a:lnTo>
                  <a:lnTo>
                    <a:pt x="566579" y="1045305"/>
                  </a:lnTo>
                  <a:lnTo>
                    <a:pt x="569376" y="1049974"/>
                  </a:lnTo>
                  <a:lnTo>
                    <a:pt x="558052" y="1055783"/>
                  </a:lnTo>
                  <a:close/>
                </a:path>
                <a:path w="2127884" h="2143125">
                  <a:moveTo>
                    <a:pt x="568810" y="1073738"/>
                  </a:moveTo>
                  <a:lnTo>
                    <a:pt x="562570" y="1063324"/>
                  </a:lnTo>
                  <a:lnTo>
                    <a:pt x="572819" y="1055719"/>
                  </a:lnTo>
                  <a:lnTo>
                    <a:pt x="579059" y="1066134"/>
                  </a:lnTo>
                  <a:lnTo>
                    <a:pt x="568810" y="1073738"/>
                  </a:lnTo>
                  <a:close/>
                </a:path>
                <a:path w="2127884" h="2143125">
                  <a:moveTo>
                    <a:pt x="568810" y="1073738"/>
                  </a:moveTo>
                  <a:lnTo>
                    <a:pt x="579489" y="1066852"/>
                  </a:lnTo>
                  <a:lnTo>
                    <a:pt x="579704" y="1067211"/>
                  </a:lnTo>
                  <a:lnTo>
                    <a:pt x="568810" y="1073738"/>
                  </a:lnTo>
                  <a:close/>
                </a:path>
                <a:path w="2127884" h="2143125">
                  <a:moveTo>
                    <a:pt x="582366" y="1096363"/>
                  </a:moveTo>
                  <a:lnTo>
                    <a:pt x="569456" y="1074816"/>
                  </a:lnTo>
                  <a:lnTo>
                    <a:pt x="580135" y="1067929"/>
                  </a:lnTo>
                  <a:lnTo>
                    <a:pt x="591969" y="1087681"/>
                  </a:lnTo>
                  <a:lnTo>
                    <a:pt x="582366" y="1096363"/>
                  </a:lnTo>
                  <a:close/>
                </a:path>
                <a:path w="2127884" h="2143125">
                  <a:moveTo>
                    <a:pt x="589898" y="1108932"/>
                  </a:moveTo>
                  <a:lnTo>
                    <a:pt x="587961" y="1105700"/>
                  </a:lnTo>
                  <a:lnTo>
                    <a:pt x="598425" y="1098454"/>
                  </a:lnTo>
                  <a:lnTo>
                    <a:pt x="599931" y="1100968"/>
                  </a:lnTo>
                  <a:lnTo>
                    <a:pt x="589898" y="1108932"/>
                  </a:lnTo>
                  <a:close/>
                </a:path>
                <a:path w="2127884" h="2143125">
                  <a:moveTo>
                    <a:pt x="593770" y="1115395"/>
                  </a:moveTo>
                  <a:lnTo>
                    <a:pt x="591404" y="1111446"/>
                  </a:lnTo>
                  <a:lnTo>
                    <a:pt x="601437" y="1103482"/>
                  </a:lnTo>
                  <a:lnTo>
                    <a:pt x="604665" y="1108868"/>
                  </a:lnTo>
                  <a:lnTo>
                    <a:pt x="593770" y="1115395"/>
                  </a:lnTo>
                  <a:close/>
                </a:path>
                <a:path w="2127884" h="2143125">
                  <a:moveTo>
                    <a:pt x="596783" y="1120423"/>
                  </a:moveTo>
                  <a:lnTo>
                    <a:pt x="594631" y="1116832"/>
                  </a:lnTo>
                  <a:lnTo>
                    <a:pt x="605095" y="1109586"/>
                  </a:lnTo>
                  <a:lnTo>
                    <a:pt x="607677" y="1113896"/>
                  </a:lnTo>
                  <a:lnTo>
                    <a:pt x="596783" y="1120423"/>
                  </a:lnTo>
                  <a:close/>
                </a:path>
                <a:path w="2127884" h="2143125">
                  <a:moveTo>
                    <a:pt x="601732" y="1128682"/>
                  </a:moveTo>
                  <a:lnTo>
                    <a:pt x="599580" y="1125092"/>
                  </a:lnTo>
                  <a:lnTo>
                    <a:pt x="611120" y="1119641"/>
                  </a:lnTo>
                  <a:lnTo>
                    <a:pt x="612411" y="1121796"/>
                  </a:lnTo>
                  <a:lnTo>
                    <a:pt x="601732" y="1128682"/>
                  </a:lnTo>
                  <a:close/>
                </a:path>
                <a:path w="2127884" h="2143125">
                  <a:moveTo>
                    <a:pt x="606251" y="1136224"/>
                  </a:moveTo>
                  <a:lnTo>
                    <a:pt x="601947" y="1129042"/>
                  </a:lnTo>
                  <a:lnTo>
                    <a:pt x="613056" y="1122873"/>
                  </a:lnTo>
                  <a:lnTo>
                    <a:pt x="616499" y="1128619"/>
                  </a:lnTo>
                  <a:lnTo>
                    <a:pt x="606251" y="1136224"/>
                  </a:lnTo>
                  <a:close/>
                </a:path>
                <a:path w="2127884" h="2143125">
                  <a:moveTo>
                    <a:pt x="610554" y="1143406"/>
                  </a:moveTo>
                  <a:lnTo>
                    <a:pt x="609478" y="1141610"/>
                  </a:lnTo>
                  <a:lnTo>
                    <a:pt x="619727" y="1134006"/>
                  </a:lnTo>
                  <a:lnTo>
                    <a:pt x="622094" y="1137956"/>
                  </a:lnTo>
                  <a:lnTo>
                    <a:pt x="610554" y="1143406"/>
                  </a:lnTo>
                  <a:close/>
                </a:path>
                <a:path w="2127884" h="2143125">
                  <a:moveTo>
                    <a:pt x="622604" y="1163516"/>
                  </a:moveTo>
                  <a:lnTo>
                    <a:pt x="618300" y="1156334"/>
                  </a:lnTo>
                  <a:lnTo>
                    <a:pt x="629194" y="1149806"/>
                  </a:lnTo>
                  <a:lnTo>
                    <a:pt x="631776" y="1154116"/>
                  </a:lnTo>
                  <a:lnTo>
                    <a:pt x="622604" y="1163516"/>
                  </a:lnTo>
                  <a:close/>
                </a:path>
                <a:path w="2127884" h="2143125">
                  <a:moveTo>
                    <a:pt x="635944" y="1185781"/>
                  </a:moveTo>
                  <a:lnTo>
                    <a:pt x="634438" y="1183267"/>
                  </a:lnTo>
                  <a:lnTo>
                    <a:pt x="644472" y="1175303"/>
                  </a:lnTo>
                  <a:lnTo>
                    <a:pt x="646623" y="1178895"/>
                  </a:lnTo>
                  <a:lnTo>
                    <a:pt x="635944" y="1185781"/>
                  </a:lnTo>
                  <a:close/>
                </a:path>
                <a:path w="2127884" h="2143125">
                  <a:moveTo>
                    <a:pt x="667360" y="1238211"/>
                  </a:moveTo>
                  <a:lnTo>
                    <a:pt x="663917" y="1232466"/>
                  </a:lnTo>
                  <a:lnTo>
                    <a:pt x="673735" y="1224143"/>
                  </a:lnTo>
                  <a:lnTo>
                    <a:pt x="680190" y="1234916"/>
                  </a:lnTo>
                  <a:lnTo>
                    <a:pt x="667360" y="1238211"/>
                  </a:lnTo>
                  <a:close/>
                </a:path>
                <a:path w="2127884" h="2143125">
                  <a:moveTo>
                    <a:pt x="696839" y="1287410"/>
                  </a:moveTo>
                  <a:lnTo>
                    <a:pt x="695548" y="1285255"/>
                  </a:lnTo>
                  <a:lnTo>
                    <a:pt x="706226" y="1278368"/>
                  </a:lnTo>
                  <a:lnTo>
                    <a:pt x="707087" y="1279805"/>
                  </a:lnTo>
                  <a:lnTo>
                    <a:pt x="696839" y="1287410"/>
                  </a:lnTo>
                  <a:close/>
                </a:path>
                <a:path w="2127884" h="2143125">
                  <a:moveTo>
                    <a:pt x="707812" y="1305725"/>
                  </a:moveTo>
                  <a:lnTo>
                    <a:pt x="700927" y="1294233"/>
                  </a:lnTo>
                  <a:lnTo>
                    <a:pt x="711821" y="1287705"/>
                  </a:lnTo>
                  <a:lnTo>
                    <a:pt x="717415" y="1297043"/>
                  </a:lnTo>
                  <a:lnTo>
                    <a:pt x="707812" y="1305725"/>
                  </a:lnTo>
                  <a:close/>
                </a:path>
                <a:path w="2127884" h="2143125">
                  <a:moveTo>
                    <a:pt x="711901" y="1312548"/>
                  </a:moveTo>
                  <a:lnTo>
                    <a:pt x="711040" y="1311111"/>
                  </a:lnTo>
                  <a:lnTo>
                    <a:pt x="721934" y="1304584"/>
                  </a:lnTo>
                  <a:lnTo>
                    <a:pt x="722795" y="1306020"/>
                  </a:lnTo>
                  <a:lnTo>
                    <a:pt x="711901" y="1312548"/>
                  </a:lnTo>
                  <a:close/>
                </a:path>
                <a:path w="2127884" h="2143125">
                  <a:moveTo>
                    <a:pt x="722659" y="1330503"/>
                  </a:moveTo>
                  <a:lnTo>
                    <a:pt x="719862" y="1325835"/>
                  </a:lnTo>
                  <a:lnTo>
                    <a:pt x="729896" y="1317871"/>
                  </a:lnTo>
                  <a:lnTo>
                    <a:pt x="733553" y="1323976"/>
                  </a:lnTo>
                  <a:lnTo>
                    <a:pt x="722659" y="1330503"/>
                  </a:lnTo>
                  <a:close/>
                </a:path>
                <a:path w="2127884" h="2143125">
                  <a:moveTo>
                    <a:pt x="728254" y="1339840"/>
                  </a:moveTo>
                  <a:lnTo>
                    <a:pt x="726317" y="1336608"/>
                  </a:lnTo>
                  <a:lnTo>
                    <a:pt x="736136" y="1328285"/>
                  </a:lnTo>
                  <a:lnTo>
                    <a:pt x="740224" y="1335108"/>
                  </a:lnTo>
                  <a:lnTo>
                    <a:pt x="728254" y="1339840"/>
                  </a:lnTo>
                  <a:close/>
                </a:path>
                <a:path w="2127884" h="2143125">
                  <a:moveTo>
                    <a:pt x="733633" y="1348818"/>
                  </a:moveTo>
                  <a:lnTo>
                    <a:pt x="729975" y="1342713"/>
                  </a:lnTo>
                  <a:lnTo>
                    <a:pt x="740439" y="1335467"/>
                  </a:lnTo>
                  <a:lnTo>
                    <a:pt x="743236" y="1340136"/>
                  </a:lnTo>
                  <a:lnTo>
                    <a:pt x="733633" y="1348818"/>
                  </a:lnTo>
                  <a:close/>
                </a:path>
                <a:path w="2127884" h="2143125">
                  <a:moveTo>
                    <a:pt x="738152" y="1356359"/>
                  </a:moveTo>
                  <a:lnTo>
                    <a:pt x="735140" y="1351332"/>
                  </a:lnTo>
                  <a:lnTo>
                    <a:pt x="745818" y="1344445"/>
                  </a:lnTo>
                  <a:lnTo>
                    <a:pt x="749476" y="1350550"/>
                  </a:lnTo>
                  <a:lnTo>
                    <a:pt x="738152" y="1356359"/>
                  </a:lnTo>
                  <a:close/>
                </a:path>
                <a:path w="2127884" h="2143125">
                  <a:moveTo>
                    <a:pt x="752784" y="1380779"/>
                  </a:moveTo>
                  <a:lnTo>
                    <a:pt x="739658" y="1358873"/>
                  </a:lnTo>
                  <a:lnTo>
                    <a:pt x="749692" y="1350909"/>
                  </a:lnTo>
                  <a:lnTo>
                    <a:pt x="763678" y="1374251"/>
                  </a:lnTo>
                  <a:lnTo>
                    <a:pt x="752784" y="1380779"/>
                  </a:lnTo>
                  <a:close/>
                </a:path>
                <a:path w="2127884" h="2143125">
                  <a:moveTo>
                    <a:pt x="754075" y="1382933"/>
                  </a:moveTo>
                  <a:lnTo>
                    <a:pt x="753644" y="1382215"/>
                  </a:lnTo>
                  <a:lnTo>
                    <a:pt x="764539" y="1375688"/>
                  </a:lnTo>
                  <a:lnTo>
                    <a:pt x="754075" y="1382933"/>
                  </a:lnTo>
                  <a:close/>
                </a:path>
                <a:path w="2127884" h="2143125">
                  <a:moveTo>
                    <a:pt x="754720" y="1384011"/>
                  </a:moveTo>
                  <a:lnTo>
                    <a:pt x="754075" y="1382933"/>
                  </a:lnTo>
                  <a:lnTo>
                    <a:pt x="764539" y="1375688"/>
                  </a:lnTo>
                  <a:lnTo>
                    <a:pt x="764969" y="1376406"/>
                  </a:lnTo>
                  <a:lnTo>
                    <a:pt x="754720" y="1384011"/>
                  </a:lnTo>
                  <a:close/>
                </a:path>
                <a:path w="2127884" h="2143125">
                  <a:moveTo>
                    <a:pt x="756442" y="1386884"/>
                  </a:moveTo>
                  <a:lnTo>
                    <a:pt x="756011" y="1386166"/>
                  </a:lnTo>
                  <a:lnTo>
                    <a:pt x="766260" y="1378561"/>
                  </a:lnTo>
                  <a:lnTo>
                    <a:pt x="766906" y="1379638"/>
                  </a:lnTo>
                  <a:lnTo>
                    <a:pt x="756442" y="1386884"/>
                  </a:lnTo>
                  <a:close/>
                </a:path>
                <a:path w="2127884" h="2143125">
                  <a:moveTo>
                    <a:pt x="760745" y="1394066"/>
                  </a:moveTo>
                  <a:lnTo>
                    <a:pt x="760530" y="1393707"/>
                  </a:lnTo>
                  <a:lnTo>
                    <a:pt x="771424" y="1387179"/>
                  </a:lnTo>
                  <a:lnTo>
                    <a:pt x="772285" y="1388616"/>
                  </a:lnTo>
                  <a:lnTo>
                    <a:pt x="760745" y="1394066"/>
                  </a:lnTo>
                  <a:close/>
                </a:path>
                <a:path w="2127884" h="2143125">
                  <a:moveTo>
                    <a:pt x="774731" y="1417408"/>
                  </a:moveTo>
                  <a:lnTo>
                    <a:pt x="763542" y="1398734"/>
                  </a:lnTo>
                  <a:lnTo>
                    <a:pt x="773146" y="1390052"/>
                  </a:lnTo>
                  <a:lnTo>
                    <a:pt x="784119" y="1408367"/>
                  </a:lnTo>
                  <a:lnTo>
                    <a:pt x="774731" y="1417408"/>
                  </a:lnTo>
                  <a:close/>
                </a:path>
                <a:path w="2127884" h="2143125">
                  <a:moveTo>
                    <a:pt x="779465" y="1425308"/>
                  </a:moveTo>
                  <a:lnTo>
                    <a:pt x="778605" y="1423872"/>
                  </a:lnTo>
                  <a:lnTo>
                    <a:pt x="789283" y="1416985"/>
                  </a:lnTo>
                  <a:lnTo>
                    <a:pt x="789498" y="1417345"/>
                  </a:lnTo>
                  <a:lnTo>
                    <a:pt x="779465" y="1425308"/>
                  </a:lnTo>
                  <a:close/>
                </a:path>
                <a:path w="2127884" h="2143125">
                  <a:moveTo>
                    <a:pt x="793667" y="1449010"/>
                  </a:moveTo>
                  <a:lnTo>
                    <a:pt x="793236" y="1448292"/>
                  </a:lnTo>
                  <a:lnTo>
                    <a:pt x="803915" y="1441405"/>
                  </a:lnTo>
                  <a:lnTo>
                    <a:pt x="804561" y="1442483"/>
                  </a:lnTo>
                  <a:lnTo>
                    <a:pt x="793667" y="1449010"/>
                  </a:lnTo>
                  <a:close/>
                </a:path>
                <a:path w="2127884" h="2143125">
                  <a:moveTo>
                    <a:pt x="788152" y="1464516"/>
                  </a:moveTo>
                  <a:lnTo>
                    <a:pt x="785785" y="1460565"/>
                  </a:lnTo>
                  <a:lnTo>
                    <a:pt x="796679" y="1454038"/>
                  </a:lnTo>
                  <a:lnTo>
                    <a:pt x="795603" y="1452242"/>
                  </a:lnTo>
                  <a:lnTo>
                    <a:pt x="805206" y="1443560"/>
                  </a:lnTo>
                  <a:lnTo>
                    <a:pt x="808003" y="1448229"/>
                  </a:lnTo>
                  <a:lnTo>
                    <a:pt x="798831" y="1457629"/>
                  </a:lnTo>
                  <a:lnTo>
                    <a:pt x="788152" y="1464516"/>
                  </a:lnTo>
                  <a:close/>
                </a:path>
                <a:path w="2127884" h="2143125">
                  <a:moveTo>
                    <a:pt x="801628" y="1462297"/>
                  </a:moveTo>
                  <a:lnTo>
                    <a:pt x="799261" y="1458347"/>
                  </a:lnTo>
                  <a:lnTo>
                    <a:pt x="811231" y="1453615"/>
                  </a:lnTo>
                  <a:lnTo>
                    <a:pt x="813383" y="1457206"/>
                  </a:lnTo>
                  <a:lnTo>
                    <a:pt x="801628" y="1462297"/>
                  </a:lnTo>
                  <a:close/>
                </a:path>
                <a:path w="2127884" h="2143125">
                  <a:moveTo>
                    <a:pt x="810020" y="1476303"/>
                  </a:moveTo>
                  <a:lnTo>
                    <a:pt x="806362" y="1470198"/>
                  </a:lnTo>
                  <a:lnTo>
                    <a:pt x="816180" y="1461875"/>
                  </a:lnTo>
                  <a:lnTo>
                    <a:pt x="819408" y="1467262"/>
                  </a:lnTo>
                  <a:lnTo>
                    <a:pt x="810020" y="1476303"/>
                  </a:lnTo>
                  <a:close/>
                </a:path>
                <a:path w="2127884" h="2143125">
                  <a:moveTo>
                    <a:pt x="823577" y="1476964"/>
                  </a:moveTo>
                  <a:lnTo>
                    <a:pt x="824787" y="1476239"/>
                  </a:lnTo>
                  <a:lnTo>
                    <a:pt x="825002" y="1476598"/>
                  </a:lnTo>
                  <a:lnTo>
                    <a:pt x="823577" y="1476964"/>
                  </a:lnTo>
                  <a:close/>
                </a:path>
                <a:path w="2127884" h="2143125">
                  <a:moveTo>
                    <a:pt x="821639" y="1495695"/>
                  </a:moveTo>
                  <a:lnTo>
                    <a:pt x="816906" y="1487794"/>
                  </a:lnTo>
                  <a:lnTo>
                    <a:pt x="828015" y="1481626"/>
                  </a:lnTo>
                  <a:lnTo>
                    <a:pt x="833609" y="1490963"/>
                  </a:lnTo>
                  <a:lnTo>
                    <a:pt x="821639" y="1495695"/>
                  </a:lnTo>
                  <a:close/>
                </a:path>
                <a:path w="2127884" h="2143125">
                  <a:moveTo>
                    <a:pt x="827449" y="1505390"/>
                  </a:moveTo>
                  <a:lnTo>
                    <a:pt x="825297" y="1501799"/>
                  </a:lnTo>
                  <a:lnTo>
                    <a:pt x="836191" y="1495272"/>
                  </a:lnTo>
                  <a:lnTo>
                    <a:pt x="838128" y="1498504"/>
                  </a:lnTo>
                  <a:lnTo>
                    <a:pt x="827449" y="1505390"/>
                  </a:lnTo>
                  <a:close/>
                </a:path>
                <a:path w="2127884" h="2143125">
                  <a:moveTo>
                    <a:pt x="837992" y="1522987"/>
                  </a:moveTo>
                  <a:lnTo>
                    <a:pt x="828525" y="1507186"/>
                  </a:lnTo>
                  <a:lnTo>
                    <a:pt x="841140" y="1503531"/>
                  </a:lnTo>
                  <a:lnTo>
                    <a:pt x="849532" y="1517537"/>
                  </a:lnTo>
                  <a:lnTo>
                    <a:pt x="837992" y="1522987"/>
                  </a:lnTo>
                  <a:close/>
                </a:path>
                <a:path w="2127884" h="2143125">
                  <a:moveTo>
                    <a:pt x="843372" y="1531965"/>
                  </a:moveTo>
                  <a:lnTo>
                    <a:pt x="839714" y="1525860"/>
                  </a:lnTo>
                  <a:lnTo>
                    <a:pt x="850823" y="1519691"/>
                  </a:lnTo>
                  <a:lnTo>
                    <a:pt x="854911" y="1526515"/>
                  </a:lnTo>
                  <a:lnTo>
                    <a:pt x="843372" y="1531965"/>
                  </a:lnTo>
                  <a:close/>
                </a:path>
                <a:path w="2127884" h="2143125">
                  <a:moveTo>
                    <a:pt x="851548" y="1545611"/>
                  </a:moveTo>
                  <a:lnTo>
                    <a:pt x="845954" y="1536274"/>
                  </a:lnTo>
                  <a:lnTo>
                    <a:pt x="857493" y="1530824"/>
                  </a:lnTo>
                  <a:lnTo>
                    <a:pt x="862873" y="1539802"/>
                  </a:lnTo>
                  <a:lnTo>
                    <a:pt x="851548" y="1545611"/>
                  </a:lnTo>
                  <a:close/>
                </a:path>
                <a:path w="2127884" h="2143125">
                  <a:moveTo>
                    <a:pt x="847864" y="1553187"/>
                  </a:moveTo>
                  <a:lnTo>
                    <a:pt x="853915" y="1549561"/>
                  </a:lnTo>
                  <a:lnTo>
                    <a:pt x="853055" y="1548125"/>
                  </a:lnTo>
                  <a:lnTo>
                    <a:pt x="863734" y="1541238"/>
                  </a:lnTo>
                  <a:lnTo>
                    <a:pt x="865670" y="1544470"/>
                  </a:lnTo>
                  <a:lnTo>
                    <a:pt x="856158" y="1551057"/>
                  </a:lnTo>
                  <a:lnTo>
                    <a:pt x="847864" y="1553187"/>
                  </a:lnTo>
                  <a:close/>
                </a:path>
                <a:path w="2127884" h="2143125">
                  <a:moveTo>
                    <a:pt x="855705" y="1551371"/>
                  </a:moveTo>
                  <a:lnTo>
                    <a:pt x="856158" y="1551057"/>
                  </a:lnTo>
                  <a:lnTo>
                    <a:pt x="867822" y="1548061"/>
                  </a:lnTo>
                  <a:lnTo>
                    <a:pt x="855705" y="1551371"/>
                  </a:lnTo>
                  <a:close/>
                </a:path>
                <a:path w="2127884" h="2143125">
                  <a:moveTo>
                    <a:pt x="864674" y="1567517"/>
                  </a:moveTo>
                  <a:lnTo>
                    <a:pt x="857143" y="1554948"/>
                  </a:lnTo>
                  <a:lnTo>
                    <a:pt x="867822" y="1548061"/>
                  </a:lnTo>
                  <a:lnTo>
                    <a:pt x="875138" y="1560271"/>
                  </a:lnTo>
                  <a:lnTo>
                    <a:pt x="864674" y="1567517"/>
                  </a:lnTo>
                  <a:close/>
                </a:path>
                <a:path w="2127884" h="2143125">
                  <a:moveTo>
                    <a:pt x="868117" y="1573263"/>
                  </a:moveTo>
                  <a:lnTo>
                    <a:pt x="866395" y="1570390"/>
                  </a:lnTo>
                  <a:lnTo>
                    <a:pt x="877289" y="1563862"/>
                  </a:lnTo>
                  <a:lnTo>
                    <a:pt x="879011" y="1566735"/>
                  </a:lnTo>
                  <a:lnTo>
                    <a:pt x="868117" y="1573263"/>
                  </a:lnTo>
                  <a:close/>
                </a:path>
                <a:path w="2127884" h="2143125">
                  <a:moveTo>
                    <a:pt x="870914" y="1577932"/>
                  </a:moveTo>
                  <a:lnTo>
                    <a:pt x="868762" y="1574340"/>
                  </a:lnTo>
                  <a:lnTo>
                    <a:pt x="880517" y="1569249"/>
                  </a:lnTo>
                  <a:lnTo>
                    <a:pt x="882669" y="1572840"/>
                  </a:lnTo>
                  <a:lnTo>
                    <a:pt x="870914" y="1577932"/>
                  </a:lnTo>
                  <a:close/>
                </a:path>
                <a:path w="2127884" h="2143125">
                  <a:moveTo>
                    <a:pt x="877369" y="1588704"/>
                  </a:moveTo>
                  <a:lnTo>
                    <a:pt x="874142" y="1583318"/>
                  </a:lnTo>
                  <a:lnTo>
                    <a:pt x="885036" y="1576790"/>
                  </a:lnTo>
                  <a:lnTo>
                    <a:pt x="888263" y="1582177"/>
                  </a:lnTo>
                  <a:lnTo>
                    <a:pt x="877369" y="1588704"/>
                  </a:lnTo>
                  <a:close/>
                </a:path>
                <a:path w="2127884" h="2143125">
                  <a:moveTo>
                    <a:pt x="880597" y="1594091"/>
                  </a:moveTo>
                  <a:lnTo>
                    <a:pt x="877800" y="1589423"/>
                  </a:lnTo>
                  <a:lnTo>
                    <a:pt x="888694" y="1582895"/>
                  </a:lnTo>
                  <a:lnTo>
                    <a:pt x="891921" y="1588282"/>
                  </a:lnTo>
                  <a:lnTo>
                    <a:pt x="880597" y="1594091"/>
                  </a:lnTo>
                  <a:close/>
                </a:path>
                <a:path w="2127884" h="2143125">
                  <a:moveTo>
                    <a:pt x="880812" y="1594450"/>
                  </a:moveTo>
                  <a:lnTo>
                    <a:pt x="880597" y="1594091"/>
                  </a:lnTo>
                  <a:lnTo>
                    <a:pt x="891921" y="1588282"/>
                  </a:lnTo>
                  <a:lnTo>
                    <a:pt x="880812" y="1594450"/>
                  </a:lnTo>
                  <a:close/>
                </a:path>
                <a:path w="2127884" h="2143125">
                  <a:moveTo>
                    <a:pt x="881027" y="1594809"/>
                  </a:moveTo>
                  <a:lnTo>
                    <a:pt x="880812" y="1594450"/>
                  </a:lnTo>
                  <a:lnTo>
                    <a:pt x="891921" y="1588282"/>
                  </a:lnTo>
                  <a:lnTo>
                    <a:pt x="892567" y="1589359"/>
                  </a:lnTo>
                  <a:lnTo>
                    <a:pt x="881027" y="1594809"/>
                  </a:lnTo>
                  <a:close/>
                </a:path>
                <a:path w="2127884" h="2143125">
                  <a:moveTo>
                    <a:pt x="884900" y="1601273"/>
                  </a:moveTo>
                  <a:lnTo>
                    <a:pt x="881888" y="1596246"/>
                  </a:lnTo>
                  <a:lnTo>
                    <a:pt x="892782" y="1589718"/>
                  </a:lnTo>
                  <a:lnTo>
                    <a:pt x="896225" y="1595464"/>
                  </a:lnTo>
                  <a:lnTo>
                    <a:pt x="884900" y="1601273"/>
                  </a:lnTo>
                  <a:close/>
                </a:path>
                <a:path w="2127884" h="2143125">
                  <a:moveTo>
                    <a:pt x="895013" y="1618151"/>
                  </a:moveTo>
                  <a:lnTo>
                    <a:pt x="885761" y="1602710"/>
                  </a:lnTo>
                  <a:lnTo>
                    <a:pt x="896655" y="1596182"/>
                  </a:lnTo>
                  <a:lnTo>
                    <a:pt x="905692" y="1611265"/>
                  </a:lnTo>
                  <a:lnTo>
                    <a:pt x="895013" y="1618151"/>
                  </a:lnTo>
                  <a:close/>
                </a:path>
                <a:path w="2127884" h="2143125">
                  <a:moveTo>
                    <a:pt x="896735" y="1621024"/>
                  </a:moveTo>
                  <a:lnTo>
                    <a:pt x="895874" y="1619588"/>
                  </a:lnTo>
                  <a:lnTo>
                    <a:pt x="907198" y="1613778"/>
                  </a:lnTo>
                  <a:lnTo>
                    <a:pt x="896735" y="1621024"/>
                  </a:lnTo>
                  <a:close/>
                </a:path>
                <a:path w="2127884" h="2143125">
                  <a:moveTo>
                    <a:pt x="906571" y="1637440"/>
                  </a:moveTo>
                  <a:lnTo>
                    <a:pt x="904051" y="1633234"/>
                  </a:lnTo>
                  <a:lnTo>
                    <a:pt x="914945" y="1626707"/>
                  </a:lnTo>
                  <a:lnTo>
                    <a:pt x="917957" y="1631734"/>
                  </a:lnTo>
                  <a:lnTo>
                    <a:pt x="912440" y="1635555"/>
                  </a:lnTo>
                  <a:lnTo>
                    <a:pt x="906571" y="1637440"/>
                  </a:lnTo>
                  <a:close/>
                </a:path>
                <a:path w="2127884" h="2143125">
                  <a:moveTo>
                    <a:pt x="904561" y="1658795"/>
                  </a:moveTo>
                  <a:lnTo>
                    <a:pt x="897030" y="1646226"/>
                  </a:lnTo>
                  <a:lnTo>
                    <a:pt x="908569" y="1640776"/>
                  </a:lnTo>
                  <a:lnTo>
                    <a:pt x="921185" y="1637121"/>
                  </a:lnTo>
                  <a:lnTo>
                    <a:pt x="923552" y="1641071"/>
                  </a:lnTo>
                  <a:lnTo>
                    <a:pt x="912658" y="1647599"/>
                  </a:lnTo>
                  <a:lnTo>
                    <a:pt x="915455" y="1652267"/>
                  </a:lnTo>
                  <a:lnTo>
                    <a:pt x="904561" y="1658795"/>
                  </a:lnTo>
                  <a:close/>
                </a:path>
                <a:path w="2127884" h="2143125">
                  <a:moveTo>
                    <a:pt x="920650" y="1660937"/>
                  </a:moveTo>
                  <a:lnTo>
                    <a:pt x="913518" y="1649035"/>
                  </a:lnTo>
                  <a:lnTo>
                    <a:pt x="924413" y="1642508"/>
                  </a:lnTo>
                  <a:lnTo>
                    <a:pt x="931594" y="1654493"/>
                  </a:lnTo>
                  <a:lnTo>
                    <a:pt x="920650" y="1660937"/>
                  </a:lnTo>
                  <a:close/>
                </a:path>
                <a:path w="2127884" h="2143125">
                  <a:moveTo>
                    <a:pt x="923631" y="1665913"/>
                  </a:moveTo>
                  <a:lnTo>
                    <a:pt x="922771" y="1664477"/>
                  </a:lnTo>
                  <a:lnTo>
                    <a:pt x="932589" y="1656154"/>
                  </a:lnTo>
                  <a:lnTo>
                    <a:pt x="934525" y="1659386"/>
                  </a:lnTo>
                  <a:lnTo>
                    <a:pt x="923631" y="1665913"/>
                  </a:lnTo>
                  <a:close/>
                </a:path>
                <a:path w="2127884" h="2143125">
                  <a:moveTo>
                    <a:pt x="920269" y="1685010"/>
                  </a:moveTo>
                  <a:lnTo>
                    <a:pt x="917686" y="1680700"/>
                  </a:lnTo>
                  <a:lnTo>
                    <a:pt x="928150" y="1673455"/>
                  </a:lnTo>
                  <a:lnTo>
                    <a:pt x="925568" y="1669145"/>
                  </a:lnTo>
                  <a:lnTo>
                    <a:pt x="936462" y="1662617"/>
                  </a:lnTo>
                  <a:lnTo>
                    <a:pt x="942057" y="1671955"/>
                  </a:lnTo>
                  <a:lnTo>
                    <a:pt x="920269" y="1685010"/>
                  </a:lnTo>
                  <a:close/>
                </a:path>
                <a:path w="2127884" h="2143125">
                  <a:moveTo>
                    <a:pt x="936327" y="1687101"/>
                  </a:moveTo>
                  <a:lnTo>
                    <a:pt x="933099" y="1681714"/>
                  </a:lnTo>
                  <a:lnTo>
                    <a:pt x="943778" y="1674828"/>
                  </a:lnTo>
                  <a:lnTo>
                    <a:pt x="946145" y="1678778"/>
                  </a:lnTo>
                  <a:lnTo>
                    <a:pt x="936327" y="1687101"/>
                  </a:lnTo>
                  <a:close/>
                </a:path>
                <a:path w="2127884" h="2143125">
                  <a:moveTo>
                    <a:pt x="941921" y="1696437"/>
                  </a:moveTo>
                  <a:lnTo>
                    <a:pt x="938693" y="1691051"/>
                  </a:lnTo>
                  <a:lnTo>
                    <a:pt x="949588" y="1684523"/>
                  </a:lnTo>
                  <a:lnTo>
                    <a:pt x="953891" y="1691705"/>
                  </a:lnTo>
                  <a:lnTo>
                    <a:pt x="941921" y="1696437"/>
                  </a:lnTo>
                  <a:close/>
                </a:path>
                <a:path w="2127884" h="2143125">
                  <a:moveTo>
                    <a:pt x="947300" y="1705415"/>
                  </a:moveTo>
                  <a:lnTo>
                    <a:pt x="945149" y="1701824"/>
                  </a:lnTo>
                  <a:lnTo>
                    <a:pt x="956903" y="1696733"/>
                  </a:lnTo>
                  <a:lnTo>
                    <a:pt x="958410" y="1699247"/>
                  </a:lnTo>
                  <a:lnTo>
                    <a:pt x="947300" y="1705415"/>
                  </a:lnTo>
                  <a:close/>
                </a:path>
                <a:path w="2127884" h="2143125">
                  <a:moveTo>
                    <a:pt x="947946" y="1706493"/>
                  </a:moveTo>
                  <a:lnTo>
                    <a:pt x="947731" y="1706133"/>
                  </a:lnTo>
                  <a:lnTo>
                    <a:pt x="958840" y="1699965"/>
                  </a:lnTo>
                  <a:lnTo>
                    <a:pt x="947946" y="1706493"/>
                  </a:lnTo>
                  <a:close/>
                </a:path>
                <a:path w="2127884" h="2143125">
                  <a:moveTo>
                    <a:pt x="949022" y="1708288"/>
                  </a:moveTo>
                  <a:lnTo>
                    <a:pt x="947946" y="1706493"/>
                  </a:lnTo>
                  <a:lnTo>
                    <a:pt x="958840" y="1699965"/>
                  </a:lnTo>
                  <a:lnTo>
                    <a:pt x="959701" y="1701401"/>
                  </a:lnTo>
                  <a:lnTo>
                    <a:pt x="949022" y="1708288"/>
                  </a:lnTo>
                  <a:close/>
                </a:path>
                <a:path w="2127884" h="2143125">
                  <a:moveTo>
                    <a:pt x="952680" y="1714393"/>
                  </a:moveTo>
                  <a:lnTo>
                    <a:pt x="951819" y="1712957"/>
                  </a:lnTo>
                  <a:lnTo>
                    <a:pt x="962713" y="1706429"/>
                  </a:lnTo>
                  <a:lnTo>
                    <a:pt x="963574" y="1707866"/>
                  </a:lnTo>
                  <a:lnTo>
                    <a:pt x="952680" y="1714393"/>
                  </a:lnTo>
                  <a:close/>
                </a:path>
                <a:path w="2127884" h="2143125">
                  <a:moveTo>
                    <a:pt x="959781" y="1726244"/>
                  </a:moveTo>
                  <a:lnTo>
                    <a:pt x="956553" y="1720857"/>
                  </a:lnTo>
                  <a:lnTo>
                    <a:pt x="967232" y="1713971"/>
                  </a:lnTo>
                  <a:lnTo>
                    <a:pt x="970890" y="1720076"/>
                  </a:lnTo>
                  <a:lnTo>
                    <a:pt x="959781" y="1726244"/>
                  </a:lnTo>
                  <a:close/>
                </a:path>
                <a:path w="2127884" h="2143125">
                  <a:moveTo>
                    <a:pt x="803860" y="1490731"/>
                  </a:moveTo>
                  <a:lnTo>
                    <a:pt x="801278" y="1486421"/>
                  </a:lnTo>
                  <a:lnTo>
                    <a:pt x="812172" y="1479894"/>
                  </a:lnTo>
                  <a:lnTo>
                    <a:pt x="823577" y="1476964"/>
                  </a:lnTo>
                  <a:lnTo>
                    <a:pt x="813184" y="1483330"/>
                  </a:lnTo>
                  <a:lnTo>
                    <a:pt x="803860" y="1490731"/>
                  </a:lnTo>
                  <a:close/>
                </a:path>
                <a:path w="2127884" h="2143125">
                  <a:moveTo>
                    <a:pt x="776022" y="1419563"/>
                  </a:moveTo>
                  <a:lnTo>
                    <a:pt x="775135" y="1418082"/>
                  </a:lnTo>
                  <a:lnTo>
                    <a:pt x="775618" y="1417711"/>
                  </a:lnTo>
                  <a:lnTo>
                    <a:pt x="780198" y="1414852"/>
                  </a:lnTo>
                  <a:lnTo>
                    <a:pt x="784410" y="1412513"/>
                  </a:lnTo>
                  <a:lnTo>
                    <a:pt x="776022" y="1419563"/>
                  </a:lnTo>
                  <a:close/>
                </a:path>
                <a:path w="2127884" h="2143125">
                  <a:moveTo>
                    <a:pt x="903239" y="1639544"/>
                  </a:moveTo>
                  <a:lnTo>
                    <a:pt x="905693" y="1637722"/>
                  </a:lnTo>
                  <a:lnTo>
                    <a:pt x="912440" y="1635555"/>
                  </a:lnTo>
                  <a:lnTo>
                    <a:pt x="909449" y="1637447"/>
                  </a:lnTo>
                  <a:lnTo>
                    <a:pt x="907079" y="1638303"/>
                  </a:lnTo>
                  <a:lnTo>
                    <a:pt x="903239" y="1639544"/>
                  </a:lnTo>
                  <a:close/>
                </a:path>
                <a:path w="2127884" h="2143125">
                  <a:moveTo>
                    <a:pt x="907494" y="1638980"/>
                  </a:moveTo>
                  <a:lnTo>
                    <a:pt x="907087" y="1638301"/>
                  </a:lnTo>
                  <a:lnTo>
                    <a:pt x="909992" y="1637250"/>
                  </a:lnTo>
                  <a:lnTo>
                    <a:pt x="907494" y="1638980"/>
                  </a:lnTo>
                  <a:close/>
                </a:path>
                <a:path w="2127884" h="2143125">
                  <a:moveTo>
                    <a:pt x="775135" y="1418082"/>
                  </a:moveTo>
                  <a:lnTo>
                    <a:pt x="774947" y="1417767"/>
                  </a:lnTo>
                  <a:lnTo>
                    <a:pt x="777103" y="1416570"/>
                  </a:lnTo>
                  <a:lnTo>
                    <a:pt x="775135" y="1418082"/>
                  </a:lnTo>
                  <a:close/>
                </a:path>
                <a:path w="2127884" h="2143125">
                  <a:moveTo>
                    <a:pt x="846867" y="1553785"/>
                  </a:moveTo>
                  <a:lnTo>
                    <a:pt x="847864" y="1553187"/>
                  </a:lnTo>
                  <a:lnTo>
                    <a:pt x="856158" y="1551057"/>
                  </a:lnTo>
                  <a:lnTo>
                    <a:pt x="855705" y="1551371"/>
                  </a:lnTo>
                  <a:lnTo>
                    <a:pt x="846867" y="1553785"/>
                  </a:lnTo>
                  <a:close/>
                </a:path>
                <a:path w="2127884" h="2143125">
                  <a:moveTo>
                    <a:pt x="851843" y="1570812"/>
                  </a:moveTo>
                  <a:lnTo>
                    <a:pt x="843021" y="1556089"/>
                  </a:lnTo>
                  <a:lnTo>
                    <a:pt x="846867" y="1553785"/>
                  </a:lnTo>
                  <a:lnTo>
                    <a:pt x="855705" y="1551371"/>
                  </a:lnTo>
                  <a:lnTo>
                    <a:pt x="855206" y="1551716"/>
                  </a:lnTo>
                  <a:lnTo>
                    <a:pt x="862737" y="1564285"/>
                  </a:lnTo>
                  <a:lnTo>
                    <a:pt x="851843" y="1570812"/>
                  </a:lnTo>
                  <a:close/>
                </a:path>
                <a:path w="2127884" h="2143125">
                  <a:moveTo>
                    <a:pt x="398473" y="814164"/>
                  </a:moveTo>
                  <a:lnTo>
                    <a:pt x="381689" y="786153"/>
                  </a:lnTo>
                  <a:lnTo>
                    <a:pt x="394304" y="782499"/>
                  </a:lnTo>
                  <a:lnTo>
                    <a:pt x="410658" y="809791"/>
                  </a:lnTo>
                  <a:lnTo>
                    <a:pt x="398473" y="814164"/>
                  </a:lnTo>
                  <a:close/>
                </a:path>
                <a:path w="2127884" h="2143125">
                  <a:moveTo>
                    <a:pt x="404282" y="823860"/>
                  </a:moveTo>
                  <a:lnTo>
                    <a:pt x="402346" y="820628"/>
                  </a:lnTo>
                  <a:lnTo>
                    <a:pt x="413670" y="814819"/>
                  </a:lnTo>
                  <a:lnTo>
                    <a:pt x="415391" y="817692"/>
                  </a:lnTo>
                  <a:lnTo>
                    <a:pt x="404282" y="823860"/>
                  </a:lnTo>
                  <a:close/>
                </a:path>
                <a:path w="2127884" h="2143125">
                  <a:moveTo>
                    <a:pt x="415471" y="842534"/>
                  </a:moveTo>
                  <a:lnTo>
                    <a:pt x="406864" y="828170"/>
                  </a:lnTo>
                  <a:lnTo>
                    <a:pt x="418619" y="823078"/>
                  </a:lnTo>
                  <a:lnTo>
                    <a:pt x="426365" y="836007"/>
                  </a:lnTo>
                  <a:lnTo>
                    <a:pt x="415471" y="842534"/>
                  </a:lnTo>
                  <a:close/>
                </a:path>
                <a:path w="2127884" h="2143125">
                  <a:moveTo>
                    <a:pt x="550815" y="1068415"/>
                  </a:moveTo>
                  <a:lnTo>
                    <a:pt x="546727" y="1061592"/>
                  </a:lnTo>
                  <a:lnTo>
                    <a:pt x="558267" y="1056142"/>
                  </a:lnTo>
                  <a:lnTo>
                    <a:pt x="560198" y="1059379"/>
                  </a:lnTo>
                  <a:lnTo>
                    <a:pt x="550815" y="1068415"/>
                  </a:lnTo>
                  <a:close/>
                </a:path>
                <a:path w="2127884" h="2143125">
                  <a:moveTo>
                    <a:pt x="567599" y="1096426"/>
                  </a:moveTo>
                  <a:lnTo>
                    <a:pt x="554473" y="1074520"/>
                  </a:lnTo>
                  <a:lnTo>
                    <a:pt x="564292" y="1066197"/>
                  </a:lnTo>
                  <a:lnTo>
                    <a:pt x="577848" y="1088821"/>
                  </a:lnTo>
                  <a:lnTo>
                    <a:pt x="567599" y="1096426"/>
                  </a:lnTo>
                  <a:close/>
                </a:path>
                <a:path w="2127884" h="2143125">
                  <a:moveTo>
                    <a:pt x="572979" y="1105404"/>
                  </a:moveTo>
                  <a:lnTo>
                    <a:pt x="568890" y="1098581"/>
                  </a:lnTo>
                  <a:lnTo>
                    <a:pt x="578923" y="1090617"/>
                  </a:lnTo>
                  <a:lnTo>
                    <a:pt x="584088" y="1099236"/>
                  </a:lnTo>
                  <a:lnTo>
                    <a:pt x="572979" y="1105404"/>
                  </a:lnTo>
                  <a:close/>
                </a:path>
                <a:path w="2127884" h="2143125">
                  <a:moveTo>
                    <a:pt x="575560" y="1109713"/>
                  </a:moveTo>
                  <a:lnTo>
                    <a:pt x="574915" y="1108636"/>
                  </a:lnTo>
                  <a:lnTo>
                    <a:pt x="585809" y="1102108"/>
                  </a:lnTo>
                  <a:lnTo>
                    <a:pt x="586024" y="1102467"/>
                  </a:lnTo>
                  <a:lnTo>
                    <a:pt x="575560" y="1109713"/>
                  </a:lnTo>
                  <a:close/>
                </a:path>
                <a:path w="2127884" h="2143125">
                  <a:moveTo>
                    <a:pt x="582016" y="1120487"/>
                  </a:moveTo>
                  <a:lnTo>
                    <a:pt x="579649" y="1116537"/>
                  </a:lnTo>
                  <a:lnTo>
                    <a:pt x="590974" y="1110727"/>
                  </a:lnTo>
                  <a:lnTo>
                    <a:pt x="592049" y="1112523"/>
                  </a:lnTo>
                  <a:lnTo>
                    <a:pt x="582016" y="1120487"/>
                  </a:lnTo>
                  <a:close/>
                </a:path>
                <a:path w="2127884" h="2143125">
                  <a:moveTo>
                    <a:pt x="585674" y="1126592"/>
                  </a:moveTo>
                  <a:lnTo>
                    <a:pt x="582231" y="1120846"/>
                  </a:lnTo>
                  <a:lnTo>
                    <a:pt x="593556" y="1115037"/>
                  </a:lnTo>
                  <a:lnTo>
                    <a:pt x="596783" y="1120423"/>
                  </a:lnTo>
                  <a:lnTo>
                    <a:pt x="585674" y="1126592"/>
                  </a:lnTo>
                  <a:close/>
                </a:path>
                <a:path w="2127884" h="2143125">
                  <a:moveTo>
                    <a:pt x="603234" y="1131199"/>
                  </a:moveTo>
                  <a:close/>
                </a:path>
                <a:path w="2127884" h="2143125">
                  <a:moveTo>
                    <a:pt x="602457" y="1154602"/>
                  </a:moveTo>
                  <a:lnTo>
                    <a:pt x="600521" y="1151370"/>
                  </a:lnTo>
                  <a:lnTo>
                    <a:pt x="611415" y="1144842"/>
                  </a:lnTo>
                  <a:lnTo>
                    <a:pt x="614427" y="1149870"/>
                  </a:lnTo>
                  <a:lnTo>
                    <a:pt x="602457" y="1154602"/>
                  </a:lnTo>
                  <a:close/>
                </a:path>
                <a:path w="2127884" h="2143125">
                  <a:moveTo>
                    <a:pt x="614507" y="1174712"/>
                  </a:moveTo>
                  <a:lnTo>
                    <a:pt x="611494" y="1169685"/>
                  </a:lnTo>
                  <a:lnTo>
                    <a:pt x="623034" y="1164234"/>
                  </a:lnTo>
                  <a:lnTo>
                    <a:pt x="624104" y="1166035"/>
                  </a:lnTo>
                  <a:lnTo>
                    <a:pt x="614507" y="1174712"/>
                  </a:lnTo>
                  <a:close/>
                </a:path>
                <a:path w="2127884" h="2143125">
                  <a:moveTo>
                    <a:pt x="636670" y="1211701"/>
                  </a:moveTo>
                  <a:lnTo>
                    <a:pt x="636024" y="1210623"/>
                  </a:lnTo>
                  <a:lnTo>
                    <a:pt x="647349" y="1204814"/>
                  </a:lnTo>
                  <a:lnTo>
                    <a:pt x="636670" y="1211701"/>
                  </a:lnTo>
                  <a:close/>
                </a:path>
                <a:path w="2127884" h="2143125">
                  <a:moveTo>
                    <a:pt x="680135" y="1284241"/>
                  </a:moveTo>
                  <a:lnTo>
                    <a:pt x="691029" y="1277714"/>
                  </a:lnTo>
                  <a:lnTo>
                    <a:pt x="691244" y="1278073"/>
                  </a:lnTo>
                  <a:lnTo>
                    <a:pt x="680135" y="1284241"/>
                  </a:lnTo>
                  <a:close/>
                </a:path>
                <a:path w="2127884" h="2143125">
                  <a:moveTo>
                    <a:pt x="699285" y="1316202"/>
                  </a:moveTo>
                  <a:lnTo>
                    <a:pt x="697349" y="1312970"/>
                  </a:lnTo>
                  <a:lnTo>
                    <a:pt x="707382" y="1305006"/>
                  </a:lnTo>
                  <a:lnTo>
                    <a:pt x="709534" y="1308597"/>
                  </a:lnTo>
                  <a:lnTo>
                    <a:pt x="699285" y="1316202"/>
                  </a:lnTo>
                  <a:close/>
                </a:path>
                <a:path w="2127884" h="2143125">
                  <a:moveTo>
                    <a:pt x="704665" y="1325180"/>
                  </a:moveTo>
                  <a:lnTo>
                    <a:pt x="704449" y="1324821"/>
                  </a:lnTo>
                  <a:lnTo>
                    <a:pt x="714698" y="1317216"/>
                  </a:lnTo>
                  <a:lnTo>
                    <a:pt x="715559" y="1318652"/>
                  </a:lnTo>
                  <a:lnTo>
                    <a:pt x="704665" y="1325180"/>
                  </a:lnTo>
                  <a:close/>
                </a:path>
                <a:path w="2127884" h="2143125">
                  <a:moveTo>
                    <a:pt x="714778" y="1342058"/>
                  </a:moveTo>
                  <a:lnTo>
                    <a:pt x="713917" y="1340622"/>
                  </a:lnTo>
                  <a:lnTo>
                    <a:pt x="723520" y="1331940"/>
                  </a:lnTo>
                  <a:lnTo>
                    <a:pt x="725672" y="1335531"/>
                  </a:lnTo>
                  <a:lnTo>
                    <a:pt x="714778" y="1342058"/>
                  </a:lnTo>
                  <a:close/>
                </a:path>
                <a:path w="2127884" h="2143125">
                  <a:moveTo>
                    <a:pt x="725967" y="1360732"/>
                  </a:moveTo>
                  <a:lnTo>
                    <a:pt x="720803" y="1352114"/>
                  </a:lnTo>
                  <a:lnTo>
                    <a:pt x="731482" y="1345227"/>
                  </a:lnTo>
                  <a:lnTo>
                    <a:pt x="735779" y="1352414"/>
                  </a:lnTo>
                  <a:lnTo>
                    <a:pt x="725967" y="1360732"/>
                  </a:lnTo>
                  <a:close/>
                </a:path>
                <a:path w="2127884" h="2143125">
                  <a:moveTo>
                    <a:pt x="742535" y="1388384"/>
                  </a:moveTo>
                  <a:lnTo>
                    <a:pt x="726612" y="1361810"/>
                  </a:lnTo>
                  <a:lnTo>
                    <a:pt x="737722" y="1355641"/>
                  </a:lnTo>
                  <a:lnTo>
                    <a:pt x="753644" y="1382215"/>
                  </a:lnTo>
                  <a:lnTo>
                    <a:pt x="742535" y="1388384"/>
                  </a:lnTo>
                  <a:close/>
                </a:path>
                <a:path w="2127884" h="2143125">
                  <a:moveTo>
                    <a:pt x="748560" y="1398439"/>
                  </a:moveTo>
                  <a:lnTo>
                    <a:pt x="746623" y="1395207"/>
                  </a:lnTo>
                  <a:lnTo>
                    <a:pt x="757518" y="1388679"/>
                  </a:lnTo>
                  <a:lnTo>
                    <a:pt x="758593" y="1390475"/>
                  </a:lnTo>
                  <a:lnTo>
                    <a:pt x="748560" y="1398439"/>
                  </a:lnTo>
                  <a:close/>
                </a:path>
                <a:path w="2127884" h="2143125">
                  <a:moveTo>
                    <a:pt x="751357" y="1403107"/>
                  </a:moveTo>
                  <a:lnTo>
                    <a:pt x="750281" y="1401312"/>
                  </a:lnTo>
                  <a:lnTo>
                    <a:pt x="761175" y="1394784"/>
                  </a:lnTo>
                  <a:lnTo>
                    <a:pt x="762251" y="1396580"/>
                  </a:lnTo>
                  <a:lnTo>
                    <a:pt x="751357" y="1403107"/>
                  </a:lnTo>
                  <a:close/>
                </a:path>
                <a:path w="2127884" h="2143125">
                  <a:moveTo>
                    <a:pt x="755015" y="1409212"/>
                  </a:moveTo>
                  <a:lnTo>
                    <a:pt x="752433" y="1404903"/>
                  </a:lnTo>
                  <a:lnTo>
                    <a:pt x="763327" y="1398375"/>
                  </a:lnTo>
                  <a:lnTo>
                    <a:pt x="766340" y="1403403"/>
                  </a:lnTo>
                  <a:lnTo>
                    <a:pt x="755015" y="1409212"/>
                  </a:lnTo>
                  <a:close/>
                </a:path>
                <a:path w="2127884" h="2143125">
                  <a:moveTo>
                    <a:pt x="763407" y="1423217"/>
                  </a:moveTo>
                  <a:lnTo>
                    <a:pt x="759749" y="1417113"/>
                  </a:lnTo>
                  <a:lnTo>
                    <a:pt x="770643" y="1410585"/>
                  </a:lnTo>
                  <a:lnTo>
                    <a:pt x="773219" y="1414899"/>
                  </a:lnTo>
                  <a:lnTo>
                    <a:pt x="763407" y="1423217"/>
                  </a:lnTo>
                  <a:close/>
                </a:path>
                <a:path w="2127884" h="2143125">
                  <a:moveTo>
                    <a:pt x="765989" y="1427527"/>
                  </a:moveTo>
                  <a:lnTo>
                    <a:pt x="764913" y="1425731"/>
                  </a:lnTo>
                  <a:lnTo>
                    <a:pt x="776238" y="1419922"/>
                  </a:lnTo>
                  <a:lnTo>
                    <a:pt x="776883" y="1420999"/>
                  </a:lnTo>
                  <a:lnTo>
                    <a:pt x="765989" y="1427527"/>
                  </a:lnTo>
                  <a:close/>
                </a:path>
                <a:path w="2127884" h="2143125">
                  <a:moveTo>
                    <a:pt x="756818" y="1436926"/>
                  </a:moveTo>
                  <a:lnTo>
                    <a:pt x="767710" y="1430400"/>
                  </a:lnTo>
                  <a:lnTo>
                    <a:pt x="766419" y="1428245"/>
                  </a:lnTo>
                  <a:lnTo>
                    <a:pt x="777959" y="1422795"/>
                  </a:lnTo>
                  <a:lnTo>
                    <a:pt x="778820" y="1424231"/>
                  </a:lnTo>
                  <a:lnTo>
                    <a:pt x="768141" y="1431118"/>
                  </a:lnTo>
                  <a:lnTo>
                    <a:pt x="756818" y="1436926"/>
                  </a:lnTo>
                  <a:close/>
                </a:path>
                <a:path w="2127884" h="2143125">
                  <a:moveTo>
                    <a:pt x="769432" y="1433272"/>
                  </a:moveTo>
                  <a:lnTo>
                    <a:pt x="769217" y="1432913"/>
                  </a:lnTo>
                  <a:lnTo>
                    <a:pt x="780111" y="1426386"/>
                  </a:lnTo>
                  <a:lnTo>
                    <a:pt x="780326" y="1426745"/>
                  </a:lnTo>
                  <a:lnTo>
                    <a:pt x="769432" y="1433272"/>
                  </a:lnTo>
                  <a:close/>
                </a:path>
                <a:path w="2127884" h="2143125">
                  <a:moveTo>
                    <a:pt x="780836" y="1452305"/>
                  </a:moveTo>
                  <a:lnTo>
                    <a:pt x="779975" y="1450869"/>
                  </a:lnTo>
                  <a:lnTo>
                    <a:pt x="790869" y="1444341"/>
                  </a:lnTo>
                  <a:lnTo>
                    <a:pt x="791730" y="1445778"/>
                  </a:lnTo>
                  <a:lnTo>
                    <a:pt x="780836" y="1452305"/>
                  </a:lnTo>
                  <a:close/>
                </a:path>
                <a:path w="2127884" h="2143125">
                  <a:moveTo>
                    <a:pt x="791380" y="1469902"/>
                  </a:moveTo>
                  <a:lnTo>
                    <a:pt x="790089" y="1467748"/>
                  </a:lnTo>
                  <a:lnTo>
                    <a:pt x="800983" y="1461220"/>
                  </a:lnTo>
                  <a:lnTo>
                    <a:pt x="802489" y="1463734"/>
                  </a:lnTo>
                  <a:lnTo>
                    <a:pt x="791380" y="1469902"/>
                  </a:lnTo>
                  <a:close/>
                </a:path>
                <a:path w="2127884" h="2143125">
                  <a:moveTo>
                    <a:pt x="797405" y="1479957"/>
                  </a:moveTo>
                  <a:lnTo>
                    <a:pt x="796974" y="1479239"/>
                  </a:lnTo>
                  <a:lnTo>
                    <a:pt x="805932" y="1469479"/>
                  </a:lnTo>
                  <a:lnTo>
                    <a:pt x="808514" y="1473789"/>
                  </a:lnTo>
                  <a:lnTo>
                    <a:pt x="797405" y="1479957"/>
                  </a:lnTo>
                  <a:close/>
                </a:path>
                <a:path w="2127884" h="2143125">
                  <a:moveTo>
                    <a:pt x="807518" y="1496836"/>
                  </a:moveTo>
                  <a:lnTo>
                    <a:pt x="803860" y="1490731"/>
                  </a:lnTo>
                  <a:lnTo>
                    <a:pt x="814754" y="1484203"/>
                  </a:lnTo>
                  <a:lnTo>
                    <a:pt x="818412" y="1490308"/>
                  </a:lnTo>
                  <a:lnTo>
                    <a:pt x="807518" y="1496836"/>
                  </a:lnTo>
                  <a:close/>
                </a:path>
                <a:path w="2127884" h="2143125">
                  <a:moveTo>
                    <a:pt x="824731" y="1525564"/>
                  </a:moveTo>
                  <a:lnTo>
                    <a:pt x="813327" y="1506531"/>
                  </a:lnTo>
                  <a:lnTo>
                    <a:pt x="825297" y="1501799"/>
                  </a:lnTo>
                  <a:lnTo>
                    <a:pt x="835410" y="1518678"/>
                  </a:lnTo>
                  <a:lnTo>
                    <a:pt x="824731" y="1525564"/>
                  </a:lnTo>
                  <a:close/>
                </a:path>
                <a:path w="2127884" h="2143125">
                  <a:moveTo>
                    <a:pt x="828389" y="1531669"/>
                  </a:moveTo>
                  <a:lnTo>
                    <a:pt x="825807" y="1527360"/>
                  </a:lnTo>
                  <a:lnTo>
                    <a:pt x="837132" y="1521550"/>
                  </a:lnTo>
                  <a:lnTo>
                    <a:pt x="840144" y="1526578"/>
                  </a:lnTo>
                  <a:lnTo>
                    <a:pt x="828389" y="1531669"/>
                  </a:lnTo>
                  <a:close/>
                </a:path>
                <a:path w="2127884" h="2143125">
                  <a:moveTo>
                    <a:pt x="842161" y="1554652"/>
                  </a:moveTo>
                  <a:lnTo>
                    <a:pt x="832262" y="1538133"/>
                  </a:lnTo>
                  <a:lnTo>
                    <a:pt x="843157" y="1531605"/>
                  </a:lnTo>
                  <a:lnTo>
                    <a:pt x="853270" y="1548484"/>
                  </a:lnTo>
                  <a:lnTo>
                    <a:pt x="843587" y="1554286"/>
                  </a:lnTo>
                  <a:lnTo>
                    <a:pt x="842161" y="1554652"/>
                  </a:lnTo>
                  <a:close/>
                </a:path>
                <a:path w="2127884" h="2143125">
                  <a:moveTo>
                    <a:pt x="859805" y="1584099"/>
                  </a:moveTo>
                  <a:lnTo>
                    <a:pt x="854425" y="1575122"/>
                  </a:lnTo>
                  <a:lnTo>
                    <a:pt x="865965" y="1569671"/>
                  </a:lnTo>
                  <a:lnTo>
                    <a:pt x="870699" y="1577572"/>
                  </a:lnTo>
                  <a:lnTo>
                    <a:pt x="859805" y="1584099"/>
                  </a:lnTo>
                  <a:close/>
                </a:path>
                <a:path w="2127884" h="2143125">
                  <a:moveTo>
                    <a:pt x="867981" y="1597746"/>
                  </a:moveTo>
                  <a:lnTo>
                    <a:pt x="860235" y="1584818"/>
                  </a:lnTo>
                  <a:lnTo>
                    <a:pt x="871560" y="1579008"/>
                  </a:lnTo>
                  <a:lnTo>
                    <a:pt x="879306" y="1591936"/>
                  </a:lnTo>
                  <a:lnTo>
                    <a:pt x="867981" y="1597746"/>
                  </a:lnTo>
                  <a:close/>
                </a:path>
                <a:path w="2127884" h="2143125">
                  <a:moveTo>
                    <a:pt x="871209" y="1603132"/>
                  </a:moveTo>
                  <a:lnTo>
                    <a:pt x="868412" y="1598464"/>
                  </a:lnTo>
                  <a:lnTo>
                    <a:pt x="879736" y="1592654"/>
                  </a:lnTo>
                  <a:lnTo>
                    <a:pt x="882318" y="1596964"/>
                  </a:lnTo>
                  <a:lnTo>
                    <a:pt x="871209" y="1603132"/>
                  </a:lnTo>
                  <a:close/>
                </a:path>
                <a:path w="2127884" h="2143125">
                  <a:moveTo>
                    <a:pt x="878525" y="1615342"/>
                  </a:moveTo>
                  <a:lnTo>
                    <a:pt x="872070" y="1604569"/>
                  </a:lnTo>
                  <a:lnTo>
                    <a:pt x="883394" y="1598759"/>
                  </a:lnTo>
                  <a:lnTo>
                    <a:pt x="889204" y="1608456"/>
                  </a:lnTo>
                  <a:lnTo>
                    <a:pt x="878525" y="1615342"/>
                  </a:lnTo>
                  <a:close/>
                </a:path>
                <a:path w="2127884" h="2143125">
                  <a:moveTo>
                    <a:pt x="881322" y="1620011"/>
                  </a:moveTo>
                  <a:lnTo>
                    <a:pt x="879170" y="1616420"/>
                  </a:lnTo>
                  <a:lnTo>
                    <a:pt x="889849" y="1609533"/>
                  </a:lnTo>
                  <a:lnTo>
                    <a:pt x="892431" y="1613842"/>
                  </a:lnTo>
                  <a:lnTo>
                    <a:pt x="881322" y="1620011"/>
                  </a:lnTo>
                  <a:close/>
                </a:path>
                <a:path w="2127884" h="2143125">
                  <a:moveTo>
                    <a:pt x="883043" y="1622883"/>
                  </a:moveTo>
                  <a:lnTo>
                    <a:pt x="881753" y="1620729"/>
                  </a:lnTo>
                  <a:lnTo>
                    <a:pt x="892862" y="1614560"/>
                  </a:lnTo>
                  <a:lnTo>
                    <a:pt x="893937" y="1616356"/>
                  </a:lnTo>
                  <a:lnTo>
                    <a:pt x="883043" y="1622883"/>
                  </a:lnTo>
                  <a:close/>
                </a:path>
                <a:path w="2127884" h="2143125">
                  <a:moveTo>
                    <a:pt x="868491" y="1648014"/>
                  </a:moveTo>
                  <a:lnTo>
                    <a:pt x="865347" y="1642759"/>
                  </a:lnTo>
                  <a:lnTo>
                    <a:pt x="874947" y="1634079"/>
                  </a:lnTo>
                  <a:lnTo>
                    <a:pt x="876883" y="1637312"/>
                  </a:lnTo>
                  <a:lnTo>
                    <a:pt x="887562" y="1630425"/>
                  </a:lnTo>
                  <a:lnTo>
                    <a:pt x="898456" y="1623897"/>
                  </a:lnTo>
                  <a:lnTo>
                    <a:pt x="906418" y="1637185"/>
                  </a:lnTo>
                  <a:lnTo>
                    <a:pt x="905693" y="1637722"/>
                  </a:lnTo>
                  <a:lnTo>
                    <a:pt x="894155" y="1641428"/>
                  </a:lnTo>
                  <a:lnTo>
                    <a:pt x="868491" y="1648014"/>
                  </a:lnTo>
                  <a:close/>
                </a:path>
                <a:path w="2127884" h="2143125">
                  <a:moveTo>
                    <a:pt x="911877" y="1671004"/>
                  </a:moveTo>
                  <a:lnTo>
                    <a:pt x="906497" y="1662027"/>
                  </a:lnTo>
                  <a:lnTo>
                    <a:pt x="917607" y="1655858"/>
                  </a:lnTo>
                  <a:lnTo>
                    <a:pt x="923631" y="1665913"/>
                  </a:lnTo>
                  <a:lnTo>
                    <a:pt x="911877" y="1671004"/>
                  </a:lnTo>
                  <a:close/>
                </a:path>
                <a:path w="2127884" h="2143125">
                  <a:moveTo>
                    <a:pt x="911877" y="1671004"/>
                  </a:moveTo>
                  <a:lnTo>
                    <a:pt x="923631" y="1665913"/>
                  </a:lnTo>
                  <a:lnTo>
                    <a:pt x="921851" y="1667061"/>
                  </a:lnTo>
                  <a:lnTo>
                    <a:pt x="911877" y="1671004"/>
                  </a:lnTo>
                  <a:close/>
                </a:path>
                <a:path w="2127884" h="2143125">
                  <a:moveTo>
                    <a:pt x="921851" y="1667061"/>
                  </a:moveTo>
                  <a:lnTo>
                    <a:pt x="923631" y="1665913"/>
                  </a:lnTo>
                  <a:lnTo>
                    <a:pt x="923847" y="1666272"/>
                  </a:lnTo>
                  <a:lnTo>
                    <a:pt x="921851" y="1667061"/>
                  </a:lnTo>
                  <a:close/>
                </a:path>
                <a:path w="2127884" h="2143125">
                  <a:moveTo>
                    <a:pt x="904856" y="1683996"/>
                  </a:moveTo>
                  <a:lnTo>
                    <a:pt x="902704" y="1680405"/>
                  </a:lnTo>
                  <a:lnTo>
                    <a:pt x="913813" y="1674236"/>
                  </a:lnTo>
                  <a:lnTo>
                    <a:pt x="914244" y="1674954"/>
                  </a:lnTo>
                  <a:lnTo>
                    <a:pt x="924062" y="1666631"/>
                  </a:lnTo>
                  <a:lnTo>
                    <a:pt x="926644" y="1670941"/>
                  </a:lnTo>
                  <a:lnTo>
                    <a:pt x="904856" y="1683996"/>
                  </a:lnTo>
                  <a:close/>
                </a:path>
                <a:path w="2127884" h="2143125">
                  <a:moveTo>
                    <a:pt x="922420" y="1688601"/>
                  </a:moveTo>
                  <a:lnTo>
                    <a:pt x="921129" y="1686446"/>
                  </a:lnTo>
                  <a:lnTo>
                    <a:pt x="932023" y="1679919"/>
                  </a:lnTo>
                  <a:lnTo>
                    <a:pt x="933744" y="1682791"/>
                  </a:lnTo>
                  <a:lnTo>
                    <a:pt x="922420" y="1688601"/>
                  </a:lnTo>
                  <a:close/>
                </a:path>
                <a:path w="2127884" h="2143125">
                  <a:moveTo>
                    <a:pt x="927584" y="1697219"/>
                  </a:moveTo>
                  <a:lnTo>
                    <a:pt x="924141" y="1691473"/>
                  </a:lnTo>
                  <a:lnTo>
                    <a:pt x="935036" y="1684946"/>
                  </a:lnTo>
                  <a:lnTo>
                    <a:pt x="938909" y="1691410"/>
                  </a:lnTo>
                  <a:lnTo>
                    <a:pt x="927584" y="1697219"/>
                  </a:lnTo>
                  <a:close/>
                </a:path>
                <a:path w="2127884" h="2143125">
                  <a:moveTo>
                    <a:pt x="933179" y="1706557"/>
                  </a:moveTo>
                  <a:lnTo>
                    <a:pt x="931242" y="1703324"/>
                  </a:lnTo>
                  <a:lnTo>
                    <a:pt x="942782" y="1697874"/>
                  </a:lnTo>
                  <a:lnTo>
                    <a:pt x="944503" y="1700747"/>
                  </a:lnTo>
                  <a:lnTo>
                    <a:pt x="933179" y="1706557"/>
                  </a:lnTo>
                  <a:close/>
                </a:path>
                <a:path w="2127884" h="2143125">
                  <a:moveTo>
                    <a:pt x="933609" y="1707274"/>
                  </a:moveTo>
                  <a:lnTo>
                    <a:pt x="944503" y="1700747"/>
                  </a:lnTo>
                  <a:lnTo>
                    <a:pt x="945149" y="1701825"/>
                  </a:lnTo>
                  <a:lnTo>
                    <a:pt x="933609" y="1707274"/>
                  </a:lnTo>
                  <a:close/>
                </a:path>
                <a:path w="2127884" h="2143125">
                  <a:moveTo>
                    <a:pt x="935976" y="1711225"/>
                  </a:moveTo>
                  <a:lnTo>
                    <a:pt x="934040" y="1707993"/>
                  </a:lnTo>
                  <a:lnTo>
                    <a:pt x="945149" y="1701825"/>
                  </a:lnTo>
                  <a:lnTo>
                    <a:pt x="947946" y="1706493"/>
                  </a:lnTo>
                  <a:lnTo>
                    <a:pt x="935976" y="1711225"/>
                  </a:lnTo>
                  <a:close/>
                </a:path>
                <a:path w="2127884" h="2143125">
                  <a:moveTo>
                    <a:pt x="951899" y="1737799"/>
                  </a:moveTo>
                  <a:lnTo>
                    <a:pt x="938989" y="1716252"/>
                  </a:lnTo>
                  <a:lnTo>
                    <a:pt x="952034" y="1713316"/>
                  </a:lnTo>
                  <a:lnTo>
                    <a:pt x="963008" y="1731631"/>
                  </a:lnTo>
                  <a:lnTo>
                    <a:pt x="951899" y="1737799"/>
                  </a:lnTo>
                  <a:close/>
                </a:path>
                <a:path w="2127884" h="2143125">
                  <a:moveTo>
                    <a:pt x="592989" y="1138801"/>
                  </a:moveTo>
                  <a:lnTo>
                    <a:pt x="592344" y="1137724"/>
                  </a:lnTo>
                  <a:lnTo>
                    <a:pt x="603234" y="1131199"/>
                  </a:lnTo>
                  <a:lnTo>
                    <a:pt x="592989" y="1138801"/>
                  </a:lnTo>
                  <a:close/>
                </a:path>
                <a:path w="2127884" h="2143125">
                  <a:moveTo>
                    <a:pt x="861573" y="1652999"/>
                  </a:moveTo>
                  <a:lnTo>
                    <a:pt x="866668" y="1648679"/>
                  </a:lnTo>
                  <a:lnTo>
                    <a:pt x="868494" y="1648013"/>
                  </a:lnTo>
                  <a:lnTo>
                    <a:pt x="894155" y="1641428"/>
                  </a:lnTo>
                  <a:lnTo>
                    <a:pt x="905693" y="1637722"/>
                  </a:lnTo>
                  <a:lnTo>
                    <a:pt x="903239" y="1639544"/>
                  </a:lnTo>
                  <a:lnTo>
                    <a:pt x="882277" y="1646313"/>
                  </a:lnTo>
                  <a:lnTo>
                    <a:pt x="881617" y="1645212"/>
                  </a:lnTo>
                  <a:lnTo>
                    <a:pt x="876363" y="1648222"/>
                  </a:lnTo>
                  <a:lnTo>
                    <a:pt x="861573" y="1652999"/>
                  </a:lnTo>
                  <a:close/>
                </a:path>
                <a:path w="2127884" h="2143125">
                  <a:moveTo>
                    <a:pt x="901843" y="1678968"/>
                  </a:moveTo>
                  <a:lnTo>
                    <a:pt x="900122" y="1676096"/>
                  </a:lnTo>
                  <a:lnTo>
                    <a:pt x="911016" y="1669568"/>
                  </a:lnTo>
                  <a:lnTo>
                    <a:pt x="911877" y="1671004"/>
                  </a:lnTo>
                  <a:lnTo>
                    <a:pt x="921851" y="1667061"/>
                  </a:lnTo>
                  <a:lnTo>
                    <a:pt x="914140" y="1672034"/>
                  </a:lnTo>
                  <a:lnTo>
                    <a:pt x="908663" y="1675182"/>
                  </a:lnTo>
                  <a:lnTo>
                    <a:pt x="901843" y="1678968"/>
                  </a:lnTo>
                  <a:close/>
                </a:path>
                <a:path w="2127884" h="2143125">
                  <a:moveTo>
                    <a:pt x="884414" y="1649881"/>
                  </a:moveTo>
                  <a:lnTo>
                    <a:pt x="882277" y="1646313"/>
                  </a:lnTo>
                  <a:lnTo>
                    <a:pt x="903239" y="1639544"/>
                  </a:lnTo>
                  <a:lnTo>
                    <a:pt x="896169" y="1644790"/>
                  </a:lnTo>
                  <a:lnTo>
                    <a:pt x="895309" y="1643353"/>
                  </a:lnTo>
                  <a:lnTo>
                    <a:pt x="884414" y="1649881"/>
                  </a:lnTo>
                  <a:close/>
                </a:path>
                <a:path w="2127884" h="2143125">
                  <a:moveTo>
                    <a:pt x="842376" y="1555012"/>
                  </a:moveTo>
                  <a:lnTo>
                    <a:pt x="843587" y="1554286"/>
                  </a:lnTo>
                  <a:lnTo>
                    <a:pt x="847864" y="1553187"/>
                  </a:lnTo>
                  <a:lnTo>
                    <a:pt x="846867" y="1553785"/>
                  </a:lnTo>
                  <a:lnTo>
                    <a:pt x="842376" y="1555012"/>
                  </a:lnTo>
                  <a:close/>
                </a:path>
                <a:path w="2127884" h="2143125">
                  <a:moveTo>
                    <a:pt x="842376" y="1555012"/>
                  </a:moveTo>
                  <a:lnTo>
                    <a:pt x="842161" y="1554652"/>
                  </a:lnTo>
                  <a:lnTo>
                    <a:pt x="843587" y="1554286"/>
                  </a:lnTo>
                  <a:lnTo>
                    <a:pt x="842376" y="1555012"/>
                  </a:lnTo>
                  <a:close/>
                </a:path>
                <a:path w="2127884" h="2143125">
                  <a:moveTo>
                    <a:pt x="367352" y="786935"/>
                  </a:moveTo>
                  <a:lnTo>
                    <a:pt x="363479" y="780471"/>
                  </a:lnTo>
                  <a:lnTo>
                    <a:pt x="375879" y="776457"/>
                  </a:lnTo>
                  <a:lnTo>
                    <a:pt x="378461" y="780767"/>
                  </a:lnTo>
                  <a:lnTo>
                    <a:pt x="367352" y="786935"/>
                  </a:lnTo>
                  <a:close/>
                </a:path>
                <a:path w="2127884" h="2143125">
                  <a:moveTo>
                    <a:pt x="373660" y="785108"/>
                  </a:moveTo>
                  <a:lnTo>
                    <a:pt x="379537" y="782562"/>
                  </a:lnTo>
                  <a:lnTo>
                    <a:pt x="379752" y="782922"/>
                  </a:lnTo>
                  <a:lnTo>
                    <a:pt x="373660" y="785108"/>
                  </a:lnTo>
                  <a:close/>
                </a:path>
                <a:path w="2127884" h="2143125">
                  <a:moveTo>
                    <a:pt x="374668" y="799145"/>
                  </a:moveTo>
                  <a:lnTo>
                    <a:pt x="369289" y="790167"/>
                  </a:lnTo>
                  <a:lnTo>
                    <a:pt x="380183" y="783640"/>
                  </a:lnTo>
                  <a:lnTo>
                    <a:pt x="387283" y="795490"/>
                  </a:lnTo>
                  <a:lnTo>
                    <a:pt x="374668" y="799145"/>
                  </a:lnTo>
                  <a:close/>
                </a:path>
                <a:path w="2127884" h="2143125">
                  <a:moveTo>
                    <a:pt x="385427" y="817101"/>
                  </a:moveTo>
                  <a:lnTo>
                    <a:pt x="383922" y="814586"/>
                  </a:lnTo>
                  <a:lnTo>
                    <a:pt x="394169" y="806982"/>
                  </a:lnTo>
                  <a:lnTo>
                    <a:pt x="397181" y="812010"/>
                  </a:lnTo>
                  <a:lnTo>
                    <a:pt x="385427" y="817101"/>
                  </a:lnTo>
                  <a:close/>
                </a:path>
                <a:path w="2127884" h="2143125">
                  <a:moveTo>
                    <a:pt x="393603" y="830747"/>
                  </a:moveTo>
                  <a:lnTo>
                    <a:pt x="392527" y="828951"/>
                  </a:lnTo>
                  <a:lnTo>
                    <a:pt x="404282" y="823860"/>
                  </a:lnTo>
                  <a:lnTo>
                    <a:pt x="404497" y="824219"/>
                  </a:lnTo>
                  <a:lnTo>
                    <a:pt x="393603" y="830747"/>
                  </a:lnTo>
                  <a:close/>
                </a:path>
                <a:path w="2127884" h="2143125">
                  <a:moveTo>
                    <a:pt x="394894" y="832902"/>
                  </a:moveTo>
                  <a:lnTo>
                    <a:pt x="394464" y="832183"/>
                  </a:lnTo>
                  <a:lnTo>
                    <a:pt x="405358" y="825656"/>
                  </a:lnTo>
                  <a:lnTo>
                    <a:pt x="406004" y="826733"/>
                  </a:lnTo>
                  <a:lnTo>
                    <a:pt x="394894" y="832902"/>
                  </a:lnTo>
                  <a:close/>
                </a:path>
                <a:path w="2127884" h="2143125">
                  <a:moveTo>
                    <a:pt x="397692" y="837570"/>
                  </a:moveTo>
                  <a:lnTo>
                    <a:pt x="395755" y="834338"/>
                  </a:lnTo>
                  <a:lnTo>
                    <a:pt x="407079" y="828529"/>
                  </a:lnTo>
                  <a:lnTo>
                    <a:pt x="409231" y="832120"/>
                  </a:lnTo>
                  <a:lnTo>
                    <a:pt x="397692" y="837570"/>
                  </a:lnTo>
                  <a:close/>
                </a:path>
                <a:path w="2127884" h="2143125">
                  <a:moveTo>
                    <a:pt x="402641" y="845830"/>
                  </a:moveTo>
                  <a:lnTo>
                    <a:pt x="399628" y="840802"/>
                  </a:lnTo>
                  <a:lnTo>
                    <a:pt x="410953" y="834993"/>
                  </a:lnTo>
                  <a:lnTo>
                    <a:pt x="413320" y="838943"/>
                  </a:lnTo>
                  <a:lnTo>
                    <a:pt x="402641" y="845830"/>
                  </a:lnTo>
                  <a:close/>
                </a:path>
                <a:path w="2127884" h="2143125">
                  <a:moveTo>
                    <a:pt x="538200" y="1072070"/>
                  </a:moveTo>
                  <a:lnTo>
                    <a:pt x="537986" y="1071710"/>
                  </a:lnTo>
                  <a:lnTo>
                    <a:pt x="548449" y="1064465"/>
                  </a:lnTo>
                  <a:lnTo>
                    <a:pt x="549094" y="1065542"/>
                  </a:lnTo>
                  <a:lnTo>
                    <a:pt x="538200" y="1072070"/>
                  </a:lnTo>
                  <a:close/>
                </a:path>
                <a:path w="2127884" h="2143125">
                  <a:moveTo>
                    <a:pt x="542073" y="1078534"/>
                  </a:moveTo>
                  <a:lnTo>
                    <a:pt x="538200" y="1072070"/>
                  </a:lnTo>
                  <a:lnTo>
                    <a:pt x="549524" y="1066261"/>
                  </a:lnTo>
                  <a:lnTo>
                    <a:pt x="552537" y="1071288"/>
                  </a:lnTo>
                  <a:lnTo>
                    <a:pt x="542073" y="1078534"/>
                  </a:lnTo>
                  <a:close/>
                </a:path>
                <a:path w="2127884" h="2143125">
                  <a:moveTo>
                    <a:pt x="559717" y="1107981"/>
                  </a:moveTo>
                  <a:lnTo>
                    <a:pt x="545301" y="1083921"/>
                  </a:lnTo>
                  <a:lnTo>
                    <a:pt x="555980" y="1077034"/>
                  </a:lnTo>
                  <a:lnTo>
                    <a:pt x="571042" y="1102172"/>
                  </a:lnTo>
                  <a:lnTo>
                    <a:pt x="559717" y="1107981"/>
                  </a:lnTo>
                  <a:close/>
                </a:path>
                <a:path w="2127884" h="2143125">
                  <a:moveTo>
                    <a:pt x="563806" y="1114804"/>
                  </a:moveTo>
                  <a:lnTo>
                    <a:pt x="560795" y="1109776"/>
                  </a:lnTo>
                  <a:lnTo>
                    <a:pt x="571257" y="1102531"/>
                  </a:lnTo>
                  <a:lnTo>
                    <a:pt x="573839" y="1106841"/>
                  </a:lnTo>
                  <a:lnTo>
                    <a:pt x="563806" y="1114804"/>
                  </a:lnTo>
                  <a:close/>
                </a:path>
                <a:path w="2127884" h="2143125">
                  <a:moveTo>
                    <a:pt x="566388" y="1119114"/>
                  </a:moveTo>
                  <a:lnTo>
                    <a:pt x="564451" y="1115882"/>
                  </a:lnTo>
                  <a:lnTo>
                    <a:pt x="575776" y="1110073"/>
                  </a:lnTo>
                  <a:lnTo>
                    <a:pt x="577282" y="1112586"/>
                  </a:lnTo>
                  <a:lnTo>
                    <a:pt x="566388" y="1119114"/>
                  </a:lnTo>
                  <a:close/>
                </a:path>
                <a:path w="2127884" h="2143125">
                  <a:moveTo>
                    <a:pt x="567248" y="1120550"/>
                  </a:moveTo>
                  <a:lnTo>
                    <a:pt x="566603" y="1119473"/>
                  </a:lnTo>
                  <a:lnTo>
                    <a:pt x="577497" y="1112945"/>
                  </a:lnTo>
                  <a:lnTo>
                    <a:pt x="578143" y="1114022"/>
                  </a:lnTo>
                  <a:lnTo>
                    <a:pt x="567248" y="1120550"/>
                  </a:lnTo>
                  <a:close/>
                </a:path>
                <a:path w="2127884" h="2143125">
                  <a:moveTo>
                    <a:pt x="570691" y="1126296"/>
                  </a:moveTo>
                  <a:lnTo>
                    <a:pt x="570047" y="1125217"/>
                  </a:lnTo>
                  <a:lnTo>
                    <a:pt x="580079" y="1117254"/>
                  </a:lnTo>
                  <a:lnTo>
                    <a:pt x="581800" y="1120127"/>
                  </a:lnTo>
                  <a:lnTo>
                    <a:pt x="570691" y="1126296"/>
                  </a:lnTo>
                  <a:close/>
                </a:path>
                <a:path w="2127884" h="2143125">
                  <a:moveTo>
                    <a:pt x="577577" y="1137788"/>
                  </a:moveTo>
                  <a:lnTo>
                    <a:pt x="573921" y="1131682"/>
                  </a:lnTo>
                  <a:lnTo>
                    <a:pt x="584168" y="1124078"/>
                  </a:lnTo>
                  <a:lnTo>
                    <a:pt x="587610" y="1129824"/>
                  </a:lnTo>
                  <a:lnTo>
                    <a:pt x="577577" y="1137788"/>
                  </a:lnTo>
                  <a:close/>
                </a:path>
                <a:path w="2127884" h="2143125">
                  <a:moveTo>
                    <a:pt x="580374" y="1142456"/>
                  </a:moveTo>
                  <a:lnTo>
                    <a:pt x="579513" y="1141019"/>
                  </a:lnTo>
                  <a:lnTo>
                    <a:pt x="590623" y="1134851"/>
                  </a:lnTo>
                  <a:lnTo>
                    <a:pt x="591268" y="1135928"/>
                  </a:lnTo>
                  <a:lnTo>
                    <a:pt x="580374" y="1142456"/>
                  </a:lnTo>
                  <a:close/>
                </a:path>
                <a:path w="2127884" h="2143125">
                  <a:moveTo>
                    <a:pt x="583602" y="1147843"/>
                  </a:moveTo>
                  <a:lnTo>
                    <a:pt x="582311" y="1145688"/>
                  </a:lnTo>
                  <a:lnTo>
                    <a:pt x="593205" y="1139161"/>
                  </a:lnTo>
                  <a:lnTo>
                    <a:pt x="594281" y="1140956"/>
                  </a:lnTo>
                  <a:lnTo>
                    <a:pt x="583602" y="1147843"/>
                  </a:lnTo>
                  <a:close/>
                </a:path>
                <a:path w="2127884" h="2143125">
                  <a:moveTo>
                    <a:pt x="595221" y="1167234"/>
                  </a:moveTo>
                  <a:lnTo>
                    <a:pt x="593069" y="1163643"/>
                  </a:lnTo>
                  <a:lnTo>
                    <a:pt x="604394" y="1157834"/>
                  </a:lnTo>
                  <a:lnTo>
                    <a:pt x="606115" y="1160707"/>
                  </a:lnTo>
                  <a:lnTo>
                    <a:pt x="595221" y="1167234"/>
                  </a:lnTo>
                  <a:close/>
                </a:path>
                <a:path w="2127884" h="2143125">
                  <a:moveTo>
                    <a:pt x="604258" y="1182317"/>
                  </a:moveTo>
                  <a:lnTo>
                    <a:pt x="603182" y="1180521"/>
                  </a:lnTo>
                  <a:lnTo>
                    <a:pt x="614076" y="1173994"/>
                  </a:lnTo>
                  <a:lnTo>
                    <a:pt x="614937" y="1175430"/>
                  </a:lnTo>
                  <a:lnTo>
                    <a:pt x="604258" y="1182317"/>
                  </a:lnTo>
                  <a:close/>
                </a:path>
                <a:path w="2127884" h="2143125">
                  <a:moveTo>
                    <a:pt x="607271" y="1187345"/>
                  </a:moveTo>
                  <a:lnTo>
                    <a:pt x="604904" y="1183394"/>
                  </a:lnTo>
                  <a:lnTo>
                    <a:pt x="615798" y="1176867"/>
                  </a:lnTo>
                  <a:lnTo>
                    <a:pt x="618380" y="1181176"/>
                  </a:lnTo>
                  <a:lnTo>
                    <a:pt x="607271" y="1187345"/>
                  </a:lnTo>
                  <a:close/>
                </a:path>
                <a:path w="2127884" h="2143125">
                  <a:moveTo>
                    <a:pt x="649014" y="1257012"/>
                  </a:moveTo>
                  <a:lnTo>
                    <a:pt x="644281" y="1249112"/>
                  </a:lnTo>
                  <a:lnTo>
                    <a:pt x="654959" y="1242225"/>
                  </a:lnTo>
                  <a:lnTo>
                    <a:pt x="660124" y="1250844"/>
                  </a:lnTo>
                  <a:lnTo>
                    <a:pt x="649014" y="1257012"/>
                  </a:lnTo>
                  <a:close/>
                </a:path>
                <a:path w="2127884" h="2143125">
                  <a:moveTo>
                    <a:pt x="688606" y="1323089"/>
                  </a:moveTo>
                  <a:lnTo>
                    <a:pt x="683657" y="1314829"/>
                  </a:lnTo>
                  <a:lnTo>
                    <a:pt x="696488" y="1311534"/>
                  </a:lnTo>
                  <a:lnTo>
                    <a:pt x="699500" y="1316561"/>
                  </a:lnTo>
                  <a:lnTo>
                    <a:pt x="688606" y="1323089"/>
                  </a:lnTo>
                  <a:close/>
                </a:path>
                <a:path w="2127884" h="2143125">
                  <a:moveTo>
                    <a:pt x="698289" y="1339249"/>
                  </a:moveTo>
                  <a:lnTo>
                    <a:pt x="696353" y="1336017"/>
                  </a:lnTo>
                  <a:lnTo>
                    <a:pt x="707462" y="1329848"/>
                  </a:lnTo>
                  <a:lnTo>
                    <a:pt x="708753" y="1332003"/>
                  </a:lnTo>
                  <a:lnTo>
                    <a:pt x="698289" y="1339249"/>
                  </a:lnTo>
                  <a:close/>
                </a:path>
                <a:path w="2127884" h="2143125">
                  <a:moveTo>
                    <a:pt x="710984" y="1360437"/>
                  </a:moveTo>
                  <a:lnTo>
                    <a:pt x="706035" y="1352177"/>
                  </a:lnTo>
                  <a:lnTo>
                    <a:pt x="716714" y="1345290"/>
                  </a:lnTo>
                  <a:lnTo>
                    <a:pt x="722094" y="1354268"/>
                  </a:lnTo>
                  <a:lnTo>
                    <a:pt x="719228" y="1356543"/>
                  </a:lnTo>
                  <a:lnTo>
                    <a:pt x="710984" y="1360437"/>
                  </a:lnTo>
                  <a:close/>
                </a:path>
                <a:path w="2127884" h="2143125">
                  <a:moveTo>
                    <a:pt x="719228" y="1356543"/>
                  </a:moveTo>
                  <a:lnTo>
                    <a:pt x="722094" y="1354268"/>
                  </a:lnTo>
                  <a:lnTo>
                    <a:pt x="722524" y="1354986"/>
                  </a:lnTo>
                  <a:lnTo>
                    <a:pt x="719228" y="1356543"/>
                  </a:lnTo>
                  <a:close/>
                </a:path>
                <a:path w="2127884" h="2143125">
                  <a:moveTo>
                    <a:pt x="717870" y="1371928"/>
                  </a:moveTo>
                  <a:lnTo>
                    <a:pt x="712062" y="1362231"/>
                  </a:lnTo>
                  <a:lnTo>
                    <a:pt x="719228" y="1356543"/>
                  </a:lnTo>
                  <a:lnTo>
                    <a:pt x="722524" y="1354986"/>
                  </a:lnTo>
                  <a:lnTo>
                    <a:pt x="728764" y="1365401"/>
                  </a:lnTo>
                  <a:lnTo>
                    <a:pt x="717870" y="1371928"/>
                  </a:lnTo>
                  <a:close/>
                </a:path>
                <a:path w="2127884" h="2143125">
                  <a:moveTo>
                    <a:pt x="719591" y="1374801"/>
                  </a:moveTo>
                  <a:lnTo>
                    <a:pt x="718731" y="1373365"/>
                  </a:lnTo>
                  <a:lnTo>
                    <a:pt x="729625" y="1366837"/>
                  </a:lnTo>
                  <a:lnTo>
                    <a:pt x="730270" y="1367914"/>
                  </a:lnTo>
                  <a:lnTo>
                    <a:pt x="719591" y="1374801"/>
                  </a:lnTo>
                  <a:close/>
                </a:path>
                <a:path w="2127884" h="2143125">
                  <a:moveTo>
                    <a:pt x="735514" y="1401375"/>
                  </a:moveTo>
                  <a:lnTo>
                    <a:pt x="723249" y="1380906"/>
                  </a:lnTo>
                  <a:lnTo>
                    <a:pt x="734359" y="1374737"/>
                  </a:lnTo>
                  <a:lnTo>
                    <a:pt x="746623" y="1395207"/>
                  </a:lnTo>
                  <a:lnTo>
                    <a:pt x="735514" y="1401375"/>
                  </a:lnTo>
                  <a:close/>
                </a:path>
                <a:path w="2127884" h="2143125">
                  <a:moveTo>
                    <a:pt x="738311" y="1406044"/>
                  </a:moveTo>
                  <a:lnTo>
                    <a:pt x="737666" y="1404966"/>
                  </a:lnTo>
                  <a:lnTo>
                    <a:pt x="748345" y="1398080"/>
                  </a:lnTo>
                  <a:lnTo>
                    <a:pt x="749206" y="1399516"/>
                  </a:lnTo>
                  <a:lnTo>
                    <a:pt x="738311" y="1406044"/>
                  </a:lnTo>
                  <a:close/>
                </a:path>
                <a:path w="2127884" h="2143125">
                  <a:moveTo>
                    <a:pt x="740894" y="1410353"/>
                  </a:moveTo>
                  <a:lnTo>
                    <a:pt x="740463" y="1409635"/>
                  </a:lnTo>
                  <a:lnTo>
                    <a:pt x="751357" y="1403107"/>
                  </a:lnTo>
                  <a:lnTo>
                    <a:pt x="752218" y="1404544"/>
                  </a:lnTo>
                  <a:lnTo>
                    <a:pt x="740894" y="1410353"/>
                  </a:lnTo>
                  <a:close/>
                </a:path>
                <a:path w="2127884" h="2143125">
                  <a:moveTo>
                    <a:pt x="745627" y="1418253"/>
                  </a:moveTo>
                  <a:lnTo>
                    <a:pt x="742400" y="1412867"/>
                  </a:lnTo>
                  <a:lnTo>
                    <a:pt x="754370" y="1408135"/>
                  </a:lnTo>
                  <a:lnTo>
                    <a:pt x="755446" y="1409930"/>
                  </a:lnTo>
                  <a:lnTo>
                    <a:pt x="745627" y="1418253"/>
                  </a:lnTo>
                  <a:close/>
                </a:path>
                <a:path w="2127884" h="2143125">
                  <a:moveTo>
                    <a:pt x="752298" y="1429386"/>
                  </a:moveTo>
                  <a:lnTo>
                    <a:pt x="747134" y="1420767"/>
                  </a:lnTo>
                  <a:lnTo>
                    <a:pt x="758458" y="1414958"/>
                  </a:lnTo>
                  <a:lnTo>
                    <a:pt x="763192" y="1422858"/>
                  </a:lnTo>
                  <a:lnTo>
                    <a:pt x="752298" y="1429386"/>
                  </a:lnTo>
                  <a:close/>
                </a:path>
                <a:path w="2127884" h="2143125">
                  <a:moveTo>
                    <a:pt x="755956" y="1435491"/>
                  </a:moveTo>
                  <a:lnTo>
                    <a:pt x="755312" y="1434412"/>
                  </a:lnTo>
                  <a:lnTo>
                    <a:pt x="765128" y="1426090"/>
                  </a:lnTo>
                  <a:lnTo>
                    <a:pt x="766850" y="1428963"/>
                  </a:lnTo>
                  <a:lnTo>
                    <a:pt x="755956" y="1435491"/>
                  </a:lnTo>
                  <a:close/>
                </a:path>
                <a:path w="2127884" h="2143125">
                  <a:moveTo>
                    <a:pt x="768585" y="1436353"/>
                  </a:moveTo>
                  <a:lnTo>
                    <a:pt x="770292" y="1434709"/>
                  </a:lnTo>
                  <a:lnTo>
                    <a:pt x="770723" y="1435427"/>
                  </a:lnTo>
                  <a:lnTo>
                    <a:pt x="768585" y="1436353"/>
                  </a:lnTo>
                  <a:close/>
                </a:path>
                <a:path w="2127884" h="2143125">
                  <a:moveTo>
                    <a:pt x="762841" y="1446982"/>
                  </a:moveTo>
                  <a:lnTo>
                    <a:pt x="761550" y="1444828"/>
                  </a:lnTo>
                  <a:lnTo>
                    <a:pt x="772444" y="1438300"/>
                  </a:lnTo>
                  <a:lnTo>
                    <a:pt x="773305" y="1439737"/>
                  </a:lnTo>
                  <a:lnTo>
                    <a:pt x="762841" y="1446982"/>
                  </a:lnTo>
                  <a:close/>
                </a:path>
                <a:path w="2127884" h="2143125">
                  <a:moveTo>
                    <a:pt x="767870" y="1480084"/>
                  </a:moveTo>
                  <a:lnTo>
                    <a:pt x="763782" y="1473261"/>
                  </a:lnTo>
                  <a:lnTo>
                    <a:pt x="774461" y="1466375"/>
                  </a:lnTo>
                  <a:lnTo>
                    <a:pt x="770803" y="1460270"/>
                  </a:lnTo>
                  <a:lnTo>
                    <a:pt x="782127" y="1454460"/>
                  </a:lnTo>
                  <a:lnTo>
                    <a:pt x="790304" y="1468107"/>
                  </a:lnTo>
                  <a:lnTo>
                    <a:pt x="779410" y="1474634"/>
                  </a:lnTo>
                  <a:lnTo>
                    <a:pt x="767870" y="1480084"/>
                  </a:lnTo>
                  <a:close/>
                </a:path>
                <a:path w="2127884" h="2143125">
                  <a:moveTo>
                    <a:pt x="783482" y="1476489"/>
                  </a:moveTo>
                  <a:lnTo>
                    <a:pt x="792025" y="1470979"/>
                  </a:lnTo>
                  <a:lnTo>
                    <a:pt x="792886" y="1472416"/>
                  </a:lnTo>
                  <a:lnTo>
                    <a:pt x="783482" y="1476489"/>
                  </a:lnTo>
                  <a:close/>
                </a:path>
                <a:path w="2127884" h="2143125">
                  <a:moveTo>
                    <a:pt x="786726" y="1486844"/>
                  </a:moveTo>
                  <a:lnTo>
                    <a:pt x="785219" y="1484330"/>
                  </a:lnTo>
                  <a:lnTo>
                    <a:pt x="796113" y="1477803"/>
                  </a:lnTo>
                  <a:lnTo>
                    <a:pt x="797620" y="1480316"/>
                  </a:lnTo>
                  <a:lnTo>
                    <a:pt x="786726" y="1486844"/>
                  </a:lnTo>
                  <a:close/>
                </a:path>
                <a:path w="2127884" h="2143125">
                  <a:moveTo>
                    <a:pt x="789523" y="1491512"/>
                  </a:moveTo>
                  <a:lnTo>
                    <a:pt x="788017" y="1488999"/>
                  </a:lnTo>
                  <a:lnTo>
                    <a:pt x="799556" y="1483548"/>
                  </a:lnTo>
                  <a:lnTo>
                    <a:pt x="800632" y="1485344"/>
                  </a:lnTo>
                  <a:lnTo>
                    <a:pt x="789523" y="1491512"/>
                  </a:lnTo>
                  <a:close/>
                </a:path>
                <a:path w="2127884" h="2143125">
                  <a:moveTo>
                    <a:pt x="794257" y="1499413"/>
                  </a:moveTo>
                  <a:lnTo>
                    <a:pt x="790168" y="1492590"/>
                  </a:lnTo>
                  <a:lnTo>
                    <a:pt x="801923" y="1487499"/>
                  </a:lnTo>
                  <a:lnTo>
                    <a:pt x="805151" y="1492885"/>
                  </a:lnTo>
                  <a:lnTo>
                    <a:pt x="794257" y="1499413"/>
                  </a:lnTo>
                  <a:close/>
                </a:path>
                <a:path w="2127884" h="2143125">
                  <a:moveTo>
                    <a:pt x="795117" y="1500849"/>
                  </a:moveTo>
                  <a:lnTo>
                    <a:pt x="794902" y="1500490"/>
                  </a:lnTo>
                  <a:lnTo>
                    <a:pt x="806011" y="1494322"/>
                  </a:lnTo>
                  <a:lnTo>
                    <a:pt x="795117" y="1500849"/>
                  </a:lnTo>
                  <a:close/>
                </a:path>
                <a:path w="2127884" h="2143125">
                  <a:moveTo>
                    <a:pt x="810395" y="1526346"/>
                  </a:moveTo>
                  <a:lnTo>
                    <a:pt x="798130" y="1505877"/>
                  </a:lnTo>
                  <a:lnTo>
                    <a:pt x="810745" y="1502222"/>
                  </a:lnTo>
                  <a:lnTo>
                    <a:pt x="822149" y="1521255"/>
                  </a:lnTo>
                  <a:lnTo>
                    <a:pt x="810395" y="1526346"/>
                  </a:lnTo>
                  <a:close/>
                </a:path>
                <a:path w="2127884" h="2143125">
                  <a:moveTo>
                    <a:pt x="819845" y="1526951"/>
                  </a:moveTo>
                  <a:lnTo>
                    <a:pt x="824301" y="1524846"/>
                  </a:lnTo>
                  <a:lnTo>
                    <a:pt x="825727" y="1527225"/>
                  </a:lnTo>
                  <a:lnTo>
                    <a:pt x="819845" y="1526951"/>
                  </a:lnTo>
                  <a:close/>
                </a:path>
                <a:path w="2127884" h="2143125">
                  <a:moveTo>
                    <a:pt x="822345" y="1529312"/>
                  </a:moveTo>
                  <a:lnTo>
                    <a:pt x="826022" y="1527719"/>
                  </a:lnTo>
                  <a:lnTo>
                    <a:pt x="827529" y="1530233"/>
                  </a:lnTo>
                  <a:lnTo>
                    <a:pt x="822345" y="1529312"/>
                  </a:lnTo>
                  <a:close/>
                </a:path>
                <a:path w="2127884" h="2143125">
                  <a:moveTo>
                    <a:pt x="823951" y="1548970"/>
                  </a:moveTo>
                  <a:lnTo>
                    <a:pt x="817280" y="1537837"/>
                  </a:lnTo>
                  <a:lnTo>
                    <a:pt x="828174" y="1531310"/>
                  </a:lnTo>
                  <a:lnTo>
                    <a:pt x="835921" y="1544238"/>
                  </a:lnTo>
                  <a:lnTo>
                    <a:pt x="823951" y="1548970"/>
                  </a:lnTo>
                  <a:close/>
                </a:path>
                <a:path w="2127884" h="2143125">
                  <a:moveTo>
                    <a:pt x="832773" y="1563694"/>
                  </a:moveTo>
                  <a:lnTo>
                    <a:pt x="827608" y="1555075"/>
                  </a:lnTo>
                  <a:lnTo>
                    <a:pt x="838503" y="1548547"/>
                  </a:lnTo>
                  <a:lnTo>
                    <a:pt x="844097" y="1557884"/>
                  </a:lnTo>
                  <a:lnTo>
                    <a:pt x="832773" y="1563694"/>
                  </a:lnTo>
                  <a:close/>
                </a:path>
                <a:path w="2127884" h="2143125">
                  <a:moveTo>
                    <a:pt x="837076" y="1570876"/>
                  </a:moveTo>
                  <a:lnTo>
                    <a:pt x="833848" y="1565489"/>
                  </a:lnTo>
                  <a:lnTo>
                    <a:pt x="844743" y="1558962"/>
                  </a:lnTo>
                  <a:lnTo>
                    <a:pt x="847325" y="1563271"/>
                  </a:lnTo>
                  <a:lnTo>
                    <a:pt x="837076" y="1570876"/>
                  </a:lnTo>
                  <a:close/>
                </a:path>
                <a:path w="2127884" h="2143125">
                  <a:moveTo>
                    <a:pt x="839443" y="1574826"/>
                  </a:moveTo>
                  <a:lnTo>
                    <a:pt x="838797" y="1573749"/>
                  </a:lnTo>
                  <a:lnTo>
                    <a:pt x="849692" y="1567221"/>
                  </a:lnTo>
                  <a:lnTo>
                    <a:pt x="850337" y="1568298"/>
                  </a:lnTo>
                  <a:lnTo>
                    <a:pt x="839443" y="1574826"/>
                  </a:lnTo>
                  <a:close/>
                </a:path>
                <a:path w="2127884" h="2143125">
                  <a:moveTo>
                    <a:pt x="845038" y="1584163"/>
                  </a:moveTo>
                  <a:lnTo>
                    <a:pt x="841164" y="1577699"/>
                  </a:lnTo>
                  <a:lnTo>
                    <a:pt x="852274" y="1571530"/>
                  </a:lnTo>
                  <a:lnTo>
                    <a:pt x="855501" y="1576917"/>
                  </a:lnTo>
                  <a:lnTo>
                    <a:pt x="845038" y="1584163"/>
                  </a:lnTo>
                  <a:close/>
                </a:path>
                <a:path w="2127884" h="2143125">
                  <a:moveTo>
                    <a:pt x="855366" y="1601400"/>
                  </a:moveTo>
                  <a:lnTo>
                    <a:pt x="846329" y="1586318"/>
                  </a:lnTo>
                  <a:lnTo>
                    <a:pt x="858729" y="1582304"/>
                  </a:lnTo>
                  <a:lnTo>
                    <a:pt x="865614" y="1593795"/>
                  </a:lnTo>
                  <a:lnTo>
                    <a:pt x="855366" y="1601400"/>
                  </a:lnTo>
                  <a:close/>
                </a:path>
                <a:path w="2127884" h="2143125">
                  <a:moveTo>
                    <a:pt x="865479" y="1618279"/>
                  </a:moveTo>
                  <a:lnTo>
                    <a:pt x="856011" y="1602478"/>
                  </a:lnTo>
                  <a:lnTo>
                    <a:pt x="867121" y="1596309"/>
                  </a:lnTo>
                  <a:lnTo>
                    <a:pt x="876373" y="1611751"/>
                  </a:lnTo>
                  <a:lnTo>
                    <a:pt x="865479" y="1618279"/>
                  </a:lnTo>
                  <a:close/>
                </a:path>
                <a:path w="2127884" h="2143125">
                  <a:moveTo>
                    <a:pt x="857211" y="1620955"/>
                  </a:moveTo>
                  <a:lnTo>
                    <a:pt x="866340" y="1619715"/>
                  </a:lnTo>
                  <a:lnTo>
                    <a:pt x="877234" y="1613187"/>
                  </a:lnTo>
                  <a:lnTo>
                    <a:pt x="883904" y="1624320"/>
                  </a:lnTo>
                  <a:lnTo>
                    <a:pt x="872795" y="1630488"/>
                  </a:lnTo>
                  <a:lnTo>
                    <a:pt x="866770" y="1620433"/>
                  </a:lnTo>
                  <a:lnTo>
                    <a:pt x="857211" y="1620955"/>
                  </a:lnTo>
                  <a:close/>
                </a:path>
                <a:path w="2127884" h="2143125">
                  <a:moveTo>
                    <a:pt x="894097" y="1666041"/>
                  </a:moveTo>
                  <a:lnTo>
                    <a:pt x="885922" y="1652393"/>
                  </a:lnTo>
                  <a:lnTo>
                    <a:pt x="895954" y="1644430"/>
                  </a:lnTo>
                  <a:lnTo>
                    <a:pt x="904561" y="1658795"/>
                  </a:lnTo>
                  <a:lnTo>
                    <a:pt x="894097" y="1666041"/>
                  </a:lnTo>
                  <a:close/>
                </a:path>
                <a:path w="2127884" h="2143125">
                  <a:moveTo>
                    <a:pt x="899261" y="1674659"/>
                  </a:moveTo>
                  <a:lnTo>
                    <a:pt x="895388" y="1668195"/>
                  </a:lnTo>
                  <a:lnTo>
                    <a:pt x="906282" y="1661668"/>
                  </a:lnTo>
                  <a:lnTo>
                    <a:pt x="910155" y="1668132"/>
                  </a:lnTo>
                  <a:lnTo>
                    <a:pt x="899261" y="1674659"/>
                  </a:lnTo>
                  <a:close/>
                </a:path>
                <a:path w="2127884" h="2143125">
                  <a:moveTo>
                    <a:pt x="919918" y="1709134"/>
                  </a:moveTo>
                  <a:lnTo>
                    <a:pt x="905501" y="1685073"/>
                  </a:lnTo>
                  <a:lnTo>
                    <a:pt x="917902" y="1681060"/>
                  </a:lnTo>
                  <a:lnTo>
                    <a:pt x="932318" y="1705120"/>
                  </a:lnTo>
                  <a:lnTo>
                    <a:pt x="919918" y="1709134"/>
                  </a:lnTo>
                  <a:close/>
                </a:path>
                <a:path w="2127884" h="2143125">
                  <a:moveTo>
                    <a:pt x="928955" y="1724217"/>
                  </a:moveTo>
                  <a:lnTo>
                    <a:pt x="923576" y="1715239"/>
                  </a:lnTo>
                  <a:lnTo>
                    <a:pt x="934900" y="1709429"/>
                  </a:lnTo>
                  <a:lnTo>
                    <a:pt x="939849" y="1717689"/>
                  </a:lnTo>
                  <a:lnTo>
                    <a:pt x="928955" y="1724217"/>
                  </a:lnTo>
                  <a:close/>
                </a:path>
                <a:path w="2127884" h="2143125">
                  <a:moveTo>
                    <a:pt x="942081" y="1746122"/>
                  </a:moveTo>
                  <a:lnTo>
                    <a:pt x="933474" y="1731758"/>
                  </a:lnTo>
                  <a:lnTo>
                    <a:pt x="944798" y="1725949"/>
                  </a:lnTo>
                  <a:lnTo>
                    <a:pt x="954266" y="1741750"/>
                  </a:lnTo>
                  <a:lnTo>
                    <a:pt x="942081" y="1746122"/>
                  </a:lnTo>
                  <a:close/>
                </a:path>
                <a:path w="2127884" h="2143125">
                  <a:moveTo>
                    <a:pt x="760904" y="1443750"/>
                  </a:moveTo>
                  <a:lnTo>
                    <a:pt x="758968" y="1440518"/>
                  </a:lnTo>
                  <a:lnTo>
                    <a:pt x="768585" y="1436353"/>
                  </a:lnTo>
                  <a:lnTo>
                    <a:pt x="760904" y="1443750"/>
                  </a:lnTo>
                  <a:close/>
                </a:path>
                <a:path w="2127884" h="2143125">
                  <a:moveTo>
                    <a:pt x="814268" y="1532810"/>
                  </a:moveTo>
                  <a:lnTo>
                    <a:pt x="812762" y="1530296"/>
                  </a:lnTo>
                  <a:lnTo>
                    <a:pt x="816896" y="1528343"/>
                  </a:lnTo>
                  <a:lnTo>
                    <a:pt x="822345" y="1529312"/>
                  </a:lnTo>
                  <a:lnTo>
                    <a:pt x="814268" y="1532810"/>
                  </a:lnTo>
                  <a:close/>
                </a:path>
                <a:path w="2127884" h="2143125">
                  <a:moveTo>
                    <a:pt x="810959" y="1527289"/>
                  </a:moveTo>
                  <a:lnTo>
                    <a:pt x="810495" y="1526514"/>
                  </a:lnTo>
                  <a:lnTo>
                    <a:pt x="819845" y="1526951"/>
                  </a:lnTo>
                  <a:lnTo>
                    <a:pt x="816896" y="1528343"/>
                  </a:lnTo>
                  <a:lnTo>
                    <a:pt x="810959" y="1527289"/>
                  </a:lnTo>
                  <a:close/>
                </a:path>
                <a:path w="2127884" h="2143125">
                  <a:moveTo>
                    <a:pt x="367782" y="787654"/>
                  </a:moveTo>
                  <a:lnTo>
                    <a:pt x="367567" y="787294"/>
                  </a:lnTo>
                  <a:lnTo>
                    <a:pt x="373660" y="785108"/>
                  </a:lnTo>
                  <a:lnTo>
                    <a:pt x="367782" y="787654"/>
                  </a:lnTo>
                  <a:close/>
                </a:path>
                <a:path w="2127884" h="2143125">
                  <a:moveTo>
                    <a:pt x="781346" y="1477866"/>
                  </a:moveTo>
                  <a:lnTo>
                    <a:pt x="781131" y="1477507"/>
                  </a:lnTo>
                  <a:lnTo>
                    <a:pt x="783482" y="1476489"/>
                  </a:lnTo>
                  <a:lnTo>
                    <a:pt x="781346" y="1477866"/>
                  </a:lnTo>
                  <a:close/>
                </a:path>
                <a:path w="2127884" h="2143125">
                  <a:moveTo>
                    <a:pt x="322325" y="761206"/>
                  </a:moveTo>
                  <a:lnTo>
                    <a:pt x="316300" y="751151"/>
                  </a:lnTo>
                  <a:lnTo>
                    <a:pt x="328055" y="746060"/>
                  </a:lnTo>
                  <a:lnTo>
                    <a:pt x="329131" y="747856"/>
                  </a:lnTo>
                  <a:lnTo>
                    <a:pt x="340240" y="741687"/>
                  </a:lnTo>
                  <a:lnTo>
                    <a:pt x="344544" y="748870"/>
                  </a:lnTo>
                  <a:lnTo>
                    <a:pt x="331951" y="756269"/>
                  </a:lnTo>
                  <a:lnTo>
                    <a:pt x="322325" y="761206"/>
                  </a:lnTo>
                  <a:close/>
                </a:path>
                <a:path w="2127884" h="2143125">
                  <a:moveTo>
                    <a:pt x="335371" y="758270"/>
                  </a:moveTo>
                  <a:lnTo>
                    <a:pt x="334941" y="757552"/>
                  </a:lnTo>
                  <a:lnTo>
                    <a:pt x="345835" y="751024"/>
                  </a:lnTo>
                  <a:lnTo>
                    <a:pt x="346050" y="751383"/>
                  </a:lnTo>
                  <a:lnTo>
                    <a:pt x="335371" y="758270"/>
                  </a:lnTo>
                  <a:close/>
                </a:path>
                <a:path w="2127884" h="2143125">
                  <a:moveTo>
                    <a:pt x="347851" y="779098"/>
                  </a:moveTo>
                  <a:lnTo>
                    <a:pt x="342041" y="769402"/>
                  </a:lnTo>
                  <a:lnTo>
                    <a:pt x="354227" y="765029"/>
                  </a:lnTo>
                  <a:lnTo>
                    <a:pt x="359606" y="774007"/>
                  </a:lnTo>
                  <a:lnTo>
                    <a:pt x="347851" y="779098"/>
                  </a:lnTo>
                  <a:close/>
                </a:path>
                <a:path w="2127884" h="2143125">
                  <a:moveTo>
                    <a:pt x="354737" y="790590"/>
                  </a:moveTo>
                  <a:lnTo>
                    <a:pt x="352588" y="786996"/>
                  </a:lnTo>
                  <a:lnTo>
                    <a:pt x="362403" y="778676"/>
                  </a:lnTo>
                  <a:lnTo>
                    <a:pt x="365631" y="784062"/>
                  </a:lnTo>
                  <a:lnTo>
                    <a:pt x="354737" y="790590"/>
                  </a:lnTo>
                  <a:close/>
                </a:path>
                <a:path w="2127884" h="2143125">
                  <a:moveTo>
                    <a:pt x="355167" y="791308"/>
                  </a:moveTo>
                  <a:lnTo>
                    <a:pt x="354737" y="790590"/>
                  </a:lnTo>
                  <a:lnTo>
                    <a:pt x="366276" y="785140"/>
                  </a:lnTo>
                  <a:lnTo>
                    <a:pt x="355167" y="791308"/>
                  </a:lnTo>
                  <a:close/>
                </a:path>
                <a:path w="2127884" h="2143125">
                  <a:moveTo>
                    <a:pt x="359040" y="797772"/>
                  </a:moveTo>
                  <a:lnTo>
                    <a:pt x="355167" y="791308"/>
                  </a:lnTo>
                  <a:lnTo>
                    <a:pt x="366276" y="785140"/>
                  </a:lnTo>
                  <a:lnTo>
                    <a:pt x="369289" y="790167"/>
                  </a:lnTo>
                  <a:lnTo>
                    <a:pt x="359040" y="797772"/>
                  </a:lnTo>
                  <a:close/>
                </a:path>
                <a:path w="2127884" h="2143125">
                  <a:moveTo>
                    <a:pt x="384646" y="840507"/>
                  </a:moveTo>
                  <a:lnTo>
                    <a:pt x="375824" y="825783"/>
                  </a:lnTo>
                  <a:lnTo>
                    <a:pt x="385857" y="817819"/>
                  </a:lnTo>
                  <a:lnTo>
                    <a:pt x="396401" y="835415"/>
                  </a:lnTo>
                  <a:lnTo>
                    <a:pt x="384646" y="840507"/>
                  </a:lnTo>
                  <a:close/>
                </a:path>
                <a:path w="2127884" h="2143125">
                  <a:moveTo>
                    <a:pt x="386798" y="844098"/>
                  </a:moveTo>
                  <a:lnTo>
                    <a:pt x="396401" y="835415"/>
                  </a:lnTo>
                  <a:lnTo>
                    <a:pt x="398767" y="839366"/>
                  </a:lnTo>
                  <a:lnTo>
                    <a:pt x="386798" y="844098"/>
                  </a:lnTo>
                  <a:close/>
                </a:path>
                <a:path w="2127884" h="2143125">
                  <a:moveTo>
                    <a:pt x="534160" y="1080152"/>
                  </a:moveTo>
                  <a:lnTo>
                    <a:pt x="540567" y="1076020"/>
                  </a:lnTo>
                  <a:lnTo>
                    <a:pt x="540997" y="1076738"/>
                  </a:lnTo>
                  <a:lnTo>
                    <a:pt x="537687" y="1078624"/>
                  </a:lnTo>
                  <a:lnTo>
                    <a:pt x="534160" y="1080152"/>
                  </a:lnTo>
                  <a:close/>
                </a:path>
                <a:path w="2127884" h="2143125">
                  <a:moveTo>
                    <a:pt x="545596" y="1109122"/>
                  </a:moveTo>
                  <a:lnTo>
                    <a:pt x="530103" y="1083266"/>
                  </a:lnTo>
                  <a:lnTo>
                    <a:pt x="539162" y="1077985"/>
                  </a:lnTo>
                  <a:lnTo>
                    <a:pt x="541212" y="1077097"/>
                  </a:lnTo>
                  <a:lnTo>
                    <a:pt x="556705" y="1102954"/>
                  </a:lnTo>
                  <a:lnTo>
                    <a:pt x="545596" y="1109122"/>
                  </a:lnTo>
                  <a:close/>
                </a:path>
                <a:path w="2127884" h="2143125">
                  <a:moveTo>
                    <a:pt x="556570" y="1127437"/>
                  </a:moveTo>
                  <a:lnTo>
                    <a:pt x="546672" y="1110917"/>
                  </a:lnTo>
                  <a:lnTo>
                    <a:pt x="557135" y="1103672"/>
                  </a:lnTo>
                  <a:lnTo>
                    <a:pt x="567033" y="1120191"/>
                  </a:lnTo>
                  <a:lnTo>
                    <a:pt x="564154" y="1122795"/>
                  </a:lnTo>
                  <a:lnTo>
                    <a:pt x="556570" y="1127437"/>
                  </a:lnTo>
                  <a:close/>
                </a:path>
                <a:path w="2127884" h="2143125">
                  <a:moveTo>
                    <a:pt x="559031" y="1127426"/>
                  </a:moveTo>
                  <a:lnTo>
                    <a:pt x="563704" y="1123201"/>
                  </a:lnTo>
                  <a:lnTo>
                    <a:pt x="567464" y="1120909"/>
                  </a:lnTo>
                  <a:lnTo>
                    <a:pt x="560128" y="1126733"/>
                  </a:lnTo>
                  <a:lnTo>
                    <a:pt x="559031" y="1127426"/>
                  </a:lnTo>
                  <a:close/>
                </a:path>
                <a:path w="2127884" h="2143125">
                  <a:moveTo>
                    <a:pt x="558721" y="1131028"/>
                  </a:moveTo>
                  <a:lnTo>
                    <a:pt x="557430" y="1128873"/>
                  </a:lnTo>
                  <a:lnTo>
                    <a:pt x="559939" y="1126883"/>
                  </a:lnTo>
                  <a:lnTo>
                    <a:pt x="568109" y="1121987"/>
                  </a:lnTo>
                  <a:lnTo>
                    <a:pt x="569831" y="1124860"/>
                  </a:lnTo>
                  <a:lnTo>
                    <a:pt x="558721" y="1131028"/>
                  </a:lnTo>
                  <a:close/>
                </a:path>
                <a:path w="2127884" h="2143125">
                  <a:moveTo>
                    <a:pt x="562810" y="1137851"/>
                  </a:moveTo>
                  <a:lnTo>
                    <a:pt x="562597" y="1137488"/>
                  </a:lnTo>
                  <a:lnTo>
                    <a:pt x="570906" y="1126655"/>
                  </a:lnTo>
                  <a:lnTo>
                    <a:pt x="574134" y="1132042"/>
                  </a:lnTo>
                  <a:lnTo>
                    <a:pt x="562810" y="1137851"/>
                  </a:lnTo>
                  <a:close/>
                </a:path>
                <a:path w="2127884" h="2143125">
                  <a:moveTo>
                    <a:pt x="570125" y="1150061"/>
                  </a:moveTo>
                  <a:lnTo>
                    <a:pt x="566038" y="1143238"/>
                  </a:lnTo>
                  <a:lnTo>
                    <a:pt x="577577" y="1137788"/>
                  </a:lnTo>
                  <a:lnTo>
                    <a:pt x="580804" y="1143174"/>
                  </a:lnTo>
                  <a:lnTo>
                    <a:pt x="570125" y="1150061"/>
                  </a:lnTo>
                  <a:close/>
                </a:path>
                <a:path w="2127884" h="2143125">
                  <a:moveTo>
                    <a:pt x="573568" y="1155806"/>
                  </a:moveTo>
                  <a:lnTo>
                    <a:pt x="572708" y="1154370"/>
                  </a:lnTo>
                  <a:lnTo>
                    <a:pt x="582741" y="1146406"/>
                  </a:lnTo>
                  <a:lnTo>
                    <a:pt x="583602" y="1147843"/>
                  </a:lnTo>
                  <a:lnTo>
                    <a:pt x="581062" y="1150964"/>
                  </a:lnTo>
                  <a:lnTo>
                    <a:pt x="573568" y="1155806"/>
                  </a:lnTo>
                  <a:close/>
                </a:path>
                <a:path w="2127884" h="2143125">
                  <a:moveTo>
                    <a:pt x="578951" y="1153557"/>
                  </a:moveTo>
                  <a:lnTo>
                    <a:pt x="581045" y="1150985"/>
                  </a:lnTo>
                  <a:lnTo>
                    <a:pt x="584247" y="1148920"/>
                  </a:lnTo>
                  <a:lnTo>
                    <a:pt x="584893" y="1149997"/>
                  </a:lnTo>
                  <a:lnTo>
                    <a:pt x="578951" y="1153557"/>
                  </a:lnTo>
                  <a:close/>
                </a:path>
                <a:path w="2127884" h="2143125">
                  <a:moveTo>
                    <a:pt x="575075" y="1158321"/>
                  </a:moveTo>
                  <a:lnTo>
                    <a:pt x="578112" y="1154589"/>
                  </a:lnTo>
                  <a:lnTo>
                    <a:pt x="585108" y="1150357"/>
                  </a:lnTo>
                  <a:lnTo>
                    <a:pt x="575075" y="1158321"/>
                  </a:lnTo>
                  <a:close/>
                </a:path>
                <a:path w="2127884" h="2143125">
                  <a:moveTo>
                    <a:pt x="575935" y="1159757"/>
                  </a:moveTo>
                  <a:lnTo>
                    <a:pt x="575075" y="1158321"/>
                  </a:lnTo>
                  <a:lnTo>
                    <a:pt x="585754" y="1151434"/>
                  </a:lnTo>
                  <a:lnTo>
                    <a:pt x="586829" y="1153229"/>
                  </a:lnTo>
                  <a:lnTo>
                    <a:pt x="575935" y="1159757"/>
                  </a:lnTo>
                  <a:close/>
                </a:path>
                <a:path w="2127884" h="2143125">
                  <a:moveTo>
                    <a:pt x="577441" y="1162271"/>
                  </a:moveTo>
                  <a:lnTo>
                    <a:pt x="576581" y="1160834"/>
                  </a:lnTo>
                  <a:lnTo>
                    <a:pt x="587475" y="1154307"/>
                  </a:lnTo>
                  <a:lnTo>
                    <a:pt x="588766" y="1156461"/>
                  </a:lnTo>
                  <a:lnTo>
                    <a:pt x="577441" y="1162271"/>
                  </a:lnTo>
                  <a:close/>
                </a:path>
                <a:path w="2127884" h="2143125">
                  <a:moveTo>
                    <a:pt x="586263" y="1176994"/>
                  </a:moveTo>
                  <a:lnTo>
                    <a:pt x="585833" y="1176276"/>
                  </a:lnTo>
                  <a:lnTo>
                    <a:pt x="596082" y="1168671"/>
                  </a:lnTo>
                  <a:lnTo>
                    <a:pt x="597588" y="1171185"/>
                  </a:lnTo>
                  <a:lnTo>
                    <a:pt x="586263" y="1176994"/>
                  </a:lnTo>
                  <a:close/>
                </a:path>
                <a:path w="2127884" h="2143125">
                  <a:moveTo>
                    <a:pt x="584192" y="1198245"/>
                  </a:moveTo>
                  <a:lnTo>
                    <a:pt x="583546" y="1197168"/>
                  </a:lnTo>
                  <a:lnTo>
                    <a:pt x="593579" y="1189204"/>
                  </a:lnTo>
                  <a:lnTo>
                    <a:pt x="594440" y="1190640"/>
                  </a:lnTo>
                  <a:lnTo>
                    <a:pt x="605764" y="1184831"/>
                  </a:lnTo>
                  <a:lnTo>
                    <a:pt x="606195" y="1185549"/>
                  </a:lnTo>
                  <a:lnTo>
                    <a:pt x="597185" y="1191359"/>
                  </a:lnTo>
                  <a:lnTo>
                    <a:pt x="593704" y="1193365"/>
                  </a:lnTo>
                  <a:lnTo>
                    <a:pt x="584192" y="1198245"/>
                  </a:lnTo>
                  <a:close/>
                </a:path>
                <a:path w="2127884" h="2143125">
                  <a:moveTo>
                    <a:pt x="600250" y="1200336"/>
                  </a:moveTo>
                  <a:lnTo>
                    <a:pt x="598744" y="1197822"/>
                  </a:lnTo>
                  <a:lnTo>
                    <a:pt x="608992" y="1190218"/>
                  </a:lnTo>
                  <a:lnTo>
                    <a:pt x="611144" y="1193809"/>
                  </a:lnTo>
                  <a:lnTo>
                    <a:pt x="600250" y="1200336"/>
                  </a:lnTo>
                  <a:close/>
                </a:path>
                <a:path w="2127884" h="2143125">
                  <a:moveTo>
                    <a:pt x="651031" y="1285087"/>
                  </a:moveTo>
                  <a:lnTo>
                    <a:pt x="650170" y="1283650"/>
                  </a:lnTo>
                  <a:lnTo>
                    <a:pt x="661064" y="1277123"/>
                  </a:lnTo>
                  <a:lnTo>
                    <a:pt x="661710" y="1278200"/>
                  </a:lnTo>
                  <a:lnTo>
                    <a:pt x="651031" y="1285087"/>
                  </a:lnTo>
                  <a:close/>
                </a:path>
                <a:path w="2127884" h="2143125">
                  <a:moveTo>
                    <a:pt x="677282" y="1328898"/>
                  </a:moveTo>
                  <a:lnTo>
                    <a:pt x="673624" y="1322793"/>
                  </a:lnTo>
                  <a:lnTo>
                    <a:pt x="684518" y="1316266"/>
                  </a:lnTo>
                  <a:lnTo>
                    <a:pt x="688391" y="1322730"/>
                  </a:lnTo>
                  <a:lnTo>
                    <a:pt x="677282" y="1328898"/>
                  </a:lnTo>
                  <a:close/>
                </a:path>
                <a:path w="2127884" h="2143125">
                  <a:moveTo>
                    <a:pt x="687214" y="1339297"/>
                  </a:moveTo>
                  <a:lnTo>
                    <a:pt x="695062" y="1333862"/>
                  </a:lnTo>
                  <a:lnTo>
                    <a:pt x="695492" y="1334580"/>
                  </a:lnTo>
                  <a:lnTo>
                    <a:pt x="688416" y="1338680"/>
                  </a:lnTo>
                  <a:lnTo>
                    <a:pt x="687214" y="1339297"/>
                  </a:lnTo>
                  <a:close/>
                </a:path>
                <a:path w="2127884" h="2143125">
                  <a:moveTo>
                    <a:pt x="684813" y="1341467"/>
                  </a:moveTo>
                  <a:lnTo>
                    <a:pt x="684598" y="1341108"/>
                  </a:lnTo>
                  <a:lnTo>
                    <a:pt x="690764" y="1337475"/>
                  </a:lnTo>
                  <a:lnTo>
                    <a:pt x="695707" y="1334940"/>
                  </a:lnTo>
                  <a:lnTo>
                    <a:pt x="684813" y="1341467"/>
                  </a:lnTo>
                  <a:close/>
                </a:path>
                <a:path w="2127884" h="2143125">
                  <a:moveTo>
                    <a:pt x="701812" y="1369837"/>
                  </a:moveTo>
                  <a:lnTo>
                    <a:pt x="699230" y="1365528"/>
                  </a:lnTo>
                  <a:lnTo>
                    <a:pt x="710339" y="1359359"/>
                  </a:lnTo>
                  <a:lnTo>
                    <a:pt x="711415" y="1361155"/>
                  </a:lnTo>
                  <a:lnTo>
                    <a:pt x="701812" y="1369837"/>
                  </a:lnTo>
                  <a:close/>
                </a:path>
                <a:path w="2127884" h="2143125">
                  <a:moveTo>
                    <a:pt x="705900" y="1376660"/>
                  </a:moveTo>
                  <a:lnTo>
                    <a:pt x="703318" y="1372351"/>
                  </a:lnTo>
                  <a:lnTo>
                    <a:pt x="714212" y="1365823"/>
                  </a:lnTo>
                  <a:lnTo>
                    <a:pt x="716364" y="1369414"/>
                  </a:lnTo>
                  <a:lnTo>
                    <a:pt x="705900" y="1376660"/>
                  </a:lnTo>
                  <a:close/>
                </a:path>
                <a:path w="2127884" h="2143125">
                  <a:moveTo>
                    <a:pt x="711495" y="1385997"/>
                  </a:moveTo>
                  <a:lnTo>
                    <a:pt x="708913" y="1381688"/>
                  </a:lnTo>
                  <a:lnTo>
                    <a:pt x="719591" y="1374801"/>
                  </a:lnTo>
                  <a:lnTo>
                    <a:pt x="722819" y="1380188"/>
                  </a:lnTo>
                  <a:lnTo>
                    <a:pt x="711495" y="1385997"/>
                  </a:lnTo>
                  <a:close/>
                </a:path>
                <a:path w="2127884" h="2143125">
                  <a:moveTo>
                    <a:pt x="726557" y="1411135"/>
                  </a:moveTo>
                  <a:lnTo>
                    <a:pt x="713431" y="1389229"/>
                  </a:lnTo>
                  <a:lnTo>
                    <a:pt x="724110" y="1382342"/>
                  </a:lnTo>
                  <a:lnTo>
                    <a:pt x="737666" y="1404966"/>
                  </a:lnTo>
                  <a:lnTo>
                    <a:pt x="726557" y="1411135"/>
                  </a:lnTo>
                  <a:close/>
                </a:path>
                <a:path w="2127884" h="2143125">
                  <a:moveTo>
                    <a:pt x="729354" y="1415803"/>
                  </a:moveTo>
                  <a:lnTo>
                    <a:pt x="727417" y="1412571"/>
                  </a:lnTo>
                  <a:lnTo>
                    <a:pt x="738311" y="1406044"/>
                  </a:lnTo>
                  <a:lnTo>
                    <a:pt x="740248" y="1409276"/>
                  </a:lnTo>
                  <a:lnTo>
                    <a:pt x="729354" y="1415803"/>
                  </a:lnTo>
                  <a:close/>
                </a:path>
                <a:path w="2127884" h="2143125">
                  <a:moveTo>
                    <a:pt x="730860" y="1418317"/>
                  </a:moveTo>
                  <a:lnTo>
                    <a:pt x="729999" y="1416881"/>
                  </a:lnTo>
                  <a:lnTo>
                    <a:pt x="740894" y="1410353"/>
                  </a:lnTo>
                  <a:lnTo>
                    <a:pt x="741754" y="1411789"/>
                  </a:lnTo>
                  <a:lnTo>
                    <a:pt x="730860" y="1418317"/>
                  </a:lnTo>
                  <a:close/>
                </a:path>
                <a:path w="2127884" h="2143125">
                  <a:moveTo>
                    <a:pt x="734518" y="1424422"/>
                  </a:moveTo>
                  <a:lnTo>
                    <a:pt x="732797" y="1421549"/>
                  </a:lnTo>
                  <a:lnTo>
                    <a:pt x="743691" y="1415022"/>
                  </a:lnTo>
                  <a:lnTo>
                    <a:pt x="745197" y="1417535"/>
                  </a:lnTo>
                  <a:lnTo>
                    <a:pt x="734518" y="1424422"/>
                  </a:lnTo>
                  <a:close/>
                </a:path>
                <a:path w="2127884" h="2143125">
                  <a:moveTo>
                    <a:pt x="731155" y="1443518"/>
                  </a:moveTo>
                  <a:lnTo>
                    <a:pt x="728573" y="1439209"/>
                  </a:lnTo>
                  <a:lnTo>
                    <a:pt x="739470" y="1432679"/>
                  </a:lnTo>
                  <a:lnTo>
                    <a:pt x="748855" y="1423640"/>
                  </a:lnTo>
                  <a:lnTo>
                    <a:pt x="756171" y="1435850"/>
                  </a:lnTo>
                  <a:lnTo>
                    <a:pt x="750797" y="1441705"/>
                  </a:lnTo>
                  <a:lnTo>
                    <a:pt x="750126" y="1442237"/>
                  </a:lnTo>
                  <a:lnTo>
                    <a:pt x="746568" y="1444532"/>
                  </a:lnTo>
                  <a:lnTo>
                    <a:pt x="742910" y="1438427"/>
                  </a:lnTo>
                  <a:lnTo>
                    <a:pt x="731155" y="1443518"/>
                  </a:lnTo>
                  <a:close/>
                </a:path>
                <a:path w="2127884" h="2143125">
                  <a:moveTo>
                    <a:pt x="750840" y="1441777"/>
                  </a:moveTo>
                  <a:lnTo>
                    <a:pt x="756601" y="1436568"/>
                  </a:lnTo>
                  <a:lnTo>
                    <a:pt x="757247" y="1437645"/>
                  </a:lnTo>
                  <a:lnTo>
                    <a:pt x="750840" y="1441777"/>
                  </a:lnTo>
                  <a:close/>
                </a:path>
                <a:path w="2127884" h="2143125">
                  <a:moveTo>
                    <a:pt x="750774" y="1443314"/>
                  </a:moveTo>
                  <a:lnTo>
                    <a:pt x="757892" y="1438723"/>
                  </a:lnTo>
                  <a:lnTo>
                    <a:pt x="758323" y="1439441"/>
                  </a:lnTo>
                  <a:lnTo>
                    <a:pt x="750774" y="1443314"/>
                  </a:lnTo>
                  <a:close/>
                </a:path>
                <a:path w="2127884" h="2143125">
                  <a:moveTo>
                    <a:pt x="749795" y="1449919"/>
                  </a:moveTo>
                  <a:lnTo>
                    <a:pt x="749580" y="1449559"/>
                  </a:lnTo>
                  <a:lnTo>
                    <a:pt x="760474" y="1443032"/>
                  </a:lnTo>
                  <a:lnTo>
                    <a:pt x="749795" y="1449919"/>
                  </a:lnTo>
                  <a:close/>
                </a:path>
                <a:path w="2127884" h="2143125">
                  <a:moveTo>
                    <a:pt x="742559" y="1462551"/>
                  </a:moveTo>
                  <a:lnTo>
                    <a:pt x="740623" y="1459319"/>
                  </a:lnTo>
                  <a:lnTo>
                    <a:pt x="762411" y="1446264"/>
                  </a:lnTo>
                  <a:lnTo>
                    <a:pt x="763487" y="1448060"/>
                  </a:lnTo>
                  <a:lnTo>
                    <a:pt x="752593" y="1454587"/>
                  </a:lnTo>
                  <a:lnTo>
                    <a:pt x="753453" y="1456024"/>
                  </a:lnTo>
                  <a:lnTo>
                    <a:pt x="742559" y="1462551"/>
                  </a:lnTo>
                  <a:close/>
                </a:path>
                <a:path w="2127884" h="2143125">
                  <a:moveTo>
                    <a:pt x="758618" y="1464642"/>
                  </a:moveTo>
                  <a:lnTo>
                    <a:pt x="758402" y="1464283"/>
                  </a:lnTo>
                  <a:lnTo>
                    <a:pt x="769081" y="1457397"/>
                  </a:lnTo>
                  <a:lnTo>
                    <a:pt x="769727" y="1458474"/>
                  </a:lnTo>
                  <a:lnTo>
                    <a:pt x="758618" y="1464642"/>
                  </a:lnTo>
                  <a:close/>
                </a:path>
                <a:path w="2127884" h="2143125">
                  <a:moveTo>
                    <a:pt x="762060" y="1470388"/>
                  </a:moveTo>
                  <a:lnTo>
                    <a:pt x="761415" y="1469311"/>
                  </a:lnTo>
                  <a:lnTo>
                    <a:pt x="772309" y="1462784"/>
                  </a:lnTo>
                  <a:lnTo>
                    <a:pt x="772955" y="1463861"/>
                  </a:lnTo>
                  <a:lnTo>
                    <a:pt x="762060" y="1470388"/>
                  </a:lnTo>
                  <a:close/>
                </a:path>
                <a:path w="2127884" h="2143125">
                  <a:moveTo>
                    <a:pt x="775401" y="1492653"/>
                  </a:moveTo>
                  <a:lnTo>
                    <a:pt x="773465" y="1489421"/>
                  </a:lnTo>
                  <a:lnTo>
                    <a:pt x="784143" y="1482535"/>
                  </a:lnTo>
                  <a:lnTo>
                    <a:pt x="787156" y="1487562"/>
                  </a:lnTo>
                  <a:lnTo>
                    <a:pt x="775401" y="1492653"/>
                  </a:lnTo>
                  <a:close/>
                </a:path>
                <a:path w="2127884" h="2143125">
                  <a:moveTo>
                    <a:pt x="779274" y="1499117"/>
                  </a:moveTo>
                  <a:lnTo>
                    <a:pt x="778413" y="1497681"/>
                  </a:lnTo>
                  <a:lnTo>
                    <a:pt x="789523" y="1491512"/>
                  </a:lnTo>
                  <a:lnTo>
                    <a:pt x="790168" y="1492590"/>
                  </a:lnTo>
                  <a:lnTo>
                    <a:pt x="779274" y="1499117"/>
                  </a:lnTo>
                  <a:close/>
                </a:path>
                <a:path w="2127884" h="2143125">
                  <a:moveTo>
                    <a:pt x="782072" y="1503786"/>
                  </a:moveTo>
                  <a:lnTo>
                    <a:pt x="780135" y="1500554"/>
                  </a:lnTo>
                  <a:lnTo>
                    <a:pt x="791459" y="1494744"/>
                  </a:lnTo>
                  <a:lnTo>
                    <a:pt x="792966" y="1497258"/>
                  </a:lnTo>
                  <a:lnTo>
                    <a:pt x="782072" y="1503786"/>
                  </a:lnTo>
                  <a:close/>
                </a:path>
                <a:path w="2127884" h="2143125">
                  <a:moveTo>
                    <a:pt x="791109" y="1518868"/>
                  </a:moveTo>
                  <a:lnTo>
                    <a:pt x="783147" y="1505581"/>
                  </a:lnTo>
                  <a:lnTo>
                    <a:pt x="795117" y="1500849"/>
                  </a:lnTo>
                  <a:lnTo>
                    <a:pt x="803294" y="1514495"/>
                  </a:lnTo>
                  <a:lnTo>
                    <a:pt x="791109" y="1518868"/>
                  </a:lnTo>
                  <a:close/>
                </a:path>
                <a:path w="2127884" h="2143125">
                  <a:moveTo>
                    <a:pt x="794390" y="1524345"/>
                  </a:moveTo>
                  <a:lnTo>
                    <a:pt x="793476" y="1522819"/>
                  </a:lnTo>
                  <a:lnTo>
                    <a:pt x="805446" y="1518087"/>
                  </a:lnTo>
                  <a:lnTo>
                    <a:pt x="807167" y="1520959"/>
                  </a:lnTo>
                  <a:lnTo>
                    <a:pt x="800291" y="1525393"/>
                  </a:lnTo>
                  <a:lnTo>
                    <a:pt x="794390" y="1524345"/>
                  </a:lnTo>
                  <a:close/>
                </a:path>
                <a:path w="2127884" h="2143125">
                  <a:moveTo>
                    <a:pt x="807839" y="1526390"/>
                  </a:moveTo>
                  <a:lnTo>
                    <a:pt x="809964" y="1525628"/>
                  </a:lnTo>
                  <a:lnTo>
                    <a:pt x="810495" y="1526514"/>
                  </a:lnTo>
                  <a:lnTo>
                    <a:pt x="807839" y="1526390"/>
                  </a:lnTo>
                  <a:close/>
                </a:path>
                <a:path w="2127884" h="2143125">
                  <a:moveTo>
                    <a:pt x="809399" y="1549393"/>
                  </a:moveTo>
                  <a:lnTo>
                    <a:pt x="797779" y="1530001"/>
                  </a:lnTo>
                  <a:lnTo>
                    <a:pt x="807198" y="1526620"/>
                  </a:lnTo>
                  <a:lnTo>
                    <a:pt x="810959" y="1527289"/>
                  </a:lnTo>
                  <a:lnTo>
                    <a:pt x="821799" y="1545379"/>
                  </a:lnTo>
                  <a:lnTo>
                    <a:pt x="809399" y="1549393"/>
                  </a:lnTo>
                  <a:close/>
                </a:path>
                <a:path w="2127884" h="2143125">
                  <a:moveTo>
                    <a:pt x="817360" y="1562680"/>
                  </a:moveTo>
                  <a:lnTo>
                    <a:pt x="813917" y="1556934"/>
                  </a:lnTo>
                  <a:lnTo>
                    <a:pt x="824811" y="1550406"/>
                  </a:lnTo>
                  <a:lnTo>
                    <a:pt x="828254" y="1556152"/>
                  </a:lnTo>
                  <a:lnTo>
                    <a:pt x="817360" y="1562680"/>
                  </a:lnTo>
                  <a:close/>
                </a:path>
                <a:path w="2127884" h="2143125">
                  <a:moveTo>
                    <a:pt x="818006" y="1563757"/>
                  </a:moveTo>
                  <a:lnTo>
                    <a:pt x="817575" y="1563039"/>
                  </a:lnTo>
                  <a:lnTo>
                    <a:pt x="828469" y="1556511"/>
                  </a:lnTo>
                  <a:lnTo>
                    <a:pt x="828900" y="1557230"/>
                  </a:lnTo>
                  <a:lnTo>
                    <a:pt x="818006" y="1563757"/>
                  </a:lnTo>
                  <a:close/>
                </a:path>
                <a:path w="2127884" h="2143125">
                  <a:moveTo>
                    <a:pt x="819296" y="1565912"/>
                  </a:moveTo>
                  <a:lnTo>
                    <a:pt x="818006" y="1563757"/>
                  </a:lnTo>
                  <a:lnTo>
                    <a:pt x="829115" y="1557589"/>
                  </a:lnTo>
                  <a:lnTo>
                    <a:pt x="830621" y="1560102"/>
                  </a:lnTo>
                  <a:lnTo>
                    <a:pt x="819296" y="1565912"/>
                  </a:lnTo>
                  <a:close/>
                </a:path>
                <a:path w="2127884" h="2143125">
                  <a:moveTo>
                    <a:pt x="820161" y="1567346"/>
                  </a:moveTo>
                  <a:lnTo>
                    <a:pt x="831051" y="1560821"/>
                  </a:lnTo>
                  <a:lnTo>
                    <a:pt x="831266" y="1561180"/>
                  </a:lnTo>
                  <a:lnTo>
                    <a:pt x="820161" y="1567346"/>
                  </a:lnTo>
                  <a:close/>
                </a:path>
                <a:path w="2127884" h="2143125">
                  <a:moveTo>
                    <a:pt x="823385" y="1572735"/>
                  </a:moveTo>
                  <a:lnTo>
                    <a:pt x="820372" y="1567707"/>
                  </a:lnTo>
                  <a:lnTo>
                    <a:pt x="831266" y="1561180"/>
                  </a:lnTo>
                  <a:lnTo>
                    <a:pt x="835140" y="1567644"/>
                  </a:lnTo>
                  <a:lnTo>
                    <a:pt x="823385" y="1572735"/>
                  </a:lnTo>
                  <a:close/>
                </a:path>
                <a:path w="2127884" h="2143125">
                  <a:moveTo>
                    <a:pt x="832422" y="1587818"/>
                  </a:moveTo>
                  <a:lnTo>
                    <a:pt x="825967" y="1577044"/>
                  </a:lnTo>
                  <a:lnTo>
                    <a:pt x="836000" y="1569080"/>
                  </a:lnTo>
                  <a:lnTo>
                    <a:pt x="843101" y="1580931"/>
                  </a:lnTo>
                  <a:lnTo>
                    <a:pt x="832422" y="1587818"/>
                  </a:lnTo>
                  <a:close/>
                </a:path>
                <a:path w="2127884" h="2143125">
                  <a:moveTo>
                    <a:pt x="838813" y="1598484"/>
                  </a:moveTo>
                  <a:lnTo>
                    <a:pt x="833713" y="1589972"/>
                  </a:lnTo>
                  <a:lnTo>
                    <a:pt x="845468" y="1584881"/>
                  </a:lnTo>
                  <a:lnTo>
                    <a:pt x="851062" y="1594218"/>
                  </a:lnTo>
                  <a:lnTo>
                    <a:pt x="840963" y="1598210"/>
                  </a:lnTo>
                  <a:lnTo>
                    <a:pt x="838813" y="1598484"/>
                  </a:lnTo>
                  <a:close/>
                </a:path>
                <a:path w="2127884" h="2143125">
                  <a:moveTo>
                    <a:pt x="848330" y="1597018"/>
                  </a:moveTo>
                  <a:lnTo>
                    <a:pt x="851062" y="1594218"/>
                  </a:lnTo>
                  <a:lnTo>
                    <a:pt x="852192" y="1596103"/>
                  </a:lnTo>
                  <a:lnTo>
                    <a:pt x="848330" y="1597018"/>
                  </a:lnTo>
                  <a:close/>
                </a:path>
                <a:path w="2127884" h="2143125">
                  <a:moveTo>
                    <a:pt x="846193" y="1610801"/>
                  </a:moveTo>
                  <a:lnTo>
                    <a:pt x="841892" y="1603616"/>
                  </a:lnTo>
                  <a:lnTo>
                    <a:pt x="848047" y="1597308"/>
                  </a:lnTo>
                  <a:lnTo>
                    <a:pt x="852569" y="1596732"/>
                  </a:lnTo>
                  <a:lnTo>
                    <a:pt x="857518" y="1604991"/>
                  </a:lnTo>
                  <a:lnTo>
                    <a:pt x="846193" y="1610801"/>
                  </a:lnTo>
                  <a:close/>
                </a:path>
                <a:path w="2127884" h="2143125">
                  <a:moveTo>
                    <a:pt x="839172" y="1623792"/>
                  </a:moveTo>
                  <a:lnTo>
                    <a:pt x="835514" y="1617687"/>
                  </a:lnTo>
                  <a:lnTo>
                    <a:pt x="847915" y="1613674"/>
                  </a:lnTo>
                  <a:lnTo>
                    <a:pt x="859239" y="1607864"/>
                  </a:lnTo>
                  <a:lnTo>
                    <a:pt x="863542" y="1615047"/>
                  </a:lnTo>
                  <a:lnTo>
                    <a:pt x="853329" y="1621166"/>
                  </a:lnTo>
                  <a:lnTo>
                    <a:pt x="852433" y="1621215"/>
                  </a:lnTo>
                  <a:lnTo>
                    <a:pt x="850281" y="1617624"/>
                  </a:lnTo>
                  <a:lnTo>
                    <a:pt x="839172" y="1623792"/>
                  </a:lnTo>
                  <a:close/>
                </a:path>
                <a:path w="2127884" h="2143125">
                  <a:moveTo>
                    <a:pt x="856650" y="1620985"/>
                  </a:moveTo>
                  <a:lnTo>
                    <a:pt x="864188" y="1616124"/>
                  </a:lnTo>
                  <a:lnTo>
                    <a:pt x="866340" y="1619715"/>
                  </a:lnTo>
                  <a:lnTo>
                    <a:pt x="857211" y="1620955"/>
                  </a:lnTo>
                  <a:lnTo>
                    <a:pt x="856650" y="1620985"/>
                  </a:lnTo>
                  <a:close/>
                </a:path>
                <a:path w="2127884" h="2143125">
                  <a:moveTo>
                    <a:pt x="860825" y="1635220"/>
                  </a:moveTo>
                  <a:lnTo>
                    <a:pt x="853509" y="1623011"/>
                  </a:lnTo>
                  <a:lnTo>
                    <a:pt x="856675" y="1621027"/>
                  </a:lnTo>
                  <a:lnTo>
                    <a:pt x="857213" y="1620954"/>
                  </a:lnTo>
                  <a:lnTo>
                    <a:pt x="866770" y="1620433"/>
                  </a:lnTo>
                  <a:lnTo>
                    <a:pt x="871934" y="1629052"/>
                  </a:lnTo>
                  <a:lnTo>
                    <a:pt x="860825" y="1635220"/>
                  </a:lnTo>
                  <a:close/>
                </a:path>
                <a:path w="2127884" h="2143125">
                  <a:moveTo>
                    <a:pt x="876862" y="1648061"/>
                  </a:moveTo>
                  <a:lnTo>
                    <a:pt x="881617" y="1645212"/>
                  </a:lnTo>
                  <a:lnTo>
                    <a:pt x="882277" y="1646313"/>
                  </a:lnTo>
                  <a:lnTo>
                    <a:pt x="876862" y="1648061"/>
                  </a:lnTo>
                  <a:close/>
                </a:path>
                <a:path w="2127884" h="2143125">
                  <a:moveTo>
                    <a:pt x="878039" y="1663949"/>
                  </a:moveTo>
                  <a:lnTo>
                    <a:pt x="874166" y="1657485"/>
                  </a:lnTo>
                  <a:lnTo>
                    <a:pt x="885060" y="1650958"/>
                  </a:lnTo>
                  <a:lnTo>
                    <a:pt x="889579" y="1658499"/>
                  </a:lnTo>
                  <a:lnTo>
                    <a:pt x="886268" y="1660385"/>
                  </a:lnTo>
                  <a:lnTo>
                    <a:pt x="878039" y="1663949"/>
                  </a:lnTo>
                  <a:close/>
                </a:path>
                <a:path w="2127884" h="2143125">
                  <a:moveTo>
                    <a:pt x="881408" y="1663395"/>
                  </a:moveTo>
                  <a:lnTo>
                    <a:pt x="887744" y="1659746"/>
                  </a:lnTo>
                  <a:lnTo>
                    <a:pt x="889794" y="1658858"/>
                  </a:lnTo>
                  <a:lnTo>
                    <a:pt x="890224" y="1659577"/>
                  </a:lnTo>
                  <a:lnTo>
                    <a:pt x="881408" y="1663395"/>
                  </a:lnTo>
                  <a:close/>
                </a:path>
                <a:path w="2127884" h="2143125">
                  <a:moveTo>
                    <a:pt x="868866" y="1673350"/>
                  </a:moveTo>
                  <a:lnTo>
                    <a:pt x="868221" y="1672272"/>
                  </a:lnTo>
                  <a:lnTo>
                    <a:pt x="879822" y="1665382"/>
                  </a:lnTo>
                  <a:lnTo>
                    <a:pt x="890439" y="1659936"/>
                  </a:lnTo>
                  <a:lnTo>
                    <a:pt x="898186" y="1672864"/>
                  </a:lnTo>
                  <a:lnTo>
                    <a:pt x="887722" y="1680109"/>
                  </a:lnTo>
                  <a:lnTo>
                    <a:pt x="879975" y="1667181"/>
                  </a:lnTo>
                  <a:lnTo>
                    <a:pt x="871071" y="1672395"/>
                  </a:lnTo>
                  <a:lnTo>
                    <a:pt x="868866" y="1673350"/>
                  </a:lnTo>
                  <a:close/>
                </a:path>
                <a:path w="2127884" h="2143125">
                  <a:moveTo>
                    <a:pt x="893101" y="1689087"/>
                  </a:moveTo>
                  <a:lnTo>
                    <a:pt x="888152" y="1680828"/>
                  </a:lnTo>
                  <a:lnTo>
                    <a:pt x="899477" y="1675018"/>
                  </a:lnTo>
                  <a:lnTo>
                    <a:pt x="904210" y="1682919"/>
                  </a:lnTo>
                  <a:lnTo>
                    <a:pt x="893101" y="1689087"/>
                  </a:lnTo>
                  <a:close/>
                </a:path>
                <a:path w="2127884" h="2143125">
                  <a:moveTo>
                    <a:pt x="913327" y="1722844"/>
                  </a:moveTo>
                  <a:lnTo>
                    <a:pt x="895471" y="1693035"/>
                  </a:lnTo>
                  <a:lnTo>
                    <a:pt x="905286" y="1684714"/>
                  </a:lnTo>
                  <a:lnTo>
                    <a:pt x="925297" y="1718112"/>
                  </a:lnTo>
                  <a:lnTo>
                    <a:pt x="913327" y="1722844"/>
                  </a:lnTo>
                  <a:close/>
                </a:path>
                <a:path w="2127884" h="2143125">
                  <a:moveTo>
                    <a:pt x="916770" y="1728590"/>
                  </a:moveTo>
                  <a:lnTo>
                    <a:pt x="915264" y="1726076"/>
                  </a:lnTo>
                  <a:lnTo>
                    <a:pt x="927019" y="1720984"/>
                  </a:lnTo>
                  <a:lnTo>
                    <a:pt x="929601" y="1725294"/>
                  </a:lnTo>
                  <a:lnTo>
                    <a:pt x="916770" y="1728590"/>
                  </a:lnTo>
                  <a:close/>
                </a:path>
                <a:path w="2127884" h="2143125">
                  <a:moveTo>
                    <a:pt x="930326" y="1751213"/>
                  </a:moveTo>
                  <a:lnTo>
                    <a:pt x="917846" y="1730385"/>
                  </a:lnTo>
                  <a:lnTo>
                    <a:pt x="930246" y="1726371"/>
                  </a:lnTo>
                  <a:lnTo>
                    <a:pt x="941220" y="1744686"/>
                  </a:lnTo>
                  <a:lnTo>
                    <a:pt x="930326" y="1751213"/>
                  </a:lnTo>
                  <a:close/>
                </a:path>
                <a:path w="2127884" h="2143125">
                  <a:moveTo>
                    <a:pt x="921799" y="1761691"/>
                  </a:moveTo>
                  <a:lnTo>
                    <a:pt x="919862" y="1758459"/>
                  </a:lnTo>
                  <a:lnTo>
                    <a:pt x="941651" y="1745404"/>
                  </a:lnTo>
                  <a:lnTo>
                    <a:pt x="944663" y="1750432"/>
                  </a:lnTo>
                  <a:lnTo>
                    <a:pt x="933554" y="1756600"/>
                  </a:lnTo>
                  <a:lnTo>
                    <a:pt x="931402" y="1753009"/>
                  </a:lnTo>
                  <a:lnTo>
                    <a:pt x="921799" y="1761691"/>
                  </a:lnTo>
                  <a:close/>
                </a:path>
                <a:path w="2127884" h="2143125">
                  <a:moveTo>
                    <a:pt x="805215" y="1526268"/>
                  </a:moveTo>
                  <a:lnTo>
                    <a:pt x="807839" y="1526390"/>
                  </a:lnTo>
                  <a:lnTo>
                    <a:pt x="807198" y="1526620"/>
                  </a:lnTo>
                  <a:lnTo>
                    <a:pt x="805215" y="1526268"/>
                  </a:lnTo>
                  <a:close/>
                </a:path>
                <a:path w="2127884" h="2143125">
                  <a:moveTo>
                    <a:pt x="846012" y="1597567"/>
                  </a:moveTo>
                  <a:lnTo>
                    <a:pt x="848330" y="1597018"/>
                  </a:lnTo>
                  <a:lnTo>
                    <a:pt x="847800" y="1597339"/>
                  </a:lnTo>
                  <a:lnTo>
                    <a:pt x="846012" y="1597567"/>
                  </a:lnTo>
                  <a:close/>
                </a:path>
                <a:path w="2127884" h="2143125">
                  <a:moveTo>
                    <a:pt x="799359" y="1525995"/>
                  </a:moveTo>
                  <a:lnTo>
                    <a:pt x="800415" y="1525415"/>
                  </a:lnTo>
                  <a:lnTo>
                    <a:pt x="805215" y="1526268"/>
                  </a:lnTo>
                  <a:lnTo>
                    <a:pt x="799359" y="1525995"/>
                  </a:lnTo>
                  <a:close/>
                </a:path>
                <a:path w="2127884" h="2143125">
                  <a:moveTo>
                    <a:pt x="870723" y="1651740"/>
                  </a:moveTo>
                  <a:lnTo>
                    <a:pt x="869872" y="1650319"/>
                  </a:lnTo>
                  <a:lnTo>
                    <a:pt x="876862" y="1648061"/>
                  </a:lnTo>
                  <a:lnTo>
                    <a:pt x="870723" y="1651740"/>
                  </a:lnTo>
                  <a:close/>
                </a:path>
                <a:path w="2127884" h="2143125">
                  <a:moveTo>
                    <a:pt x="837244" y="1599644"/>
                  </a:moveTo>
                  <a:lnTo>
                    <a:pt x="838877" y="1598591"/>
                  </a:lnTo>
                  <a:lnTo>
                    <a:pt x="839096" y="1598949"/>
                  </a:lnTo>
                  <a:lnTo>
                    <a:pt x="840963" y="1598210"/>
                  </a:lnTo>
                  <a:lnTo>
                    <a:pt x="846012" y="1597567"/>
                  </a:lnTo>
                  <a:lnTo>
                    <a:pt x="837244" y="1599644"/>
                  </a:lnTo>
                  <a:close/>
                </a:path>
                <a:path w="2127884" h="2143125">
                  <a:moveTo>
                    <a:pt x="574214" y="1156884"/>
                  </a:moveTo>
                  <a:lnTo>
                    <a:pt x="573999" y="1156525"/>
                  </a:lnTo>
                  <a:lnTo>
                    <a:pt x="578951" y="1153557"/>
                  </a:lnTo>
                  <a:lnTo>
                    <a:pt x="578272" y="1154391"/>
                  </a:lnTo>
                  <a:lnTo>
                    <a:pt x="574214" y="1156884"/>
                  </a:lnTo>
                  <a:close/>
                </a:path>
                <a:path w="2127884" h="2143125">
                  <a:moveTo>
                    <a:pt x="529888" y="1082907"/>
                  </a:moveTo>
                  <a:lnTo>
                    <a:pt x="529458" y="1082189"/>
                  </a:lnTo>
                  <a:lnTo>
                    <a:pt x="534160" y="1080152"/>
                  </a:lnTo>
                  <a:lnTo>
                    <a:pt x="529888" y="1082907"/>
                  </a:lnTo>
                  <a:close/>
                </a:path>
                <a:path w="2127884" h="2143125">
                  <a:moveTo>
                    <a:pt x="750199" y="1442357"/>
                  </a:moveTo>
                  <a:lnTo>
                    <a:pt x="750404" y="1442133"/>
                  </a:lnTo>
                  <a:lnTo>
                    <a:pt x="750840" y="1441777"/>
                  </a:lnTo>
                  <a:lnTo>
                    <a:pt x="750199" y="1442357"/>
                  </a:lnTo>
                  <a:close/>
                </a:path>
                <a:path w="2127884" h="2143125">
                  <a:moveTo>
                    <a:pt x="782557" y="1525211"/>
                  </a:moveTo>
                  <a:lnTo>
                    <a:pt x="787151" y="1523041"/>
                  </a:lnTo>
                  <a:lnTo>
                    <a:pt x="800291" y="1525393"/>
                  </a:lnTo>
                  <a:lnTo>
                    <a:pt x="799359" y="1525995"/>
                  </a:lnTo>
                  <a:lnTo>
                    <a:pt x="782557" y="1525211"/>
                  </a:lnTo>
                  <a:close/>
                </a:path>
                <a:path w="2127884" h="2143125">
                  <a:moveTo>
                    <a:pt x="747213" y="1445609"/>
                  </a:moveTo>
                  <a:lnTo>
                    <a:pt x="747773" y="1445000"/>
                  </a:lnTo>
                  <a:lnTo>
                    <a:pt x="748768" y="1444342"/>
                  </a:lnTo>
                  <a:lnTo>
                    <a:pt x="750774" y="1443314"/>
                  </a:lnTo>
                  <a:lnTo>
                    <a:pt x="747213" y="1445609"/>
                  </a:lnTo>
                  <a:close/>
                </a:path>
                <a:path w="2127884" h="2143125">
                  <a:moveTo>
                    <a:pt x="746999" y="1445250"/>
                  </a:moveTo>
                  <a:lnTo>
                    <a:pt x="750199" y="1442357"/>
                  </a:lnTo>
                  <a:lnTo>
                    <a:pt x="748028" y="1444722"/>
                  </a:lnTo>
                  <a:lnTo>
                    <a:pt x="746999" y="1445250"/>
                  </a:lnTo>
                  <a:close/>
                </a:path>
                <a:path w="2127884" h="2143125">
                  <a:moveTo>
                    <a:pt x="852648" y="1621574"/>
                  </a:moveTo>
                  <a:lnTo>
                    <a:pt x="853329" y="1621166"/>
                  </a:lnTo>
                  <a:lnTo>
                    <a:pt x="856650" y="1620985"/>
                  </a:lnTo>
                  <a:lnTo>
                    <a:pt x="856329" y="1621074"/>
                  </a:lnTo>
                  <a:lnTo>
                    <a:pt x="852648" y="1621574"/>
                  </a:lnTo>
                  <a:close/>
                </a:path>
                <a:path w="2127884" h="2143125">
                  <a:moveTo>
                    <a:pt x="796488" y="1527846"/>
                  </a:moveTo>
                  <a:lnTo>
                    <a:pt x="795264" y="1525804"/>
                  </a:lnTo>
                  <a:lnTo>
                    <a:pt x="799359" y="1525995"/>
                  </a:lnTo>
                  <a:lnTo>
                    <a:pt x="796488" y="1527846"/>
                  </a:lnTo>
                  <a:close/>
                </a:path>
                <a:path w="2127884" h="2143125">
                  <a:moveTo>
                    <a:pt x="878684" y="1665027"/>
                  </a:moveTo>
                  <a:lnTo>
                    <a:pt x="878469" y="1664668"/>
                  </a:lnTo>
                  <a:lnTo>
                    <a:pt x="881408" y="1663395"/>
                  </a:lnTo>
                  <a:lnTo>
                    <a:pt x="878684" y="1665027"/>
                  </a:lnTo>
                  <a:close/>
                </a:path>
                <a:path w="2127884" h="2143125">
                  <a:moveTo>
                    <a:pt x="684598" y="1341108"/>
                  </a:moveTo>
                  <a:lnTo>
                    <a:pt x="684383" y="1340749"/>
                  </a:lnTo>
                  <a:lnTo>
                    <a:pt x="687214" y="1339297"/>
                  </a:lnTo>
                  <a:lnTo>
                    <a:pt x="684598" y="1341108"/>
                  </a:lnTo>
                  <a:close/>
                </a:path>
                <a:path w="2127884" h="2143125">
                  <a:moveTo>
                    <a:pt x="557430" y="1128873"/>
                  </a:moveTo>
                  <a:lnTo>
                    <a:pt x="557215" y="1128514"/>
                  </a:lnTo>
                  <a:lnTo>
                    <a:pt x="559031" y="1127426"/>
                  </a:lnTo>
                  <a:lnTo>
                    <a:pt x="557430" y="1128873"/>
                  </a:lnTo>
                  <a:close/>
                </a:path>
                <a:path w="2127884" h="2143125">
                  <a:moveTo>
                    <a:pt x="839092" y="1598950"/>
                  </a:moveTo>
                  <a:lnTo>
                    <a:pt x="838813" y="1598484"/>
                  </a:lnTo>
                  <a:lnTo>
                    <a:pt x="840963" y="1598210"/>
                  </a:lnTo>
                  <a:lnTo>
                    <a:pt x="839092" y="1598950"/>
                  </a:lnTo>
                  <a:close/>
                </a:path>
                <a:path w="2127884" h="2143125">
                  <a:moveTo>
                    <a:pt x="325122" y="765875"/>
                  </a:moveTo>
                  <a:lnTo>
                    <a:pt x="324692" y="765157"/>
                  </a:lnTo>
                  <a:lnTo>
                    <a:pt x="335156" y="757911"/>
                  </a:lnTo>
                  <a:lnTo>
                    <a:pt x="336232" y="759706"/>
                  </a:lnTo>
                  <a:lnTo>
                    <a:pt x="329653" y="763551"/>
                  </a:lnTo>
                  <a:lnTo>
                    <a:pt x="325122" y="765875"/>
                  </a:lnTo>
                  <a:close/>
                </a:path>
                <a:path w="2127884" h="2143125">
                  <a:moveTo>
                    <a:pt x="330287" y="774494"/>
                  </a:moveTo>
                  <a:lnTo>
                    <a:pt x="325338" y="766234"/>
                  </a:lnTo>
                  <a:lnTo>
                    <a:pt x="331507" y="762599"/>
                  </a:lnTo>
                  <a:lnTo>
                    <a:pt x="336447" y="760065"/>
                  </a:lnTo>
                  <a:lnTo>
                    <a:pt x="340535" y="766889"/>
                  </a:lnTo>
                  <a:lnTo>
                    <a:pt x="330287" y="774494"/>
                  </a:lnTo>
                  <a:close/>
                </a:path>
                <a:path w="2127884" h="2143125">
                  <a:moveTo>
                    <a:pt x="331793" y="777007"/>
                  </a:moveTo>
                  <a:lnTo>
                    <a:pt x="343117" y="771198"/>
                  </a:lnTo>
                  <a:lnTo>
                    <a:pt x="346775" y="777303"/>
                  </a:lnTo>
                  <a:lnTo>
                    <a:pt x="331793" y="777007"/>
                  </a:lnTo>
                  <a:close/>
                </a:path>
                <a:path w="2127884" h="2143125">
                  <a:moveTo>
                    <a:pt x="321759" y="784971"/>
                  </a:moveTo>
                  <a:lnTo>
                    <a:pt x="320038" y="782098"/>
                  </a:lnTo>
                  <a:lnTo>
                    <a:pt x="323388" y="777466"/>
                  </a:lnTo>
                  <a:lnTo>
                    <a:pt x="323778" y="777204"/>
                  </a:lnTo>
                  <a:lnTo>
                    <a:pt x="346990" y="777662"/>
                  </a:lnTo>
                  <a:lnTo>
                    <a:pt x="335881" y="783830"/>
                  </a:lnTo>
                  <a:lnTo>
                    <a:pt x="333084" y="779162"/>
                  </a:lnTo>
                  <a:lnTo>
                    <a:pt x="321759" y="784971"/>
                  </a:lnTo>
                  <a:close/>
                </a:path>
                <a:path w="2127884" h="2143125">
                  <a:moveTo>
                    <a:pt x="337172" y="785985"/>
                  </a:moveTo>
                  <a:lnTo>
                    <a:pt x="336096" y="784190"/>
                  </a:lnTo>
                  <a:lnTo>
                    <a:pt x="346990" y="777662"/>
                  </a:lnTo>
                  <a:lnTo>
                    <a:pt x="349142" y="781253"/>
                  </a:lnTo>
                  <a:lnTo>
                    <a:pt x="337172" y="785985"/>
                  </a:lnTo>
                  <a:close/>
                </a:path>
                <a:path w="2127884" h="2143125">
                  <a:moveTo>
                    <a:pt x="341691" y="793526"/>
                  </a:moveTo>
                  <a:lnTo>
                    <a:pt x="340185" y="791013"/>
                  </a:lnTo>
                  <a:lnTo>
                    <a:pt x="350864" y="784126"/>
                  </a:lnTo>
                  <a:lnTo>
                    <a:pt x="352585" y="786999"/>
                  </a:lnTo>
                  <a:lnTo>
                    <a:pt x="341691" y="793526"/>
                  </a:lnTo>
                  <a:close/>
                </a:path>
                <a:path w="2127884" h="2143125">
                  <a:moveTo>
                    <a:pt x="342767" y="795322"/>
                  </a:moveTo>
                  <a:lnTo>
                    <a:pt x="342121" y="794245"/>
                  </a:lnTo>
                  <a:lnTo>
                    <a:pt x="353876" y="789153"/>
                  </a:lnTo>
                  <a:lnTo>
                    <a:pt x="342767" y="795322"/>
                  </a:lnTo>
                  <a:close/>
                </a:path>
                <a:path w="2127884" h="2143125">
                  <a:moveTo>
                    <a:pt x="349190" y="796158"/>
                  </a:moveTo>
                  <a:lnTo>
                    <a:pt x="355597" y="792026"/>
                  </a:lnTo>
                  <a:lnTo>
                    <a:pt x="356243" y="793104"/>
                  </a:lnTo>
                  <a:lnTo>
                    <a:pt x="349190" y="796158"/>
                  </a:lnTo>
                  <a:close/>
                </a:path>
                <a:path w="2127884" h="2143125">
                  <a:moveTo>
                    <a:pt x="538360" y="1121754"/>
                  </a:moveTo>
                  <a:lnTo>
                    <a:pt x="520930" y="1092666"/>
                  </a:lnTo>
                  <a:lnTo>
                    <a:pt x="531394" y="1085421"/>
                  </a:lnTo>
                  <a:lnTo>
                    <a:pt x="549038" y="1114868"/>
                  </a:lnTo>
                  <a:lnTo>
                    <a:pt x="538360" y="1121754"/>
                  </a:lnTo>
                  <a:close/>
                </a:path>
                <a:path w="2127884" h="2143125">
                  <a:moveTo>
                    <a:pt x="542017" y="1127859"/>
                  </a:moveTo>
                  <a:lnTo>
                    <a:pt x="540942" y="1126064"/>
                  </a:lnTo>
                  <a:lnTo>
                    <a:pt x="550975" y="1118100"/>
                  </a:lnTo>
                  <a:lnTo>
                    <a:pt x="552481" y="1120613"/>
                  </a:lnTo>
                  <a:lnTo>
                    <a:pt x="542017" y="1127859"/>
                  </a:lnTo>
                  <a:close/>
                </a:path>
                <a:path w="2127884" h="2143125">
                  <a:moveTo>
                    <a:pt x="551055" y="1142942"/>
                  </a:moveTo>
                  <a:lnTo>
                    <a:pt x="544169" y="1131450"/>
                  </a:lnTo>
                  <a:lnTo>
                    <a:pt x="555279" y="1125282"/>
                  </a:lnTo>
                  <a:lnTo>
                    <a:pt x="561949" y="1136415"/>
                  </a:lnTo>
                  <a:lnTo>
                    <a:pt x="551055" y="1142942"/>
                  </a:lnTo>
                  <a:close/>
                </a:path>
                <a:path w="2127884" h="2143125">
                  <a:moveTo>
                    <a:pt x="556650" y="1152279"/>
                  </a:moveTo>
                  <a:lnTo>
                    <a:pt x="555143" y="1149766"/>
                  </a:lnTo>
                  <a:lnTo>
                    <a:pt x="565607" y="1142520"/>
                  </a:lnTo>
                  <a:lnTo>
                    <a:pt x="567759" y="1146111"/>
                  </a:lnTo>
                  <a:lnTo>
                    <a:pt x="556650" y="1152279"/>
                  </a:lnTo>
                  <a:close/>
                </a:path>
                <a:path w="2127884" h="2143125">
                  <a:moveTo>
                    <a:pt x="559231" y="1156588"/>
                  </a:moveTo>
                  <a:lnTo>
                    <a:pt x="558371" y="1155152"/>
                  </a:lnTo>
                  <a:lnTo>
                    <a:pt x="569911" y="1149702"/>
                  </a:lnTo>
                  <a:lnTo>
                    <a:pt x="570556" y="1150779"/>
                  </a:lnTo>
                  <a:lnTo>
                    <a:pt x="559231" y="1156588"/>
                  </a:lnTo>
                  <a:close/>
                </a:path>
                <a:path w="2127884" h="2143125">
                  <a:moveTo>
                    <a:pt x="569560" y="1173826"/>
                  </a:moveTo>
                  <a:lnTo>
                    <a:pt x="566762" y="1169157"/>
                  </a:lnTo>
                  <a:lnTo>
                    <a:pt x="576365" y="1160475"/>
                  </a:lnTo>
                  <a:lnTo>
                    <a:pt x="581530" y="1169094"/>
                  </a:lnTo>
                  <a:lnTo>
                    <a:pt x="569560" y="1173826"/>
                  </a:lnTo>
                  <a:close/>
                </a:path>
                <a:path w="2127884" h="2143125">
                  <a:moveTo>
                    <a:pt x="572357" y="1178494"/>
                  </a:moveTo>
                  <a:lnTo>
                    <a:pt x="571496" y="1177058"/>
                  </a:lnTo>
                  <a:lnTo>
                    <a:pt x="582175" y="1170171"/>
                  </a:lnTo>
                  <a:lnTo>
                    <a:pt x="583681" y="1172685"/>
                  </a:lnTo>
                  <a:lnTo>
                    <a:pt x="572357" y="1178494"/>
                  </a:lnTo>
                  <a:close/>
                </a:path>
                <a:path w="2127884" h="2143125">
                  <a:moveTo>
                    <a:pt x="576445" y="1185317"/>
                  </a:moveTo>
                  <a:lnTo>
                    <a:pt x="587555" y="1179149"/>
                  </a:lnTo>
                  <a:lnTo>
                    <a:pt x="584688" y="1181424"/>
                  </a:lnTo>
                  <a:lnTo>
                    <a:pt x="576445" y="1185317"/>
                  </a:lnTo>
                  <a:close/>
                </a:path>
                <a:path w="2127884" h="2143125">
                  <a:moveTo>
                    <a:pt x="579243" y="1189986"/>
                  </a:moveTo>
                  <a:lnTo>
                    <a:pt x="577521" y="1187113"/>
                  </a:lnTo>
                  <a:lnTo>
                    <a:pt x="584688" y="1181424"/>
                  </a:lnTo>
                  <a:lnTo>
                    <a:pt x="587985" y="1179867"/>
                  </a:lnTo>
                  <a:lnTo>
                    <a:pt x="590352" y="1183817"/>
                  </a:lnTo>
                  <a:lnTo>
                    <a:pt x="579243" y="1189986"/>
                  </a:lnTo>
                  <a:close/>
                </a:path>
                <a:path w="2127884" h="2143125">
                  <a:moveTo>
                    <a:pt x="593659" y="1214046"/>
                  </a:moveTo>
                  <a:lnTo>
                    <a:pt x="593014" y="1212969"/>
                  </a:lnTo>
                  <a:lnTo>
                    <a:pt x="603693" y="1206082"/>
                  </a:lnTo>
                  <a:lnTo>
                    <a:pt x="604768" y="1207878"/>
                  </a:lnTo>
                  <a:lnTo>
                    <a:pt x="593659" y="1214046"/>
                  </a:lnTo>
                  <a:close/>
                </a:path>
                <a:path w="2127884" h="2143125">
                  <a:moveTo>
                    <a:pt x="599469" y="1223742"/>
                  </a:moveTo>
                  <a:lnTo>
                    <a:pt x="599254" y="1223383"/>
                  </a:lnTo>
                  <a:lnTo>
                    <a:pt x="608857" y="1214701"/>
                  </a:lnTo>
                  <a:lnTo>
                    <a:pt x="610793" y="1217933"/>
                  </a:lnTo>
                  <a:lnTo>
                    <a:pt x="599469" y="1223742"/>
                  </a:lnTo>
                  <a:close/>
                </a:path>
                <a:path w="2127884" h="2143125">
                  <a:moveTo>
                    <a:pt x="665742" y="1334348"/>
                  </a:moveTo>
                  <a:lnTo>
                    <a:pt x="665097" y="1333271"/>
                  </a:lnTo>
                  <a:lnTo>
                    <a:pt x="675345" y="1325666"/>
                  </a:lnTo>
                  <a:lnTo>
                    <a:pt x="677067" y="1328539"/>
                  </a:lnTo>
                  <a:lnTo>
                    <a:pt x="665742" y="1334348"/>
                  </a:lnTo>
                  <a:close/>
                </a:path>
                <a:path w="2127884" h="2143125">
                  <a:moveTo>
                    <a:pt x="672843" y="1346199"/>
                  </a:moveTo>
                  <a:lnTo>
                    <a:pt x="671982" y="1344763"/>
                  </a:lnTo>
                  <a:lnTo>
                    <a:pt x="681801" y="1336440"/>
                  </a:lnTo>
                  <a:lnTo>
                    <a:pt x="683952" y="1340031"/>
                  </a:lnTo>
                  <a:lnTo>
                    <a:pt x="672843" y="1346199"/>
                  </a:lnTo>
                  <a:close/>
                </a:path>
                <a:path w="2127884" h="2143125">
                  <a:moveTo>
                    <a:pt x="679513" y="1357332"/>
                  </a:moveTo>
                  <a:lnTo>
                    <a:pt x="677577" y="1354100"/>
                  </a:lnTo>
                  <a:lnTo>
                    <a:pt x="687395" y="1345777"/>
                  </a:lnTo>
                  <a:lnTo>
                    <a:pt x="689332" y="1349009"/>
                  </a:lnTo>
                  <a:lnTo>
                    <a:pt x="679513" y="1357332"/>
                  </a:lnTo>
                  <a:close/>
                </a:path>
                <a:path w="2127884" h="2143125">
                  <a:moveTo>
                    <a:pt x="693715" y="1381033"/>
                  </a:moveTo>
                  <a:lnTo>
                    <a:pt x="687475" y="1370619"/>
                  </a:lnTo>
                  <a:lnTo>
                    <a:pt x="700090" y="1366964"/>
                  </a:lnTo>
                  <a:lnTo>
                    <a:pt x="703479" y="1372620"/>
                  </a:lnTo>
                  <a:lnTo>
                    <a:pt x="699807" y="1377269"/>
                  </a:lnTo>
                  <a:lnTo>
                    <a:pt x="693715" y="1381033"/>
                  </a:lnTo>
                  <a:close/>
                </a:path>
                <a:path w="2127884" h="2143125">
                  <a:moveTo>
                    <a:pt x="702866" y="1375550"/>
                  </a:moveTo>
                  <a:lnTo>
                    <a:pt x="704179" y="1373787"/>
                  </a:lnTo>
                  <a:lnTo>
                    <a:pt x="704609" y="1374505"/>
                  </a:lnTo>
                  <a:lnTo>
                    <a:pt x="702866" y="1375550"/>
                  </a:lnTo>
                  <a:close/>
                </a:path>
                <a:path w="2127884" h="2143125">
                  <a:moveTo>
                    <a:pt x="697158" y="1386779"/>
                  </a:moveTo>
                  <a:lnTo>
                    <a:pt x="695974" y="1384804"/>
                  </a:lnTo>
                  <a:lnTo>
                    <a:pt x="699803" y="1379662"/>
                  </a:lnTo>
                  <a:lnTo>
                    <a:pt x="705039" y="1375224"/>
                  </a:lnTo>
                  <a:lnTo>
                    <a:pt x="707622" y="1379533"/>
                  </a:lnTo>
                  <a:lnTo>
                    <a:pt x="697158" y="1386779"/>
                  </a:lnTo>
                  <a:close/>
                </a:path>
                <a:path w="2127884" h="2143125">
                  <a:moveTo>
                    <a:pt x="703398" y="1397193"/>
                  </a:moveTo>
                  <a:lnTo>
                    <a:pt x="702107" y="1395039"/>
                  </a:lnTo>
                  <a:lnTo>
                    <a:pt x="711925" y="1386715"/>
                  </a:lnTo>
                  <a:lnTo>
                    <a:pt x="713216" y="1388870"/>
                  </a:lnTo>
                  <a:lnTo>
                    <a:pt x="703398" y="1397193"/>
                  </a:lnTo>
                  <a:close/>
                </a:path>
                <a:path w="2127884" h="2143125">
                  <a:moveTo>
                    <a:pt x="716738" y="1419458"/>
                  </a:moveTo>
                  <a:lnTo>
                    <a:pt x="704904" y="1399707"/>
                  </a:lnTo>
                  <a:lnTo>
                    <a:pt x="715798" y="1393179"/>
                  </a:lnTo>
                  <a:lnTo>
                    <a:pt x="727633" y="1412930"/>
                  </a:lnTo>
                  <a:lnTo>
                    <a:pt x="716738" y="1419458"/>
                  </a:lnTo>
                  <a:close/>
                </a:path>
                <a:path w="2127884" h="2143125">
                  <a:moveTo>
                    <a:pt x="721257" y="1426999"/>
                  </a:moveTo>
                  <a:lnTo>
                    <a:pt x="718460" y="1422331"/>
                  </a:lnTo>
                  <a:lnTo>
                    <a:pt x="728708" y="1414726"/>
                  </a:lnTo>
                  <a:lnTo>
                    <a:pt x="731936" y="1420113"/>
                  </a:lnTo>
                  <a:lnTo>
                    <a:pt x="721257" y="1426999"/>
                  </a:lnTo>
                  <a:close/>
                </a:path>
                <a:path w="2127884" h="2143125">
                  <a:moveTo>
                    <a:pt x="724270" y="1432027"/>
                  </a:moveTo>
                  <a:lnTo>
                    <a:pt x="721687" y="1427718"/>
                  </a:lnTo>
                  <a:lnTo>
                    <a:pt x="732582" y="1421190"/>
                  </a:lnTo>
                  <a:lnTo>
                    <a:pt x="735164" y="1425499"/>
                  </a:lnTo>
                  <a:lnTo>
                    <a:pt x="724270" y="1432027"/>
                  </a:lnTo>
                  <a:close/>
                </a:path>
                <a:path w="2127884" h="2143125">
                  <a:moveTo>
                    <a:pt x="716818" y="1444300"/>
                  </a:moveTo>
                  <a:lnTo>
                    <a:pt x="715097" y="1441427"/>
                  </a:lnTo>
                  <a:lnTo>
                    <a:pt x="736885" y="1428372"/>
                  </a:lnTo>
                  <a:lnTo>
                    <a:pt x="737746" y="1429809"/>
                  </a:lnTo>
                  <a:lnTo>
                    <a:pt x="726852" y="1436336"/>
                  </a:lnTo>
                  <a:lnTo>
                    <a:pt x="727497" y="1437413"/>
                  </a:lnTo>
                  <a:lnTo>
                    <a:pt x="716818" y="1444300"/>
                  </a:lnTo>
                  <a:close/>
                </a:path>
                <a:path w="2127884" h="2143125">
                  <a:moveTo>
                    <a:pt x="739331" y="1457164"/>
                  </a:moveTo>
                  <a:lnTo>
                    <a:pt x="733522" y="1447469"/>
                  </a:lnTo>
                  <a:lnTo>
                    <a:pt x="744201" y="1440582"/>
                  </a:lnTo>
                  <a:lnTo>
                    <a:pt x="749580" y="1449559"/>
                  </a:lnTo>
                  <a:lnTo>
                    <a:pt x="739331" y="1457164"/>
                  </a:lnTo>
                  <a:close/>
                </a:path>
                <a:path w="2127884" h="2143125">
                  <a:moveTo>
                    <a:pt x="760849" y="1493076"/>
                  </a:moveTo>
                  <a:lnTo>
                    <a:pt x="750521" y="1475839"/>
                  </a:lnTo>
                  <a:lnTo>
                    <a:pt x="760985" y="1468593"/>
                  </a:lnTo>
                  <a:lnTo>
                    <a:pt x="771313" y="1485830"/>
                  </a:lnTo>
                  <a:lnTo>
                    <a:pt x="760849" y="1493076"/>
                  </a:lnTo>
                  <a:close/>
                </a:path>
                <a:path w="2127884" h="2143125">
                  <a:moveTo>
                    <a:pt x="761280" y="1493794"/>
                  </a:moveTo>
                  <a:lnTo>
                    <a:pt x="761064" y="1493435"/>
                  </a:lnTo>
                  <a:lnTo>
                    <a:pt x="772174" y="1487267"/>
                  </a:lnTo>
                  <a:lnTo>
                    <a:pt x="761280" y="1493794"/>
                  </a:lnTo>
                  <a:close/>
                </a:path>
                <a:path w="2127884" h="2143125">
                  <a:moveTo>
                    <a:pt x="764077" y="1498462"/>
                  </a:moveTo>
                  <a:lnTo>
                    <a:pt x="761925" y="1494871"/>
                  </a:lnTo>
                  <a:lnTo>
                    <a:pt x="772389" y="1487626"/>
                  </a:lnTo>
                  <a:lnTo>
                    <a:pt x="774540" y="1491217"/>
                  </a:lnTo>
                  <a:lnTo>
                    <a:pt x="764077" y="1498462"/>
                  </a:lnTo>
                  <a:close/>
                </a:path>
                <a:path w="2127884" h="2143125">
                  <a:moveTo>
                    <a:pt x="765798" y="1501335"/>
                  </a:moveTo>
                  <a:lnTo>
                    <a:pt x="764722" y="1499540"/>
                  </a:lnTo>
                  <a:lnTo>
                    <a:pt x="776046" y="1493730"/>
                  </a:lnTo>
                  <a:lnTo>
                    <a:pt x="765798" y="1501335"/>
                  </a:lnTo>
                  <a:close/>
                </a:path>
                <a:path w="2127884" h="2143125">
                  <a:moveTo>
                    <a:pt x="767734" y="1504567"/>
                  </a:moveTo>
                  <a:lnTo>
                    <a:pt x="766659" y="1502772"/>
                  </a:lnTo>
                  <a:lnTo>
                    <a:pt x="778198" y="1497322"/>
                  </a:lnTo>
                  <a:lnTo>
                    <a:pt x="778413" y="1497680"/>
                  </a:lnTo>
                  <a:lnTo>
                    <a:pt x="767734" y="1504567"/>
                  </a:lnTo>
                  <a:close/>
                </a:path>
                <a:path w="2127884" h="2143125">
                  <a:moveTo>
                    <a:pt x="769241" y="1507081"/>
                  </a:moveTo>
                  <a:lnTo>
                    <a:pt x="767734" y="1504567"/>
                  </a:lnTo>
                  <a:lnTo>
                    <a:pt x="778413" y="1497680"/>
                  </a:lnTo>
                  <a:lnTo>
                    <a:pt x="780350" y="1500913"/>
                  </a:lnTo>
                  <a:lnTo>
                    <a:pt x="769241" y="1507081"/>
                  </a:lnTo>
                  <a:close/>
                </a:path>
                <a:path w="2127884" h="2143125">
                  <a:moveTo>
                    <a:pt x="777633" y="1521086"/>
                  </a:moveTo>
                  <a:lnTo>
                    <a:pt x="769241" y="1507081"/>
                  </a:lnTo>
                  <a:lnTo>
                    <a:pt x="780350" y="1500913"/>
                  </a:lnTo>
                  <a:lnTo>
                    <a:pt x="788527" y="1514559"/>
                  </a:lnTo>
                  <a:lnTo>
                    <a:pt x="777633" y="1521086"/>
                  </a:lnTo>
                  <a:close/>
                </a:path>
                <a:path w="2127884" h="2143125">
                  <a:moveTo>
                    <a:pt x="779830" y="1521722"/>
                  </a:moveTo>
                  <a:lnTo>
                    <a:pt x="789387" y="1515995"/>
                  </a:lnTo>
                  <a:lnTo>
                    <a:pt x="792184" y="1520664"/>
                  </a:lnTo>
                  <a:lnTo>
                    <a:pt x="787151" y="1523041"/>
                  </a:lnTo>
                  <a:lnTo>
                    <a:pt x="779830" y="1521722"/>
                  </a:lnTo>
                  <a:close/>
                </a:path>
                <a:path w="2127884" h="2143125">
                  <a:moveTo>
                    <a:pt x="792910" y="1546583"/>
                  </a:moveTo>
                  <a:lnTo>
                    <a:pt x="785379" y="1534014"/>
                  </a:lnTo>
                  <a:lnTo>
                    <a:pt x="796058" y="1527128"/>
                  </a:lnTo>
                  <a:lnTo>
                    <a:pt x="803804" y="1540056"/>
                  </a:lnTo>
                  <a:lnTo>
                    <a:pt x="792910" y="1546583"/>
                  </a:lnTo>
                  <a:close/>
                </a:path>
                <a:path w="2127884" h="2143125">
                  <a:moveTo>
                    <a:pt x="795277" y="1550534"/>
                  </a:moveTo>
                  <a:lnTo>
                    <a:pt x="793986" y="1548379"/>
                  </a:lnTo>
                  <a:lnTo>
                    <a:pt x="804880" y="1541851"/>
                  </a:lnTo>
                  <a:lnTo>
                    <a:pt x="806601" y="1544724"/>
                  </a:lnTo>
                  <a:lnTo>
                    <a:pt x="795277" y="1550534"/>
                  </a:lnTo>
                  <a:close/>
                </a:path>
                <a:path w="2127884" h="2143125">
                  <a:moveTo>
                    <a:pt x="805820" y="1568130"/>
                  </a:moveTo>
                  <a:lnTo>
                    <a:pt x="798289" y="1555561"/>
                  </a:lnTo>
                  <a:lnTo>
                    <a:pt x="809398" y="1549393"/>
                  </a:lnTo>
                  <a:lnTo>
                    <a:pt x="816284" y="1560884"/>
                  </a:lnTo>
                  <a:lnTo>
                    <a:pt x="805820" y="1568130"/>
                  </a:lnTo>
                  <a:close/>
                </a:path>
                <a:path w="2127884" h="2143125">
                  <a:moveTo>
                    <a:pt x="810124" y="1575312"/>
                  </a:moveTo>
                  <a:lnTo>
                    <a:pt x="807327" y="1570644"/>
                  </a:lnTo>
                  <a:lnTo>
                    <a:pt x="818651" y="1564835"/>
                  </a:lnTo>
                  <a:lnTo>
                    <a:pt x="821879" y="1570221"/>
                  </a:lnTo>
                  <a:lnTo>
                    <a:pt x="810124" y="1575312"/>
                  </a:lnTo>
                  <a:close/>
                </a:path>
                <a:path w="2127884" h="2143125">
                  <a:moveTo>
                    <a:pt x="817870" y="1588240"/>
                  </a:moveTo>
                  <a:lnTo>
                    <a:pt x="815288" y="1583931"/>
                  </a:lnTo>
                  <a:lnTo>
                    <a:pt x="826397" y="1577762"/>
                  </a:lnTo>
                  <a:lnTo>
                    <a:pt x="828979" y="1582072"/>
                  </a:lnTo>
                  <a:lnTo>
                    <a:pt x="820754" y="1586878"/>
                  </a:lnTo>
                  <a:lnTo>
                    <a:pt x="817870" y="1588240"/>
                  </a:lnTo>
                  <a:close/>
                </a:path>
                <a:path w="2127884" h="2143125">
                  <a:moveTo>
                    <a:pt x="821715" y="1586424"/>
                  </a:moveTo>
                  <a:lnTo>
                    <a:pt x="829410" y="1582790"/>
                  </a:lnTo>
                  <a:lnTo>
                    <a:pt x="821715" y="1586424"/>
                  </a:lnTo>
                  <a:close/>
                </a:path>
                <a:path w="2127884" h="2143125">
                  <a:moveTo>
                    <a:pt x="820237" y="1592191"/>
                  </a:moveTo>
                  <a:lnTo>
                    <a:pt x="818731" y="1589677"/>
                  </a:lnTo>
                  <a:lnTo>
                    <a:pt x="829625" y="1583149"/>
                  </a:lnTo>
                  <a:lnTo>
                    <a:pt x="832207" y="1587459"/>
                  </a:lnTo>
                  <a:lnTo>
                    <a:pt x="820237" y="1592191"/>
                  </a:lnTo>
                  <a:close/>
                </a:path>
                <a:path w="2127884" h="2143125">
                  <a:moveTo>
                    <a:pt x="826262" y="1602245"/>
                  </a:moveTo>
                  <a:lnTo>
                    <a:pt x="822819" y="1596500"/>
                  </a:lnTo>
                  <a:lnTo>
                    <a:pt x="833713" y="1589972"/>
                  </a:lnTo>
                  <a:lnTo>
                    <a:pt x="837156" y="1595718"/>
                  </a:lnTo>
                  <a:lnTo>
                    <a:pt x="828654" y="1601605"/>
                  </a:lnTo>
                  <a:lnTo>
                    <a:pt x="828410" y="1601737"/>
                  </a:lnTo>
                  <a:lnTo>
                    <a:pt x="826262" y="1602245"/>
                  </a:lnTo>
                  <a:close/>
                </a:path>
                <a:path w="2127884" h="2143125">
                  <a:moveTo>
                    <a:pt x="830320" y="1601284"/>
                  </a:moveTo>
                  <a:lnTo>
                    <a:pt x="838813" y="1598484"/>
                  </a:lnTo>
                  <a:lnTo>
                    <a:pt x="837153" y="1599666"/>
                  </a:lnTo>
                  <a:lnTo>
                    <a:pt x="830320" y="1601284"/>
                  </a:lnTo>
                  <a:close/>
                </a:path>
                <a:path w="2127884" h="2143125">
                  <a:moveTo>
                    <a:pt x="830996" y="1610146"/>
                  </a:moveTo>
                  <a:lnTo>
                    <a:pt x="828198" y="1605478"/>
                  </a:lnTo>
                  <a:lnTo>
                    <a:pt x="837282" y="1599635"/>
                  </a:lnTo>
                  <a:lnTo>
                    <a:pt x="839227" y="1599174"/>
                  </a:lnTo>
                  <a:lnTo>
                    <a:pt x="841890" y="1603619"/>
                  </a:lnTo>
                  <a:lnTo>
                    <a:pt x="830996" y="1610146"/>
                  </a:lnTo>
                  <a:close/>
                </a:path>
                <a:path w="2127884" h="2143125">
                  <a:moveTo>
                    <a:pt x="833578" y="1614455"/>
                  </a:moveTo>
                  <a:lnTo>
                    <a:pt x="831856" y="1611583"/>
                  </a:lnTo>
                  <a:lnTo>
                    <a:pt x="842750" y="1605055"/>
                  </a:lnTo>
                  <a:lnTo>
                    <a:pt x="844472" y="1607928"/>
                  </a:lnTo>
                  <a:lnTo>
                    <a:pt x="833578" y="1614455"/>
                  </a:lnTo>
                  <a:close/>
                </a:path>
                <a:path w="2127884" h="2143125">
                  <a:moveTo>
                    <a:pt x="842400" y="1629179"/>
                  </a:moveTo>
                  <a:lnTo>
                    <a:pt x="840033" y="1625229"/>
                  </a:lnTo>
                  <a:lnTo>
                    <a:pt x="850927" y="1618701"/>
                  </a:lnTo>
                  <a:lnTo>
                    <a:pt x="853079" y="1622293"/>
                  </a:lnTo>
                  <a:lnTo>
                    <a:pt x="842400" y="1629179"/>
                  </a:lnTo>
                  <a:close/>
                </a:path>
                <a:path w="2127884" h="2143125">
                  <a:moveTo>
                    <a:pt x="846273" y="1635643"/>
                  </a:moveTo>
                  <a:lnTo>
                    <a:pt x="845627" y="1634566"/>
                  </a:lnTo>
                  <a:lnTo>
                    <a:pt x="856737" y="1628397"/>
                  </a:lnTo>
                  <a:lnTo>
                    <a:pt x="857167" y="1629116"/>
                  </a:lnTo>
                  <a:lnTo>
                    <a:pt x="846273" y="1635643"/>
                  </a:lnTo>
                  <a:close/>
                </a:path>
                <a:path w="2127884" h="2143125">
                  <a:moveTo>
                    <a:pt x="847134" y="1637080"/>
                  </a:moveTo>
                  <a:lnTo>
                    <a:pt x="846488" y="1636002"/>
                  </a:lnTo>
                  <a:lnTo>
                    <a:pt x="857382" y="1629475"/>
                  </a:lnTo>
                  <a:lnTo>
                    <a:pt x="858028" y="1630552"/>
                  </a:lnTo>
                  <a:lnTo>
                    <a:pt x="847134" y="1637080"/>
                  </a:lnTo>
                  <a:close/>
                </a:path>
                <a:path w="2127884" h="2143125">
                  <a:moveTo>
                    <a:pt x="847134" y="1637080"/>
                  </a:moveTo>
                  <a:lnTo>
                    <a:pt x="858458" y="1631270"/>
                  </a:lnTo>
                  <a:lnTo>
                    <a:pt x="858673" y="1631629"/>
                  </a:lnTo>
                  <a:lnTo>
                    <a:pt x="847134" y="1637080"/>
                  </a:lnTo>
                  <a:close/>
                </a:path>
                <a:path w="2127884" h="2143125">
                  <a:moveTo>
                    <a:pt x="856342" y="1652448"/>
                  </a:moveTo>
                  <a:lnTo>
                    <a:pt x="847564" y="1637798"/>
                  </a:lnTo>
                  <a:lnTo>
                    <a:pt x="858673" y="1631629"/>
                  </a:lnTo>
                  <a:lnTo>
                    <a:pt x="868141" y="1647430"/>
                  </a:lnTo>
                  <a:lnTo>
                    <a:pt x="866668" y="1648679"/>
                  </a:lnTo>
                  <a:lnTo>
                    <a:pt x="856342" y="1652448"/>
                  </a:lnTo>
                  <a:close/>
                </a:path>
                <a:path w="2127884" h="2143125">
                  <a:moveTo>
                    <a:pt x="866069" y="1668681"/>
                  </a:moveTo>
                  <a:lnTo>
                    <a:pt x="860044" y="1658626"/>
                  </a:lnTo>
                  <a:lnTo>
                    <a:pt x="870723" y="1651739"/>
                  </a:lnTo>
                  <a:lnTo>
                    <a:pt x="875887" y="1660358"/>
                  </a:lnTo>
                  <a:lnTo>
                    <a:pt x="866069" y="1668681"/>
                  </a:lnTo>
                  <a:close/>
                </a:path>
                <a:path w="2127884" h="2143125">
                  <a:moveTo>
                    <a:pt x="869081" y="1673709"/>
                  </a:moveTo>
                  <a:lnTo>
                    <a:pt x="872545" y="1671756"/>
                  </a:lnTo>
                  <a:lnTo>
                    <a:pt x="880621" y="1668259"/>
                  </a:lnTo>
                  <a:lnTo>
                    <a:pt x="880836" y="1668618"/>
                  </a:lnTo>
                  <a:lnTo>
                    <a:pt x="869081" y="1673709"/>
                  </a:lnTo>
                  <a:close/>
                </a:path>
                <a:path w="2127884" h="2143125">
                  <a:moveTo>
                    <a:pt x="894257" y="1715725"/>
                  </a:moveTo>
                  <a:lnTo>
                    <a:pt x="869727" y="1674786"/>
                  </a:lnTo>
                  <a:lnTo>
                    <a:pt x="880836" y="1668618"/>
                  </a:lnTo>
                  <a:lnTo>
                    <a:pt x="905581" y="1709915"/>
                  </a:lnTo>
                  <a:lnTo>
                    <a:pt x="894257" y="1715725"/>
                  </a:lnTo>
                  <a:close/>
                </a:path>
                <a:path w="2127884" h="2143125">
                  <a:moveTo>
                    <a:pt x="900497" y="1726139"/>
                  </a:moveTo>
                  <a:lnTo>
                    <a:pt x="894902" y="1716802"/>
                  </a:lnTo>
                  <a:lnTo>
                    <a:pt x="905796" y="1710275"/>
                  </a:lnTo>
                  <a:lnTo>
                    <a:pt x="912467" y="1721407"/>
                  </a:lnTo>
                  <a:lnTo>
                    <a:pt x="903973" y="1725764"/>
                  </a:lnTo>
                  <a:lnTo>
                    <a:pt x="900497" y="1726139"/>
                  </a:lnTo>
                  <a:close/>
                </a:path>
                <a:path w="2127884" h="2143125">
                  <a:moveTo>
                    <a:pt x="903266" y="1726127"/>
                  </a:moveTo>
                  <a:lnTo>
                    <a:pt x="903974" y="1725764"/>
                  </a:lnTo>
                  <a:lnTo>
                    <a:pt x="914403" y="1724639"/>
                  </a:lnTo>
                  <a:lnTo>
                    <a:pt x="915264" y="1726076"/>
                  </a:lnTo>
                  <a:lnTo>
                    <a:pt x="903266" y="1726127"/>
                  </a:lnTo>
                  <a:close/>
                </a:path>
                <a:path w="2127884" h="2143125">
                  <a:moveTo>
                    <a:pt x="910610" y="1743017"/>
                  </a:moveTo>
                  <a:lnTo>
                    <a:pt x="904585" y="1732962"/>
                  </a:lnTo>
                  <a:lnTo>
                    <a:pt x="915264" y="1726076"/>
                  </a:lnTo>
                  <a:lnTo>
                    <a:pt x="922580" y="1738285"/>
                  </a:lnTo>
                  <a:lnTo>
                    <a:pt x="910610" y="1743017"/>
                  </a:lnTo>
                  <a:close/>
                </a:path>
                <a:path w="2127884" h="2143125">
                  <a:moveTo>
                    <a:pt x="915774" y="1751636"/>
                  </a:moveTo>
                  <a:lnTo>
                    <a:pt x="915344" y="1750918"/>
                  </a:lnTo>
                  <a:lnTo>
                    <a:pt x="925162" y="1742595"/>
                  </a:lnTo>
                  <a:lnTo>
                    <a:pt x="927744" y="1746904"/>
                  </a:lnTo>
                  <a:lnTo>
                    <a:pt x="915774" y="1751636"/>
                  </a:lnTo>
                  <a:close/>
                </a:path>
                <a:path w="2127884" h="2143125">
                  <a:moveTo>
                    <a:pt x="925887" y="1768515"/>
                  </a:moveTo>
                  <a:lnTo>
                    <a:pt x="923520" y="1764564"/>
                  </a:lnTo>
                  <a:lnTo>
                    <a:pt x="933769" y="1756960"/>
                  </a:lnTo>
                  <a:lnTo>
                    <a:pt x="936136" y="1760910"/>
                  </a:lnTo>
                  <a:lnTo>
                    <a:pt x="925887" y="1768515"/>
                  </a:lnTo>
                  <a:close/>
                </a:path>
                <a:path w="2127884" h="2143125">
                  <a:moveTo>
                    <a:pt x="845062" y="1658331"/>
                  </a:moveTo>
                  <a:lnTo>
                    <a:pt x="833442" y="1638939"/>
                  </a:lnTo>
                  <a:lnTo>
                    <a:pt x="844121" y="1632052"/>
                  </a:lnTo>
                  <a:lnTo>
                    <a:pt x="856342" y="1652448"/>
                  </a:lnTo>
                  <a:lnTo>
                    <a:pt x="866668" y="1648679"/>
                  </a:lnTo>
                  <a:lnTo>
                    <a:pt x="861595" y="1652980"/>
                  </a:lnTo>
                  <a:lnTo>
                    <a:pt x="845062" y="1658331"/>
                  </a:lnTo>
                  <a:close/>
                </a:path>
                <a:path w="2127884" h="2143125">
                  <a:moveTo>
                    <a:pt x="692116" y="1389312"/>
                  </a:moveTo>
                  <a:lnTo>
                    <a:pt x="695060" y="1383277"/>
                  </a:lnTo>
                  <a:lnTo>
                    <a:pt x="699636" y="1377485"/>
                  </a:lnTo>
                  <a:lnTo>
                    <a:pt x="702866" y="1375550"/>
                  </a:lnTo>
                  <a:lnTo>
                    <a:pt x="699803" y="1379662"/>
                  </a:lnTo>
                  <a:lnTo>
                    <a:pt x="695221" y="1383547"/>
                  </a:lnTo>
                  <a:lnTo>
                    <a:pt x="695974" y="1384804"/>
                  </a:lnTo>
                  <a:lnTo>
                    <a:pt x="693021" y="1388770"/>
                  </a:lnTo>
                  <a:lnTo>
                    <a:pt x="692116" y="1389312"/>
                  </a:lnTo>
                  <a:close/>
                </a:path>
                <a:path w="2127884" h="2143125">
                  <a:moveTo>
                    <a:pt x="780033" y="1525093"/>
                  </a:moveTo>
                  <a:lnTo>
                    <a:pt x="778493" y="1522523"/>
                  </a:lnTo>
                  <a:lnTo>
                    <a:pt x="779909" y="1521736"/>
                  </a:lnTo>
                  <a:lnTo>
                    <a:pt x="787151" y="1523041"/>
                  </a:lnTo>
                  <a:lnTo>
                    <a:pt x="782557" y="1525211"/>
                  </a:lnTo>
                  <a:lnTo>
                    <a:pt x="780033" y="1525093"/>
                  </a:lnTo>
                  <a:close/>
                </a:path>
                <a:path w="2127884" h="2143125">
                  <a:moveTo>
                    <a:pt x="344918" y="798913"/>
                  </a:moveTo>
                  <a:lnTo>
                    <a:pt x="344488" y="798195"/>
                  </a:lnTo>
                  <a:lnTo>
                    <a:pt x="349190" y="796158"/>
                  </a:lnTo>
                  <a:lnTo>
                    <a:pt x="344918" y="798913"/>
                  </a:lnTo>
                  <a:close/>
                </a:path>
                <a:path w="2127884" h="2143125">
                  <a:moveTo>
                    <a:pt x="818085" y="1588599"/>
                  </a:moveTo>
                  <a:lnTo>
                    <a:pt x="817870" y="1588240"/>
                  </a:lnTo>
                  <a:lnTo>
                    <a:pt x="821715" y="1586424"/>
                  </a:lnTo>
                  <a:lnTo>
                    <a:pt x="818085" y="1588599"/>
                  </a:lnTo>
                  <a:close/>
                </a:path>
                <a:path w="2127884" h="2143125">
                  <a:moveTo>
                    <a:pt x="858323" y="1655754"/>
                  </a:moveTo>
                  <a:lnTo>
                    <a:pt x="857467" y="1654325"/>
                  </a:lnTo>
                  <a:lnTo>
                    <a:pt x="861573" y="1652999"/>
                  </a:lnTo>
                  <a:lnTo>
                    <a:pt x="858323" y="1655754"/>
                  </a:lnTo>
                  <a:close/>
                </a:path>
                <a:path w="2127884" h="2143125">
                  <a:moveTo>
                    <a:pt x="828026" y="1602041"/>
                  </a:moveTo>
                  <a:lnTo>
                    <a:pt x="828693" y="1601670"/>
                  </a:lnTo>
                  <a:lnTo>
                    <a:pt x="830320" y="1601284"/>
                  </a:lnTo>
                  <a:lnTo>
                    <a:pt x="828026" y="1602041"/>
                  </a:lnTo>
                  <a:close/>
                </a:path>
                <a:path w="2127884" h="2143125">
                  <a:moveTo>
                    <a:pt x="869081" y="1673709"/>
                  </a:moveTo>
                  <a:lnTo>
                    <a:pt x="868866" y="1673350"/>
                  </a:lnTo>
                  <a:lnTo>
                    <a:pt x="871804" y="1672077"/>
                  </a:lnTo>
                  <a:lnTo>
                    <a:pt x="869081" y="1673709"/>
                  </a:lnTo>
                  <a:close/>
                </a:path>
                <a:path w="2127884" h="2143125">
                  <a:moveTo>
                    <a:pt x="901142" y="1727217"/>
                  </a:moveTo>
                  <a:lnTo>
                    <a:pt x="900497" y="1726139"/>
                  </a:lnTo>
                  <a:lnTo>
                    <a:pt x="903266" y="1726127"/>
                  </a:lnTo>
                  <a:lnTo>
                    <a:pt x="901142" y="1727217"/>
                  </a:lnTo>
                  <a:close/>
                </a:path>
                <a:path w="2127884" h="2143125">
                  <a:moveTo>
                    <a:pt x="780645" y="1526114"/>
                  </a:moveTo>
                  <a:lnTo>
                    <a:pt x="780033" y="1525093"/>
                  </a:lnTo>
                  <a:lnTo>
                    <a:pt x="782557" y="1525211"/>
                  </a:lnTo>
                  <a:lnTo>
                    <a:pt x="780645" y="1526114"/>
                  </a:lnTo>
                  <a:close/>
                </a:path>
                <a:path w="2127884" h="2143125">
                  <a:moveTo>
                    <a:pt x="826692" y="1602964"/>
                  </a:moveTo>
                  <a:lnTo>
                    <a:pt x="826450" y="1602560"/>
                  </a:lnTo>
                  <a:lnTo>
                    <a:pt x="828026" y="1602041"/>
                  </a:lnTo>
                  <a:lnTo>
                    <a:pt x="826692" y="1602964"/>
                  </a:lnTo>
                  <a:close/>
                </a:path>
                <a:path w="2127884" h="2143125">
                  <a:moveTo>
                    <a:pt x="764982" y="1524390"/>
                  </a:moveTo>
                  <a:lnTo>
                    <a:pt x="777794" y="1521356"/>
                  </a:lnTo>
                  <a:lnTo>
                    <a:pt x="779830" y="1521722"/>
                  </a:lnTo>
                  <a:lnTo>
                    <a:pt x="778493" y="1522523"/>
                  </a:lnTo>
                  <a:lnTo>
                    <a:pt x="780033" y="1525093"/>
                  </a:lnTo>
                  <a:lnTo>
                    <a:pt x="764982" y="1524390"/>
                  </a:lnTo>
                  <a:close/>
                </a:path>
                <a:path w="2127884" h="2143125">
                  <a:moveTo>
                    <a:pt x="331793" y="777007"/>
                  </a:moveTo>
                  <a:close/>
                </a:path>
                <a:path w="2127884" h="2143125">
                  <a:moveTo>
                    <a:pt x="316810" y="776712"/>
                  </a:moveTo>
                  <a:lnTo>
                    <a:pt x="305837" y="758397"/>
                  </a:lnTo>
                  <a:lnTo>
                    <a:pt x="316946" y="752229"/>
                  </a:lnTo>
                  <a:lnTo>
                    <a:pt x="327920" y="770543"/>
                  </a:lnTo>
                  <a:lnTo>
                    <a:pt x="317599" y="776727"/>
                  </a:lnTo>
                  <a:lnTo>
                    <a:pt x="316810" y="776712"/>
                  </a:lnTo>
                  <a:close/>
                </a:path>
                <a:path w="2127884" h="2143125">
                  <a:moveTo>
                    <a:pt x="323833" y="776850"/>
                  </a:moveTo>
                  <a:lnTo>
                    <a:pt x="328135" y="770902"/>
                  </a:lnTo>
                  <a:lnTo>
                    <a:pt x="331793" y="777007"/>
                  </a:lnTo>
                  <a:lnTo>
                    <a:pt x="323833" y="776850"/>
                  </a:lnTo>
                  <a:close/>
                </a:path>
                <a:path w="2127884" h="2143125">
                  <a:moveTo>
                    <a:pt x="324772" y="789999"/>
                  </a:moveTo>
                  <a:lnTo>
                    <a:pt x="322405" y="786049"/>
                  </a:lnTo>
                  <a:lnTo>
                    <a:pt x="334805" y="782035"/>
                  </a:lnTo>
                  <a:lnTo>
                    <a:pt x="335666" y="783471"/>
                  </a:lnTo>
                  <a:lnTo>
                    <a:pt x="324772" y="789999"/>
                  </a:lnTo>
                  <a:close/>
                </a:path>
                <a:path w="2127884" h="2143125">
                  <a:moveTo>
                    <a:pt x="326493" y="792872"/>
                  </a:moveTo>
                  <a:lnTo>
                    <a:pt x="325417" y="791076"/>
                  </a:lnTo>
                  <a:lnTo>
                    <a:pt x="336312" y="784549"/>
                  </a:lnTo>
                  <a:lnTo>
                    <a:pt x="338894" y="788858"/>
                  </a:lnTo>
                  <a:lnTo>
                    <a:pt x="326493" y="792872"/>
                  </a:lnTo>
                  <a:close/>
                </a:path>
                <a:path w="2127884" h="2143125">
                  <a:moveTo>
                    <a:pt x="331012" y="800413"/>
                  </a:moveTo>
                  <a:lnTo>
                    <a:pt x="330151" y="798977"/>
                  </a:lnTo>
                  <a:lnTo>
                    <a:pt x="341045" y="792449"/>
                  </a:lnTo>
                  <a:lnTo>
                    <a:pt x="341691" y="793526"/>
                  </a:lnTo>
                  <a:lnTo>
                    <a:pt x="331012" y="800413"/>
                  </a:lnTo>
                  <a:close/>
                </a:path>
                <a:path w="2127884" h="2143125">
                  <a:moveTo>
                    <a:pt x="519934" y="1115713"/>
                  </a:moveTo>
                  <a:lnTo>
                    <a:pt x="511112" y="1100989"/>
                  </a:lnTo>
                  <a:lnTo>
                    <a:pt x="522006" y="1094462"/>
                  </a:lnTo>
                  <a:lnTo>
                    <a:pt x="531259" y="1109904"/>
                  </a:lnTo>
                  <a:lnTo>
                    <a:pt x="519934" y="1115713"/>
                  </a:lnTo>
                  <a:close/>
                </a:path>
                <a:path w="2127884" h="2143125">
                  <a:moveTo>
                    <a:pt x="531339" y="1134746"/>
                  </a:moveTo>
                  <a:lnTo>
                    <a:pt x="523162" y="1121100"/>
                  </a:lnTo>
                  <a:lnTo>
                    <a:pt x="532980" y="1112777"/>
                  </a:lnTo>
                  <a:lnTo>
                    <a:pt x="541802" y="1127500"/>
                  </a:lnTo>
                  <a:lnTo>
                    <a:pt x="531339" y="1134746"/>
                  </a:lnTo>
                  <a:close/>
                </a:path>
                <a:path w="2127884" h="2143125">
                  <a:moveTo>
                    <a:pt x="533490" y="1138337"/>
                  </a:moveTo>
                  <a:lnTo>
                    <a:pt x="533060" y="1137619"/>
                  </a:lnTo>
                  <a:lnTo>
                    <a:pt x="542663" y="1128937"/>
                  </a:lnTo>
                  <a:lnTo>
                    <a:pt x="544600" y="1132169"/>
                  </a:lnTo>
                  <a:lnTo>
                    <a:pt x="533490" y="1138337"/>
                  </a:lnTo>
                  <a:close/>
                </a:path>
                <a:path w="2127884" h="2143125">
                  <a:moveTo>
                    <a:pt x="539515" y="1148393"/>
                  </a:moveTo>
                  <a:lnTo>
                    <a:pt x="536718" y="1143724"/>
                  </a:lnTo>
                  <a:lnTo>
                    <a:pt x="546321" y="1135042"/>
                  </a:lnTo>
                  <a:lnTo>
                    <a:pt x="551055" y="1142942"/>
                  </a:lnTo>
                  <a:lnTo>
                    <a:pt x="539515" y="1148393"/>
                  </a:lnTo>
                  <a:close/>
                </a:path>
                <a:path w="2127884" h="2143125">
                  <a:moveTo>
                    <a:pt x="533355" y="1162821"/>
                  </a:moveTo>
                  <a:lnTo>
                    <a:pt x="528836" y="1155279"/>
                  </a:lnTo>
                  <a:lnTo>
                    <a:pt x="538009" y="1145878"/>
                  </a:lnTo>
                  <a:lnTo>
                    <a:pt x="542528" y="1153420"/>
                  </a:lnTo>
                  <a:lnTo>
                    <a:pt x="553207" y="1146533"/>
                  </a:lnTo>
                  <a:lnTo>
                    <a:pt x="554067" y="1147970"/>
                  </a:lnTo>
                  <a:lnTo>
                    <a:pt x="543173" y="1154497"/>
                  </a:lnTo>
                  <a:lnTo>
                    <a:pt x="533355" y="1162821"/>
                  </a:lnTo>
                  <a:close/>
                </a:path>
                <a:path w="2127884" h="2143125">
                  <a:moveTo>
                    <a:pt x="551780" y="1168862"/>
                  </a:moveTo>
                  <a:lnTo>
                    <a:pt x="544034" y="1155934"/>
                  </a:lnTo>
                  <a:lnTo>
                    <a:pt x="555359" y="1150125"/>
                  </a:lnTo>
                  <a:lnTo>
                    <a:pt x="560738" y="1159102"/>
                  </a:lnTo>
                  <a:lnTo>
                    <a:pt x="551780" y="1168862"/>
                  </a:lnTo>
                  <a:close/>
                </a:path>
                <a:path w="2127884" h="2143125">
                  <a:moveTo>
                    <a:pt x="568133" y="1196154"/>
                  </a:moveTo>
                  <a:lnTo>
                    <a:pt x="555868" y="1175685"/>
                  </a:lnTo>
                  <a:lnTo>
                    <a:pt x="566117" y="1168080"/>
                  </a:lnTo>
                  <a:lnTo>
                    <a:pt x="577306" y="1186754"/>
                  </a:lnTo>
                  <a:lnTo>
                    <a:pt x="568133" y="1196154"/>
                  </a:lnTo>
                  <a:close/>
                </a:path>
                <a:path w="2127884" h="2143125">
                  <a:moveTo>
                    <a:pt x="571576" y="1201900"/>
                  </a:moveTo>
                  <a:lnTo>
                    <a:pt x="570930" y="1200822"/>
                  </a:lnTo>
                  <a:lnTo>
                    <a:pt x="581609" y="1193936"/>
                  </a:lnTo>
                  <a:lnTo>
                    <a:pt x="582900" y="1196090"/>
                  </a:lnTo>
                  <a:lnTo>
                    <a:pt x="571576" y="1201900"/>
                  </a:lnTo>
                  <a:close/>
                </a:path>
                <a:path w="2127884" h="2143125">
                  <a:moveTo>
                    <a:pt x="574804" y="1207286"/>
                  </a:moveTo>
                  <a:lnTo>
                    <a:pt x="573082" y="1204414"/>
                  </a:lnTo>
                  <a:lnTo>
                    <a:pt x="583331" y="1196809"/>
                  </a:lnTo>
                  <a:lnTo>
                    <a:pt x="585483" y="1200400"/>
                  </a:lnTo>
                  <a:lnTo>
                    <a:pt x="574804" y="1207286"/>
                  </a:lnTo>
                  <a:close/>
                </a:path>
                <a:path w="2127884" h="2143125">
                  <a:moveTo>
                    <a:pt x="621496" y="1285214"/>
                  </a:moveTo>
                  <a:lnTo>
                    <a:pt x="618484" y="1280186"/>
                  </a:lnTo>
                  <a:lnTo>
                    <a:pt x="629163" y="1273300"/>
                  </a:lnTo>
                  <a:lnTo>
                    <a:pt x="633036" y="1279763"/>
                  </a:lnTo>
                  <a:lnTo>
                    <a:pt x="621496" y="1285214"/>
                  </a:lnTo>
                  <a:close/>
                </a:path>
                <a:path w="2127884" h="2143125">
                  <a:moveTo>
                    <a:pt x="659797" y="1349136"/>
                  </a:moveTo>
                  <a:lnTo>
                    <a:pt x="654418" y="1340158"/>
                  </a:lnTo>
                  <a:lnTo>
                    <a:pt x="665312" y="1333630"/>
                  </a:lnTo>
                  <a:lnTo>
                    <a:pt x="670476" y="1342249"/>
                  </a:lnTo>
                  <a:lnTo>
                    <a:pt x="659797" y="1349136"/>
                  </a:lnTo>
                  <a:close/>
                </a:path>
                <a:path w="2127884" h="2143125">
                  <a:moveTo>
                    <a:pt x="671847" y="1369246"/>
                  </a:moveTo>
                  <a:lnTo>
                    <a:pt x="665822" y="1359191"/>
                  </a:lnTo>
                  <a:lnTo>
                    <a:pt x="676716" y="1352663"/>
                  </a:lnTo>
                  <a:lnTo>
                    <a:pt x="681665" y="1360923"/>
                  </a:lnTo>
                  <a:lnTo>
                    <a:pt x="671847" y="1369246"/>
                  </a:lnTo>
                  <a:close/>
                </a:path>
                <a:path w="2127884" h="2143125">
                  <a:moveTo>
                    <a:pt x="691677" y="1390574"/>
                  </a:moveTo>
                  <a:lnTo>
                    <a:pt x="693021" y="1388770"/>
                  </a:lnTo>
                  <a:lnTo>
                    <a:pt x="696943" y="1386420"/>
                  </a:lnTo>
                  <a:lnTo>
                    <a:pt x="697158" y="1386779"/>
                  </a:lnTo>
                  <a:lnTo>
                    <a:pt x="691677" y="1390574"/>
                  </a:lnTo>
                  <a:close/>
                </a:path>
                <a:path w="2127884" h="2143125">
                  <a:moveTo>
                    <a:pt x="691213" y="1401566"/>
                  </a:moveTo>
                  <a:lnTo>
                    <a:pt x="688415" y="1396897"/>
                  </a:lnTo>
                  <a:lnTo>
                    <a:pt x="699525" y="1390729"/>
                  </a:lnTo>
                  <a:lnTo>
                    <a:pt x="700385" y="1392166"/>
                  </a:lnTo>
                  <a:lnTo>
                    <a:pt x="691213" y="1401566"/>
                  </a:lnTo>
                  <a:close/>
                </a:path>
                <a:path w="2127884" h="2143125">
                  <a:moveTo>
                    <a:pt x="714451" y="1440350"/>
                  </a:moveTo>
                  <a:lnTo>
                    <a:pt x="694655" y="1407312"/>
                  </a:lnTo>
                  <a:lnTo>
                    <a:pt x="703398" y="1397193"/>
                  </a:lnTo>
                  <a:lnTo>
                    <a:pt x="725561" y="1434181"/>
                  </a:lnTo>
                  <a:lnTo>
                    <a:pt x="714451" y="1440350"/>
                  </a:lnTo>
                  <a:close/>
                </a:path>
                <a:path w="2127884" h="2143125">
                  <a:moveTo>
                    <a:pt x="730374" y="1466924"/>
                  </a:moveTo>
                  <a:lnTo>
                    <a:pt x="717679" y="1445737"/>
                  </a:lnTo>
                  <a:lnTo>
                    <a:pt x="728358" y="1438850"/>
                  </a:lnTo>
                  <a:lnTo>
                    <a:pt x="741483" y="1460755"/>
                  </a:lnTo>
                  <a:lnTo>
                    <a:pt x="730374" y="1466924"/>
                  </a:lnTo>
                  <a:close/>
                </a:path>
                <a:path w="2127884" h="2143125">
                  <a:moveTo>
                    <a:pt x="736184" y="1476620"/>
                  </a:moveTo>
                  <a:lnTo>
                    <a:pt x="735323" y="1475184"/>
                  </a:lnTo>
                  <a:lnTo>
                    <a:pt x="746217" y="1468656"/>
                  </a:lnTo>
                  <a:lnTo>
                    <a:pt x="747078" y="1470093"/>
                  </a:lnTo>
                  <a:lnTo>
                    <a:pt x="736184" y="1476620"/>
                  </a:lnTo>
                  <a:close/>
                </a:path>
                <a:path w="2127884" h="2143125">
                  <a:moveTo>
                    <a:pt x="754417" y="1488511"/>
                  </a:moveTo>
                  <a:lnTo>
                    <a:pt x="756976" y="1486612"/>
                  </a:lnTo>
                  <a:lnTo>
                    <a:pt x="757191" y="1486971"/>
                  </a:lnTo>
                  <a:lnTo>
                    <a:pt x="754417" y="1488511"/>
                  </a:lnTo>
                  <a:close/>
                </a:path>
                <a:path w="2127884" h="2143125">
                  <a:moveTo>
                    <a:pt x="746727" y="1494217"/>
                  </a:moveTo>
                  <a:lnTo>
                    <a:pt x="753287" y="1489350"/>
                  </a:lnTo>
                  <a:lnTo>
                    <a:pt x="757191" y="1486971"/>
                  </a:lnTo>
                  <a:lnTo>
                    <a:pt x="757837" y="1488048"/>
                  </a:lnTo>
                  <a:lnTo>
                    <a:pt x="746727" y="1494217"/>
                  </a:lnTo>
                  <a:close/>
                </a:path>
                <a:path w="2127884" h="2143125">
                  <a:moveTo>
                    <a:pt x="758777" y="1514327"/>
                  </a:moveTo>
                  <a:lnTo>
                    <a:pt x="746727" y="1494217"/>
                  </a:lnTo>
                  <a:lnTo>
                    <a:pt x="757837" y="1488048"/>
                  </a:lnTo>
                  <a:lnTo>
                    <a:pt x="770532" y="1509236"/>
                  </a:lnTo>
                  <a:lnTo>
                    <a:pt x="758777" y="1514327"/>
                  </a:lnTo>
                  <a:close/>
                </a:path>
                <a:path w="2127884" h="2143125">
                  <a:moveTo>
                    <a:pt x="762220" y="1520073"/>
                  </a:moveTo>
                  <a:lnTo>
                    <a:pt x="761359" y="1518636"/>
                  </a:lnTo>
                  <a:lnTo>
                    <a:pt x="772253" y="1512109"/>
                  </a:lnTo>
                  <a:lnTo>
                    <a:pt x="773329" y="1513904"/>
                  </a:lnTo>
                  <a:lnTo>
                    <a:pt x="762220" y="1520073"/>
                  </a:lnTo>
                  <a:close/>
                </a:path>
                <a:path w="2127884" h="2143125">
                  <a:moveTo>
                    <a:pt x="764371" y="1523664"/>
                  </a:moveTo>
                  <a:lnTo>
                    <a:pt x="763296" y="1521868"/>
                  </a:lnTo>
                  <a:lnTo>
                    <a:pt x="774190" y="1515341"/>
                  </a:lnTo>
                  <a:lnTo>
                    <a:pt x="777417" y="1520727"/>
                  </a:lnTo>
                  <a:lnTo>
                    <a:pt x="764371" y="1523664"/>
                  </a:lnTo>
                  <a:close/>
                </a:path>
                <a:path w="2127884" h="2143125">
                  <a:moveTo>
                    <a:pt x="782016" y="1553111"/>
                  </a:moveTo>
                  <a:lnTo>
                    <a:pt x="764829" y="1524427"/>
                  </a:lnTo>
                  <a:lnTo>
                    <a:pt x="764984" y="1524394"/>
                  </a:lnTo>
                  <a:lnTo>
                    <a:pt x="780215" y="1525396"/>
                  </a:lnTo>
                  <a:lnTo>
                    <a:pt x="792480" y="1545865"/>
                  </a:lnTo>
                  <a:lnTo>
                    <a:pt x="782016" y="1553111"/>
                  </a:lnTo>
                  <a:close/>
                </a:path>
                <a:path w="2127884" h="2143125">
                  <a:moveTo>
                    <a:pt x="785243" y="1558498"/>
                  </a:moveTo>
                  <a:lnTo>
                    <a:pt x="783522" y="1555625"/>
                  </a:lnTo>
                  <a:lnTo>
                    <a:pt x="794201" y="1548738"/>
                  </a:lnTo>
                  <a:lnTo>
                    <a:pt x="796783" y="1553047"/>
                  </a:lnTo>
                  <a:lnTo>
                    <a:pt x="785243" y="1558498"/>
                  </a:lnTo>
                  <a:close/>
                </a:path>
                <a:path w="2127884" h="2143125">
                  <a:moveTo>
                    <a:pt x="790838" y="1567835"/>
                  </a:moveTo>
                  <a:lnTo>
                    <a:pt x="787180" y="1561730"/>
                  </a:lnTo>
                  <a:lnTo>
                    <a:pt x="798720" y="1556279"/>
                  </a:lnTo>
                  <a:lnTo>
                    <a:pt x="803023" y="1563462"/>
                  </a:lnTo>
                  <a:lnTo>
                    <a:pt x="790838" y="1567835"/>
                  </a:lnTo>
                  <a:close/>
                </a:path>
                <a:path w="2127884" h="2143125">
                  <a:moveTo>
                    <a:pt x="797293" y="1578608"/>
                  </a:moveTo>
                  <a:lnTo>
                    <a:pt x="792344" y="1570348"/>
                  </a:lnTo>
                  <a:lnTo>
                    <a:pt x="804744" y="1566335"/>
                  </a:lnTo>
                  <a:lnTo>
                    <a:pt x="807327" y="1570644"/>
                  </a:lnTo>
                  <a:lnTo>
                    <a:pt x="797293" y="1578608"/>
                  </a:lnTo>
                  <a:close/>
                </a:path>
                <a:path w="2127884" h="2143125">
                  <a:moveTo>
                    <a:pt x="804394" y="1590459"/>
                  </a:moveTo>
                  <a:lnTo>
                    <a:pt x="800521" y="1583995"/>
                  </a:lnTo>
                  <a:lnTo>
                    <a:pt x="812276" y="1578903"/>
                  </a:lnTo>
                  <a:lnTo>
                    <a:pt x="814858" y="1583213"/>
                  </a:lnTo>
                  <a:lnTo>
                    <a:pt x="804394" y="1590459"/>
                  </a:lnTo>
                  <a:close/>
                </a:path>
                <a:path w="2127884" h="2143125">
                  <a:moveTo>
                    <a:pt x="814507" y="1607337"/>
                  </a:moveTo>
                  <a:lnTo>
                    <a:pt x="804824" y="1591177"/>
                  </a:lnTo>
                  <a:lnTo>
                    <a:pt x="815718" y="1584649"/>
                  </a:lnTo>
                  <a:lnTo>
                    <a:pt x="826692" y="1602964"/>
                  </a:lnTo>
                  <a:lnTo>
                    <a:pt x="814507" y="1607337"/>
                  </a:lnTo>
                  <a:close/>
                </a:path>
                <a:path w="2127884" h="2143125">
                  <a:moveTo>
                    <a:pt x="820317" y="1617033"/>
                  </a:moveTo>
                  <a:lnTo>
                    <a:pt x="818380" y="1613801"/>
                  </a:lnTo>
                  <a:lnTo>
                    <a:pt x="829059" y="1606914"/>
                  </a:lnTo>
                  <a:lnTo>
                    <a:pt x="830780" y="1609787"/>
                  </a:lnTo>
                  <a:lnTo>
                    <a:pt x="820317" y="1617033"/>
                  </a:lnTo>
                  <a:close/>
                </a:path>
                <a:path w="2127884" h="2143125">
                  <a:moveTo>
                    <a:pt x="826557" y="1627447"/>
                  </a:moveTo>
                  <a:lnTo>
                    <a:pt x="822468" y="1620624"/>
                  </a:lnTo>
                  <a:lnTo>
                    <a:pt x="833793" y="1614815"/>
                  </a:lnTo>
                  <a:lnTo>
                    <a:pt x="837451" y="1620920"/>
                  </a:lnTo>
                  <a:lnTo>
                    <a:pt x="826557" y="1627447"/>
                  </a:lnTo>
                  <a:close/>
                </a:path>
                <a:path w="2127884" h="2143125">
                  <a:moveTo>
                    <a:pt x="829569" y="1632475"/>
                  </a:moveTo>
                  <a:lnTo>
                    <a:pt x="828278" y="1630320"/>
                  </a:lnTo>
                  <a:lnTo>
                    <a:pt x="839387" y="1624152"/>
                  </a:lnTo>
                  <a:lnTo>
                    <a:pt x="840894" y="1626665"/>
                  </a:lnTo>
                  <a:lnTo>
                    <a:pt x="829569" y="1632475"/>
                  </a:lnTo>
                  <a:close/>
                </a:path>
                <a:path w="2127884" h="2143125">
                  <a:moveTo>
                    <a:pt x="850656" y="1667668"/>
                  </a:moveTo>
                  <a:lnTo>
                    <a:pt x="847213" y="1661922"/>
                  </a:lnTo>
                  <a:lnTo>
                    <a:pt x="857892" y="1655035"/>
                  </a:lnTo>
                  <a:lnTo>
                    <a:pt x="861120" y="1660422"/>
                  </a:lnTo>
                  <a:lnTo>
                    <a:pt x="850656" y="1667668"/>
                  </a:lnTo>
                  <a:close/>
                </a:path>
                <a:path w="2127884" h="2143125">
                  <a:moveTo>
                    <a:pt x="865503" y="1692446"/>
                  </a:moveTo>
                  <a:lnTo>
                    <a:pt x="851302" y="1668745"/>
                  </a:lnTo>
                  <a:lnTo>
                    <a:pt x="863057" y="1663654"/>
                  </a:lnTo>
                  <a:lnTo>
                    <a:pt x="876397" y="1685919"/>
                  </a:lnTo>
                  <a:lnTo>
                    <a:pt x="865503" y="1692446"/>
                  </a:lnTo>
                  <a:close/>
                </a:path>
                <a:path w="2127884" h="2143125">
                  <a:moveTo>
                    <a:pt x="872174" y="1703579"/>
                  </a:moveTo>
                  <a:lnTo>
                    <a:pt x="866364" y="1693883"/>
                  </a:lnTo>
                  <a:lnTo>
                    <a:pt x="877258" y="1687355"/>
                  </a:lnTo>
                  <a:lnTo>
                    <a:pt x="882853" y="1696693"/>
                  </a:lnTo>
                  <a:lnTo>
                    <a:pt x="872174" y="1703579"/>
                  </a:lnTo>
                  <a:close/>
                </a:path>
                <a:path w="2127884" h="2143125">
                  <a:moveTo>
                    <a:pt x="893906" y="1739850"/>
                  </a:moveTo>
                  <a:lnTo>
                    <a:pt x="876693" y="1711121"/>
                  </a:lnTo>
                  <a:lnTo>
                    <a:pt x="887587" y="1704593"/>
                  </a:lnTo>
                  <a:lnTo>
                    <a:pt x="906092" y="1735477"/>
                  </a:lnTo>
                  <a:lnTo>
                    <a:pt x="893906" y="1739850"/>
                  </a:lnTo>
                  <a:close/>
                </a:path>
                <a:path w="2127884" h="2143125">
                  <a:moveTo>
                    <a:pt x="904450" y="1757445"/>
                  </a:moveTo>
                  <a:lnTo>
                    <a:pt x="895413" y="1742363"/>
                  </a:lnTo>
                  <a:lnTo>
                    <a:pt x="906092" y="1735477"/>
                  </a:lnTo>
                  <a:lnTo>
                    <a:pt x="912762" y="1746609"/>
                  </a:lnTo>
                  <a:lnTo>
                    <a:pt x="904450" y="1757445"/>
                  </a:lnTo>
                  <a:close/>
                </a:path>
                <a:path w="2127884" h="2143125">
                  <a:moveTo>
                    <a:pt x="908753" y="1764628"/>
                  </a:moveTo>
                  <a:lnTo>
                    <a:pt x="906386" y="1760678"/>
                  </a:lnTo>
                  <a:lnTo>
                    <a:pt x="917280" y="1754150"/>
                  </a:lnTo>
                  <a:lnTo>
                    <a:pt x="919002" y="1757023"/>
                  </a:lnTo>
                  <a:lnTo>
                    <a:pt x="908753" y="1764628"/>
                  </a:lnTo>
                  <a:close/>
                </a:path>
                <a:path w="2127884" h="2143125">
                  <a:moveTo>
                    <a:pt x="915639" y="1776119"/>
                  </a:moveTo>
                  <a:lnTo>
                    <a:pt x="911766" y="1769655"/>
                  </a:lnTo>
                  <a:lnTo>
                    <a:pt x="922014" y="1762050"/>
                  </a:lnTo>
                  <a:lnTo>
                    <a:pt x="925242" y="1767437"/>
                  </a:lnTo>
                  <a:lnTo>
                    <a:pt x="915639" y="1776119"/>
                  </a:lnTo>
                  <a:close/>
                </a:path>
                <a:path w="2127884" h="2143125">
                  <a:moveTo>
                    <a:pt x="918221" y="1780429"/>
                  </a:moveTo>
                  <a:lnTo>
                    <a:pt x="916715" y="1777915"/>
                  </a:lnTo>
                  <a:lnTo>
                    <a:pt x="926103" y="1768874"/>
                  </a:lnTo>
                  <a:lnTo>
                    <a:pt x="929115" y="1773901"/>
                  </a:lnTo>
                  <a:lnTo>
                    <a:pt x="918221" y="1780429"/>
                  </a:lnTo>
                  <a:close/>
                </a:path>
                <a:path w="2127884" h="2143125">
                  <a:moveTo>
                    <a:pt x="746727" y="1494217"/>
                  </a:moveTo>
                  <a:lnTo>
                    <a:pt x="746082" y="1493139"/>
                  </a:lnTo>
                  <a:lnTo>
                    <a:pt x="754417" y="1488511"/>
                  </a:lnTo>
                  <a:lnTo>
                    <a:pt x="746727" y="1494217"/>
                  </a:lnTo>
                  <a:close/>
                </a:path>
                <a:path w="2127884" h="2143125">
                  <a:moveTo>
                    <a:pt x="686694" y="1394025"/>
                  </a:moveTo>
                  <a:lnTo>
                    <a:pt x="686048" y="1392947"/>
                  </a:lnTo>
                  <a:lnTo>
                    <a:pt x="692116" y="1389312"/>
                  </a:lnTo>
                  <a:lnTo>
                    <a:pt x="691410" y="1390759"/>
                  </a:lnTo>
                  <a:lnTo>
                    <a:pt x="686694" y="1394025"/>
                  </a:lnTo>
                  <a:close/>
                </a:path>
                <a:path w="2127884" h="2143125">
                  <a:moveTo>
                    <a:pt x="691164" y="1391262"/>
                  </a:moveTo>
                  <a:lnTo>
                    <a:pt x="691410" y="1390759"/>
                  </a:lnTo>
                  <a:lnTo>
                    <a:pt x="691677" y="1390574"/>
                  </a:lnTo>
                  <a:lnTo>
                    <a:pt x="691164" y="1391262"/>
                  </a:lnTo>
                  <a:close/>
                </a:path>
                <a:path w="2127884" h="2143125">
                  <a:moveTo>
                    <a:pt x="317026" y="777071"/>
                  </a:moveTo>
                  <a:lnTo>
                    <a:pt x="317599" y="776727"/>
                  </a:lnTo>
                  <a:lnTo>
                    <a:pt x="323833" y="776850"/>
                  </a:lnTo>
                  <a:lnTo>
                    <a:pt x="323580" y="777200"/>
                  </a:lnTo>
                  <a:lnTo>
                    <a:pt x="317026" y="777071"/>
                  </a:lnTo>
                  <a:close/>
                </a:path>
                <a:path w="2127884" h="2143125">
                  <a:moveTo>
                    <a:pt x="688415" y="1396897"/>
                  </a:moveTo>
                  <a:lnTo>
                    <a:pt x="687770" y="1395820"/>
                  </a:lnTo>
                  <a:lnTo>
                    <a:pt x="691164" y="1391262"/>
                  </a:lnTo>
                  <a:lnTo>
                    <a:pt x="688415" y="1396897"/>
                  </a:lnTo>
                  <a:close/>
                </a:path>
                <a:path w="2127884" h="2143125">
                  <a:moveTo>
                    <a:pt x="333459" y="829206"/>
                  </a:moveTo>
                  <a:lnTo>
                    <a:pt x="301613" y="776057"/>
                  </a:lnTo>
                  <a:lnTo>
                    <a:pt x="311861" y="768452"/>
                  </a:lnTo>
                  <a:lnTo>
                    <a:pt x="344783" y="823396"/>
                  </a:lnTo>
                  <a:lnTo>
                    <a:pt x="333459" y="829206"/>
                  </a:lnTo>
                  <a:close/>
                </a:path>
                <a:path w="2127884" h="2143125">
                  <a:moveTo>
                    <a:pt x="511622" y="1126550"/>
                  </a:moveTo>
                  <a:lnTo>
                    <a:pt x="498282" y="1104285"/>
                  </a:lnTo>
                  <a:lnTo>
                    <a:pt x="507454" y="1094884"/>
                  </a:lnTo>
                  <a:lnTo>
                    <a:pt x="522086" y="1119304"/>
                  </a:lnTo>
                  <a:lnTo>
                    <a:pt x="511622" y="1126550"/>
                  </a:lnTo>
                  <a:close/>
                </a:path>
                <a:path w="2127884" h="2143125">
                  <a:moveTo>
                    <a:pt x="523457" y="1146301"/>
                  </a:moveTo>
                  <a:lnTo>
                    <a:pt x="515926" y="1133732"/>
                  </a:lnTo>
                  <a:lnTo>
                    <a:pt x="525529" y="1125050"/>
                  </a:lnTo>
                  <a:lnTo>
                    <a:pt x="533275" y="1137978"/>
                  </a:lnTo>
                  <a:lnTo>
                    <a:pt x="523457" y="1146301"/>
                  </a:lnTo>
                  <a:close/>
                </a:path>
                <a:path w="2127884" h="2143125">
                  <a:moveTo>
                    <a:pt x="527115" y="1152406"/>
                  </a:moveTo>
                  <a:lnTo>
                    <a:pt x="524318" y="1147738"/>
                  </a:lnTo>
                  <a:lnTo>
                    <a:pt x="535427" y="1141569"/>
                  </a:lnTo>
                  <a:lnTo>
                    <a:pt x="536933" y="1144083"/>
                  </a:lnTo>
                  <a:lnTo>
                    <a:pt x="527115" y="1152406"/>
                  </a:lnTo>
                  <a:close/>
                </a:path>
                <a:path w="2127884" h="2143125">
                  <a:moveTo>
                    <a:pt x="544544" y="1181494"/>
                  </a:moveTo>
                  <a:lnTo>
                    <a:pt x="538089" y="1170721"/>
                  </a:lnTo>
                  <a:lnTo>
                    <a:pt x="548768" y="1163834"/>
                  </a:lnTo>
                  <a:lnTo>
                    <a:pt x="554793" y="1173889"/>
                  </a:lnTo>
                  <a:lnTo>
                    <a:pt x="544544" y="1181494"/>
                  </a:lnTo>
                  <a:close/>
                </a:path>
                <a:path w="2127884" h="2143125">
                  <a:moveTo>
                    <a:pt x="561758" y="1210223"/>
                  </a:moveTo>
                  <a:lnTo>
                    <a:pt x="549923" y="1190472"/>
                  </a:lnTo>
                  <a:lnTo>
                    <a:pt x="560172" y="1182867"/>
                  </a:lnTo>
                  <a:lnTo>
                    <a:pt x="571791" y="1202259"/>
                  </a:lnTo>
                  <a:lnTo>
                    <a:pt x="561758" y="1210223"/>
                  </a:lnTo>
                  <a:close/>
                </a:path>
                <a:path w="2127884" h="2143125">
                  <a:moveTo>
                    <a:pt x="564555" y="1214891"/>
                  </a:moveTo>
                  <a:lnTo>
                    <a:pt x="562403" y="1211300"/>
                  </a:lnTo>
                  <a:lnTo>
                    <a:pt x="573513" y="1205132"/>
                  </a:lnTo>
                  <a:lnTo>
                    <a:pt x="574588" y="1206927"/>
                  </a:lnTo>
                  <a:lnTo>
                    <a:pt x="564555" y="1214891"/>
                  </a:lnTo>
                  <a:close/>
                </a:path>
                <a:path w="2127884" h="2143125">
                  <a:moveTo>
                    <a:pt x="571225" y="1226024"/>
                  </a:moveTo>
                  <a:lnTo>
                    <a:pt x="568428" y="1221355"/>
                  </a:lnTo>
                  <a:lnTo>
                    <a:pt x="580183" y="1216264"/>
                  </a:lnTo>
                  <a:lnTo>
                    <a:pt x="581689" y="1218778"/>
                  </a:lnTo>
                  <a:lnTo>
                    <a:pt x="571225" y="1226024"/>
                  </a:lnTo>
                  <a:close/>
                </a:path>
                <a:path w="2127884" h="2143125">
                  <a:moveTo>
                    <a:pt x="582630" y="1245057"/>
                  </a:moveTo>
                  <a:lnTo>
                    <a:pt x="580908" y="1242184"/>
                  </a:lnTo>
                  <a:lnTo>
                    <a:pt x="591157" y="1234579"/>
                  </a:lnTo>
                  <a:lnTo>
                    <a:pt x="593524" y="1238529"/>
                  </a:lnTo>
                  <a:lnTo>
                    <a:pt x="582630" y="1245057"/>
                  </a:lnTo>
                  <a:close/>
                </a:path>
                <a:path w="2127884" h="2143125">
                  <a:moveTo>
                    <a:pt x="592528" y="1261576"/>
                  </a:moveTo>
                  <a:lnTo>
                    <a:pt x="590591" y="1258344"/>
                  </a:lnTo>
                  <a:lnTo>
                    <a:pt x="600840" y="1250739"/>
                  </a:lnTo>
                  <a:lnTo>
                    <a:pt x="602131" y="1252894"/>
                  </a:lnTo>
                  <a:lnTo>
                    <a:pt x="592528" y="1261576"/>
                  </a:lnTo>
                  <a:close/>
                </a:path>
                <a:path w="2127884" h="2143125">
                  <a:moveTo>
                    <a:pt x="615551" y="1300001"/>
                  </a:moveTo>
                  <a:lnTo>
                    <a:pt x="612754" y="1295332"/>
                  </a:lnTo>
                  <a:lnTo>
                    <a:pt x="623433" y="1288446"/>
                  </a:lnTo>
                  <a:lnTo>
                    <a:pt x="626445" y="1293473"/>
                  </a:lnTo>
                  <a:lnTo>
                    <a:pt x="615551" y="1300001"/>
                  </a:lnTo>
                  <a:close/>
                </a:path>
                <a:path w="2127884" h="2143125">
                  <a:moveTo>
                    <a:pt x="634702" y="1331962"/>
                  </a:moveTo>
                  <a:lnTo>
                    <a:pt x="631689" y="1326934"/>
                  </a:lnTo>
                  <a:lnTo>
                    <a:pt x="643229" y="1321484"/>
                  </a:lnTo>
                  <a:lnTo>
                    <a:pt x="644305" y="1323279"/>
                  </a:lnTo>
                  <a:lnTo>
                    <a:pt x="634702" y="1331962"/>
                  </a:lnTo>
                  <a:close/>
                </a:path>
                <a:path w="2127884" h="2143125">
                  <a:moveTo>
                    <a:pt x="662244" y="1377928"/>
                  </a:moveTo>
                  <a:lnTo>
                    <a:pt x="662029" y="1377569"/>
                  </a:lnTo>
                  <a:lnTo>
                    <a:pt x="672708" y="1370682"/>
                  </a:lnTo>
                  <a:lnTo>
                    <a:pt x="673353" y="1371760"/>
                  </a:lnTo>
                  <a:lnTo>
                    <a:pt x="662244" y="1377928"/>
                  </a:lnTo>
                  <a:close/>
                </a:path>
                <a:path w="2127884" h="2143125">
                  <a:moveTo>
                    <a:pt x="673648" y="1396961"/>
                  </a:moveTo>
                  <a:lnTo>
                    <a:pt x="672142" y="1394447"/>
                  </a:lnTo>
                  <a:lnTo>
                    <a:pt x="683036" y="1387920"/>
                  </a:lnTo>
                  <a:lnTo>
                    <a:pt x="684112" y="1389715"/>
                  </a:lnTo>
                  <a:lnTo>
                    <a:pt x="673648" y="1396961"/>
                  </a:lnTo>
                  <a:close/>
                </a:path>
                <a:path w="2127884" h="2143125">
                  <a:moveTo>
                    <a:pt x="682901" y="1412403"/>
                  </a:moveTo>
                  <a:lnTo>
                    <a:pt x="681825" y="1410607"/>
                  </a:lnTo>
                  <a:lnTo>
                    <a:pt x="690997" y="1401207"/>
                  </a:lnTo>
                  <a:lnTo>
                    <a:pt x="692934" y="1404439"/>
                  </a:lnTo>
                  <a:lnTo>
                    <a:pt x="682901" y="1412403"/>
                  </a:lnTo>
                  <a:close/>
                </a:path>
                <a:path w="2127884" h="2143125">
                  <a:moveTo>
                    <a:pt x="697532" y="1436822"/>
                  </a:moveTo>
                  <a:lnTo>
                    <a:pt x="686128" y="1417790"/>
                  </a:lnTo>
                  <a:lnTo>
                    <a:pt x="695946" y="1409466"/>
                  </a:lnTo>
                  <a:lnTo>
                    <a:pt x="708426" y="1430295"/>
                  </a:lnTo>
                  <a:lnTo>
                    <a:pt x="697532" y="1436822"/>
                  </a:lnTo>
                  <a:close/>
                </a:path>
                <a:path w="2127884" h="2143125">
                  <a:moveTo>
                    <a:pt x="701190" y="1442927"/>
                  </a:moveTo>
                  <a:lnTo>
                    <a:pt x="698393" y="1438259"/>
                  </a:lnTo>
                  <a:lnTo>
                    <a:pt x="709072" y="1431372"/>
                  </a:lnTo>
                  <a:lnTo>
                    <a:pt x="712084" y="1436400"/>
                  </a:lnTo>
                  <a:lnTo>
                    <a:pt x="701190" y="1442927"/>
                  </a:lnTo>
                  <a:close/>
                </a:path>
                <a:path w="2127884" h="2143125">
                  <a:moveTo>
                    <a:pt x="695030" y="1457355"/>
                  </a:moveTo>
                  <a:lnTo>
                    <a:pt x="677171" y="1427549"/>
                  </a:lnTo>
                  <a:lnTo>
                    <a:pt x="688280" y="1421381"/>
                  </a:lnTo>
                  <a:lnTo>
                    <a:pt x="702051" y="1444364"/>
                  </a:lnTo>
                  <a:lnTo>
                    <a:pt x="712945" y="1437836"/>
                  </a:lnTo>
                  <a:lnTo>
                    <a:pt x="716818" y="1444300"/>
                  </a:lnTo>
                  <a:lnTo>
                    <a:pt x="695030" y="1457355"/>
                  </a:lnTo>
                  <a:close/>
                </a:path>
                <a:path w="2127884" h="2143125">
                  <a:moveTo>
                    <a:pt x="717974" y="1470938"/>
                  </a:moveTo>
                  <a:lnTo>
                    <a:pt x="707000" y="1452623"/>
                  </a:lnTo>
                  <a:lnTo>
                    <a:pt x="717894" y="1446096"/>
                  </a:lnTo>
                  <a:lnTo>
                    <a:pt x="729083" y="1464770"/>
                  </a:lnTo>
                  <a:lnTo>
                    <a:pt x="717974" y="1470938"/>
                  </a:lnTo>
                  <a:close/>
                </a:path>
                <a:path w="2127884" h="2143125">
                  <a:moveTo>
                    <a:pt x="721632" y="1477043"/>
                  </a:moveTo>
                  <a:lnTo>
                    <a:pt x="720341" y="1474888"/>
                  </a:lnTo>
                  <a:lnTo>
                    <a:pt x="730159" y="1466565"/>
                  </a:lnTo>
                  <a:lnTo>
                    <a:pt x="732526" y="1470515"/>
                  </a:lnTo>
                  <a:lnTo>
                    <a:pt x="721632" y="1477043"/>
                  </a:lnTo>
                  <a:close/>
                </a:path>
                <a:path w="2127884" h="2143125">
                  <a:moveTo>
                    <a:pt x="727656" y="1487098"/>
                  </a:moveTo>
                  <a:lnTo>
                    <a:pt x="723353" y="1479916"/>
                  </a:lnTo>
                  <a:lnTo>
                    <a:pt x="734247" y="1473388"/>
                  </a:lnTo>
                  <a:lnTo>
                    <a:pt x="736184" y="1476620"/>
                  </a:lnTo>
                  <a:lnTo>
                    <a:pt x="727656" y="1487098"/>
                  </a:lnTo>
                  <a:close/>
                </a:path>
                <a:path w="2127884" h="2143125">
                  <a:moveTo>
                    <a:pt x="740137" y="1507926"/>
                  </a:moveTo>
                  <a:lnTo>
                    <a:pt x="729163" y="1489611"/>
                  </a:lnTo>
                  <a:lnTo>
                    <a:pt x="740702" y="1484161"/>
                  </a:lnTo>
                  <a:lnTo>
                    <a:pt x="751031" y="1501399"/>
                  </a:lnTo>
                  <a:lnTo>
                    <a:pt x="740137" y="1507926"/>
                  </a:lnTo>
                  <a:close/>
                </a:path>
                <a:path w="2127884" h="2143125">
                  <a:moveTo>
                    <a:pt x="745301" y="1516545"/>
                  </a:moveTo>
                  <a:lnTo>
                    <a:pt x="740782" y="1509004"/>
                  </a:lnTo>
                  <a:lnTo>
                    <a:pt x="752107" y="1503194"/>
                  </a:lnTo>
                  <a:lnTo>
                    <a:pt x="756195" y="1510018"/>
                  </a:lnTo>
                  <a:lnTo>
                    <a:pt x="745301" y="1516545"/>
                  </a:lnTo>
                  <a:close/>
                </a:path>
                <a:path w="2127884" h="2143125">
                  <a:moveTo>
                    <a:pt x="754123" y="1531269"/>
                  </a:moveTo>
                  <a:lnTo>
                    <a:pt x="746592" y="1518700"/>
                  </a:lnTo>
                  <a:lnTo>
                    <a:pt x="757916" y="1512890"/>
                  </a:lnTo>
                  <a:lnTo>
                    <a:pt x="766739" y="1527614"/>
                  </a:lnTo>
                  <a:lnTo>
                    <a:pt x="759637" y="1530968"/>
                  </a:lnTo>
                  <a:lnTo>
                    <a:pt x="754123" y="1531269"/>
                  </a:lnTo>
                  <a:close/>
                </a:path>
                <a:path w="2127884" h="2143125">
                  <a:moveTo>
                    <a:pt x="765772" y="1530633"/>
                  </a:moveTo>
                  <a:lnTo>
                    <a:pt x="767814" y="1529410"/>
                  </a:lnTo>
                  <a:lnTo>
                    <a:pt x="768460" y="1530487"/>
                  </a:lnTo>
                  <a:lnTo>
                    <a:pt x="765772" y="1530633"/>
                  </a:lnTo>
                  <a:close/>
                </a:path>
                <a:path w="2127884" h="2143125">
                  <a:moveTo>
                    <a:pt x="757351" y="1536655"/>
                  </a:moveTo>
                  <a:lnTo>
                    <a:pt x="756920" y="1535937"/>
                  </a:lnTo>
                  <a:lnTo>
                    <a:pt x="764183" y="1531585"/>
                  </a:lnTo>
                  <a:lnTo>
                    <a:pt x="768675" y="1530846"/>
                  </a:lnTo>
                  <a:lnTo>
                    <a:pt x="769536" y="1532282"/>
                  </a:lnTo>
                  <a:lnTo>
                    <a:pt x="757351" y="1536655"/>
                  </a:lnTo>
                  <a:close/>
                </a:path>
                <a:path w="2127884" h="2143125">
                  <a:moveTo>
                    <a:pt x="766173" y="1551379"/>
                  </a:moveTo>
                  <a:lnTo>
                    <a:pt x="764882" y="1549224"/>
                  </a:lnTo>
                  <a:lnTo>
                    <a:pt x="776206" y="1543415"/>
                  </a:lnTo>
                  <a:lnTo>
                    <a:pt x="766173" y="1551379"/>
                  </a:lnTo>
                  <a:close/>
                </a:path>
                <a:path w="2127884" h="2143125">
                  <a:moveTo>
                    <a:pt x="769400" y="1556766"/>
                  </a:moveTo>
                  <a:lnTo>
                    <a:pt x="766173" y="1551379"/>
                  </a:lnTo>
                  <a:lnTo>
                    <a:pt x="777927" y="1546288"/>
                  </a:lnTo>
                  <a:lnTo>
                    <a:pt x="780510" y="1550597"/>
                  </a:lnTo>
                  <a:lnTo>
                    <a:pt x="769400" y="1556766"/>
                  </a:lnTo>
                  <a:close/>
                </a:path>
                <a:path w="2127884" h="2143125">
                  <a:moveTo>
                    <a:pt x="776071" y="1567898"/>
                  </a:moveTo>
                  <a:lnTo>
                    <a:pt x="773919" y="1564307"/>
                  </a:lnTo>
                  <a:lnTo>
                    <a:pt x="784383" y="1557061"/>
                  </a:lnTo>
                  <a:lnTo>
                    <a:pt x="786750" y="1561011"/>
                  </a:lnTo>
                  <a:lnTo>
                    <a:pt x="776071" y="1567898"/>
                  </a:lnTo>
                  <a:close/>
                </a:path>
                <a:path w="2127884" h="2143125">
                  <a:moveTo>
                    <a:pt x="779298" y="1573285"/>
                  </a:moveTo>
                  <a:lnTo>
                    <a:pt x="778438" y="1571848"/>
                  </a:lnTo>
                  <a:lnTo>
                    <a:pt x="789332" y="1565321"/>
                  </a:lnTo>
                  <a:lnTo>
                    <a:pt x="790408" y="1567116"/>
                  </a:lnTo>
                  <a:lnTo>
                    <a:pt x="779298" y="1573285"/>
                  </a:lnTo>
                  <a:close/>
                </a:path>
                <a:path w="2127884" h="2143125">
                  <a:moveTo>
                    <a:pt x="782096" y="1577953"/>
                  </a:moveTo>
                  <a:lnTo>
                    <a:pt x="781235" y="1576517"/>
                  </a:lnTo>
                  <a:lnTo>
                    <a:pt x="792129" y="1569989"/>
                  </a:lnTo>
                  <a:lnTo>
                    <a:pt x="792990" y="1571426"/>
                  </a:lnTo>
                  <a:lnTo>
                    <a:pt x="782096" y="1577953"/>
                  </a:lnTo>
                  <a:close/>
                </a:path>
                <a:path w="2127884" h="2143125">
                  <a:moveTo>
                    <a:pt x="788120" y="1588008"/>
                  </a:moveTo>
                  <a:lnTo>
                    <a:pt x="784893" y="1582622"/>
                  </a:lnTo>
                  <a:lnTo>
                    <a:pt x="797508" y="1578967"/>
                  </a:lnTo>
                  <a:lnTo>
                    <a:pt x="799445" y="1582199"/>
                  </a:lnTo>
                  <a:lnTo>
                    <a:pt x="788120" y="1588008"/>
                  </a:lnTo>
                  <a:close/>
                </a:path>
                <a:path w="2127884" h="2143125">
                  <a:moveTo>
                    <a:pt x="792424" y="1595191"/>
                  </a:moveTo>
                  <a:lnTo>
                    <a:pt x="790272" y="1591599"/>
                  </a:lnTo>
                  <a:lnTo>
                    <a:pt x="801166" y="1585072"/>
                  </a:lnTo>
                  <a:lnTo>
                    <a:pt x="803533" y="1589022"/>
                  </a:lnTo>
                  <a:lnTo>
                    <a:pt x="792424" y="1595191"/>
                  </a:lnTo>
                  <a:close/>
                </a:path>
                <a:path w="2127884" h="2143125">
                  <a:moveTo>
                    <a:pt x="793285" y="1596627"/>
                  </a:moveTo>
                  <a:lnTo>
                    <a:pt x="803964" y="1589740"/>
                  </a:lnTo>
                  <a:lnTo>
                    <a:pt x="804609" y="1590818"/>
                  </a:lnTo>
                  <a:lnTo>
                    <a:pt x="793285" y="1596627"/>
                  </a:lnTo>
                  <a:close/>
                </a:path>
                <a:path w="2127884" h="2143125">
                  <a:moveTo>
                    <a:pt x="800601" y="1608837"/>
                  </a:moveTo>
                  <a:lnTo>
                    <a:pt x="793285" y="1596627"/>
                  </a:lnTo>
                  <a:lnTo>
                    <a:pt x="804609" y="1590818"/>
                  </a:lnTo>
                  <a:lnTo>
                    <a:pt x="811925" y="1603027"/>
                  </a:lnTo>
                  <a:lnTo>
                    <a:pt x="800601" y="1608837"/>
                  </a:lnTo>
                  <a:close/>
                </a:path>
                <a:path w="2127884" h="2143125">
                  <a:moveTo>
                    <a:pt x="808777" y="1622483"/>
                  </a:moveTo>
                  <a:lnTo>
                    <a:pt x="805334" y="1616737"/>
                  </a:lnTo>
                  <a:lnTo>
                    <a:pt x="816013" y="1609851"/>
                  </a:lnTo>
                  <a:lnTo>
                    <a:pt x="822253" y="1620265"/>
                  </a:lnTo>
                  <a:lnTo>
                    <a:pt x="808777" y="1622483"/>
                  </a:lnTo>
                  <a:close/>
                </a:path>
                <a:path w="2127884" h="2143125">
                  <a:moveTo>
                    <a:pt x="815232" y="1633256"/>
                  </a:moveTo>
                  <a:lnTo>
                    <a:pt x="812865" y="1629306"/>
                  </a:lnTo>
                  <a:lnTo>
                    <a:pt x="823544" y="1622419"/>
                  </a:lnTo>
                  <a:lnTo>
                    <a:pt x="825911" y="1626370"/>
                  </a:lnTo>
                  <a:lnTo>
                    <a:pt x="815232" y="1633256"/>
                  </a:lnTo>
                  <a:close/>
                </a:path>
                <a:path w="2127884" h="2143125">
                  <a:moveTo>
                    <a:pt x="816739" y="1635770"/>
                  </a:moveTo>
                  <a:lnTo>
                    <a:pt x="816093" y="1634693"/>
                  </a:lnTo>
                  <a:lnTo>
                    <a:pt x="827202" y="1628524"/>
                  </a:lnTo>
                  <a:lnTo>
                    <a:pt x="827633" y="1629243"/>
                  </a:lnTo>
                  <a:lnTo>
                    <a:pt x="816739" y="1635770"/>
                  </a:lnTo>
                  <a:close/>
                </a:path>
                <a:path w="2127884" h="2143125">
                  <a:moveTo>
                    <a:pt x="824915" y="1649416"/>
                  </a:moveTo>
                  <a:lnTo>
                    <a:pt x="818675" y="1639002"/>
                  </a:lnTo>
                  <a:lnTo>
                    <a:pt x="829139" y="1631756"/>
                  </a:lnTo>
                  <a:lnTo>
                    <a:pt x="835809" y="1642889"/>
                  </a:lnTo>
                  <a:lnTo>
                    <a:pt x="824915" y="1649416"/>
                  </a:lnTo>
                  <a:close/>
                </a:path>
                <a:path w="2127884" h="2143125">
                  <a:moveTo>
                    <a:pt x="828788" y="1655880"/>
                  </a:moveTo>
                  <a:lnTo>
                    <a:pt x="825776" y="1650853"/>
                  </a:lnTo>
                  <a:lnTo>
                    <a:pt x="836670" y="1644325"/>
                  </a:lnTo>
                  <a:lnTo>
                    <a:pt x="839252" y="1648635"/>
                  </a:lnTo>
                  <a:lnTo>
                    <a:pt x="828788" y="1655880"/>
                  </a:lnTo>
                  <a:close/>
                </a:path>
                <a:path w="2127884" h="2143125">
                  <a:moveTo>
                    <a:pt x="835459" y="1667013"/>
                  </a:moveTo>
                  <a:lnTo>
                    <a:pt x="829219" y="1656599"/>
                  </a:lnTo>
                  <a:lnTo>
                    <a:pt x="840113" y="1650071"/>
                  </a:lnTo>
                  <a:lnTo>
                    <a:pt x="845922" y="1659767"/>
                  </a:lnTo>
                  <a:lnTo>
                    <a:pt x="835459" y="1667013"/>
                  </a:lnTo>
                  <a:close/>
                </a:path>
                <a:path w="2127884" h="2143125">
                  <a:moveTo>
                    <a:pt x="838041" y="1671322"/>
                  </a:moveTo>
                  <a:lnTo>
                    <a:pt x="835459" y="1667013"/>
                  </a:lnTo>
                  <a:lnTo>
                    <a:pt x="846568" y="1660844"/>
                  </a:lnTo>
                  <a:lnTo>
                    <a:pt x="848935" y="1664795"/>
                  </a:lnTo>
                  <a:lnTo>
                    <a:pt x="838041" y="1671322"/>
                  </a:lnTo>
                  <a:close/>
                </a:path>
                <a:path w="2127884" h="2143125">
                  <a:moveTo>
                    <a:pt x="838686" y="1672400"/>
                  </a:moveTo>
                  <a:lnTo>
                    <a:pt x="849580" y="1665872"/>
                  </a:lnTo>
                  <a:lnTo>
                    <a:pt x="850226" y="1666949"/>
                  </a:lnTo>
                  <a:lnTo>
                    <a:pt x="838686" y="1672400"/>
                  </a:lnTo>
                  <a:close/>
                </a:path>
                <a:path w="2127884" h="2143125">
                  <a:moveTo>
                    <a:pt x="839762" y="1674195"/>
                  </a:moveTo>
                  <a:lnTo>
                    <a:pt x="838686" y="1672400"/>
                  </a:lnTo>
                  <a:lnTo>
                    <a:pt x="850226" y="1666949"/>
                  </a:lnTo>
                  <a:lnTo>
                    <a:pt x="851732" y="1669463"/>
                  </a:lnTo>
                  <a:lnTo>
                    <a:pt x="839762" y="1674195"/>
                  </a:lnTo>
                  <a:close/>
                </a:path>
                <a:path w="2127884" h="2143125">
                  <a:moveTo>
                    <a:pt x="845572" y="1683891"/>
                  </a:moveTo>
                  <a:lnTo>
                    <a:pt x="841483" y="1677068"/>
                  </a:lnTo>
                  <a:lnTo>
                    <a:pt x="852378" y="1670540"/>
                  </a:lnTo>
                  <a:lnTo>
                    <a:pt x="856466" y="1677363"/>
                  </a:lnTo>
                  <a:lnTo>
                    <a:pt x="845572" y="1683891"/>
                  </a:lnTo>
                  <a:close/>
                </a:path>
                <a:path w="2127884" h="2143125">
                  <a:moveTo>
                    <a:pt x="850736" y="1692510"/>
                  </a:moveTo>
                  <a:lnTo>
                    <a:pt x="845787" y="1684250"/>
                  </a:lnTo>
                  <a:lnTo>
                    <a:pt x="856681" y="1677723"/>
                  </a:lnTo>
                  <a:lnTo>
                    <a:pt x="861630" y="1685982"/>
                  </a:lnTo>
                  <a:lnTo>
                    <a:pt x="850736" y="1692510"/>
                  </a:lnTo>
                  <a:close/>
                </a:path>
                <a:path w="2127884" h="2143125">
                  <a:moveTo>
                    <a:pt x="859774" y="1707593"/>
                  </a:moveTo>
                  <a:lnTo>
                    <a:pt x="851597" y="1693946"/>
                  </a:lnTo>
                  <a:lnTo>
                    <a:pt x="862706" y="1687778"/>
                  </a:lnTo>
                  <a:lnTo>
                    <a:pt x="869807" y="1699629"/>
                  </a:lnTo>
                  <a:lnTo>
                    <a:pt x="859774" y="1707593"/>
                  </a:lnTo>
                  <a:close/>
                </a:path>
                <a:path w="2127884" h="2143125">
                  <a:moveTo>
                    <a:pt x="882151" y="1744940"/>
                  </a:moveTo>
                  <a:lnTo>
                    <a:pt x="880645" y="1742426"/>
                  </a:lnTo>
                  <a:lnTo>
                    <a:pt x="892400" y="1737335"/>
                  </a:lnTo>
                  <a:lnTo>
                    <a:pt x="893906" y="1739849"/>
                  </a:lnTo>
                  <a:lnTo>
                    <a:pt x="882151" y="1744940"/>
                  </a:lnTo>
                  <a:close/>
                </a:path>
                <a:path w="2127884" h="2143125">
                  <a:moveTo>
                    <a:pt x="889898" y="1757869"/>
                  </a:moveTo>
                  <a:lnTo>
                    <a:pt x="900792" y="1751340"/>
                  </a:lnTo>
                  <a:lnTo>
                    <a:pt x="889898" y="1757869"/>
                  </a:lnTo>
                  <a:close/>
                </a:path>
                <a:path w="2127884" h="2143125">
                  <a:moveTo>
                    <a:pt x="893771" y="1764332"/>
                  </a:moveTo>
                  <a:lnTo>
                    <a:pt x="890758" y="1759304"/>
                  </a:lnTo>
                  <a:lnTo>
                    <a:pt x="901652" y="1752777"/>
                  </a:lnTo>
                  <a:lnTo>
                    <a:pt x="905310" y="1758882"/>
                  </a:lnTo>
                  <a:lnTo>
                    <a:pt x="893771" y="1764332"/>
                  </a:lnTo>
                  <a:close/>
                </a:path>
                <a:path w="2127884" h="2143125">
                  <a:moveTo>
                    <a:pt x="879299" y="1789597"/>
                  </a:moveTo>
                  <a:lnTo>
                    <a:pt x="877362" y="1786365"/>
                  </a:lnTo>
                  <a:lnTo>
                    <a:pt x="899150" y="1773310"/>
                  </a:lnTo>
                  <a:lnTo>
                    <a:pt x="898289" y="1771873"/>
                  </a:lnTo>
                  <a:lnTo>
                    <a:pt x="909399" y="1765705"/>
                  </a:lnTo>
                  <a:lnTo>
                    <a:pt x="911550" y="1769296"/>
                  </a:lnTo>
                  <a:lnTo>
                    <a:pt x="901087" y="1776542"/>
                  </a:lnTo>
                  <a:lnTo>
                    <a:pt x="879299" y="1789597"/>
                  </a:lnTo>
                  <a:close/>
                </a:path>
                <a:path w="2127884" h="2143125">
                  <a:moveTo>
                    <a:pt x="907542" y="1787315"/>
                  </a:moveTo>
                  <a:lnTo>
                    <a:pt x="902593" y="1779056"/>
                  </a:lnTo>
                  <a:lnTo>
                    <a:pt x="913702" y="1772887"/>
                  </a:lnTo>
                  <a:lnTo>
                    <a:pt x="917360" y="1778992"/>
                  </a:lnTo>
                  <a:lnTo>
                    <a:pt x="907542" y="1787315"/>
                  </a:lnTo>
                  <a:close/>
                </a:path>
                <a:path w="2127884" h="2143125">
                  <a:moveTo>
                    <a:pt x="911415" y="1793780"/>
                  </a:moveTo>
                  <a:lnTo>
                    <a:pt x="909048" y="1789829"/>
                  </a:lnTo>
                  <a:lnTo>
                    <a:pt x="918651" y="1781147"/>
                  </a:lnTo>
                  <a:lnTo>
                    <a:pt x="921448" y="1785815"/>
                  </a:lnTo>
                  <a:lnTo>
                    <a:pt x="911415" y="1793780"/>
                  </a:lnTo>
                  <a:close/>
                </a:path>
                <a:path w="2127884" h="2143125">
                  <a:moveTo>
                    <a:pt x="755199" y="1533064"/>
                  </a:moveTo>
                  <a:lnTo>
                    <a:pt x="759637" y="1530968"/>
                  </a:lnTo>
                  <a:lnTo>
                    <a:pt x="765772" y="1530633"/>
                  </a:lnTo>
                  <a:lnTo>
                    <a:pt x="764183" y="1531585"/>
                  </a:lnTo>
                  <a:lnTo>
                    <a:pt x="755199" y="1533064"/>
                  </a:lnTo>
                  <a:close/>
                </a:path>
                <a:path w="2127884" h="2143125">
                  <a:moveTo>
                    <a:pt x="298035" y="794794"/>
                  </a:moveTo>
                  <a:lnTo>
                    <a:pt x="307207" y="785394"/>
                  </a:lnTo>
                  <a:lnTo>
                    <a:pt x="309574" y="789344"/>
                  </a:lnTo>
                  <a:lnTo>
                    <a:pt x="298035" y="794794"/>
                  </a:lnTo>
                  <a:close/>
                </a:path>
                <a:path w="2127884" h="2143125">
                  <a:moveTo>
                    <a:pt x="315894" y="824601"/>
                  </a:moveTo>
                  <a:lnTo>
                    <a:pt x="306426" y="808800"/>
                  </a:lnTo>
                  <a:lnTo>
                    <a:pt x="316460" y="800836"/>
                  </a:lnTo>
                  <a:lnTo>
                    <a:pt x="328079" y="820228"/>
                  </a:lnTo>
                  <a:lnTo>
                    <a:pt x="315894" y="824601"/>
                  </a:lnTo>
                  <a:close/>
                </a:path>
                <a:path w="2127884" h="2143125">
                  <a:moveTo>
                    <a:pt x="505247" y="1140619"/>
                  </a:moveTo>
                  <a:lnTo>
                    <a:pt x="488463" y="1112608"/>
                  </a:lnTo>
                  <a:lnTo>
                    <a:pt x="499573" y="1106440"/>
                  </a:lnTo>
                  <a:lnTo>
                    <a:pt x="513558" y="1129782"/>
                  </a:lnTo>
                  <a:lnTo>
                    <a:pt x="505247" y="1140619"/>
                  </a:lnTo>
                  <a:close/>
                </a:path>
                <a:path w="2127884" h="2143125">
                  <a:moveTo>
                    <a:pt x="513854" y="1154983"/>
                  </a:moveTo>
                  <a:lnTo>
                    <a:pt x="507183" y="1143851"/>
                  </a:lnTo>
                  <a:lnTo>
                    <a:pt x="518938" y="1138760"/>
                  </a:lnTo>
                  <a:lnTo>
                    <a:pt x="524748" y="1148456"/>
                  </a:lnTo>
                  <a:lnTo>
                    <a:pt x="513854" y="1154983"/>
                  </a:lnTo>
                  <a:close/>
                </a:path>
                <a:path w="2127884" h="2143125">
                  <a:moveTo>
                    <a:pt x="519233" y="1163961"/>
                  </a:moveTo>
                  <a:lnTo>
                    <a:pt x="517512" y="1161088"/>
                  </a:lnTo>
                  <a:lnTo>
                    <a:pt x="528406" y="1154561"/>
                  </a:lnTo>
                  <a:lnTo>
                    <a:pt x="529912" y="1157074"/>
                  </a:lnTo>
                  <a:lnTo>
                    <a:pt x="519233" y="1163961"/>
                  </a:lnTo>
                  <a:close/>
                </a:path>
                <a:path w="2127884" h="2143125">
                  <a:moveTo>
                    <a:pt x="526334" y="1175812"/>
                  </a:moveTo>
                  <a:lnTo>
                    <a:pt x="520955" y="1166834"/>
                  </a:lnTo>
                  <a:lnTo>
                    <a:pt x="531634" y="1159947"/>
                  </a:lnTo>
                  <a:lnTo>
                    <a:pt x="536152" y="1167489"/>
                  </a:lnTo>
                  <a:lnTo>
                    <a:pt x="526334" y="1175812"/>
                  </a:lnTo>
                  <a:close/>
                </a:path>
                <a:path w="2127884" h="2143125">
                  <a:moveTo>
                    <a:pt x="538384" y="1195922"/>
                  </a:moveTo>
                  <a:lnTo>
                    <a:pt x="530638" y="1182995"/>
                  </a:lnTo>
                  <a:lnTo>
                    <a:pt x="541317" y="1176108"/>
                  </a:lnTo>
                  <a:lnTo>
                    <a:pt x="549063" y="1189035"/>
                  </a:lnTo>
                  <a:lnTo>
                    <a:pt x="538384" y="1195922"/>
                  </a:lnTo>
                  <a:close/>
                </a:path>
                <a:path w="2127884" h="2143125">
                  <a:moveTo>
                    <a:pt x="542042" y="1202027"/>
                  </a:moveTo>
                  <a:lnTo>
                    <a:pt x="540751" y="1199872"/>
                  </a:lnTo>
                  <a:lnTo>
                    <a:pt x="552290" y="1194422"/>
                  </a:lnTo>
                  <a:lnTo>
                    <a:pt x="542042" y="1202027"/>
                  </a:lnTo>
                  <a:close/>
                </a:path>
                <a:path w="2127884" h="2143125">
                  <a:moveTo>
                    <a:pt x="543548" y="1204541"/>
                  </a:moveTo>
                  <a:lnTo>
                    <a:pt x="542042" y="1202027"/>
                  </a:lnTo>
                  <a:lnTo>
                    <a:pt x="552936" y="1195500"/>
                  </a:lnTo>
                  <a:lnTo>
                    <a:pt x="554657" y="1198372"/>
                  </a:lnTo>
                  <a:lnTo>
                    <a:pt x="543548" y="1204541"/>
                  </a:lnTo>
                  <a:close/>
                </a:path>
                <a:path w="2127884" h="2143125">
                  <a:moveTo>
                    <a:pt x="558825" y="1230037"/>
                  </a:moveTo>
                  <a:lnTo>
                    <a:pt x="545484" y="1207773"/>
                  </a:lnTo>
                  <a:lnTo>
                    <a:pt x="555303" y="1199450"/>
                  </a:lnTo>
                  <a:lnTo>
                    <a:pt x="568858" y="1222074"/>
                  </a:lnTo>
                  <a:lnTo>
                    <a:pt x="558825" y="1230037"/>
                  </a:lnTo>
                  <a:close/>
                </a:path>
                <a:path w="2127884" h="2143125">
                  <a:moveTo>
                    <a:pt x="565280" y="1240811"/>
                  </a:moveTo>
                  <a:lnTo>
                    <a:pt x="562698" y="1236501"/>
                  </a:lnTo>
                  <a:lnTo>
                    <a:pt x="571441" y="1226383"/>
                  </a:lnTo>
                  <a:lnTo>
                    <a:pt x="574668" y="1231770"/>
                  </a:lnTo>
                  <a:lnTo>
                    <a:pt x="565280" y="1240811"/>
                  </a:lnTo>
                  <a:close/>
                </a:path>
                <a:path w="2127884" h="2143125">
                  <a:moveTo>
                    <a:pt x="586152" y="1275645"/>
                  </a:moveTo>
                  <a:lnTo>
                    <a:pt x="584431" y="1272772"/>
                  </a:lnTo>
                  <a:lnTo>
                    <a:pt x="594464" y="1264808"/>
                  </a:lnTo>
                  <a:lnTo>
                    <a:pt x="597261" y="1269476"/>
                  </a:lnTo>
                  <a:lnTo>
                    <a:pt x="586152" y="1275645"/>
                  </a:lnTo>
                  <a:close/>
                </a:path>
                <a:path w="2127884" h="2143125">
                  <a:moveTo>
                    <a:pt x="603796" y="1305092"/>
                  </a:moveTo>
                  <a:lnTo>
                    <a:pt x="600354" y="1299346"/>
                  </a:lnTo>
                  <a:lnTo>
                    <a:pt x="610817" y="1292100"/>
                  </a:lnTo>
                  <a:lnTo>
                    <a:pt x="614691" y="1298564"/>
                  </a:lnTo>
                  <a:lnTo>
                    <a:pt x="603796" y="1305092"/>
                  </a:lnTo>
                  <a:close/>
                </a:path>
                <a:path w="2127884" h="2143125">
                  <a:moveTo>
                    <a:pt x="610252" y="1315865"/>
                  </a:moveTo>
                  <a:lnTo>
                    <a:pt x="607454" y="1311197"/>
                  </a:lnTo>
                  <a:lnTo>
                    <a:pt x="618133" y="1304310"/>
                  </a:lnTo>
                  <a:lnTo>
                    <a:pt x="618348" y="1304670"/>
                  </a:lnTo>
                  <a:lnTo>
                    <a:pt x="610252" y="1315865"/>
                  </a:lnTo>
                  <a:close/>
                </a:path>
                <a:path w="2127884" h="2143125">
                  <a:moveTo>
                    <a:pt x="638870" y="1363627"/>
                  </a:moveTo>
                  <a:lnTo>
                    <a:pt x="637579" y="1361472"/>
                  </a:lnTo>
                  <a:lnTo>
                    <a:pt x="648903" y="1355663"/>
                  </a:lnTo>
                  <a:lnTo>
                    <a:pt x="649334" y="1356381"/>
                  </a:lnTo>
                  <a:lnTo>
                    <a:pt x="638870" y="1363627"/>
                  </a:lnTo>
                  <a:close/>
                </a:path>
                <a:path w="2127884" h="2143125">
                  <a:moveTo>
                    <a:pt x="652856" y="1386969"/>
                  </a:moveTo>
                  <a:lnTo>
                    <a:pt x="652211" y="1385892"/>
                  </a:lnTo>
                  <a:lnTo>
                    <a:pt x="663535" y="1380083"/>
                  </a:lnTo>
                  <a:lnTo>
                    <a:pt x="652856" y="1386969"/>
                  </a:lnTo>
                  <a:close/>
                </a:path>
                <a:path w="2127884" h="2143125">
                  <a:moveTo>
                    <a:pt x="661893" y="1402052"/>
                  </a:moveTo>
                  <a:lnTo>
                    <a:pt x="659742" y="1398461"/>
                  </a:lnTo>
                  <a:lnTo>
                    <a:pt x="669775" y="1390497"/>
                  </a:lnTo>
                  <a:lnTo>
                    <a:pt x="673003" y="1395884"/>
                  </a:lnTo>
                  <a:lnTo>
                    <a:pt x="661893" y="1402052"/>
                  </a:lnTo>
                  <a:close/>
                </a:path>
                <a:path w="2127884" h="2143125">
                  <a:moveTo>
                    <a:pt x="663400" y="1404566"/>
                  </a:moveTo>
                  <a:lnTo>
                    <a:pt x="675154" y="1399475"/>
                  </a:lnTo>
                  <a:lnTo>
                    <a:pt x="676230" y="1401270"/>
                  </a:lnTo>
                  <a:lnTo>
                    <a:pt x="663400" y="1404566"/>
                  </a:lnTo>
                  <a:close/>
                </a:path>
                <a:path w="2127884" h="2143125">
                  <a:moveTo>
                    <a:pt x="666842" y="1410312"/>
                  </a:moveTo>
                  <a:lnTo>
                    <a:pt x="664906" y="1407080"/>
                  </a:lnTo>
                  <a:lnTo>
                    <a:pt x="676230" y="1401270"/>
                  </a:lnTo>
                  <a:lnTo>
                    <a:pt x="676445" y="1401630"/>
                  </a:lnTo>
                  <a:lnTo>
                    <a:pt x="666842" y="1410312"/>
                  </a:lnTo>
                  <a:close/>
                </a:path>
                <a:path w="2127884" h="2143125">
                  <a:moveTo>
                    <a:pt x="668349" y="1412825"/>
                  </a:moveTo>
                  <a:lnTo>
                    <a:pt x="668133" y="1412466"/>
                  </a:lnTo>
                  <a:lnTo>
                    <a:pt x="678812" y="1405580"/>
                  </a:lnTo>
                  <a:lnTo>
                    <a:pt x="679458" y="1406657"/>
                  </a:lnTo>
                  <a:lnTo>
                    <a:pt x="668349" y="1412825"/>
                  </a:lnTo>
                  <a:close/>
                </a:path>
                <a:path w="2127884" h="2143125">
                  <a:moveTo>
                    <a:pt x="677171" y="1427549"/>
                  </a:moveTo>
                  <a:lnTo>
                    <a:pt x="674804" y="1423599"/>
                  </a:lnTo>
                  <a:lnTo>
                    <a:pt x="684837" y="1415635"/>
                  </a:lnTo>
                  <a:lnTo>
                    <a:pt x="687850" y="1420662"/>
                  </a:lnTo>
                  <a:lnTo>
                    <a:pt x="677171" y="1427549"/>
                  </a:lnTo>
                  <a:close/>
                </a:path>
                <a:path w="2127884" h="2143125">
                  <a:moveTo>
                    <a:pt x="698042" y="1462383"/>
                  </a:moveTo>
                  <a:lnTo>
                    <a:pt x="696967" y="1460587"/>
                  </a:lnTo>
                  <a:lnTo>
                    <a:pt x="707861" y="1454060"/>
                  </a:lnTo>
                  <a:lnTo>
                    <a:pt x="709152" y="1456214"/>
                  </a:lnTo>
                  <a:lnTo>
                    <a:pt x="698042" y="1462383"/>
                  </a:lnTo>
                  <a:close/>
                </a:path>
                <a:path w="2127884" h="2143125">
                  <a:moveTo>
                    <a:pt x="706865" y="1477106"/>
                  </a:moveTo>
                  <a:lnTo>
                    <a:pt x="701270" y="1467769"/>
                  </a:lnTo>
                  <a:lnTo>
                    <a:pt x="712594" y="1461960"/>
                  </a:lnTo>
                  <a:lnTo>
                    <a:pt x="716467" y="1468425"/>
                  </a:lnTo>
                  <a:lnTo>
                    <a:pt x="706865" y="1477106"/>
                  </a:lnTo>
                  <a:close/>
                </a:path>
                <a:path w="2127884" h="2143125">
                  <a:moveTo>
                    <a:pt x="713750" y="1488598"/>
                  </a:moveTo>
                  <a:lnTo>
                    <a:pt x="709231" y="1481057"/>
                  </a:lnTo>
                  <a:lnTo>
                    <a:pt x="720986" y="1475965"/>
                  </a:lnTo>
                  <a:lnTo>
                    <a:pt x="725075" y="1482789"/>
                  </a:lnTo>
                  <a:lnTo>
                    <a:pt x="713750" y="1488598"/>
                  </a:lnTo>
                  <a:close/>
                </a:path>
                <a:path w="2127884" h="2143125">
                  <a:moveTo>
                    <a:pt x="706084" y="1500512"/>
                  </a:moveTo>
                  <a:lnTo>
                    <a:pt x="701350" y="1492612"/>
                  </a:lnTo>
                  <a:lnTo>
                    <a:pt x="712244" y="1486084"/>
                  </a:lnTo>
                  <a:lnTo>
                    <a:pt x="716547" y="1493266"/>
                  </a:lnTo>
                  <a:lnTo>
                    <a:pt x="727011" y="1486021"/>
                  </a:lnTo>
                  <a:lnTo>
                    <a:pt x="728087" y="1487816"/>
                  </a:lnTo>
                  <a:lnTo>
                    <a:pt x="716762" y="1493626"/>
                  </a:lnTo>
                  <a:lnTo>
                    <a:pt x="713161" y="1496881"/>
                  </a:lnTo>
                  <a:lnTo>
                    <a:pt x="706084" y="1500512"/>
                  </a:lnTo>
                  <a:close/>
                </a:path>
                <a:path w="2127884" h="2143125">
                  <a:moveTo>
                    <a:pt x="728382" y="1513017"/>
                  </a:moveTo>
                  <a:lnTo>
                    <a:pt x="719775" y="1498653"/>
                  </a:lnTo>
                  <a:lnTo>
                    <a:pt x="730024" y="1491048"/>
                  </a:lnTo>
                  <a:lnTo>
                    <a:pt x="739276" y="1506490"/>
                  </a:lnTo>
                  <a:lnTo>
                    <a:pt x="728382" y="1513017"/>
                  </a:lnTo>
                  <a:close/>
                </a:path>
                <a:path w="2127884" h="2143125">
                  <a:moveTo>
                    <a:pt x="736559" y="1526664"/>
                  </a:moveTo>
                  <a:lnTo>
                    <a:pt x="732685" y="1520200"/>
                  </a:lnTo>
                  <a:lnTo>
                    <a:pt x="744225" y="1514750"/>
                  </a:lnTo>
                  <a:lnTo>
                    <a:pt x="747022" y="1519418"/>
                  </a:lnTo>
                  <a:lnTo>
                    <a:pt x="736559" y="1526664"/>
                  </a:lnTo>
                  <a:close/>
                </a:path>
                <a:path w="2127884" h="2143125">
                  <a:moveTo>
                    <a:pt x="736559" y="1526664"/>
                  </a:moveTo>
                  <a:lnTo>
                    <a:pt x="747022" y="1519418"/>
                  </a:lnTo>
                  <a:lnTo>
                    <a:pt x="747453" y="1520136"/>
                  </a:lnTo>
                  <a:lnTo>
                    <a:pt x="736559" y="1526664"/>
                  </a:lnTo>
                  <a:close/>
                </a:path>
                <a:path w="2127884" h="2143125">
                  <a:moveTo>
                    <a:pt x="736559" y="1526664"/>
                  </a:moveTo>
                  <a:lnTo>
                    <a:pt x="748529" y="1521932"/>
                  </a:lnTo>
                  <a:lnTo>
                    <a:pt x="748744" y="1522291"/>
                  </a:lnTo>
                  <a:lnTo>
                    <a:pt x="736559" y="1526664"/>
                  </a:lnTo>
                  <a:close/>
                </a:path>
                <a:path w="2127884" h="2143125">
                  <a:moveTo>
                    <a:pt x="748743" y="1522291"/>
                  </a:moveTo>
                  <a:close/>
                </a:path>
                <a:path w="2127884" h="2143125">
                  <a:moveTo>
                    <a:pt x="742583" y="1536719"/>
                  </a:moveTo>
                  <a:lnTo>
                    <a:pt x="736989" y="1527382"/>
                  </a:lnTo>
                  <a:lnTo>
                    <a:pt x="748744" y="1522291"/>
                  </a:lnTo>
                  <a:lnTo>
                    <a:pt x="753047" y="1529473"/>
                  </a:lnTo>
                  <a:lnTo>
                    <a:pt x="742583" y="1536719"/>
                  </a:lnTo>
                  <a:close/>
                </a:path>
                <a:path w="2127884" h="2143125">
                  <a:moveTo>
                    <a:pt x="744950" y="1540669"/>
                  </a:moveTo>
                  <a:lnTo>
                    <a:pt x="743014" y="1537437"/>
                  </a:lnTo>
                  <a:lnTo>
                    <a:pt x="754553" y="1531987"/>
                  </a:lnTo>
                  <a:lnTo>
                    <a:pt x="755414" y="1533423"/>
                  </a:lnTo>
                  <a:lnTo>
                    <a:pt x="744950" y="1540669"/>
                  </a:lnTo>
                  <a:close/>
                </a:path>
                <a:path w="2127884" h="2143125">
                  <a:moveTo>
                    <a:pt x="747963" y="1545697"/>
                  </a:moveTo>
                  <a:lnTo>
                    <a:pt x="747102" y="1544260"/>
                  </a:lnTo>
                  <a:lnTo>
                    <a:pt x="757996" y="1537733"/>
                  </a:lnTo>
                  <a:lnTo>
                    <a:pt x="758857" y="1539169"/>
                  </a:lnTo>
                  <a:lnTo>
                    <a:pt x="747963" y="1545697"/>
                  </a:lnTo>
                  <a:close/>
                </a:path>
                <a:path w="2127884" h="2143125">
                  <a:moveTo>
                    <a:pt x="753988" y="1555752"/>
                  </a:moveTo>
                  <a:lnTo>
                    <a:pt x="749684" y="1548569"/>
                  </a:lnTo>
                  <a:lnTo>
                    <a:pt x="760578" y="1542042"/>
                  </a:lnTo>
                  <a:lnTo>
                    <a:pt x="765958" y="1551020"/>
                  </a:lnTo>
                  <a:lnTo>
                    <a:pt x="753988" y="1555752"/>
                  </a:lnTo>
                  <a:close/>
                </a:path>
                <a:path w="2127884" h="2143125">
                  <a:moveTo>
                    <a:pt x="761303" y="1567961"/>
                  </a:moveTo>
                  <a:lnTo>
                    <a:pt x="755924" y="1558984"/>
                  </a:lnTo>
                  <a:lnTo>
                    <a:pt x="766173" y="1551379"/>
                  </a:lnTo>
                  <a:lnTo>
                    <a:pt x="771982" y="1561075"/>
                  </a:lnTo>
                  <a:lnTo>
                    <a:pt x="761303" y="1567961"/>
                  </a:lnTo>
                  <a:close/>
                </a:path>
                <a:path w="2127884" h="2143125">
                  <a:moveTo>
                    <a:pt x="767759" y="1578735"/>
                  </a:moveTo>
                  <a:lnTo>
                    <a:pt x="766037" y="1575862"/>
                  </a:lnTo>
                  <a:lnTo>
                    <a:pt x="777792" y="1570771"/>
                  </a:lnTo>
                  <a:lnTo>
                    <a:pt x="779729" y="1574003"/>
                  </a:lnTo>
                  <a:lnTo>
                    <a:pt x="767759" y="1578735"/>
                  </a:lnTo>
                  <a:close/>
                </a:path>
                <a:path w="2127884" h="2143125">
                  <a:moveTo>
                    <a:pt x="776581" y="1593458"/>
                  </a:moveTo>
                  <a:lnTo>
                    <a:pt x="771201" y="1584481"/>
                  </a:lnTo>
                  <a:lnTo>
                    <a:pt x="782956" y="1579390"/>
                  </a:lnTo>
                  <a:lnTo>
                    <a:pt x="787690" y="1587290"/>
                  </a:lnTo>
                  <a:lnTo>
                    <a:pt x="780427" y="1591642"/>
                  </a:lnTo>
                  <a:lnTo>
                    <a:pt x="776581" y="1593458"/>
                  </a:lnTo>
                  <a:close/>
                </a:path>
                <a:path w="2127884" h="2143125">
                  <a:moveTo>
                    <a:pt x="776796" y="1593818"/>
                  </a:moveTo>
                  <a:lnTo>
                    <a:pt x="780427" y="1591642"/>
                  </a:lnTo>
                  <a:lnTo>
                    <a:pt x="788120" y="1588008"/>
                  </a:lnTo>
                  <a:lnTo>
                    <a:pt x="788336" y="1588367"/>
                  </a:lnTo>
                  <a:lnTo>
                    <a:pt x="776796" y="1593818"/>
                  </a:lnTo>
                  <a:close/>
                </a:path>
                <a:path w="2127884" h="2143125">
                  <a:moveTo>
                    <a:pt x="781099" y="1601000"/>
                  </a:moveTo>
                  <a:lnTo>
                    <a:pt x="777657" y="1595254"/>
                  </a:lnTo>
                  <a:lnTo>
                    <a:pt x="788336" y="1588367"/>
                  </a:lnTo>
                  <a:lnTo>
                    <a:pt x="793930" y="1597704"/>
                  </a:lnTo>
                  <a:lnTo>
                    <a:pt x="781099" y="1601000"/>
                  </a:lnTo>
                  <a:close/>
                </a:path>
                <a:path w="2127884" h="2143125">
                  <a:moveTo>
                    <a:pt x="786264" y="1609618"/>
                  </a:moveTo>
                  <a:lnTo>
                    <a:pt x="783897" y="1605668"/>
                  </a:lnTo>
                  <a:lnTo>
                    <a:pt x="795867" y="1600936"/>
                  </a:lnTo>
                  <a:lnTo>
                    <a:pt x="797158" y="1603091"/>
                  </a:lnTo>
                  <a:lnTo>
                    <a:pt x="786264" y="1609618"/>
                  </a:lnTo>
                  <a:close/>
                </a:path>
                <a:path w="2127884" h="2143125">
                  <a:moveTo>
                    <a:pt x="794440" y="1623265"/>
                  </a:moveTo>
                  <a:lnTo>
                    <a:pt x="788846" y="1613928"/>
                  </a:lnTo>
                  <a:lnTo>
                    <a:pt x="801031" y="1609555"/>
                  </a:lnTo>
                  <a:lnTo>
                    <a:pt x="806625" y="1618892"/>
                  </a:lnTo>
                  <a:lnTo>
                    <a:pt x="794440" y="1623265"/>
                  </a:lnTo>
                  <a:close/>
                </a:path>
                <a:path w="2127884" h="2143125">
                  <a:moveTo>
                    <a:pt x="801326" y="1634756"/>
                  </a:moveTo>
                  <a:lnTo>
                    <a:pt x="796377" y="1626497"/>
                  </a:lnTo>
                  <a:lnTo>
                    <a:pt x="807271" y="1619969"/>
                  </a:lnTo>
                  <a:lnTo>
                    <a:pt x="812220" y="1628229"/>
                  </a:lnTo>
                  <a:lnTo>
                    <a:pt x="801326" y="1634756"/>
                  </a:lnTo>
                  <a:close/>
                </a:path>
                <a:path w="2127884" h="2143125">
                  <a:moveTo>
                    <a:pt x="808857" y="1647325"/>
                  </a:moveTo>
                  <a:lnTo>
                    <a:pt x="802186" y="1636193"/>
                  </a:lnTo>
                  <a:lnTo>
                    <a:pt x="813941" y="1631102"/>
                  </a:lnTo>
                  <a:lnTo>
                    <a:pt x="819536" y="1640439"/>
                  </a:lnTo>
                  <a:lnTo>
                    <a:pt x="808857" y="1647325"/>
                  </a:lnTo>
                  <a:close/>
                </a:path>
                <a:path w="2127884" h="2143125">
                  <a:moveTo>
                    <a:pt x="821982" y="1669231"/>
                  </a:moveTo>
                  <a:lnTo>
                    <a:pt x="809072" y="1647684"/>
                  </a:lnTo>
                  <a:lnTo>
                    <a:pt x="819966" y="1641157"/>
                  </a:lnTo>
                  <a:lnTo>
                    <a:pt x="832877" y="1662703"/>
                  </a:lnTo>
                  <a:lnTo>
                    <a:pt x="821982" y="1669231"/>
                  </a:lnTo>
                  <a:close/>
                </a:path>
                <a:path w="2127884" h="2143125">
                  <a:moveTo>
                    <a:pt x="826501" y="1676773"/>
                  </a:moveTo>
                  <a:lnTo>
                    <a:pt x="823058" y="1671027"/>
                  </a:lnTo>
                  <a:lnTo>
                    <a:pt x="833952" y="1664499"/>
                  </a:lnTo>
                  <a:lnTo>
                    <a:pt x="838901" y="1672759"/>
                  </a:lnTo>
                  <a:lnTo>
                    <a:pt x="837540" y="1673575"/>
                  </a:lnTo>
                  <a:lnTo>
                    <a:pt x="826501" y="1676773"/>
                  </a:lnTo>
                  <a:close/>
                </a:path>
                <a:path w="2127884" h="2143125">
                  <a:moveTo>
                    <a:pt x="837540" y="1673575"/>
                  </a:moveTo>
                  <a:lnTo>
                    <a:pt x="838901" y="1672759"/>
                  </a:lnTo>
                  <a:lnTo>
                    <a:pt x="839117" y="1673118"/>
                  </a:lnTo>
                  <a:lnTo>
                    <a:pt x="837540" y="1673575"/>
                  </a:lnTo>
                  <a:close/>
                </a:path>
                <a:path w="2127884" h="2143125">
                  <a:moveTo>
                    <a:pt x="828653" y="1680364"/>
                  </a:moveTo>
                  <a:lnTo>
                    <a:pt x="828007" y="1679286"/>
                  </a:lnTo>
                  <a:lnTo>
                    <a:pt x="837540" y="1673575"/>
                  </a:lnTo>
                  <a:lnTo>
                    <a:pt x="839117" y="1673118"/>
                  </a:lnTo>
                  <a:lnTo>
                    <a:pt x="839977" y="1674554"/>
                  </a:lnTo>
                  <a:lnTo>
                    <a:pt x="836345" y="1676730"/>
                  </a:lnTo>
                  <a:lnTo>
                    <a:pt x="828653" y="1680364"/>
                  </a:lnTo>
                  <a:close/>
                </a:path>
                <a:path w="2127884" h="2143125">
                  <a:moveTo>
                    <a:pt x="840272" y="1699756"/>
                  </a:moveTo>
                  <a:lnTo>
                    <a:pt x="829083" y="1681082"/>
                  </a:lnTo>
                  <a:lnTo>
                    <a:pt x="836345" y="1676730"/>
                  </a:lnTo>
                  <a:lnTo>
                    <a:pt x="840192" y="1674913"/>
                  </a:lnTo>
                  <a:lnTo>
                    <a:pt x="852027" y="1694664"/>
                  </a:lnTo>
                  <a:lnTo>
                    <a:pt x="840272" y="1699756"/>
                  </a:lnTo>
                  <a:close/>
                </a:path>
                <a:path w="2127884" h="2143125">
                  <a:moveTo>
                    <a:pt x="846082" y="1709452"/>
                  </a:moveTo>
                  <a:lnTo>
                    <a:pt x="842854" y="1704065"/>
                  </a:lnTo>
                  <a:lnTo>
                    <a:pt x="852673" y="1695742"/>
                  </a:lnTo>
                  <a:lnTo>
                    <a:pt x="857837" y="1704361"/>
                  </a:lnTo>
                  <a:lnTo>
                    <a:pt x="846082" y="1709452"/>
                  </a:lnTo>
                  <a:close/>
                </a:path>
                <a:path w="2127884" h="2143125">
                  <a:moveTo>
                    <a:pt x="885459" y="1775169"/>
                  </a:moveTo>
                  <a:lnTo>
                    <a:pt x="880080" y="1766192"/>
                  </a:lnTo>
                  <a:lnTo>
                    <a:pt x="890543" y="1758946"/>
                  </a:lnTo>
                  <a:lnTo>
                    <a:pt x="894631" y="1765769"/>
                  </a:lnTo>
                  <a:lnTo>
                    <a:pt x="885459" y="1775169"/>
                  </a:lnTo>
                  <a:close/>
                </a:path>
                <a:path w="2127884" h="2143125">
                  <a:moveTo>
                    <a:pt x="896433" y="1793484"/>
                  </a:moveTo>
                  <a:lnTo>
                    <a:pt x="893420" y="1788456"/>
                  </a:lnTo>
                  <a:lnTo>
                    <a:pt x="904529" y="1782288"/>
                  </a:lnTo>
                  <a:lnTo>
                    <a:pt x="907327" y="1786957"/>
                  </a:lnTo>
                  <a:lnTo>
                    <a:pt x="896433" y="1793484"/>
                  </a:lnTo>
                  <a:close/>
                </a:path>
                <a:path w="2127884" h="2143125">
                  <a:moveTo>
                    <a:pt x="900736" y="1800666"/>
                  </a:moveTo>
                  <a:lnTo>
                    <a:pt x="897078" y="1794562"/>
                  </a:lnTo>
                  <a:lnTo>
                    <a:pt x="908188" y="1788393"/>
                  </a:lnTo>
                  <a:lnTo>
                    <a:pt x="912061" y="1794857"/>
                  </a:lnTo>
                  <a:lnTo>
                    <a:pt x="900736" y="1800666"/>
                  </a:lnTo>
                  <a:close/>
                </a:path>
                <a:path w="2127884" h="2143125">
                  <a:moveTo>
                    <a:pt x="902242" y="1803180"/>
                  </a:moveTo>
                  <a:lnTo>
                    <a:pt x="912921" y="1796293"/>
                  </a:lnTo>
                  <a:lnTo>
                    <a:pt x="914428" y="1798807"/>
                  </a:lnTo>
                  <a:lnTo>
                    <a:pt x="902242" y="1803180"/>
                  </a:lnTo>
                  <a:close/>
                </a:path>
                <a:path w="2127884" h="2143125">
                  <a:moveTo>
                    <a:pt x="829083" y="1681082"/>
                  </a:moveTo>
                  <a:lnTo>
                    <a:pt x="828653" y="1680364"/>
                  </a:lnTo>
                  <a:lnTo>
                    <a:pt x="836345" y="1676730"/>
                  </a:lnTo>
                  <a:lnTo>
                    <a:pt x="829083" y="1681082"/>
                  </a:lnTo>
                  <a:close/>
                </a:path>
                <a:path w="2127884" h="2143125">
                  <a:moveTo>
                    <a:pt x="776796" y="1593818"/>
                  </a:moveTo>
                  <a:lnTo>
                    <a:pt x="776581" y="1593458"/>
                  </a:lnTo>
                  <a:lnTo>
                    <a:pt x="780427" y="1591642"/>
                  </a:lnTo>
                  <a:lnTo>
                    <a:pt x="776796" y="1593818"/>
                  </a:lnTo>
                  <a:close/>
                </a:path>
                <a:path w="2127884" h="2143125">
                  <a:moveTo>
                    <a:pt x="425681" y="1156083"/>
                  </a:moveTo>
                  <a:lnTo>
                    <a:pt x="424175" y="1153569"/>
                  </a:lnTo>
                  <a:lnTo>
                    <a:pt x="435069" y="1147041"/>
                  </a:lnTo>
                  <a:lnTo>
                    <a:pt x="435714" y="1148119"/>
                  </a:lnTo>
                  <a:lnTo>
                    <a:pt x="444882" y="1138724"/>
                  </a:lnTo>
                  <a:lnTo>
                    <a:pt x="477573" y="1119132"/>
                  </a:lnTo>
                  <a:lnTo>
                    <a:pt x="487387" y="1110812"/>
                  </a:lnTo>
                  <a:lnTo>
                    <a:pt x="509334" y="1147443"/>
                  </a:lnTo>
                  <a:lnTo>
                    <a:pt x="507544" y="1149394"/>
                  </a:lnTo>
                  <a:lnTo>
                    <a:pt x="498656" y="1154329"/>
                  </a:lnTo>
                  <a:lnTo>
                    <a:pt x="487037" y="1134937"/>
                  </a:lnTo>
                  <a:lnTo>
                    <a:pt x="476143" y="1141464"/>
                  </a:lnTo>
                  <a:lnTo>
                    <a:pt x="470979" y="1132845"/>
                  </a:lnTo>
                  <a:lnTo>
                    <a:pt x="448760" y="1145182"/>
                  </a:lnTo>
                  <a:lnTo>
                    <a:pt x="448545" y="1144823"/>
                  </a:lnTo>
                  <a:lnTo>
                    <a:pt x="438081" y="1152069"/>
                  </a:lnTo>
                  <a:lnTo>
                    <a:pt x="425681" y="1156083"/>
                  </a:lnTo>
                  <a:close/>
                </a:path>
                <a:path w="2127884" h="2143125">
                  <a:moveTo>
                    <a:pt x="507544" y="1149394"/>
                  </a:moveTo>
                  <a:lnTo>
                    <a:pt x="509335" y="1147442"/>
                  </a:lnTo>
                  <a:lnTo>
                    <a:pt x="509766" y="1148160"/>
                  </a:lnTo>
                  <a:lnTo>
                    <a:pt x="507544" y="1149394"/>
                  </a:lnTo>
                  <a:close/>
                </a:path>
                <a:path w="2127884" h="2143125">
                  <a:moveTo>
                    <a:pt x="510061" y="1173362"/>
                  </a:moveTo>
                  <a:lnTo>
                    <a:pt x="500381" y="1157198"/>
                  </a:lnTo>
                  <a:lnTo>
                    <a:pt x="507544" y="1149394"/>
                  </a:lnTo>
                  <a:lnTo>
                    <a:pt x="509766" y="1148160"/>
                  </a:lnTo>
                  <a:lnTo>
                    <a:pt x="519017" y="1163603"/>
                  </a:lnTo>
                  <a:lnTo>
                    <a:pt x="510061" y="1173362"/>
                  </a:lnTo>
                  <a:close/>
                </a:path>
                <a:path w="2127884" h="2143125">
                  <a:moveTo>
                    <a:pt x="513503" y="1179107"/>
                  </a:moveTo>
                  <a:lnTo>
                    <a:pt x="510710" y="1174436"/>
                  </a:lnTo>
                  <a:lnTo>
                    <a:pt x="520955" y="1166834"/>
                  </a:lnTo>
                  <a:lnTo>
                    <a:pt x="523105" y="1170426"/>
                  </a:lnTo>
                  <a:lnTo>
                    <a:pt x="513503" y="1179107"/>
                  </a:lnTo>
                  <a:close/>
                </a:path>
                <a:path w="2127884" h="2143125">
                  <a:moveTo>
                    <a:pt x="518453" y="1187367"/>
                  </a:moveTo>
                  <a:lnTo>
                    <a:pt x="513503" y="1179107"/>
                  </a:lnTo>
                  <a:lnTo>
                    <a:pt x="524397" y="1172580"/>
                  </a:lnTo>
                  <a:lnTo>
                    <a:pt x="527624" y="1177968"/>
                  </a:lnTo>
                  <a:lnTo>
                    <a:pt x="518453" y="1187367"/>
                  </a:lnTo>
                  <a:close/>
                </a:path>
                <a:path w="2127884" h="2143125">
                  <a:moveTo>
                    <a:pt x="521250" y="1192035"/>
                  </a:moveTo>
                  <a:lnTo>
                    <a:pt x="520174" y="1190240"/>
                  </a:lnTo>
                  <a:lnTo>
                    <a:pt x="531498" y="1184430"/>
                  </a:lnTo>
                  <a:lnTo>
                    <a:pt x="532144" y="1185508"/>
                  </a:lnTo>
                  <a:lnTo>
                    <a:pt x="521250" y="1192035"/>
                  </a:lnTo>
                  <a:close/>
                </a:path>
                <a:path w="2127884" h="2143125">
                  <a:moveTo>
                    <a:pt x="528781" y="1204604"/>
                  </a:moveTo>
                  <a:lnTo>
                    <a:pt x="525127" y="1198497"/>
                  </a:lnTo>
                  <a:lnTo>
                    <a:pt x="535802" y="1191613"/>
                  </a:lnTo>
                  <a:lnTo>
                    <a:pt x="539675" y="1198077"/>
                  </a:lnTo>
                  <a:lnTo>
                    <a:pt x="528781" y="1204604"/>
                  </a:lnTo>
                  <a:close/>
                </a:path>
                <a:path w="2127884" h="2143125">
                  <a:moveTo>
                    <a:pt x="532008" y="1209991"/>
                  </a:moveTo>
                  <a:lnTo>
                    <a:pt x="529856" y="1206400"/>
                  </a:lnTo>
                  <a:lnTo>
                    <a:pt x="540751" y="1199872"/>
                  </a:lnTo>
                  <a:lnTo>
                    <a:pt x="543117" y="1203822"/>
                  </a:lnTo>
                  <a:lnTo>
                    <a:pt x="532008" y="1209991"/>
                  </a:lnTo>
                  <a:close/>
                </a:path>
                <a:path w="2127884" h="2143125">
                  <a:moveTo>
                    <a:pt x="542767" y="1227947"/>
                  </a:moveTo>
                  <a:lnTo>
                    <a:pt x="541265" y="1225429"/>
                  </a:lnTo>
                  <a:lnTo>
                    <a:pt x="551294" y="1217469"/>
                  </a:lnTo>
                  <a:lnTo>
                    <a:pt x="554091" y="1222137"/>
                  </a:lnTo>
                  <a:lnTo>
                    <a:pt x="542767" y="1227947"/>
                  </a:lnTo>
                  <a:close/>
                </a:path>
                <a:path w="2127884" h="2143125">
                  <a:moveTo>
                    <a:pt x="548577" y="1237643"/>
                  </a:moveTo>
                  <a:lnTo>
                    <a:pt x="543417" y="1229021"/>
                  </a:lnTo>
                  <a:lnTo>
                    <a:pt x="554091" y="1222137"/>
                  </a:lnTo>
                  <a:lnTo>
                    <a:pt x="559256" y="1230756"/>
                  </a:lnTo>
                  <a:lnTo>
                    <a:pt x="548577" y="1237643"/>
                  </a:lnTo>
                  <a:close/>
                </a:path>
                <a:path w="2127884" h="2143125">
                  <a:moveTo>
                    <a:pt x="553741" y="1246261"/>
                  </a:moveTo>
                  <a:lnTo>
                    <a:pt x="548577" y="1237643"/>
                  </a:lnTo>
                  <a:lnTo>
                    <a:pt x="559686" y="1231474"/>
                  </a:lnTo>
                  <a:lnTo>
                    <a:pt x="564203" y="1239016"/>
                  </a:lnTo>
                  <a:lnTo>
                    <a:pt x="553741" y="1246261"/>
                  </a:lnTo>
                  <a:close/>
                </a:path>
                <a:path w="2127884" h="2143125">
                  <a:moveTo>
                    <a:pt x="560411" y="1257394"/>
                  </a:moveTo>
                  <a:lnTo>
                    <a:pt x="556111" y="1250208"/>
                  </a:lnTo>
                  <a:lnTo>
                    <a:pt x="565711" y="1241529"/>
                  </a:lnTo>
                  <a:lnTo>
                    <a:pt x="571736" y="1251584"/>
                  </a:lnTo>
                  <a:lnTo>
                    <a:pt x="560411" y="1257394"/>
                  </a:lnTo>
                  <a:close/>
                </a:path>
                <a:path w="2127884" h="2143125">
                  <a:moveTo>
                    <a:pt x="566651" y="1267808"/>
                  </a:moveTo>
                  <a:lnTo>
                    <a:pt x="561061" y="1258468"/>
                  </a:lnTo>
                  <a:lnTo>
                    <a:pt x="571736" y="1251584"/>
                  </a:lnTo>
                  <a:lnTo>
                    <a:pt x="577760" y="1261639"/>
                  </a:lnTo>
                  <a:lnTo>
                    <a:pt x="566651" y="1267808"/>
                  </a:lnTo>
                  <a:close/>
                </a:path>
                <a:path w="2127884" h="2143125">
                  <a:moveTo>
                    <a:pt x="571170" y="1275349"/>
                  </a:moveTo>
                  <a:lnTo>
                    <a:pt x="570524" y="1274272"/>
                  </a:lnTo>
                  <a:lnTo>
                    <a:pt x="581849" y="1268463"/>
                  </a:lnTo>
                  <a:lnTo>
                    <a:pt x="571170" y="1275349"/>
                  </a:lnTo>
                  <a:close/>
                </a:path>
                <a:path w="2127884" h="2143125">
                  <a:moveTo>
                    <a:pt x="579777" y="1289714"/>
                  </a:moveTo>
                  <a:lnTo>
                    <a:pt x="577840" y="1286482"/>
                  </a:lnTo>
                  <a:lnTo>
                    <a:pt x="588734" y="1279954"/>
                  </a:lnTo>
                  <a:lnTo>
                    <a:pt x="591101" y="1283904"/>
                  </a:lnTo>
                  <a:lnTo>
                    <a:pt x="579777" y="1289714"/>
                  </a:lnTo>
                  <a:close/>
                </a:path>
                <a:path w="2127884" h="2143125">
                  <a:moveTo>
                    <a:pt x="606243" y="1333884"/>
                  </a:moveTo>
                  <a:lnTo>
                    <a:pt x="604310" y="1330649"/>
                  </a:lnTo>
                  <a:lnTo>
                    <a:pt x="613910" y="1321970"/>
                  </a:lnTo>
                  <a:lnTo>
                    <a:pt x="615845" y="1325203"/>
                  </a:lnTo>
                  <a:lnTo>
                    <a:pt x="606243" y="1333884"/>
                  </a:lnTo>
                  <a:close/>
                </a:path>
                <a:path w="2127884" h="2143125">
                  <a:moveTo>
                    <a:pt x="636367" y="1384160"/>
                  </a:moveTo>
                  <a:lnTo>
                    <a:pt x="632068" y="1376975"/>
                  </a:lnTo>
                  <a:lnTo>
                    <a:pt x="642743" y="1370091"/>
                  </a:lnTo>
                  <a:lnTo>
                    <a:pt x="646185" y="1375838"/>
                  </a:lnTo>
                  <a:lnTo>
                    <a:pt x="636367" y="1384160"/>
                  </a:lnTo>
                  <a:close/>
                </a:path>
                <a:path w="2127884" h="2143125">
                  <a:moveTo>
                    <a:pt x="654442" y="1414325"/>
                  </a:moveTo>
                  <a:lnTo>
                    <a:pt x="651430" y="1409298"/>
                  </a:lnTo>
                  <a:lnTo>
                    <a:pt x="663184" y="1404207"/>
                  </a:lnTo>
                  <a:lnTo>
                    <a:pt x="664690" y="1406721"/>
                  </a:lnTo>
                  <a:lnTo>
                    <a:pt x="654442" y="1414325"/>
                  </a:lnTo>
                  <a:close/>
                </a:path>
                <a:path w="2127884" h="2143125">
                  <a:moveTo>
                    <a:pt x="660252" y="1424021"/>
                  </a:moveTo>
                  <a:lnTo>
                    <a:pt x="657459" y="1419350"/>
                  </a:lnTo>
                  <a:lnTo>
                    <a:pt x="667488" y="1411389"/>
                  </a:lnTo>
                  <a:lnTo>
                    <a:pt x="670284" y="1416058"/>
                  </a:lnTo>
                  <a:lnTo>
                    <a:pt x="660252" y="1424021"/>
                  </a:lnTo>
                  <a:close/>
                </a:path>
                <a:path w="2127884" h="2143125">
                  <a:moveTo>
                    <a:pt x="666707" y="1434795"/>
                  </a:moveTo>
                  <a:lnTo>
                    <a:pt x="665204" y="1432276"/>
                  </a:lnTo>
                  <a:lnTo>
                    <a:pt x="672652" y="1420008"/>
                  </a:lnTo>
                  <a:lnTo>
                    <a:pt x="675449" y="1424677"/>
                  </a:lnTo>
                  <a:lnTo>
                    <a:pt x="666707" y="1434795"/>
                  </a:lnTo>
                  <a:close/>
                </a:path>
                <a:path w="2127884" h="2143125">
                  <a:moveTo>
                    <a:pt x="681124" y="1458855"/>
                  </a:moveTo>
                  <a:lnTo>
                    <a:pt x="667352" y="1435872"/>
                  </a:lnTo>
                  <a:lnTo>
                    <a:pt x="678677" y="1430063"/>
                  </a:lnTo>
                  <a:lnTo>
                    <a:pt x="692018" y="1452328"/>
                  </a:lnTo>
                  <a:lnTo>
                    <a:pt x="681124" y="1458855"/>
                  </a:lnTo>
                  <a:close/>
                </a:path>
                <a:path w="2127884" h="2143125">
                  <a:moveTo>
                    <a:pt x="684136" y="1463883"/>
                  </a:moveTo>
                  <a:lnTo>
                    <a:pt x="683060" y="1462087"/>
                  </a:lnTo>
                  <a:lnTo>
                    <a:pt x="693954" y="1455560"/>
                  </a:lnTo>
                  <a:lnTo>
                    <a:pt x="695245" y="1457714"/>
                  </a:lnTo>
                  <a:lnTo>
                    <a:pt x="684136" y="1463883"/>
                  </a:lnTo>
                  <a:close/>
                </a:path>
                <a:path w="2127884" h="2143125">
                  <a:moveTo>
                    <a:pt x="687579" y="1469628"/>
                  </a:moveTo>
                  <a:lnTo>
                    <a:pt x="684786" y="1464957"/>
                  </a:lnTo>
                  <a:lnTo>
                    <a:pt x="695245" y="1457714"/>
                  </a:lnTo>
                  <a:lnTo>
                    <a:pt x="699979" y="1465615"/>
                  </a:lnTo>
                  <a:lnTo>
                    <a:pt x="687579" y="1469628"/>
                  </a:lnTo>
                  <a:close/>
                </a:path>
                <a:path w="2127884" h="2143125">
                  <a:moveTo>
                    <a:pt x="693173" y="1478966"/>
                  </a:moveTo>
                  <a:lnTo>
                    <a:pt x="692528" y="1477888"/>
                  </a:lnTo>
                  <a:lnTo>
                    <a:pt x="703637" y="1471720"/>
                  </a:lnTo>
                  <a:lnTo>
                    <a:pt x="693173" y="1478966"/>
                  </a:lnTo>
                  <a:close/>
                </a:path>
                <a:path w="2127884" h="2143125">
                  <a:moveTo>
                    <a:pt x="696186" y="1483993"/>
                  </a:moveTo>
                  <a:lnTo>
                    <a:pt x="693819" y="1480043"/>
                  </a:lnTo>
                  <a:lnTo>
                    <a:pt x="705143" y="1474234"/>
                  </a:lnTo>
                  <a:lnTo>
                    <a:pt x="707080" y="1477465"/>
                  </a:lnTo>
                  <a:lnTo>
                    <a:pt x="696186" y="1483993"/>
                  </a:lnTo>
                  <a:close/>
                </a:path>
                <a:path w="2127884" h="2143125">
                  <a:moveTo>
                    <a:pt x="700059" y="1490457"/>
                  </a:moveTo>
                  <a:lnTo>
                    <a:pt x="697051" y="1485427"/>
                  </a:lnTo>
                  <a:lnTo>
                    <a:pt x="707725" y="1478543"/>
                  </a:lnTo>
                  <a:lnTo>
                    <a:pt x="708800" y="1480339"/>
                  </a:lnTo>
                  <a:lnTo>
                    <a:pt x="700059" y="1490457"/>
                  </a:lnTo>
                  <a:close/>
                </a:path>
                <a:path w="2127884" h="2143125">
                  <a:moveTo>
                    <a:pt x="713161" y="1496881"/>
                  </a:moveTo>
                  <a:lnTo>
                    <a:pt x="716763" y="1493625"/>
                  </a:lnTo>
                  <a:lnTo>
                    <a:pt x="717408" y="1494703"/>
                  </a:lnTo>
                  <a:lnTo>
                    <a:pt x="713161" y="1496881"/>
                  </a:lnTo>
                  <a:close/>
                </a:path>
                <a:path w="2127884" h="2143125">
                  <a:moveTo>
                    <a:pt x="708666" y="1504822"/>
                  </a:moveTo>
                  <a:lnTo>
                    <a:pt x="707163" y="1502304"/>
                  </a:lnTo>
                  <a:lnTo>
                    <a:pt x="713161" y="1496881"/>
                  </a:lnTo>
                  <a:lnTo>
                    <a:pt x="717408" y="1494703"/>
                  </a:lnTo>
                  <a:lnTo>
                    <a:pt x="720421" y="1499730"/>
                  </a:lnTo>
                  <a:lnTo>
                    <a:pt x="708666" y="1504822"/>
                  </a:lnTo>
                  <a:close/>
                </a:path>
                <a:path w="2127884" h="2143125">
                  <a:moveTo>
                    <a:pt x="721146" y="1525650"/>
                  </a:moveTo>
                  <a:lnTo>
                    <a:pt x="713834" y="1513436"/>
                  </a:lnTo>
                  <a:lnTo>
                    <a:pt x="722787" y="1503681"/>
                  </a:lnTo>
                  <a:lnTo>
                    <a:pt x="732040" y="1519122"/>
                  </a:lnTo>
                  <a:lnTo>
                    <a:pt x="721146" y="1525650"/>
                  </a:lnTo>
                  <a:close/>
                </a:path>
                <a:path w="2127884" h="2143125">
                  <a:moveTo>
                    <a:pt x="727816" y="1536782"/>
                  </a:moveTo>
                  <a:lnTo>
                    <a:pt x="725883" y="1533547"/>
                  </a:lnTo>
                  <a:lnTo>
                    <a:pt x="735483" y="1524868"/>
                  </a:lnTo>
                  <a:lnTo>
                    <a:pt x="738710" y="1530255"/>
                  </a:lnTo>
                  <a:lnTo>
                    <a:pt x="727816" y="1536782"/>
                  </a:lnTo>
                  <a:close/>
                </a:path>
                <a:path w="2127884" h="2143125">
                  <a:moveTo>
                    <a:pt x="732335" y="1544324"/>
                  </a:moveTo>
                  <a:lnTo>
                    <a:pt x="728247" y="1537501"/>
                  </a:lnTo>
                  <a:lnTo>
                    <a:pt x="739786" y="1532050"/>
                  </a:lnTo>
                  <a:lnTo>
                    <a:pt x="744090" y="1539233"/>
                  </a:lnTo>
                  <a:lnTo>
                    <a:pt x="732335" y="1544324"/>
                  </a:lnTo>
                  <a:close/>
                </a:path>
                <a:path w="2127884" h="2143125">
                  <a:moveTo>
                    <a:pt x="738145" y="1554020"/>
                  </a:moveTo>
                  <a:lnTo>
                    <a:pt x="734917" y="1548633"/>
                  </a:lnTo>
                  <a:lnTo>
                    <a:pt x="746887" y="1543901"/>
                  </a:lnTo>
                  <a:lnTo>
                    <a:pt x="749039" y="1547492"/>
                  </a:lnTo>
                  <a:lnTo>
                    <a:pt x="738145" y="1554020"/>
                  </a:lnTo>
                  <a:close/>
                </a:path>
                <a:path w="2127884" h="2143125">
                  <a:moveTo>
                    <a:pt x="749334" y="1572694"/>
                  </a:moveTo>
                  <a:lnTo>
                    <a:pt x="738575" y="1554738"/>
                  </a:lnTo>
                  <a:lnTo>
                    <a:pt x="751836" y="1552161"/>
                  </a:lnTo>
                  <a:lnTo>
                    <a:pt x="760658" y="1566884"/>
                  </a:lnTo>
                  <a:lnTo>
                    <a:pt x="749334" y="1572694"/>
                  </a:lnTo>
                  <a:close/>
                </a:path>
                <a:path w="2127884" h="2143125">
                  <a:moveTo>
                    <a:pt x="751916" y="1577003"/>
                  </a:moveTo>
                  <a:lnTo>
                    <a:pt x="749979" y="1573771"/>
                  </a:lnTo>
                  <a:lnTo>
                    <a:pt x="761734" y="1568680"/>
                  </a:lnTo>
                  <a:lnTo>
                    <a:pt x="762595" y="1570116"/>
                  </a:lnTo>
                  <a:lnTo>
                    <a:pt x="751920" y="1577000"/>
                  </a:lnTo>
                  <a:close/>
                </a:path>
                <a:path w="2127884" h="2143125">
                  <a:moveTo>
                    <a:pt x="752776" y="1578439"/>
                  </a:moveTo>
                  <a:lnTo>
                    <a:pt x="751916" y="1577003"/>
                  </a:lnTo>
                  <a:lnTo>
                    <a:pt x="762810" y="1570475"/>
                  </a:lnTo>
                  <a:lnTo>
                    <a:pt x="763670" y="1571912"/>
                  </a:lnTo>
                  <a:lnTo>
                    <a:pt x="752776" y="1578439"/>
                  </a:lnTo>
                  <a:close/>
                </a:path>
                <a:path w="2127884" h="2143125">
                  <a:moveTo>
                    <a:pt x="759877" y="1590290"/>
                  </a:moveTo>
                  <a:lnTo>
                    <a:pt x="753422" y="1579517"/>
                  </a:lnTo>
                  <a:lnTo>
                    <a:pt x="764531" y="1573348"/>
                  </a:lnTo>
                  <a:lnTo>
                    <a:pt x="770340" y="1583045"/>
                  </a:lnTo>
                  <a:lnTo>
                    <a:pt x="759877" y="1590290"/>
                  </a:lnTo>
                  <a:close/>
                </a:path>
                <a:path w="2127884" h="2143125">
                  <a:moveTo>
                    <a:pt x="761168" y="1592445"/>
                  </a:moveTo>
                  <a:lnTo>
                    <a:pt x="760953" y="1592086"/>
                  </a:lnTo>
                  <a:lnTo>
                    <a:pt x="772062" y="1585917"/>
                  </a:lnTo>
                  <a:lnTo>
                    <a:pt x="773783" y="1588790"/>
                  </a:lnTo>
                  <a:lnTo>
                    <a:pt x="761168" y="1592445"/>
                  </a:lnTo>
                  <a:close/>
                </a:path>
                <a:path w="2127884" h="2143125">
                  <a:moveTo>
                    <a:pt x="766332" y="1601063"/>
                  </a:moveTo>
                  <a:lnTo>
                    <a:pt x="764611" y="1598190"/>
                  </a:lnTo>
                  <a:lnTo>
                    <a:pt x="775720" y="1592022"/>
                  </a:lnTo>
                  <a:lnTo>
                    <a:pt x="777657" y="1595254"/>
                  </a:lnTo>
                  <a:lnTo>
                    <a:pt x="766332" y="1601063"/>
                  </a:lnTo>
                  <a:close/>
                </a:path>
                <a:path w="2127884" h="2143125">
                  <a:moveTo>
                    <a:pt x="781825" y="1626920"/>
                  </a:moveTo>
                  <a:lnTo>
                    <a:pt x="773218" y="1612555"/>
                  </a:lnTo>
                  <a:lnTo>
                    <a:pt x="784757" y="1607105"/>
                  </a:lnTo>
                  <a:lnTo>
                    <a:pt x="792504" y="1620033"/>
                  </a:lnTo>
                  <a:lnTo>
                    <a:pt x="781825" y="1626920"/>
                  </a:lnTo>
                  <a:close/>
                </a:path>
                <a:path w="2127884" h="2143125">
                  <a:moveTo>
                    <a:pt x="783761" y="1630151"/>
                  </a:moveTo>
                  <a:lnTo>
                    <a:pt x="782255" y="1627638"/>
                  </a:lnTo>
                  <a:lnTo>
                    <a:pt x="794010" y="1622547"/>
                  </a:lnTo>
                  <a:lnTo>
                    <a:pt x="798529" y="1630088"/>
                  </a:lnTo>
                  <a:lnTo>
                    <a:pt x="783761" y="1630151"/>
                  </a:lnTo>
                  <a:close/>
                </a:path>
                <a:path w="2127884" h="2143125">
                  <a:moveTo>
                    <a:pt x="792153" y="1644157"/>
                  </a:moveTo>
                  <a:lnTo>
                    <a:pt x="788065" y="1637334"/>
                  </a:lnTo>
                  <a:lnTo>
                    <a:pt x="799820" y="1632243"/>
                  </a:lnTo>
                  <a:lnTo>
                    <a:pt x="803693" y="1638706"/>
                  </a:lnTo>
                  <a:lnTo>
                    <a:pt x="792153" y="1644157"/>
                  </a:lnTo>
                  <a:close/>
                </a:path>
                <a:path w="2127884" h="2143125">
                  <a:moveTo>
                    <a:pt x="815607" y="1683300"/>
                  </a:moveTo>
                  <a:lnTo>
                    <a:pt x="793874" y="1647029"/>
                  </a:lnTo>
                  <a:lnTo>
                    <a:pt x="806705" y="1643734"/>
                  </a:lnTo>
                  <a:lnTo>
                    <a:pt x="826286" y="1676413"/>
                  </a:lnTo>
                  <a:lnTo>
                    <a:pt x="815607" y="1683300"/>
                  </a:lnTo>
                  <a:close/>
                </a:path>
                <a:path w="2127884" h="2143125">
                  <a:moveTo>
                    <a:pt x="817974" y="1687250"/>
                  </a:moveTo>
                  <a:lnTo>
                    <a:pt x="815607" y="1683300"/>
                  </a:lnTo>
                  <a:lnTo>
                    <a:pt x="826932" y="1677491"/>
                  </a:lnTo>
                  <a:lnTo>
                    <a:pt x="828868" y="1680723"/>
                  </a:lnTo>
                  <a:lnTo>
                    <a:pt x="817974" y="1687250"/>
                  </a:lnTo>
                  <a:close/>
                </a:path>
                <a:path w="2127884" h="2143125">
                  <a:moveTo>
                    <a:pt x="833897" y="1713825"/>
                  </a:moveTo>
                  <a:lnTo>
                    <a:pt x="820126" y="1690841"/>
                  </a:lnTo>
                  <a:lnTo>
                    <a:pt x="832956" y="1687546"/>
                  </a:lnTo>
                  <a:lnTo>
                    <a:pt x="844145" y="1706221"/>
                  </a:lnTo>
                  <a:lnTo>
                    <a:pt x="833897" y="1713825"/>
                  </a:lnTo>
                  <a:close/>
                </a:path>
                <a:path w="2127884" h="2143125">
                  <a:moveTo>
                    <a:pt x="875856" y="1783851"/>
                  </a:moveTo>
                  <a:lnTo>
                    <a:pt x="870911" y="1775589"/>
                  </a:lnTo>
                  <a:lnTo>
                    <a:pt x="880940" y="1767628"/>
                  </a:lnTo>
                  <a:lnTo>
                    <a:pt x="885243" y="1774811"/>
                  </a:lnTo>
                  <a:lnTo>
                    <a:pt x="875856" y="1783851"/>
                  </a:lnTo>
                  <a:close/>
                </a:path>
                <a:path w="2127884" h="2143125">
                  <a:moveTo>
                    <a:pt x="886400" y="1801448"/>
                  </a:moveTo>
                  <a:lnTo>
                    <a:pt x="883606" y="1796776"/>
                  </a:lnTo>
                  <a:lnTo>
                    <a:pt x="894281" y="1789893"/>
                  </a:lnTo>
                  <a:lnTo>
                    <a:pt x="897294" y="1794921"/>
                  </a:lnTo>
                  <a:lnTo>
                    <a:pt x="886400" y="1801448"/>
                  </a:lnTo>
                  <a:close/>
                </a:path>
                <a:path w="2127884" h="2143125">
                  <a:moveTo>
                    <a:pt x="891563" y="1810066"/>
                  </a:moveTo>
                  <a:lnTo>
                    <a:pt x="889416" y="1806473"/>
                  </a:lnTo>
                  <a:lnTo>
                    <a:pt x="900091" y="1799589"/>
                  </a:lnTo>
                  <a:lnTo>
                    <a:pt x="902673" y="1803898"/>
                  </a:lnTo>
                  <a:lnTo>
                    <a:pt x="891563" y="1810066"/>
                  </a:lnTo>
                  <a:close/>
                </a:path>
                <a:path w="2127884" h="2143125">
                  <a:moveTo>
                    <a:pt x="894145" y="1814376"/>
                  </a:moveTo>
                  <a:lnTo>
                    <a:pt x="892424" y="1811503"/>
                  </a:lnTo>
                  <a:lnTo>
                    <a:pt x="903318" y="1804975"/>
                  </a:lnTo>
                  <a:lnTo>
                    <a:pt x="905040" y="1807848"/>
                  </a:lnTo>
                  <a:lnTo>
                    <a:pt x="894145" y="1814376"/>
                  </a:lnTo>
                  <a:close/>
                </a:path>
                <a:path w="2127884" h="2143125">
                  <a:moveTo>
                    <a:pt x="536957" y="1218250"/>
                  </a:moveTo>
                  <a:lnTo>
                    <a:pt x="535881" y="1216455"/>
                  </a:lnTo>
                  <a:lnTo>
                    <a:pt x="546990" y="1210287"/>
                  </a:lnTo>
                  <a:lnTo>
                    <a:pt x="536957" y="1218250"/>
                  </a:lnTo>
                  <a:close/>
                </a:path>
                <a:path w="2127884" h="2143125">
                  <a:moveTo>
                    <a:pt x="490559" y="1165525"/>
                  </a:moveTo>
                  <a:lnTo>
                    <a:pt x="477004" y="1142901"/>
                  </a:lnTo>
                  <a:lnTo>
                    <a:pt x="487898" y="1136373"/>
                  </a:lnTo>
                  <a:lnTo>
                    <a:pt x="500377" y="1157202"/>
                  </a:lnTo>
                  <a:lnTo>
                    <a:pt x="490559" y="1165525"/>
                  </a:lnTo>
                  <a:close/>
                </a:path>
                <a:path w="2127884" h="2143125">
                  <a:moveTo>
                    <a:pt x="497875" y="1177734"/>
                  </a:moveTo>
                  <a:lnTo>
                    <a:pt x="492496" y="1168757"/>
                  </a:lnTo>
                  <a:lnTo>
                    <a:pt x="503175" y="1161870"/>
                  </a:lnTo>
                  <a:lnTo>
                    <a:pt x="508554" y="1170848"/>
                  </a:lnTo>
                  <a:lnTo>
                    <a:pt x="497875" y="1177734"/>
                  </a:lnTo>
                  <a:close/>
                </a:path>
                <a:path w="2127884" h="2143125">
                  <a:moveTo>
                    <a:pt x="495158" y="1197908"/>
                  </a:moveTo>
                  <a:lnTo>
                    <a:pt x="488272" y="1186417"/>
                  </a:lnTo>
                  <a:lnTo>
                    <a:pt x="498521" y="1178812"/>
                  </a:lnTo>
                  <a:lnTo>
                    <a:pt x="509415" y="1172284"/>
                  </a:lnTo>
                  <a:lnTo>
                    <a:pt x="513073" y="1178389"/>
                  </a:lnTo>
                  <a:lnTo>
                    <a:pt x="505047" y="1184760"/>
                  </a:lnTo>
                  <a:lnTo>
                    <a:pt x="502824" y="1185994"/>
                  </a:lnTo>
                  <a:lnTo>
                    <a:pt x="506052" y="1191381"/>
                  </a:lnTo>
                  <a:lnTo>
                    <a:pt x="495158" y="1197908"/>
                  </a:lnTo>
                  <a:close/>
                </a:path>
                <a:path w="2127884" h="2143125">
                  <a:moveTo>
                    <a:pt x="513583" y="1203950"/>
                  </a:moveTo>
                  <a:lnTo>
                    <a:pt x="503040" y="1186353"/>
                  </a:lnTo>
                  <a:lnTo>
                    <a:pt x="504961" y="1184828"/>
                  </a:lnTo>
                  <a:lnTo>
                    <a:pt x="513934" y="1179826"/>
                  </a:lnTo>
                  <a:lnTo>
                    <a:pt x="524477" y="1197422"/>
                  </a:lnTo>
                  <a:lnTo>
                    <a:pt x="513583" y="1203950"/>
                  </a:lnTo>
                  <a:close/>
                </a:path>
                <a:path w="2127884" h="2143125">
                  <a:moveTo>
                    <a:pt x="528860" y="1229446"/>
                  </a:moveTo>
                  <a:lnTo>
                    <a:pt x="518317" y="1211851"/>
                  </a:lnTo>
                  <a:lnTo>
                    <a:pt x="528351" y="1203887"/>
                  </a:lnTo>
                  <a:lnTo>
                    <a:pt x="540615" y="1224356"/>
                  </a:lnTo>
                  <a:lnTo>
                    <a:pt x="528860" y="1229446"/>
                  </a:lnTo>
                  <a:close/>
                </a:path>
                <a:path w="2127884" h="2143125">
                  <a:moveTo>
                    <a:pt x="531658" y="1234115"/>
                  </a:moveTo>
                  <a:lnTo>
                    <a:pt x="530797" y="1232678"/>
                  </a:lnTo>
                  <a:lnTo>
                    <a:pt x="540615" y="1224355"/>
                  </a:lnTo>
                  <a:lnTo>
                    <a:pt x="542337" y="1227228"/>
                  </a:lnTo>
                  <a:lnTo>
                    <a:pt x="531658" y="1234115"/>
                  </a:lnTo>
                  <a:close/>
                </a:path>
                <a:path w="2127884" h="2143125">
                  <a:moveTo>
                    <a:pt x="537467" y="1243811"/>
                  </a:moveTo>
                  <a:lnTo>
                    <a:pt x="535316" y="1240220"/>
                  </a:lnTo>
                  <a:lnTo>
                    <a:pt x="546425" y="1234051"/>
                  </a:lnTo>
                  <a:lnTo>
                    <a:pt x="547931" y="1236565"/>
                  </a:lnTo>
                  <a:lnTo>
                    <a:pt x="537467" y="1243811"/>
                  </a:lnTo>
                  <a:close/>
                </a:path>
                <a:path w="2127884" h="2143125">
                  <a:moveTo>
                    <a:pt x="548226" y="1261766"/>
                  </a:moveTo>
                  <a:lnTo>
                    <a:pt x="538328" y="1245247"/>
                  </a:lnTo>
                  <a:lnTo>
                    <a:pt x="548361" y="1237283"/>
                  </a:lnTo>
                  <a:lnTo>
                    <a:pt x="558689" y="1254521"/>
                  </a:lnTo>
                  <a:lnTo>
                    <a:pt x="554517" y="1258539"/>
                  </a:lnTo>
                  <a:lnTo>
                    <a:pt x="548226" y="1261766"/>
                  </a:lnTo>
                  <a:close/>
                </a:path>
                <a:path w="2127884" h="2143125">
                  <a:moveTo>
                    <a:pt x="555776" y="1257893"/>
                  </a:moveTo>
                  <a:lnTo>
                    <a:pt x="559120" y="1255239"/>
                  </a:lnTo>
                  <a:lnTo>
                    <a:pt x="559550" y="1255957"/>
                  </a:lnTo>
                  <a:lnTo>
                    <a:pt x="555776" y="1257893"/>
                  </a:lnTo>
                  <a:close/>
                </a:path>
                <a:path w="2127884" h="2143125">
                  <a:moveTo>
                    <a:pt x="552529" y="1268949"/>
                  </a:moveTo>
                  <a:lnTo>
                    <a:pt x="549302" y="1263562"/>
                  </a:lnTo>
                  <a:lnTo>
                    <a:pt x="560196" y="1257034"/>
                  </a:lnTo>
                  <a:lnTo>
                    <a:pt x="563854" y="1263139"/>
                  </a:lnTo>
                  <a:lnTo>
                    <a:pt x="552529" y="1268949"/>
                  </a:lnTo>
                  <a:close/>
                </a:path>
                <a:path w="2127884" h="2143125">
                  <a:moveTo>
                    <a:pt x="557478" y="1277208"/>
                  </a:moveTo>
                  <a:lnTo>
                    <a:pt x="566866" y="1268167"/>
                  </a:lnTo>
                  <a:lnTo>
                    <a:pt x="568373" y="1270681"/>
                  </a:lnTo>
                  <a:lnTo>
                    <a:pt x="557478" y="1277208"/>
                  </a:lnTo>
                  <a:close/>
                </a:path>
                <a:path w="2127884" h="2143125">
                  <a:moveTo>
                    <a:pt x="560491" y="1282236"/>
                  </a:moveTo>
                  <a:lnTo>
                    <a:pt x="557909" y="1277927"/>
                  </a:lnTo>
                  <a:lnTo>
                    <a:pt x="568803" y="1271399"/>
                  </a:lnTo>
                  <a:lnTo>
                    <a:pt x="570739" y="1274631"/>
                  </a:lnTo>
                  <a:lnTo>
                    <a:pt x="560491" y="1282236"/>
                  </a:lnTo>
                  <a:close/>
                </a:path>
                <a:path w="2127884" h="2143125">
                  <a:moveTo>
                    <a:pt x="569313" y="1296959"/>
                  </a:moveTo>
                  <a:lnTo>
                    <a:pt x="565010" y="1289777"/>
                  </a:lnTo>
                  <a:lnTo>
                    <a:pt x="575258" y="1282172"/>
                  </a:lnTo>
                  <a:lnTo>
                    <a:pt x="579131" y="1288637"/>
                  </a:lnTo>
                  <a:lnTo>
                    <a:pt x="569313" y="1296959"/>
                  </a:lnTo>
                  <a:close/>
                </a:path>
                <a:path w="2127884" h="2143125">
                  <a:moveTo>
                    <a:pt x="583514" y="1320661"/>
                  </a:moveTo>
                  <a:lnTo>
                    <a:pt x="593548" y="1312697"/>
                  </a:lnTo>
                  <a:lnTo>
                    <a:pt x="595269" y="1315570"/>
                  </a:lnTo>
                  <a:lnTo>
                    <a:pt x="583514" y="1320661"/>
                  </a:lnTo>
                  <a:close/>
                </a:path>
                <a:path w="2127884" h="2143125">
                  <a:moveTo>
                    <a:pt x="622676" y="1386019"/>
                  </a:moveTo>
                  <a:lnTo>
                    <a:pt x="619018" y="1379914"/>
                  </a:lnTo>
                  <a:lnTo>
                    <a:pt x="630127" y="1373746"/>
                  </a:lnTo>
                  <a:lnTo>
                    <a:pt x="632064" y="1376978"/>
                  </a:lnTo>
                  <a:lnTo>
                    <a:pt x="622676" y="1386019"/>
                  </a:lnTo>
                  <a:close/>
                </a:path>
                <a:path w="2127884" h="2143125">
                  <a:moveTo>
                    <a:pt x="645054" y="1423367"/>
                  </a:moveTo>
                  <a:lnTo>
                    <a:pt x="642042" y="1418339"/>
                  </a:lnTo>
                  <a:lnTo>
                    <a:pt x="652936" y="1411812"/>
                  </a:lnTo>
                  <a:lnTo>
                    <a:pt x="655948" y="1416839"/>
                  </a:lnTo>
                  <a:lnTo>
                    <a:pt x="645054" y="1423367"/>
                  </a:lnTo>
                  <a:close/>
                </a:path>
                <a:path w="2127884" h="2143125">
                  <a:moveTo>
                    <a:pt x="650864" y="1433063"/>
                  </a:moveTo>
                  <a:lnTo>
                    <a:pt x="647636" y="1427676"/>
                  </a:lnTo>
                  <a:lnTo>
                    <a:pt x="658530" y="1421149"/>
                  </a:lnTo>
                  <a:lnTo>
                    <a:pt x="661112" y="1425458"/>
                  </a:lnTo>
                  <a:lnTo>
                    <a:pt x="650864" y="1433063"/>
                  </a:lnTo>
                  <a:close/>
                </a:path>
                <a:path w="2127884" h="2143125">
                  <a:moveTo>
                    <a:pt x="653661" y="1437731"/>
                  </a:moveTo>
                  <a:lnTo>
                    <a:pt x="650864" y="1433063"/>
                  </a:lnTo>
                  <a:lnTo>
                    <a:pt x="663910" y="1430126"/>
                  </a:lnTo>
                  <a:lnTo>
                    <a:pt x="653661" y="1437731"/>
                  </a:lnTo>
                  <a:close/>
                </a:path>
                <a:path w="2127884" h="2143125">
                  <a:moveTo>
                    <a:pt x="668723" y="1462869"/>
                  </a:moveTo>
                  <a:lnTo>
                    <a:pt x="656458" y="1442400"/>
                  </a:lnTo>
                  <a:lnTo>
                    <a:pt x="666277" y="1434077"/>
                  </a:lnTo>
                  <a:lnTo>
                    <a:pt x="679617" y="1456341"/>
                  </a:lnTo>
                  <a:lnTo>
                    <a:pt x="668723" y="1462869"/>
                  </a:lnTo>
                  <a:close/>
                </a:path>
                <a:path w="2127884" h="2143125">
                  <a:moveTo>
                    <a:pt x="670660" y="1466101"/>
                  </a:moveTo>
                  <a:lnTo>
                    <a:pt x="669369" y="1463946"/>
                  </a:lnTo>
                  <a:lnTo>
                    <a:pt x="680263" y="1457419"/>
                  </a:lnTo>
                  <a:lnTo>
                    <a:pt x="681554" y="1459573"/>
                  </a:lnTo>
                  <a:lnTo>
                    <a:pt x="670660" y="1466101"/>
                  </a:lnTo>
                  <a:close/>
                </a:path>
                <a:path w="2127884" h="2143125">
                  <a:moveTo>
                    <a:pt x="674963" y="1473283"/>
                  </a:moveTo>
                  <a:lnTo>
                    <a:pt x="673672" y="1471129"/>
                  </a:lnTo>
                  <a:lnTo>
                    <a:pt x="683275" y="1462446"/>
                  </a:lnTo>
                  <a:lnTo>
                    <a:pt x="685857" y="1466756"/>
                  </a:lnTo>
                  <a:lnTo>
                    <a:pt x="674963" y="1473283"/>
                  </a:lnTo>
                  <a:close/>
                </a:path>
                <a:path w="2127884" h="2143125">
                  <a:moveTo>
                    <a:pt x="678836" y="1479747"/>
                  </a:moveTo>
                  <a:lnTo>
                    <a:pt x="676685" y="1476156"/>
                  </a:lnTo>
                  <a:lnTo>
                    <a:pt x="688009" y="1470347"/>
                  </a:lnTo>
                  <a:lnTo>
                    <a:pt x="689730" y="1473220"/>
                  </a:lnTo>
                  <a:lnTo>
                    <a:pt x="678836" y="1479747"/>
                  </a:lnTo>
                  <a:close/>
                </a:path>
                <a:path w="2127884" h="2143125">
                  <a:moveTo>
                    <a:pt x="686798" y="1493034"/>
                  </a:moveTo>
                  <a:lnTo>
                    <a:pt x="680773" y="1482979"/>
                  </a:lnTo>
                  <a:lnTo>
                    <a:pt x="691022" y="1475374"/>
                  </a:lnTo>
                  <a:lnTo>
                    <a:pt x="698122" y="1487225"/>
                  </a:lnTo>
                  <a:lnTo>
                    <a:pt x="686798" y="1493034"/>
                  </a:lnTo>
                  <a:close/>
                </a:path>
                <a:path w="2127884" h="2143125">
                  <a:moveTo>
                    <a:pt x="695405" y="1507399"/>
                  </a:moveTo>
                  <a:lnTo>
                    <a:pt x="691962" y="1501653"/>
                  </a:lnTo>
                  <a:lnTo>
                    <a:pt x="702426" y="1494407"/>
                  </a:lnTo>
                  <a:lnTo>
                    <a:pt x="705868" y="1500153"/>
                  </a:lnTo>
                  <a:lnTo>
                    <a:pt x="695405" y="1507399"/>
                  </a:lnTo>
                  <a:close/>
                </a:path>
                <a:path w="2127884" h="2143125">
                  <a:moveTo>
                    <a:pt x="690966" y="1524700"/>
                  </a:moveTo>
                  <a:lnTo>
                    <a:pt x="688814" y="1521109"/>
                  </a:lnTo>
                  <a:lnTo>
                    <a:pt x="709742" y="1506617"/>
                  </a:lnTo>
                  <a:lnTo>
                    <a:pt x="711248" y="1509131"/>
                  </a:lnTo>
                  <a:lnTo>
                    <a:pt x="699923" y="1514940"/>
                  </a:lnTo>
                  <a:lnTo>
                    <a:pt x="701645" y="1517813"/>
                  </a:lnTo>
                  <a:lnTo>
                    <a:pt x="690966" y="1524700"/>
                  </a:lnTo>
                  <a:close/>
                </a:path>
                <a:path w="2127884" h="2143125">
                  <a:moveTo>
                    <a:pt x="702936" y="1519968"/>
                  </a:moveTo>
                  <a:lnTo>
                    <a:pt x="700999" y="1516736"/>
                  </a:lnTo>
                  <a:lnTo>
                    <a:pt x="711248" y="1509131"/>
                  </a:lnTo>
                  <a:lnTo>
                    <a:pt x="713830" y="1513440"/>
                  </a:lnTo>
                  <a:lnTo>
                    <a:pt x="702936" y="1519968"/>
                  </a:lnTo>
                  <a:close/>
                </a:path>
                <a:path w="2127884" h="2143125">
                  <a:moveTo>
                    <a:pt x="707284" y="1518989"/>
                  </a:moveTo>
                  <a:lnTo>
                    <a:pt x="715551" y="1516313"/>
                  </a:lnTo>
                  <a:lnTo>
                    <a:pt x="715982" y="1517031"/>
                  </a:lnTo>
                  <a:lnTo>
                    <a:pt x="707284" y="1518989"/>
                  </a:lnTo>
                  <a:close/>
                </a:path>
                <a:path w="2127884" h="2143125">
                  <a:moveTo>
                    <a:pt x="708100" y="1528586"/>
                  </a:moveTo>
                  <a:lnTo>
                    <a:pt x="707454" y="1527509"/>
                  </a:lnTo>
                  <a:lnTo>
                    <a:pt x="717273" y="1519186"/>
                  </a:lnTo>
                  <a:lnTo>
                    <a:pt x="719640" y="1523136"/>
                  </a:lnTo>
                  <a:lnTo>
                    <a:pt x="708100" y="1528586"/>
                  </a:lnTo>
                  <a:close/>
                </a:path>
                <a:path w="2127884" h="2143125">
                  <a:moveTo>
                    <a:pt x="715416" y="1540796"/>
                  </a:moveTo>
                  <a:lnTo>
                    <a:pt x="711112" y="1533614"/>
                  </a:lnTo>
                  <a:lnTo>
                    <a:pt x="721576" y="1526368"/>
                  </a:lnTo>
                  <a:lnTo>
                    <a:pt x="726525" y="1534628"/>
                  </a:lnTo>
                  <a:lnTo>
                    <a:pt x="715416" y="1540796"/>
                  </a:lnTo>
                  <a:close/>
                </a:path>
                <a:path w="2127884" h="2143125">
                  <a:moveTo>
                    <a:pt x="724762" y="1544922"/>
                  </a:moveTo>
                  <a:lnTo>
                    <a:pt x="730829" y="1541810"/>
                  </a:lnTo>
                  <a:lnTo>
                    <a:pt x="734056" y="1547197"/>
                  </a:lnTo>
                  <a:lnTo>
                    <a:pt x="724762" y="1544922"/>
                  </a:lnTo>
                  <a:close/>
                </a:path>
                <a:path w="2127884" h="2143125">
                  <a:moveTo>
                    <a:pt x="722989" y="1545832"/>
                  </a:moveTo>
                  <a:lnTo>
                    <a:pt x="724762" y="1544922"/>
                  </a:lnTo>
                  <a:lnTo>
                    <a:pt x="734056" y="1547197"/>
                  </a:lnTo>
                  <a:lnTo>
                    <a:pt x="734702" y="1548274"/>
                  </a:lnTo>
                  <a:lnTo>
                    <a:pt x="722989" y="1545832"/>
                  </a:lnTo>
                  <a:close/>
                </a:path>
                <a:path w="2127884" h="2143125">
                  <a:moveTo>
                    <a:pt x="727466" y="1560907"/>
                  </a:moveTo>
                  <a:lnTo>
                    <a:pt x="719504" y="1547619"/>
                  </a:lnTo>
                  <a:lnTo>
                    <a:pt x="722989" y="1545832"/>
                  </a:lnTo>
                  <a:lnTo>
                    <a:pt x="734702" y="1548274"/>
                  </a:lnTo>
                  <a:lnTo>
                    <a:pt x="738360" y="1554379"/>
                  </a:lnTo>
                  <a:lnTo>
                    <a:pt x="727466" y="1560907"/>
                  </a:lnTo>
                  <a:close/>
                </a:path>
                <a:path w="2127884" h="2143125">
                  <a:moveTo>
                    <a:pt x="733490" y="1570962"/>
                  </a:moveTo>
                  <a:lnTo>
                    <a:pt x="731984" y="1568448"/>
                  </a:lnTo>
                  <a:lnTo>
                    <a:pt x="744385" y="1564434"/>
                  </a:lnTo>
                  <a:lnTo>
                    <a:pt x="733490" y="1570962"/>
                  </a:lnTo>
                  <a:close/>
                </a:path>
                <a:path w="2127884" h="2143125">
                  <a:moveTo>
                    <a:pt x="747692" y="1594663"/>
                  </a:moveTo>
                  <a:lnTo>
                    <a:pt x="735427" y="1574194"/>
                  </a:lnTo>
                  <a:lnTo>
                    <a:pt x="747182" y="1569103"/>
                  </a:lnTo>
                  <a:lnTo>
                    <a:pt x="759232" y="1589213"/>
                  </a:lnTo>
                  <a:lnTo>
                    <a:pt x="747692" y="1594663"/>
                  </a:lnTo>
                  <a:close/>
                </a:path>
                <a:path w="2127884" h="2143125">
                  <a:moveTo>
                    <a:pt x="758235" y="1612259"/>
                  </a:moveTo>
                  <a:lnTo>
                    <a:pt x="755223" y="1607232"/>
                  </a:lnTo>
                  <a:lnTo>
                    <a:pt x="766763" y="1601782"/>
                  </a:lnTo>
                  <a:lnTo>
                    <a:pt x="771496" y="1609682"/>
                  </a:lnTo>
                  <a:lnTo>
                    <a:pt x="762340" y="1614379"/>
                  </a:lnTo>
                  <a:lnTo>
                    <a:pt x="758235" y="1612259"/>
                  </a:lnTo>
                  <a:close/>
                </a:path>
                <a:path w="2127884" h="2143125">
                  <a:moveTo>
                    <a:pt x="773548" y="1620166"/>
                  </a:moveTo>
                  <a:lnTo>
                    <a:pt x="777091" y="1619019"/>
                  </a:lnTo>
                  <a:lnTo>
                    <a:pt x="779673" y="1623328"/>
                  </a:lnTo>
                  <a:lnTo>
                    <a:pt x="773548" y="1620166"/>
                  </a:lnTo>
                  <a:close/>
                </a:path>
                <a:path w="2127884" h="2143125">
                  <a:moveTo>
                    <a:pt x="786208" y="1658944"/>
                  </a:moveTo>
                  <a:lnTo>
                    <a:pt x="764691" y="1623033"/>
                  </a:lnTo>
                  <a:lnTo>
                    <a:pt x="773548" y="1620166"/>
                  </a:lnTo>
                  <a:lnTo>
                    <a:pt x="779673" y="1623328"/>
                  </a:lnTo>
                  <a:lnTo>
                    <a:pt x="798393" y="1654571"/>
                  </a:lnTo>
                  <a:lnTo>
                    <a:pt x="786208" y="1658944"/>
                  </a:lnTo>
                  <a:close/>
                </a:path>
                <a:path w="2127884" h="2143125">
                  <a:moveTo>
                    <a:pt x="794169" y="1672231"/>
                  </a:moveTo>
                  <a:lnTo>
                    <a:pt x="788575" y="1662894"/>
                  </a:lnTo>
                  <a:lnTo>
                    <a:pt x="801406" y="1659599"/>
                  </a:lnTo>
                  <a:lnTo>
                    <a:pt x="804633" y="1664986"/>
                  </a:lnTo>
                  <a:lnTo>
                    <a:pt x="794169" y="1672231"/>
                  </a:lnTo>
                  <a:close/>
                </a:path>
                <a:path w="2127884" h="2143125">
                  <a:moveTo>
                    <a:pt x="798473" y="1679413"/>
                  </a:moveTo>
                  <a:lnTo>
                    <a:pt x="794385" y="1672590"/>
                  </a:lnTo>
                  <a:lnTo>
                    <a:pt x="805494" y="1666422"/>
                  </a:lnTo>
                  <a:lnTo>
                    <a:pt x="809367" y="1672886"/>
                  </a:lnTo>
                  <a:lnTo>
                    <a:pt x="798473" y="1679413"/>
                  </a:lnTo>
                  <a:close/>
                </a:path>
                <a:path w="2127884" h="2143125">
                  <a:moveTo>
                    <a:pt x="806004" y="1691982"/>
                  </a:moveTo>
                  <a:lnTo>
                    <a:pt x="799334" y="1680850"/>
                  </a:lnTo>
                  <a:lnTo>
                    <a:pt x="810228" y="1674322"/>
                  </a:lnTo>
                  <a:lnTo>
                    <a:pt x="816898" y="1685455"/>
                  </a:lnTo>
                  <a:lnTo>
                    <a:pt x="806004" y="1691982"/>
                  </a:lnTo>
                  <a:close/>
                </a:path>
                <a:path w="2127884" h="2143125">
                  <a:moveTo>
                    <a:pt x="821282" y="1717480"/>
                  </a:moveTo>
                  <a:lnTo>
                    <a:pt x="807295" y="1694137"/>
                  </a:lnTo>
                  <a:lnTo>
                    <a:pt x="817759" y="1686891"/>
                  </a:lnTo>
                  <a:lnTo>
                    <a:pt x="831961" y="1710593"/>
                  </a:lnTo>
                  <a:lnTo>
                    <a:pt x="821282" y="1717480"/>
                  </a:lnTo>
                  <a:close/>
                </a:path>
                <a:path w="2127884" h="2143125">
                  <a:moveTo>
                    <a:pt x="845540" y="1807384"/>
                  </a:moveTo>
                  <a:lnTo>
                    <a:pt x="838010" y="1794816"/>
                  </a:lnTo>
                  <a:lnTo>
                    <a:pt x="870692" y="1775233"/>
                  </a:lnTo>
                  <a:lnTo>
                    <a:pt x="875210" y="1782774"/>
                  </a:lnTo>
                  <a:lnTo>
                    <a:pt x="864531" y="1789661"/>
                  </a:lnTo>
                  <a:lnTo>
                    <a:pt x="853422" y="1795829"/>
                  </a:lnTo>
                  <a:lnTo>
                    <a:pt x="857295" y="1802293"/>
                  </a:lnTo>
                  <a:lnTo>
                    <a:pt x="845540" y="1807384"/>
                  </a:lnTo>
                  <a:close/>
                </a:path>
                <a:path w="2127884" h="2143125">
                  <a:moveTo>
                    <a:pt x="869265" y="1797561"/>
                  </a:moveTo>
                  <a:lnTo>
                    <a:pt x="866468" y="1792893"/>
                  </a:lnTo>
                  <a:lnTo>
                    <a:pt x="877147" y="1786006"/>
                  </a:lnTo>
                  <a:lnTo>
                    <a:pt x="880159" y="1791034"/>
                  </a:lnTo>
                  <a:lnTo>
                    <a:pt x="869265" y="1797561"/>
                  </a:lnTo>
                  <a:close/>
                </a:path>
                <a:path w="2127884" h="2143125">
                  <a:moveTo>
                    <a:pt x="865687" y="1816298"/>
                  </a:moveTo>
                  <a:lnTo>
                    <a:pt x="862890" y="1811630"/>
                  </a:lnTo>
                  <a:lnTo>
                    <a:pt x="875829" y="1803784"/>
                  </a:lnTo>
                  <a:lnTo>
                    <a:pt x="884463" y="1798216"/>
                  </a:lnTo>
                  <a:lnTo>
                    <a:pt x="887691" y="1803603"/>
                  </a:lnTo>
                  <a:lnTo>
                    <a:pt x="876366" y="1809412"/>
                  </a:lnTo>
                  <a:lnTo>
                    <a:pt x="876581" y="1809771"/>
                  </a:lnTo>
                  <a:lnTo>
                    <a:pt x="865687" y="1816298"/>
                  </a:lnTo>
                  <a:close/>
                </a:path>
                <a:path w="2127884" h="2143125">
                  <a:moveTo>
                    <a:pt x="882606" y="1819826"/>
                  </a:moveTo>
                  <a:lnTo>
                    <a:pt x="880239" y="1815876"/>
                  </a:lnTo>
                  <a:lnTo>
                    <a:pt x="891133" y="1809349"/>
                  </a:lnTo>
                  <a:lnTo>
                    <a:pt x="893285" y="1812939"/>
                  </a:lnTo>
                  <a:lnTo>
                    <a:pt x="882606" y="1819826"/>
                  </a:lnTo>
                  <a:close/>
                </a:path>
                <a:path w="2127884" h="2143125">
                  <a:moveTo>
                    <a:pt x="552431" y="1260548"/>
                  </a:moveTo>
                  <a:lnTo>
                    <a:pt x="554517" y="1258539"/>
                  </a:lnTo>
                  <a:lnTo>
                    <a:pt x="555776" y="1257893"/>
                  </a:lnTo>
                  <a:lnTo>
                    <a:pt x="552431" y="1260548"/>
                  </a:lnTo>
                  <a:close/>
                </a:path>
                <a:path w="2127884" h="2143125">
                  <a:moveTo>
                    <a:pt x="717783" y="1544746"/>
                  </a:moveTo>
                  <a:lnTo>
                    <a:pt x="716707" y="1542951"/>
                  </a:lnTo>
                  <a:lnTo>
                    <a:pt x="724762" y="1544922"/>
                  </a:lnTo>
                  <a:lnTo>
                    <a:pt x="722989" y="1545832"/>
                  </a:lnTo>
                  <a:lnTo>
                    <a:pt x="717783" y="1544746"/>
                  </a:lnTo>
                  <a:close/>
                </a:path>
                <a:path w="2127884" h="2143125">
                  <a:moveTo>
                    <a:pt x="703151" y="1520327"/>
                  </a:moveTo>
                  <a:lnTo>
                    <a:pt x="702936" y="1519968"/>
                  </a:lnTo>
                  <a:lnTo>
                    <a:pt x="707284" y="1518989"/>
                  </a:lnTo>
                  <a:lnTo>
                    <a:pt x="703151" y="1520327"/>
                  </a:lnTo>
                  <a:close/>
                </a:path>
                <a:path w="2127884" h="2143125">
                  <a:moveTo>
                    <a:pt x="549302" y="1263562"/>
                  </a:moveTo>
                  <a:lnTo>
                    <a:pt x="549087" y="1263203"/>
                  </a:lnTo>
                  <a:lnTo>
                    <a:pt x="552431" y="1260548"/>
                  </a:lnTo>
                  <a:lnTo>
                    <a:pt x="549302" y="1263562"/>
                  </a:lnTo>
                  <a:close/>
                </a:path>
                <a:path w="2127884" h="2143125">
                  <a:moveTo>
                    <a:pt x="503040" y="1186353"/>
                  </a:moveTo>
                  <a:lnTo>
                    <a:pt x="502824" y="1185994"/>
                  </a:lnTo>
                  <a:lnTo>
                    <a:pt x="505047" y="1184760"/>
                  </a:lnTo>
                  <a:lnTo>
                    <a:pt x="503040" y="1186353"/>
                  </a:lnTo>
                  <a:close/>
                </a:path>
                <a:path w="2127884" h="2143125">
                  <a:moveTo>
                    <a:pt x="760172" y="1615491"/>
                  </a:moveTo>
                  <a:lnTo>
                    <a:pt x="758235" y="1612259"/>
                  </a:lnTo>
                  <a:lnTo>
                    <a:pt x="762340" y="1614379"/>
                  </a:lnTo>
                  <a:lnTo>
                    <a:pt x="760172" y="1615491"/>
                  </a:lnTo>
                  <a:close/>
                </a:path>
                <a:path w="2127884" h="2143125">
                  <a:moveTo>
                    <a:pt x="464388" y="1146555"/>
                  </a:moveTo>
                  <a:lnTo>
                    <a:pt x="463312" y="1144760"/>
                  </a:lnTo>
                  <a:lnTo>
                    <a:pt x="473346" y="1136796"/>
                  </a:lnTo>
                  <a:lnTo>
                    <a:pt x="475067" y="1139669"/>
                  </a:lnTo>
                  <a:lnTo>
                    <a:pt x="466347" y="1145707"/>
                  </a:lnTo>
                  <a:lnTo>
                    <a:pt x="465258" y="1146243"/>
                  </a:lnTo>
                  <a:lnTo>
                    <a:pt x="464388" y="1146555"/>
                  </a:lnTo>
                  <a:close/>
                </a:path>
                <a:path w="2127884" h="2143125">
                  <a:moveTo>
                    <a:pt x="475577" y="1165229"/>
                  </a:moveTo>
                  <a:lnTo>
                    <a:pt x="464603" y="1146914"/>
                  </a:lnTo>
                  <a:lnTo>
                    <a:pt x="466418" y="1145827"/>
                  </a:lnTo>
                  <a:lnTo>
                    <a:pt x="476573" y="1142182"/>
                  </a:lnTo>
                  <a:lnTo>
                    <a:pt x="485610" y="1157265"/>
                  </a:lnTo>
                  <a:lnTo>
                    <a:pt x="475577" y="1165229"/>
                  </a:lnTo>
                  <a:close/>
                </a:path>
                <a:path w="2127884" h="2143125">
                  <a:moveTo>
                    <a:pt x="483754" y="1178875"/>
                  </a:moveTo>
                  <a:lnTo>
                    <a:pt x="476868" y="1167384"/>
                  </a:lnTo>
                  <a:lnTo>
                    <a:pt x="487547" y="1160497"/>
                  </a:lnTo>
                  <a:lnTo>
                    <a:pt x="494433" y="1171989"/>
                  </a:lnTo>
                  <a:lnTo>
                    <a:pt x="483754" y="1178875"/>
                  </a:lnTo>
                  <a:close/>
                </a:path>
                <a:path w="2127884" h="2143125">
                  <a:moveTo>
                    <a:pt x="486336" y="1183185"/>
                  </a:moveTo>
                  <a:lnTo>
                    <a:pt x="484184" y="1179594"/>
                  </a:lnTo>
                  <a:lnTo>
                    <a:pt x="495293" y="1173425"/>
                  </a:lnTo>
                  <a:lnTo>
                    <a:pt x="497660" y="1177375"/>
                  </a:lnTo>
                  <a:lnTo>
                    <a:pt x="486336" y="1183185"/>
                  </a:lnTo>
                  <a:close/>
                </a:path>
                <a:path w="2127884" h="2143125">
                  <a:moveTo>
                    <a:pt x="506132" y="1216223"/>
                  </a:moveTo>
                  <a:lnTo>
                    <a:pt x="496664" y="1200422"/>
                  </a:lnTo>
                  <a:lnTo>
                    <a:pt x="507558" y="1193894"/>
                  </a:lnTo>
                  <a:lnTo>
                    <a:pt x="515305" y="1206823"/>
                  </a:lnTo>
                  <a:lnTo>
                    <a:pt x="506132" y="1216223"/>
                  </a:lnTo>
                  <a:close/>
                </a:path>
                <a:path w="2127884" h="2143125">
                  <a:moveTo>
                    <a:pt x="508069" y="1219455"/>
                  </a:moveTo>
                  <a:lnTo>
                    <a:pt x="507208" y="1218019"/>
                  </a:lnTo>
                  <a:lnTo>
                    <a:pt x="517672" y="1210773"/>
                  </a:lnTo>
                  <a:lnTo>
                    <a:pt x="518748" y="1212569"/>
                  </a:lnTo>
                  <a:lnTo>
                    <a:pt x="508069" y="1219455"/>
                  </a:lnTo>
                  <a:close/>
                </a:path>
                <a:path w="2127884" h="2143125">
                  <a:moveTo>
                    <a:pt x="517751" y="1235615"/>
                  </a:moveTo>
                  <a:lnTo>
                    <a:pt x="511511" y="1225201"/>
                  </a:lnTo>
                  <a:lnTo>
                    <a:pt x="522836" y="1219392"/>
                  </a:lnTo>
                  <a:lnTo>
                    <a:pt x="528645" y="1229087"/>
                  </a:lnTo>
                  <a:lnTo>
                    <a:pt x="517751" y="1235615"/>
                  </a:lnTo>
                  <a:close/>
                </a:path>
                <a:path w="2127884" h="2143125">
                  <a:moveTo>
                    <a:pt x="531260" y="1243333"/>
                  </a:moveTo>
                  <a:lnTo>
                    <a:pt x="534670" y="1239142"/>
                  </a:lnTo>
                  <a:lnTo>
                    <a:pt x="535100" y="1239861"/>
                  </a:lnTo>
                  <a:lnTo>
                    <a:pt x="531260" y="1243333"/>
                  </a:lnTo>
                  <a:close/>
                </a:path>
                <a:path w="2127884" h="2143125">
                  <a:moveTo>
                    <a:pt x="536521" y="1263411"/>
                  </a:moveTo>
                  <a:lnTo>
                    <a:pt x="541986" y="1251352"/>
                  </a:lnTo>
                  <a:lnTo>
                    <a:pt x="545859" y="1257816"/>
                  </a:lnTo>
                  <a:lnTo>
                    <a:pt x="536521" y="1263411"/>
                  </a:lnTo>
                  <a:close/>
                </a:path>
                <a:path w="2127884" h="2143125">
                  <a:moveTo>
                    <a:pt x="545508" y="1281940"/>
                  </a:moveTo>
                  <a:lnTo>
                    <a:pt x="539699" y="1272244"/>
                  </a:lnTo>
                  <a:lnTo>
                    <a:pt x="547150" y="1259971"/>
                  </a:lnTo>
                  <a:lnTo>
                    <a:pt x="552099" y="1268230"/>
                  </a:lnTo>
                  <a:lnTo>
                    <a:pt x="549539" y="1277548"/>
                  </a:lnTo>
                  <a:lnTo>
                    <a:pt x="545508" y="1281940"/>
                  </a:lnTo>
                  <a:close/>
                </a:path>
                <a:path w="2127884" h="2143125">
                  <a:moveTo>
                    <a:pt x="549689" y="1277386"/>
                  </a:moveTo>
                  <a:lnTo>
                    <a:pt x="552745" y="1269308"/>
                  </a:lnTo>
                  <a:lnTo>
                    <a:pt x="554466" y="1272181"/>
                  </a:lnTo>
                  <a:lnTo>
                    <a:pt x="549689" y="1277386"/>
                  </a:lnTo>
                  <a:close/>
                </a:path>
                <a:path w="2127884" h="2143125">
                  <a:moveTo>
                    <a:pt x="549166" y="1288045"/>
                  </a:moveTo>
                  <a:lnTo>
                    <a:pt x="547445" y="1285172"/>
                  </a:lnTo>
                  <a:lnTo>
                    <a:pt x="547777" y="1283962"/>
                  </a:lnTo>
                  <a:lnTo>
                    <a:pt x="554896" y="1272899"/>
                  </a:lnTo>
                  <a:lnTo>
                    <a:pt x="559415" y="1280440"/>
                  </a:lnTo>
                  <a:lnTo>
                    <a:pt x="549166" y="1288045"/>
                  </a:lnTo>
                  <a:close/>
                </a:path>
                <a:path w="2127884" h="2143125">
                  <a:moveTo>
                    <a:pt x="553255" y="1294868"/>
                  </a:moveTo>
                  <a:lnTo>
                    <a:pt x="551533" y="1291995"/>
                  </a:lnTo>
                  <a:lnTo>
                    <a:pt x="562858" y="1286186"/>
                  </a:lnTo>
                  <a:lnTo>
                    <a:pt x="564149" y="1288341"/>
                  </a:lnTo>
                  <a:lnTo>
                    <a:pt x="553255" y="1294868"/>
                  </a:lnTo>
                  <a:close/>
                </a:path>
                <a:path w="2127884" h="2143125">
                  <a:moveTo>
                    <a:pt x="559064" y="1304564"/>
                  </a:moveTo>
                  <a:lnTo>
                    <a:pt x="557989" y="1302769"/>
                  </a:lnTo>
                  <a:lnTo>
                    <a:pt x="568883" y="1296241"/>
                  </a:lnTo>
                  <a:lnTo>
                    <a:pt x="569528" y="1297319"/>
                  </a:lnTo>
                  <a:lnTo>
                    <a:pt x="559064" y="1304564"/>
                  </a:lnTo>
                  <a:close/>
                </a:path>
                <a:path w="2127884" h="2143125">
                  <a:moveTo>
                    <a:pt x="570038" y="1322879"/>
                  </a:moveTo>
                  <a:lnTo>
                    <a:pt x="568317" y="1320006"/>
                  </a:lnTo>
                  <a:lnTo>
                    <a:pt x="579641" y="1314197"/>
                  </a:lnTo>
                  <a:lnTo>
                    <a:pt x="580502" y="1315633"/>
                  </a:lnTo>
                  <a:lnTo>
                    <a:pt x="570038" y="1322879"/>
                  </a:lnTo>
                  <a:close/>
                </a:path>
                <a:path w="2127884" h="2143125">
                  <a:moveTo>
                    <a:pt x="580367" y="1340116"/>
                  </a:moveTo>
                  <a:lnTo>
                    <a:pt x="576063" y="1332934"/>
                  </a:lnTo>
                  <a:lnTo>
                    <a:pt x="587603" y="1327484"/>
                  </a:lnTo>
                  <a:lnTo>
                    <a:pt x="591261" y="1333589"/>
                  </a:lnTo>
                  <a:lnTo>
                    <a:pt x="580367" y="1340116"/>
                  </a:lnTo>
                  <a:close/>
                </a:path>
                <a:path w="2127884" h="2143125">
                  <a:moveTo>
                    <a:pt x="592077" y="1357413"/>
                  </a:moveTo>
                  <a:lnTo>
                    <a:pt x="599437" y="1347235"/>
                  </a:lnTo>
                  <a:lnTo>
                    <a:pt x="601589" y="1350826"/>
                  </a:lnTo>
                  <a:lnTo>
                    <a:pt x="592077" y="1357413"/>
                  </a:lnTo>
                  <a:close/>
                </a:path>
                <a:path w="2127884" h="2143125">
                  <a:moveTo>
                    <a:pt x="638679" y="1437436"/>
                  </a:moveTo>
                  <a:lnTo>
                    <a:pt x="635666" y="1432408"/>
                  </a:lnTo>
                  <a:lnTo>
                    <a:pt x="645054" y="1423367"/>
                  </a:lnTo>
                  <a:lnTo>
                    <a:pt x="648282" y="1428754"/>
                  </a:lnTo>
                  <a:lnTo>
                    <a:pt x="638679" y="1437436"/>
                  </a:lnTo>
                  <a:close/>
                </a:path>
                <a:path w="2127884" h="2143125">
                  <a:moveTo>
                    <a:pt x="649222" y="1455032"/>
                  </a:moveTo>
                  <a:lnTo>
                    <a:pt x="647501" y="1452159"/>
                  </a:lnTo>
                  <a:lnTo>
                    <a:pt x="657319" y="1443836"/>
                  </a:lnTo>
                  <a:lnTo>
                    <a:pt x="660116" y="1448505"/>
                  </a:lnTo>
                  <a:lnTo>
                    <a:pt x="649222" y="1455032"/>
                  </a:lnTo>
                  <a:close/>
                </a:path>
                <a:path w="2127884" h="2143125">
                  <a:moveTo>
                    <a:pt x="661272" y="1475142"/>
                  </a:moveTo>
                  <a:lnTo>
                    <a:pt x="650083" y="1456469"/>
                  </a:lnTo>
                  <a:lnTo>
                    <a:pt x="660977" y="1449941"/>
                  </a:lnTo>
                  <a:lnTo>
                    <a:pt x="672166" y="1468615"/>
                  </a:lnTo>
                  <a:lnTo>
                    <a:pt x="661272" y="1475142"/>
                  </a:lnTo>
                  <a:close/>
                </a:path>
                <a:path w="2127884" h="2143125">
                  <a:moveTo>
                    <a:pt x="666006" y="1483043"/>
                  </a:moveTo>
                  <a:lnTo>
                    <a:pt x="663854" y="1479452"/>
                  </a:lnTo>
                  <a:lnTo>
                    <a:pt x="674963" y="1473283"/>
                  </a:lnTo>
                  <a:lnTo>
                    <a:pt x="677115" y="1476874"/>
                  </a:lnTo>
                  <a:lnTo>
                    <a:pt x="666006" y="1483043"/>
                  </a:lnTo>
                  <a:close/>
                </a:path>
                <a:path w="2127884" h="2143125">
                  <a:moveTo>
                    <a:pt x="669448" y="1488788"/>
                  </a:moveTo>
                  <a:lnTo>
                    <a:pt x="668588" y="1487352"/>
                  </a:lnTo>
                  <a:lnTo>
                    <a:pt x="679912" y="1481543"/>
                  </a:lnTo>
                  <a:lnTo>
                    <a:pt x="680558" y="1482620"/>
                  </a:lnTo>
                  <a:lnTo>
                    <a:pt x="669448" y="1488788"/>
                  </a:lnTo>
                  <a:close/>
                </a:path>
                <a:path w="2127884" h="2143125">
                  <a:moveTo>
                    <a:pt x="673752" y="1495971"/>
                  </a:moveTo>
                  <a:lnTo>
                    <a:pt x="673537" y="1495612"/>
                  </a:lnTo>
                  <a:lnTo>
                    <a:pt x="683355" y="1487289"/>
                  </a:lnTo>
                  <a:lnTo>
                    <a:pt x="684861" y="1489802"/>
                  </a:lnTo>
                  <a:lnTo>
                    <a:pt x="673752" y="1495971"/>
                  </a:lnTo>
                  <a:close/>
                </a:path>
                <a:path w="2127884" h="2143125">
                  <a:moveTo>
                    <a:pt x="678055" y="1503153"/>
                  </a:moveTo>
                  <a:lnTo>
                    <a:pt x="676119" y="1499921"/>
                  </a:lnTo>
                  <a:lnTo>
                    <a:pt x="686583" y="1492675"/>
                  </a:lnTo>
                  <a:lnTo>
                    <a:pt x="689165" y="1496984"/>
                  </a:lnTo>
                  <a:lnTo>
                    <a:pt x="678055" y="1503153"/>
                  </a:lnTo>
                  <a:close/>
                </a:path>
                <a:path w="2127884" h="2143125">
                  <a:moveTo>
                    <a:pt x="685322" y="1511163"/>
                  </a:moveTo>
                  <a:lnTo>
                    <a:pt x="693683" y="1504526"/>
                  </a:lnTo>
                  <a:lnTo>
                    <a:pt x="694759" y="1506321"/>
                  </a:lnTo>
                  <a:lnTo>
                    <a:pt x="685322" y="1511163"/>
                  </a:lnTo>
                  <a:close/>
                </a:path>
                <a:path w="2127884" h="2143125">
                  <a:moveTo>
                    <a:pt x="687308" y="1518595"/>
                  </a:moveTo>
                  <a:lnTo>
                    <a:pt x="684511" y="1513926"/>
                  </a:lnTo>
                  <a:lnTo>
                    <a:pt x="694974" y="1506681"/>
                  </a:lnTo>
                  <a:lnTo>
                    <a:pt x="697987" y="1511708"/>
                  </a:lnTo>
                  <a:lnTo>
                    <a:pt x="687308" y="1518595"/>
                  </a:lnTo>
                  <a:close/>
                </a:path>
                <a:path w="2127884" h="2143125">
                  <a:moveTo>
                    <a:pt x="695700" y="1532600"/>
                  </a:moveTo>
                  <a:lnTo>
                    <a:pt x="694624" y="1530805"/>
                  </a:lnTo>
                  <a:lnTo>
                    <a:pt x="705518" y="1524277"/>
                  </a:lnTo>
                  <a:lnTo>
                    <a:pt x="706594" y="1526073"/>
                  </a:lnTo>
                  <a:lnTo>
                    <a:pt x="695700" y="1532600"/>
                  </a:lnTo>
                  <a:close/>
                </a:path>
                <a:path w="2127884" h="2143125">
                  <a:moveTo>
                    <a:pt x="701294" y="1541937"/>
                  </a:moveTo>
                  <a:lnTo>
                    <a:pt x="696560" y="1534037"/>
                  </a:lnTo>
                  <a:lnTo>
                    <a:pt x="707454" y="1527509"/>
                  </a:lnTo>
                  <a:lnTo>
                    <a:pt x="711758" y="1534691"/>
                  </a:lnTo>
                  <a:lnTo>
                    <a:pt x="701294" y="1541937"/>
                  </a:lnTo>
                  <a:close/>
                </a:path>
                <a:path w="2127884" h="2143125">
                  <a:moveTo>
                    <a:pt x="704952" y="1548042"/>
                  </a:moveTo>
                  <a:lnTo>
                    <a:pt x="702585" y="1544092"/>
                  </a:lnTo>
                  <a:lnTo>
                    <a:pt x="713479" y="1537564"/>
                  </a:lnTo>
                  <a:lnTo>
                    <a:pt x="716061" y="1541874"/>
                  </a:lnTo>
                  <a:lnTo>
                    <a:pt x="704952" y="1548042"/>
                  </a:lnTo>
                  <a:close/>
                </a:path>
                <a:path w="2127884" h="2143125">
                  <a:moveTo>
                    <a:pt x="707965" y="1553070"/>
                  </a:moveTo>
                  <a:lnTo>
                    <a:pt x="705598" y="1549119"/>
                  </a:lnTo>
                  <a:lnTo>
                    <a:pt x="716277" y="1542233"/>
                  </a:lnTo>
                  <a:lnTo>
                    <a:pt x="719504" y="1547619"/>
                  </a:lnTo>
                  <a:lnTo>
                    <a:pt x="707965" y="1553070"/>
                  </a:lnTo>
                  <a:close/>
                </a:path>
                <a:path w="2127884" h="2143125">
                  <a:moveTo>
                    <a:pt x="714205" y="1563484"/>
                  </a:moveTo>
                  <a:lnTo>
                    <a:pt x="713344" y="1562047"/>
                  </a:lnTo>
                  <a:lnTo>
                    <a:pt x="723808" y="1554802"/>
                  </a:lnTo>
                  <a:lnTo>
                    <a:pt x="725099" y="1556956"/>
                  </a:lnTo>
                  <a:lnTo>
                    <a:pt x="714205" y="1563484"/>
                  </a:lnTo>
                  <a:close/>
                </a:path>
                <a:path w="2127884" h="2143125">
                  <a:moveTo>
                    <a:pt x="724533" y="1580721"/>
                  </a:moveTo>
                  <a:lnTo>
                    <a:pt x="714420" y="1563843"/>
                  </a:lnTo>
                  <a:lnTo>
                    <a:pt x="728111" y="1561984"/>
                  </a:lnTo>
                  <a:lnTo>
                    <a:pt x="735427" y="1574194"/>
                  </a:lnTo>
                  <a:lnTo>
                    <a:pt x="724533" y="1580721"/>
                  </a:lnTo>
                  <a:close/>
                </a:path>
                <a:path w="2127884" h="2143125">
                  <a:moveTo>
                    <a:pt x="730128" y="1590058"/>
                  </a:moveTo>
                  <a:lnTo>
                    <a:pt x="725178" y="1581798"/>
                  </a:lnTo>
                  <a:lnTo>
                    <a:pt x="736073" y="1575271"/>
                  </a:lnTo>
                  <a:lnTo>
                    <a:pt x="741022" y="1583531"/>
                  </a:lnTo>
                  <a:lnTo>
                    <a:pt x="730128" y="1590058"/>
                  </a:lnTo>
                  <a:close/>
                </a:path>
                <a:path w="2127884" h="2143125">
                  <a:moveTo>
                    <a:pt x="742392" y="1610527"/>
                  </a:moveTo>
                  <a:lnTo>
                    <a:pt x="737659" y="1602627"/>
                  </a:lnTo>
                  <a:lnTo>
                    <a:pt x="748122" y="1595381"/>
                  </a:lnTo>
                  <a:lnTo>
                    <a:pt x="754362" y="1605795"/>
                  </a:lnTo>
                  <a:lnTo>
                    <a:pt x="742392" y="1610527"/>
                  </a:lnTo>
                  <a:close/>
                </a:path>
                <a:path w="2127884" h="2143125">
                  <a:moveTo>
                    <a:pt x="760467" y="1640693"/>
                  </a:moveTo>
                  <a:lnTo>
                    <a:pt x="746481" y="1617351"/>
                  </a:lnTo>
                  <a:lnTo>
                    <a:pt x="759096" y="1613696"/>
                  </a:lnTo>
                  <a:lnTo>
                    <a:pt x="771361" y="1634165"/>
                  </a:lnTo>
                  <a:lnTo>
                    <a:pt x="760467" y="1640693"/>
                  </a:lnTo>
                  <a:close/>
                </a:path>
                <a:path w="2127884" h="2143125">
                  <a:moveTo>
                    <a:pt x="775744" y="1666190"/>
                  </a:moveTo>
                  <a:lnTo>
                    <a:pt x="761113" y="1641770"/>
                  </a:lnTo>
                  <a:lnTo>
                    <a:pt x="773298" y="1637397"/>
                  </a:lnTo>
                  <a:lnTo>
                    <a:pt x="785563" y="1657867"/>
                  </a:lnTo>
                  <a:lnTo>
                    <a:pt x="775744" y="1666190"/>
                  </a:lnTo>
                  <a:close/>
                </a:path>
                <a:path w="2127884" h="2143125">
                  <a:moveTo>
                    <a:pt x="788655" y="1687736"/>
                  </a:moveTo>
                  <a:lnTo>
                    <a:pt x="776605" y="1667626"/>
                  </a:lnTo>
                  <a:lnTo>
                    <a:pt x="787930" y="1661817"/>
                  </a:lnTo>
                  <a:lnTo>
                    <a:pt x="799979" y="1681927"/>
                  </a:lnTo>
                  <a:lnTo>
                    <a:pt x="788655" y="1687736"/>
                  </a:lnTo>
                  <a:close/>
                </a:path>
                <a:path w="2127884" h="2143125">
                  <a:moveTo>
                    <a:pt x="799413" y="1705692"/>
                  </a:moveTo>
                  <a:lnTo>
                    <a:pt x="789515" y="1689173"/>
                  </a:lnTo>
                  <a:lnTo>
                    <a:pt x="801055" y="1683722"/>
                  </a:lnTo>
                  <a:lnTo>
                    <a:pt x="810738" y="1699883"/>
                  </a:lnTo>
                  <a:lnTo>
                    <a:pt x="799413" y="1705692"/>
                  </a:lnTo>
                  <a:close/>
                </a:path>
                <a:path w="2127884" h="2143125">
                  <a:moveTo>
                    <a:pt x="800059" y="1706769"/>
                  </a:moveTo>
                  <a:lnTo>
                    <a:pt x="799844" y="1706410"/>
                  </a:lnTo>
                  <a:lnTo>
                    <a:pt x="810738" y="1699883"/>
                  </a:lnTo>
                  <a:lnTo>
                    <a:pt x="800059" y="1706769"/>
                  </a:lnTo>
                  <a:close/>
                </a:path>
                <a:path w="2127884" h="2143125">
                  <a:moveTo>
                    <a:pt x="807591" y="1719339"/>
                  </a:moveTo>
                  <a:lnTo>
                    <a:pt x="800274" y="1707129"/>
                  </a:lnTo>
                  <a:lnTo>
                    <a:pt x="811599" y="1701319"/>
                  </a:lnTo>
                  <a:lnTo>
                    <a:pt x="818269" y="1712452"/>
                  </a:lnTo>
                  <a:lnTo>
                    <a:pt x="807591" y="1719339"/>
                  </a:lnTo>
                  <a:close/>
                </a:path>
                <a:path w="2127884" h="2143125">
                  <a:moveTo>
                    <a:pt x="857726" y="1803011"/>
                  </a:moveTo>
                  <a:lnTo>
                    <a:pt x="854283" y="1797265"/>
                  </a:lnTo>
                  <a:lnTo>
                    <a:pt x="865177" y="1790738"/>
                  </a:lnTo>
                  <a:lnTo>
                    <a:pt x="868189" y="1795766"/>
                  </a:lnTo>
                  <a:lnTo>
                    <a:pt x="857726" y="1803011"/>
                  </a:lnTo>
                  <a:close/>
                </a:path>
                <a:path w="2127884" h="2143125">
                  <a:moveTo>
                    <a:pt x="873218" y="1828867"/>
                  </a:moveTo>
                  <a:lnTo>
                    <a:pt x="868915" y="1821686"/>
                  </a:lnTo>
                  <a:lnTo>
                    <a:pt x="881100" y="1817313"/>
                  </a:lnTo>
                  <a:lnTo>
                    <a:pt x="884327" y="1822699"/>
                  </a:lnTo>
                  <a:lnTo>
                    <a:pt x="873218" y="1828867"/>
                  </a:lnTo>
                  <a:close/>
                </a:path>
                <a:path w="2127884" h="2143125">
                  <a:moveTo>
                    <a:pt x="526143" y="1249620"/>
                  </a:moveTo>
                  <a:lnTo>
                    <a:pt x="525497" y="1248543"/>
                  </a:lnTo>
                  <a:lnTo>
                    <a:pt x="531260" y="1243333"/>
                  </a:lnTo>
                  <a:lnTo>
                    <a:pt x="526143" y="1249620"/>
                  </a:lnTo>
                  <a:close/>
                </a:path>
                <a:path w="2127884" h="2143125">
                  <a:moveTo>
                    <a:pt x="549307" y="1278395"/>
                  </a:moveTo>
                  <a:lnTo>
                    <a:pt x="549539" y="1277548"/>
                  </a:lnTo>
                  <a:lnTo>
                    <a:pt x="549689" y="1277386"/>
                  </a:lnTo>
                  <a:lnTo>
                    <a:pt x="549307" y="1278395"/>
                  </a:lnTo>
                  <a:close/>
                </a:path>
                <a:path w="2127884" h="2143125">
                  <a:moveTo>
                    <a:pt x="547230" y="1284813"/>
                  </a:moveTo>
                  <a:lnTo>
                    <a:pt x="547015" y="1284454"/>
                  </a:lnTo>
                  <a:lnTo>
                    <a:pt x="549307" y="1278395"/>
                  </a:lnTo>
                  <a:lnTo>
                    <a:pt x="547777" y="1283962"/>
                  </a:lnTo>
                  <a:lnTo>
                    <a:pt x="547230" y="1284813"/>
                  </a:lnTo>
                  <a:close/>
                </a:path>
                <a:path w="2127884" h="2143125">
                  <a:moveTo>
                    <a:pt x="683650" y="1512490"/>
                  </a:moveTo>
                  <a:lnTo>
                    <a:pt x="683435" y="1512131"/>
                  </a:lnTo>
                  <a:lnTo>
                    <a:pt x="685322" y="1511163"/>
                  </a:lnTo>
                  <a:lnTo>
                    <a:pt x="683650" y="1512490"/>
                  </a:lnTo>
                  <a:close/>
                </a:path>
                <a:path w="2127884" h="2143125">
                  <a:moveTo>
                    <a:pt x="535610" y="1265421"/>
                  </a:moveTo>
                  <a:lnTo>
                    <a:pt x="534965" y="1264344"/>
                  </a:lnTo>
                  <a:lnTo>
                    <a:pt x="536521" y="1263411"/>
                  </a:lnTo>
                  <a:lnTo>
                    <a:pt x="535610" y="1265421"/>
                  </a:lnTo>
                  <a:close/>
                </a:path>
                <a:path w="2127884" h="2143125">
                  <a:moveTo>
                    <a:pt x="464603" y="1146914"/>
                  </a:moveTo>
                  <a:lnTo>
                    <a:pt x="464388" y="1146555"/>
                  </a:lnTo>
                  <a:lnTo>
                    <a:pt x="465911" y="1146009"/>
                  </a:lnTo>
                  <a:lnTo>
                    <a:pt x="464603" y="1146914"/>
                  </a:lnTo>
                  <a:close/>
                </a:path>
                <a:path w="2127884" h="2143125">
                  <a:moveTo>
                    <a:pt x="591341" y="1358431"/>
                  </a:moveTo>
                  <a:lnTo>
                    <a:pt x="591125" y="1358072"/>
                  </a:lnTo>
                  <a:lnTo>
                    <a:pt x="592077" y="1357413"/>
                  </a:lnTo>
                  <a:lnTo>
                    <a:pt x="591341" y="1358431"/>
                  </a:lnTo>
                  <a:close/>
                </a:path>
                <a:path w="2127884" h="2143125">
                  <a:moveTo>
                    <a:pt x="547445" y="1285172"/>
                  </a:moveTo>
                  <a:lnTo>
                    <a:pt x="547230" y="1284813"/>
                  </a:lnTo>
                  <a:lnTo>
                    <a:pt x="547777" y="1283962"/>
                  </a:lnTo>
                  <a:lnTo>
                    <a:pt x="547445" y="1285172"/>
                  </a:lnTo>
                  <a:close/>
                </a:path>
                <a:path w="2127884" h="2143125">
                  <a:moveTo>
                    <a:pt x="455215" y="1155956"/>
                  </a:moveTo>
                  <a:lnTo>
                    <a:pt x="453279" y="1152724"/>
                  </a:lnTo>
                  <a:lnTo>
                    <a:pt x="464173" y="1146196"/>
                  </a:lnTo>
                  <a:lnTo>
                    <a:pt x="465464" y="1148351"/>
                  </a:lnTo>
                  <a:lnTo>
                    <a:pt x="455215" y="1155956"/>
                  </a:lnTo>
                  <a:close/>
                </a:path>
                <a:path w="2127884" h="2143125">
                  <a:moveTo>
                    <a:pt x="458873" y="1162061"/>
                  </a:moveTo>
                  <a:lnTo>
                    <a:pt x="457797" y="1160265"/>
                  </a:lnTo>
                  <a:lnTo>
                    <a:pt x="468692" y="1153737"/>
                  </a:lnTo>
                  <a:lnTo>
                    <a:pt x="469337" y="1154815"/>
                  </a:lnTo>
                  <a:lnTo>
                    <a:pt x="458873" y="1162061"/>
                  </a:lnTo>
                  <a:close/>
                </a:path>
                <a:path w="2127884" h="2143125">
                  <a:moveTo>
                    <a:pt x="469417" y="1179657"/>
                  </a:moveTo>
                  <a:lnTo>
                    <a:pt x="462316" y="1167806"/>
                  </a:lnTo>
                  <a:lnTo>
                    <a:pt x="471704" y="1158765"/>
                  </a:lnTo>
                  <a:lnTo>
                    <a:pt x="477083" y="1167743"/>
                  </a:lnTo>
                  <a:lnTo>
                    <a:pt x="471925" y="1178472"/>
                  </a:lnTo>
                  <a:lnTo>
                    <a:pt x="469417" y="1179657"/>
                  </a:lnTo>
                  <a:close/>
                </a:path>
                <a:path w="2127884" h="2143125">
                  <a:moveTo>
                    <a:pt x="480606" y="1198331"/>
                  </a:moveTo>
                  <a:lnTo>
                    <a:pt x="470493" y="1181453"/>
                  </a:lnTo>
                  <a:lnTo>
                    <a:pt x="471925" y="1178472"/>
                  </a:lnTo>
                  <a:lnTo>
                    <a:pt x="480956" y="1174207"/>
                  </a:lnTo>
                  <a:lnTo>
                    <a:pt x="489348" y="1188212"/>
                  </a:lnTo>
                  <a:lnTo>
                    <a:pt x="487865" y="1191767"/>
                  </a:lnTo>
                  <a:lnTo>
                    <a:pt x="480606" y="1198331"/>
                  </a:lnTo>
                  <a:close/>
                </a:path>
                <a:path w="2127884" h="2143125">
                  <a:moveTo>
                    <a:pt x="487865" y="1191767"/>
                  </a:moveTo>
                  <a:lnTo>
                    <a:pt x="489348" y="1188212"/>
                  </a:lnTo>
                  <a:lnTo>
                    <a:pt x="489994" y="1189289"/>
                  </a:lnTo>
                  <a:lnTo>
                    <a:pt x="488745" y="1190972"/>
                  </a:lnTo>
                  <a:lnTo>
                    <a:pt x="487865" y="1191767"/>
                  </a:lnTo>
                  <a:close/>
                </a:path>
                <a:path w="2127884" h="2143125">
                  <a:moveTo>
                    <a:pt x="488745" y="1190972"/>
                  </a:moveTo>
                  <a:lnTo>
                    <a:pt x="489994" y="1189289"/>
                  </a:lnTo>
                  <a:lnTo>
                    <a:pt x="490209" y="1189649"/>
                  </a:lnTo>
                  <a:lnTo>
                    <a:pt x="488745" y="1190972"/>
                  </a:lnTo>
                  <a:close/>
                </a:path>
                <a:path w="2127884" h="2143125">
                  <a:moveTo>
                    <a:pt x="491579" y="1216645"/>
                  </a:moveTo>
                  <a:lnTo>
                    <a:pt x="483272" y="1202781"/>
                  </a:lnTo>
                  <a:lnTo>
                    <a:pt x="486553" y="1194914"/>
                  </a:lnTo>
                  <a:lnTo>
                    <a:pt x="491070" y="1191085"/>
                  </a:lnTo>
                  <a:lnTo>
                    <a:pt x="502689" y="1210476"/>
                  </a:lnTo>
                  <a:lnTo>
                    <a:pt x="491579" y="1216645"/>
                  </a:lnTo>
                  <a:close/>
                </a:path>
                <a:path w="2127884" h="2143125">
                  <a:moveTo>
                    <a:pt x="498896" y="1228856"/>
                  </a:moveTo>
                  <a:lnTo>
                    <a:pt x="492870" y="1218799"/>
                  </a:lnTo>
                  <a:lnTo>
                    <a:pt x="503549" y="1211913"/>
                  </a:lnTo>
                  <a:lnTo>
                    <a:pt x="508069" y="1219455"/>
                  </a:lnTo>
                  <a:lnTo>
                    <a:pt x="498896" y="1228856"/>
                  </a:lnTo>
                  <a:close/>
                </a:path>
                <a:path w="2127884" h="2143125">
                  <a:moveTo>
                    <a:pt x="501478" y="1233165"/>
                  </a:moveTo>
                  <a:lnTo>
                    <a:pt x="501048" y="1232447"/>
                  </a:lnTo>
                  <a:lnTo>
                    <a:pt x="511511" y="1225201"/>
                  </a:lnTo>
                  <a:lnTo>
                    <a:pt x="511726" y="1225560"/>
                  </a:lnTo>
                  <a:lnTo>
                    <a:pt x="501478" y="1233165"/>
                  </a:lnTo>
                  <a:close/>
                </a:path>
                <a:path w="2127884" h="2143125">
                  <a:moveTo>
                    <a:pt x="501478" y="1233165"/>
                  </a:moveTo>
                  <a:lnTo>
                    <a:pt x="511941" y="1225919"/>
                  </a:lnTo>
                  <a:lnTo>
                    <a:pt x="512587" y="1226996"/>
                  </a:lnTo>
                  <a:lnTo>
                    <a:pt x="501478" y="1233165"/>
                  </a:lnTo>
                  <a:close/>
                </a:path>
                <a:path w="2127884" h="2143125">
                  <a:moveTo>
                    <a:pt x="512667" y="1251839"/>
                  </a:moveTo>
                  <a:lnTo>
                    <a:pt x="503199" y="1236038"/>
                  </a:lnTo>
                  <a:lnTo>
                    <a:pt x="514093" y="1229510"/>
                  </a:lnTo>
                  <a:lnTo>
                    <a:pt x="522700" y="1243875"/>
                  </a:lnTo>
                  <a:lnTo>
                    <a:pt x="512667" y="1251839"/>
                  </a:lnTo>
                  <a:close/>
                </a:path>
                <a:path w="2127884" h="2143125">
                  <a:moveTo>
                    <a:pt x="518261" y="1261175"/>
                  </a:moveTo>
                  <a:lnTo>
                    <a:pt x="517616" y="1260098"/>
                  </a:lnTo>
                  <a:lnTo>
                    <a:pt x="528295" y="1253211"/>
                  </a:lnTo>
                  <a:lnTo>
                    <a:pt x="529155" y="1254648"/>
                  </a:lnTo>
                  <a:lnTo>
                    <a:pt x="518261" y="1261175"/>
                  </a:lnTo>
                  <a:close/>
                </a:path>
                <a:path w="2127884" h="2143125">
                  <a:moveTo>
                    <a:pt x="522350" y="1267998"/>
                  </a:moveTo>
                  <a:lnTo>
                    <a:pt x="519983" y="1264048"/>
                  </a:lnTo>
                  <a:lnTo>
                    <a:pt x="530662" y="1257162"/>
                  </a:lnTo>
                  <a:lnTo>
                    <a:pt x="532598" y="1260394"/>
                  </a:lnTo>
                  <a:lnTo>
                    <a:pt x="522350" y="1267998"/>
                  </a:lnTo>
                  <a:close/>
                </a:path>
                <a:path w="2127884" h="2143125">
                  <a:moveTo>
                    <a:pt x="527298" y="1276258"/>
                  </a:moveTo>
                  <a:lnTo>
                    <a:pt x="524716" y="1271949"/>
                  </a:lnTo>
                  <a:lnTo>
                    <a:pt x="535611" y="1265421"/>
                  </a:lnTo>
                  <a:lnTo>
                    <a:pt x="536902" y="1267576"/>
                  </a:lnTo>
                  <a:lnTo>
                    <a:pt x="527298" y="1276258"/>
                  </a:lnTo>
                  <a:close/>
                </a:path>
                <a:path w="2127884" h="2143125">
                  <a:moveTo>
                    <a:pt x="528590" y="1278413"/>
                  </a:moveTo>
                  <a:lnTo>
                    <a:pt x="527299" y="1276258"/>
                  </a:lnTo>
                  <a:lnTo>
                    <a:pt x="537762" y="1269012"/>
                  </a:lnTo>
                  <a:lnTo>
                    <a:pt x="539268" y="1271526"/>
                  </a:lnTo>
                  <a:lnTo>
                    <a:pt x="528590" y="1278413"/>
                  </a:lnTo>
                  <a:close/>
                </a:path>
                <a:path w="2127884" h="2143125">
                  <a:moveTo>
                    <a:pt x="543436" y="1303191"/>
                  </a:moveTo>
                  <a:lnTo>
                    <a:pt x="536766" y="1292059"/>
                  </a:lnTo>
                  <a:lnTo>
                    <a:pt x="546369" y="1283377"/>
                  </a:lnTo>
                  <a:lnTo>
                    <a:pt x="551103" y="1291277"/>
                  </a:lnTo>
                  <a:lnTo>
                    <a:pt x="543436" y="1303191"/>
                  </a:lnTo>
                  <a:close/>
                </a:path>
                <a:path w="2127884" h="2143125">
                  <a:moveTo>
                    <a:pt x="553550" y="1320070"/>
                  </a:moveTo>
                  <a:lnTo>
                    <a:pt x="552044" y="1317556"/>
                  </a:lnTo>
                  <a:lnTo>
                    <a:pt x="562722" y="1310669"/>
                  </a:lnTo>
                  <a:lnTo>
                    <a:pt x="564444" y="1313542"/>
                  </a:lnTo>
                  <a:lnTo>
                    <a:pt x="555291" y="1319445"/>
                  </a:lnTo>
                  <a:lnTo>
                    <a:pt x="553550" y="1320070"/>
                  </a:lnTo>
                  <a:close/>
                </a:path>
                <a:path w="2127884" h="2143125">
                  <a:moveTo>
                    <a:pt x="555271" y="1322943"/>
                  </a:moveTo>
                  <a:lnTo>
                    <a:pt x="553765" y="1320429"/>
                  </a:lnTo>
                  <a:lnTo>
                    <a:pt x="555291" y="1319445"/>
                  </a:lnTo>
                  <a:lnTo>
                    <a:pt x="565735" y="1315697"/>
                  </a:lnTo>
                  <a:lnTo>
                    <a:pt x="555271" y="1322943"/>
                  </a:lnTo>
                  <a:close/>
                </a:path>
                <a:path w="2127884" h="2143125">
                  <a:moveTo>
                    <a:pt x="560005" y="1330843"/>
                  </a:moveTo>
                  <a:lnTo>
                    <a:pt x="556562" y="1325097"/>
                  </a:lnTo>
                  <a:lnTo>
                    <a:pt x="567241" y="1318211"/>
                  </a:lnTo>
                  <a:lnTo>
                    <a:pt x="569393" y="1321802"/>
                  </a:lnTo>
                  <a:lnTo>
                    <a:pt x="560005" y="1330843"/>
                  </a:lnTo>
                  <a:close/>
                </a:path>
                <a:path w="2127884" h="2143125">
                  <a:moveTo>
                    <a:pt x="579586" y="1363522"/>
                  </a:moveTo>
                  <a:lnTo>
                    <a:pt x="578510" y="1361727"/>
                  </a:lnTo>
                  <a:lnTo>
                    <a:pt x="589834" y="1355917"/>
                  </a:lnTo>
                  <a:lnTo>
                    <a:pt x="590265" y="1356635"/>
                  </a:lnTo>
                  <a:lnTo>
                    <a:pt x="579586" y="1363522"/>
                  </a:lnTo>
                  <a:close/>
                </a:path>
                <a:path w="2127884" h="2143125">
                  <a:moveTo>
                    <a:pt x="587978" y="1377528"/>
                  </a:moveTo>
                  <a:lnTo>
                    <a:pt x="587332" y="1376450"/>
                  </a:lnTo>
                  <a:lnTo>
                    <a:pt x="598011" y="1369564"/>
                  </a:lnTo>
                  <a:lnTo>
                    <a:pt x="598441" y="1370282"/>
                  </a:lnTo>
                  <a:lnTo>
                    <a:pt x="587978" y="1377528"/>
                  </a:lnTo>
                  <a:close/>
                </a:path>
                <a:path w="2127884" h="2143125">
                  <a:moveTo>
                    <a:pt x="598091" y="1394406"/>
                  </a:moveTo>
                  <a:lnTo>
                    <a:pt x="595509" y="1390096"/>
                  </a:lnTo>
                  <a:lnTo>
                    <a:pt x="605972" y="1382851"/>
                  </a:lnTo>
                  <a:lnTo>
                    <a:pt x="607694" y="1385724"/>
                  </a:lnTo>
                  <a:lnTo>
                    <a:pt x="598091" y="1394406"/>
                  </a:lnTo>
                  <a:close/>
                </a:path>
                <a:path w="2127884" h="2143125">
                  <a:moveTo>
                    <a:pt x="590639" y="1406679"/>
                  </a:moveTo>
                  <a:lnTo>
                    <a:pt x="590424" y="1406320"/>
                  </a:lnTo>
                  <a:lnTo>
                    <a:pt x="598290" y="1401248"/>
                  </a:lnTo>
                  <a:lnTo>
                    <a:pt x="611997" y="1392906"/>
                  </a:lnTo>
                  <a:lnTo>
                    <a:pt x="615870" y="1399370"/>
                  </a:lnTo>
                  <a:lnTo>
                    <a:pt x="604761" y="1405538"/>
                  </a:lnTo>
                  <a:lnTo>
                    <a:pt x="601533" y="1400152"/>
                  </a:lnTo>
                  <a:lnTo>
                    <a:pt x="590639" y="1406679"/>
                  </a:lnTo>
                  <a:close/>
                </a:path>
                <a:path w="2127884" h="2143125">
                  <a:moveTo>
                    <a:pt x="622190" y="1434626"/>
                  </a:moveTo>
                  <a:lnTo>
                    <a:pt x="621760" y="1433908"/>
                  </a:lnTo>
                  <a:lnTo>
                    <a:pt x="632439" y="1427021"/>
                  </a:lnTo>
                  <a:lnTo>
                    <a:pt x="633084" y="1428099"/>
                  </a:lnTo>
                  <a:lnTo>
                    <a:pt x="622190" y="1434626"/>
                  </a:lnTo>
                  <a:close/>
                </a:path>
                <a:path w="2127884" h="2143125">
                  <a:moveTo>
                    <a:pt x="627785" y="1443963"/>
                  </a:moveTo>
                  <a:lnTo>
                    <a:pt x="625203" y="1439654"/>
                  </a:lnTo>
                  <a:lnTo>
                    <a:pt x="635451" y="1432049"/>
                  </a:lnTo>
                  <a:lnTo>
                    <a:pt x="639755" y="1439231"/>
                  </a:lnTo>
                  <a:lnTo>
                    <a:pt x="627785" y="1443963"/>
                  </a:lnTo>
                  <a:close/>
                </a:path>
                <a:path w="2127884" h="2143125">
                  <a:moveTo>
                    <a:pt x="629291" y="1446477"/>
                  </a:moveTo>
                  <a:lnTo>
                    <a:pt x="639755" y="1439231"/>
                  </a:lnTo>
                  <a:lnTo>
                    <a:pt x="640830" y="1441027"/>
                  </a:lnTo>
                  <a:lnTo>
                    <a:pt x="629291" y="1446477"/>
                  </a:lnTo>
                  <a:close/>
                </a:path>
                <a:path w="2127884" h="2143125">
                  <a:moveTo>
                    <a:pt x="633594" y="1453659"/>
                  </a:moveTo>
                  <a:lnTo>
                    <a:pt x="632303" y="1451505"/>
                  </a:lnTo>
                  <a:lnTo>
                    <a:pt x="641261" y="1441745"/>
                  </a:lnTo>
                  <a:lnTo>
                    <a:pt x="644273" y="1446773"/>
                  </a:lnTo>
                  <a:lnTo>
                    <a:pt x="633594" y="1453659"/>
                  </a:lnTo>
                  <a:close/>
                </a:path>
                <a:path w="2127884" h="2143125">
                  <a:moveTo>
                    <a:pt x="642847" y="1469101"/>
                  </a:moveTo>
                  <a:lnTo>
                    <a:pt x="636607" y="1458687"/>
                  </a:lnTo>
                  <a:lnTo>
                    <a:pt x="647071" y="1451441"/>
                  </a:lnTo>
                  <a:lnTo>
                    <a:pt x="653956" y="1462932"/>
                  </a:lnTo>
                  <a:lnTo>
                    <a:pt x="642847" y="1469101"/>
                  </a:lnTo>
                  <a:close/>
                </a:path>
                <a:path w="2127884" h="2143125">
                  <a:moveTo>
                    <a:pt x="646935" y="1475924"/>
                  </a:moveTo>
                  <a:lnTo>
                    <a:pt x="644568" y="1471974"/>
                  </a:lnTo>
                  <a:lnTo>
                    <a:pt x="655032" y="1464728"/>
                  </a:lnTo>
                  <a:lnTo>
                    <a:pt x="657829" y="1469397"/>
                  </a:lnTo>
                  <a:lnTo>
                    <a:pt x="646935" y="1475924"/>
                  </a:lnTo>
                  <a:close/>
                </a:path>
                <a:path w="2127884" h="2143125">
                  <a:moveTo>
                    <a:pt x="652099" y="1484543"/>
                  </a:moveTo>
                  <a:lnTo>
                    <a:pt x="647365" y="1476642"/>
                  </a:lnTo>
                  <a:lnTo>
                    <a:pt x="658044" y="1469756"/>
                  </a:lnTo>
                  <a:lnTo>
                    <a:pt x="662993" y="1478015"/>
                  </a:lnTo>
                  <a:lnTo>
                    <a:pt x="652099" y="1484543"/>
                  </a:lnTo>
                  <a:close/>
                </a:path>
                <a:path w="2127884" h="2143125">
                  <a:moveTo>
                    <a:pt x="657694" y="1493880"/>
                  </a:moveTo>
                  <a:lnTo>
                    <a:pt x="654681" y="1488852"/>
                  </a:lnTo>
                  <a:lnTo>
                    <a:pt x="664930" y="1481247"/>
                  </a:lnTo>
                  <a:lnTo>
                    <a:pt x="667512" y="1485557"/>
                  </a:lnTo>
                  <a:lnTo>
                    <a:pt x="657694" y="1493880"/>
                  </a:lnTo>
                  <a:close/>
                </a:path>
                <a:path w="2127884" h="2143125">
                  <a:moveTo>
                    <a:pt x="662858" y="1502498"/>
                  </a:moveTo>
                  <a:lnTo>
                    <a:pt x="658554" y="1495316"/>
                  </a:lnTo>
                  <a:lnTo>
                    <a:pt x="669664" y="1489148"/>
                  </a:lnTo>
                  <a:lnTo>
                    <a:pt x="672676" y="1494175"/>
                  </a:lnTo>
                  <a:lnTo>
                    <a:pt x="662858" y="1502498"/>
                  </a:lnTo>
                  <a:close/>
                </a:path>
                <a:path w="2127884" h="2143125">
                  <a:moveTo>
                    <a:pt x="670174" y="1514708"/>
                  </a:moveTo>
                  <a:lnTo>
                    <a:pt x="663503" y="1503576"/>
                  </a:lnTo>
                  <a:lnTo>
                    <a:pt x="674182" y="1496689"/>
                  </a:lnTo>
                  <a:lnTo>
                    <a:pt x="681068" y="1508180"/>
                  </a:lnTo>
                  <a:lnTo>
                    <a:pt x="670174" y="1514708"/>
                  </a:lnTo>
                  <a:close/>
                </a:path>
                <a:path w="2127884" h="2143125">
                  <a:moveTo>
                    <a:pt x="674477" y="1521890"/>
                  </a:moveTo>
                  <a:lnTo>
                    <a:pt x="674047" y="1521172"/>
                  </a:lnTo>
                  <a:lnTo>
                    <a:pt x="682789" y="1511053"/>
                  </a:lnTo>
                  <a:lnTo>
                    <a:pt x="685587" y="1515722"/>
                  </a:lnTo>
                  <a:lnTo>
                    <a:pt x="674477" y="1521890"/>
                  </a:lnTo>
                  <a:close/>
                </a:path>
                <a:path w="2127884" h="2143125">
                  <a:moveTo>
                    <a:pt x="678996" y="1529432"/>
                  </a:moveTo>
                  <a:lnTo>
                    <a:pt x="676199" y="1524763"/>
                  </a:lnTo>
                  <a:lnTo>
                    <a:pt x="687523" y="1518954"/>
                  </a:lnTo>
                  <a:lnTo>
                    <a:pt x="689675" y="1522545"/>
                  </a:lnTo>
                  <a:lnTo>
                    <a:pt x="678996" y="1529432"/>
                  </a:lnTo>
                  <a:close/>
                </a:path>
                <a:path w="2127884" h="2143125">
                  <a:moveTo>
                    <a:pt x="682869" y="1535896"/>
                  </a:moveTo>
                  <a:lnTo>
                    <a:pt x="679641" y="1530509"/>
                  </a:lnTo>
                  <a:lnTo>
                    <a:pt x="690751" y="1524341"/>
                  </a:lnTo>
                  <a:lnTo>
                    <a:pt x="692042" y="1526495"/>
                  </a:lnTo>
                  <a:lnTo>
                    <a:pt x="682869" y="1535896"/>
                  </a:lnTo>
                  <a:close/>
                </a:path>
                <a:path w="2127884" h="2143125">
                  <a:moveTo>
                    <a:pt x="685236" y="1539846"/>
                  </a:moveTo>
                  <a:lnTo>
                    <a:pt x="695700" y="1532600"/>
                  </a:lnTo>
                  <a:lnTo>
                    <a:pt x="697421" y="1535473"/>
                  </a:lnTo>
                  <a:lnTo>
                    <a:pt x="685236" y="1539846"/>
                  </a:lnTo>
                  <a:close/>
                </a:path>
                <a:path w="2127884" h="2143125">
                  <a:moveTo>
                    <a:pt x="691261" y="1549901"/>
                  </a:moveTo>
                  <a:lnTo>
                    <a:pt x="686527" y="1542001"/>
                  </a:lnTo>
                  <a:lnTo>
                    <a:pt x="697421" y="1535473"/>
                  </a:lnTo>
                  <a:lnTo>
                    <a:pt x="702155" y="1543374"/>
                  </a:lnTo>
                  <a:lnTo>
                    <a:pt x="691261" y="1549901"/>
                  </a:lnTo>
                  <a:close/>
                </a:path>
                <a:path w="2127884" h="2143125">
                  <a:moveTo>
                    <a:pt x="699222" y="1563188"/>
                  </a:moveTo>
                  <a:lnTo>
                    <a:pt x="695780" y="1557442"/>
                  </a:lnTo>
                  <a:lnTo>
                    <a:pt x="706889" y="1551274"/>
                  </a:lnTo>
                  <a:lnTo>
                    <a:pt x="710332" y="1557020"/>
                  </a:lnTo>
                  <a:lnTo>
                    <a:pt x="699222" y="1563188"/>
                  </a:lnTo>
                  <a:close/>
                </a:path>
                <a:path w="2127884" h="2143125">
                  <a:moveTo>
                    <a:pt x="708260" y="1578271"/>
                  </a:moveTo>
                  <a:lnTo>
                    <a:pt x="700513" y="1565343"/>
                  </a:lnTo>
                  <a:lnTo>
                    <a:pt x="712053" y="1559893"/>
                  </a:lnTo>
                  <a:lnTo>
                    <a:pt x="719154" y="1571743"/>
                  </a:lnTo>
                  <a:lnTo>
                    <a:pt x="708260" y="1578271"/>
                  </a:lnTo>
                  <a:close/>
                </a:path>
                <a:path w="2127884" h="2143125">
                  <a:moveTo>
                    <a:pt x="710627" y="1582221"/>
                  </a:moveTo>
                  <a:lnTo>
                    <a:pt x="708475" y="1578630"/>
                  </a:lnTo>
                  <a:lnTo>
                    <a:pt x="719369" y="1572102"/>
                  </a:lnTo>
                  <a:lnTo>
                    <a:pt x="721951" y="1576412"/>
                  </a:lnTo>
                  <a:lnTo>
                    <a:pt x="710627" y="1582221"/>
                  </a:lnTo>
                  <a:close/>
                </a:path>
                <a:path w="2127884" h="2143125">
                  <a:moveTo>
                    <a:pt x="728055" y="1611309"/>
                  </a:moveTo>
                  <a:lnTo>
                    <a:pt x="714500" y="1588685"/>
                  </a:lnTo>
                  <a:lnTo>
                    <a:pt x="724533" y="1580721"/>
                  </a:lnTo>
                  <a:lnTo>
                    <a:pt x="737874" y="1602986"/>
                  </a:lnTo>
                  <a:lnTo>
                    <a:pt x="728055" y="1611309"/>
                  </a:lnTo>
                  <a:close/>
                </a:path>
                <a:path w="2127884" h="2143125">
                  <a:moveTo>
                    <a:pt x="736447" y="1625314"/>
                  </a:moveTo>
                  <a:lnTo>
                    <a:pt x="728055" y="1611309"/>
                  </a:lnTo>
                  <a:lnTo>
                    <a:pt x="739380" y="1605500"/>
                  </a:lnTo>
                  <a:lnTo>
                    <a:pt x="749063" y="1621660"/>
                  </a:lnTo>
                  <a:lnTo>
                    <a:pt x="736447" y="1625314"/>
                  </a:lnTo>
                  <a:close/>
                </a:path>
                <a:path w="2127884" h="2143125">
                  <a:moveTo>
                    <a:pt x="748497" y="1645424"/>
                  </a:moveTo>
                  <a:lnTo>
                    <a:pt x="743118" y="1636447"/>
                  </a:lnTo>
                  <a:lnTo>
                    <a:pt x="754227" y="1630279"/>
                  </a:lnTo>
                  <a:lnTo>
                    <a:pt x="759391" y="1638897"/>
                  </a:lnTo>
                  <a:lnTo>
                    <a:pt x="748497" y="1645424"/>
                  </a:lnTo>
                  <a:close/>
                </a:path>
                <a:path w="2127884" h="2143125">
                  <a:moveTo>
                    <a:pt x="753876" y="1654402"/>
                  </a:moveTo>
                  <a:lnTo>
                    <a:pt x="749358" y="1646861"/>
                  </a:lnTo>
                  <a:lnTo>
                    <a:pt x="760252" y="1640333"/>
                  </a:lnTo>
                  <a:lnTo>
                    <a:pt x="764340" y="1647157"/>
                  </a:lnTo>
                  <a:lnTo>
                    <a:pt x="753876" y="1654402"/>
                  </a:lnTo>
                  <a:close/>
                </a:path>
                <a:path w="2127884" h="2143125">
                  <a:moveTo>
                    <a:pt x="758180" y="1661585"/>
                  </a:moveTo>
                  <a:lnTo>
                    <a:pt x="753876" y="1654402"/>
                  </a:lnTo>
                  <a:lnTo>
                    <a:pt x="764986" y="1648234"/>
                  </a:lnTo>
                  <a:lnTo>
                    <a:pt x="770580" y="1657571"/>
                  </a:lnTo>
                  <a:lnTo>
                    <a:pt x="758180" y="1661585"/>
                  </a:lnTo>
                  <a:close/>
                </a:path>
                <a:path w="2127884" h="2143125">
                  <a:moveTo>
                    <a:pt x="780128" y="1698214"/>
                  </a:moveTo>
                  <a:lnTo>
                    <a:pt x="761623" y="1667331"/>
                  </a:lnTo>
                  <a:lnTo>
                    <a:pt x="772302" y="1660444"/>
                  </a:lnTo>
                  <a:lnTo>
                    <a:pt x="791452" y="1692405"/>
                  </a:lnTo>
                  <a:lnTo>
                    <a:pt x="786004" y="1695669"/>
                  </a:lnTo>
                  <a:lnTo>
                    <a:pt x="780128" y="1698214"/>
                  </a:lnTo>
                  <a:close/>
                </a:path>
                <a:path w="2127884" h="2143125">
                  <a:moveTo>
                    <a:pt x="780558" y="1698932"/>
                  </a:moveTo>
                  <a:lnTo>
                    <a:pt x="786475" y="1695465"/>
                  </a:lnTo>
                  <a:lnTo>
                    <a:pt x="791882" y="1693123"/>
                  </a:lnTo>
                  <a:lnTo>
                    <a:pt x="792098" y="1693482"/>
                  </a:lnTo>
                  <a:lnTo>
                    <a:pt x="780558" y="1698932"/>
                  </a:lnTo>
                  <a:close/>
                </a:path>
                <a:path w="2127884" h="2143125">
                  <a:moveTo>
                    <a:pt x="783140" y="1703242"/>
                  </a:moveTo>
                  <a:lnTo>
                    <a:pt x="781419" y="1700369"/>
                  </a:lnTo>
                  <a:lnTo>
                    <a:pt x="792098" y="1693482"/>
                  </a:lnTo>
                  <a:lnTo>
                    <a:pt x="794249" y="1697073"/>
                  </a:lnTo>
                  <a:lnTo>
                    <a:pt x="786986" y="1701425"/>
                  </a:lnTo>
                  <a:lnTo>
                    <a:pt x="783140" y="1703242"/>
                  </a:lnTo>
                  <a:close/>
                </a:path>
                <a:path w="2127884" h="2143125">
                  <a:moveTo>
                    <a:pt x="793899" y="1721198"/>
                  </a:moveTo>
                  <a:lnTo>
                    <a:pt x="784216" y="1705037"/>
                  </a:lnTo>
                  <a:lnTo>
                    <a:pt x="794680" y="1697791"/>
                  </a:lnTo>
                  <a:lnTo>
                    <a:pt x="804793" y="1714671"/>
                  </a:lnTo>
                  <a:lnTo>
                    <a:pt x="793899" y="1721198"/>
                  </a:lnTo>
                  <a:close/>
                </a:path>
                <a:path w="2127884" h="2143125">
                  <a:moveTo>
                    <a:pt x="853932" y="1821389"/>
                  </a:moveTo>
                  <a:lnTo>
                    <a:pt x="853286" y="1820312"/>
                  </a:lnTo>
                  <a:lnTo>
                    <a:pt x="863750" y="1813066"/>
                  </a:lnTo>
                  <a:lnTo>
                    <a:pt x="866763" y="1818094"/>
                  </a:lnTo>
                  <a:lnTo>
                    <a:pt x="853932" y="1821389"/>
                  </a:lnTo>
                  <a:close/>
                </a:path>
                <a:path w="2127884" h="2143125">
                  <a:moveTo>
                    <a:pt x="861248" y="1833599"/>
                  </a:moveTo>
                  <a:lnTo>
                    <a:pt x="859097" y="1830009"/>
                  </a:lnTo>
                  <a:lnTo>
                    <a:pt x="870206" y="1823840"/>
                  </a:lnTo>
                  <a:lnTo>
                    <a:pt x="872142" y="1827072"/>
                  </a:lnTo>
                  <a:lnTo>
                    <a:pt x="861248" y="1833599"/>
                  </a:lnTo>
                  <a:close/>
                </a:path>
                <a:path w="2127884" h="2143125">
                  <a:moveTo>
                    <a:pt x="865121" y="1840063"/>
                  </a:moveTo>
                  <a:lnTo>
                    <a:pt x="862109" y="1835036"/>
                  </a:lnTo>
                  <a:lnTo>
                    <a:pt x="873003" y="1828508"/>
                  </a:lnTo>
                  <a:lnTo>
                    <a:pt x="875800" y="1833177"/>
                  </a:lnTo>
                  <a:lnTo>
                    <a:pt x="865121" y="1840063"/>
                  </a:lnTo>
                  <a:close/>
                </a:path>
                <a:path w="2127884" h="2143125">
                  <a:moveTo>
                    <a:pt x="487494" y="1192659"/>
                  </a:moveTo>
                  <a:lnTo>
                    <a:pt x="487865" y="1191767"/>
                  </a:lnTo>
                  <a:lnTo>
                    <a:pt x="488745" y="1190972"/>
                  </a:lnTo>
                  <a:lnTo>
                    <a:pt x="487494" y="1192659"/>
                  </a:lnTo>
                  <a:close/>
                </a:path>
                <a:path w="2127884" h="2143125">
                  <a:moveTo>
                    <a:pt x="484578" y="1196588"/>
                  </a:moveTo>
                  <a:lnTo>
                    <a:pt x="487494" y="1192659"/>
                  </a:lnTo>
                  <a:lnTo>
                    <a:pt x="486553" y="1194914"/>
                  </a:lnTo>
                  <a:lnTo>
                    <a:pt x="484578" y="1196588"/>
                  </a:lnTo>
                  <a:close/>
                </a:path>
                <a:path w="2127884" h="2143125">
                  <a:moveTo>
                    <a:pt x="780558" y="1698932"/>
                  </a:moveTo>
                  <a:lnTo>
                    <a:pt x="780128" y="1698214"/>
                  </a:lnTo>
                  <a:lnTo>
                    <a:pt x="786004" y="1695669"/>
                  </a:lnTo>
                  <a:lnTo>
                    <a:pt x="780558" y="1698932"/>
                  </a:lnTo>
                  <a:close/>
                </a:path>
                <a:path w="2127884" h="2143125">
                  <a:moveTo>
                    <a:pt x="472079" y="1208809"/>
                  </a:moveTo>
                  <a:lnTo>
                    <a:pt x="462614" y="1193005"/>
                  </a:lnTo>
                  <a:lnTo>
                    <a:pt x="466841" y="1189184"/>
                  </a:lnTo>
                  <a:lnTo>
                    <a:pt x="468828" y="1187940"/>
                  </a:lnTo>
                  <a:lnTo>
                    <a:pt x="473075" y="1185762"/>
                  </a:lnTo>
                  <a:lnTo>
                    <a:pt x="481251" y="1199408"/>
                  </a:lnTo>
                  <a:lnTo>
                    <a:pt x="484578" y="1196588"/>
                  </a:lnTo>
                  <a:lnTo>
                    <a:pt x="481799" y="1200337"/>
                  </a:lnTo>
                  <a:lnTo>
                    <a:pt x="480261" y="1204265"/>
                  </a:lnTo>
                  <a:lnTo>
                    <a:pt x="472079" y="1208809"/>
                  </a:lnTo>
                  <a:close/>
                </a:path>
                <a:path w="2127884" h="2143125">
                  <a:moveTo>
                    <a:pt x="783355" y="1703601"/>
                  </a:moveTo>
                  <a:lnTo>
                    <a:pt x="783140" y="1703242"/>
                  </a:lnTo>
                  <a:lnTo>
                    <a:pt x="786986" y="1701425"/>
                  </a:lnTo>
                  <a:lnTo>
                    <a:pt x="783355" y="1703601"/>
                  </a:lnTo>
                  <a:close/>
                </a:path>
                <a:path w="2127884" h="2143125">
                  <a:moveTo>
                    <a:pt x="470493" y="1181453"/>
                  </a:moveTo>
                  <a:lnTo>
                    <a:pt x="469417" y="1179657"/>
                  </a:lnTo>
                  <a:lnTo>
                    <a:pt x="471925" y="1178472"/>
                  </a:lnTo>
                  <a:lnTo>
                    <a:pt x="470493" y="1181453"/>
                  </a:lnTo>
                  <a:close/>
                </a:path>
                <a:path w="2127884" h="2143125">
                  <a:moveTo>
                    <a:pt x="446258" y="1165715"/>
                  </a:moveTo>
                  <a:lnTo>
                    <a:pt x="444539" y="1162840"/>
                  </a:lnTo>
                  <a:lnTo>
                    <a:pt x="454570" y="1154878"/>
                  </a:lnTo>
                  <a:lnTo>
                    <a:pt x="456937" y="1158828"/>
                  </a:lnTo>
                  <a:lnTo>
                    <a:pt x="446258" y="1165715"/>
                  </a:lnTo>
                  <a:close/>
                </a:path>
                <a:path w="2127884" h="2143125">
                  <a:moveTo>
                    <a:pt x="449916" y="1171820"/>
                  </a:moveTo>
                  <a:lnTo>
                    <a:pt x="460380" y="1164574"/>
                  </a:lnTo>
                  <a:lnTo>
                    <a:pt x="461671" y="1166729"/>
                  </a:lnTo>
                  <a:lnTo>
                    <a:pt x="449916" y="1171820"/>
                  </a:lnTo>
                  <a:close/>
                </a:path>
                <a:path w="2127884" h="2143125">
                  <a:moveTo>
                    <a:pt x="456586" y="1182953"/>
                  </a:moveTo>
                  <a:lnTo>
                    <a:pt x="451637" y="1174693"/>
                  </a:lnTo>
                  <a:lnTo>
                    <a:pt x="461886" y="1167088"/>
                  </a:lnTo>
                  <a:lnTo>
                    <a:pt x="465970" y="1173919"/>
                  </a:lnTo>
                  <a:lnTo>
                    <a:pt x="465002" y="1175819"/>
                  </a:lnTo>
                  <a:lnTo>
                    <a:pt x="456586" y="1182953"/>
                  </a:lnTo>
                  <a:close/>
                </a:path>
                <a:path w="2127884" h="2143125">
                  <a:moveTo>
                    <a:pt x="461890" y="1181922"/>
                  </a:moveTo>
                  <a:lnTo>
                    <a:pt x="465002" y="1175819"/>
                  </a:lnTo>
                  <a:lnTo>
                    <a:pt x="466404" y="1174629"/>
                  </a:lnTo>
                  <a:lnTo>
                    <a:pt x="466615" y="1174996"/>
                  </a:lnTo>
                  <a:lnTo>
                    <a:pt x="461890" y="1181922"/>
                  </a:lnTo>
                  <a:close/>
                </a:path>
                <a:path w="2127884" h="2143125">
                  <a:moveTo>
                    <a:pt x="461750" y="1191571"/>
                  </a:moveTo>
                  <a:lnTo>
                    <a:pt x="459816" y="1188336"/>
                  </a:lnTo>
                  <a:lnTo>
                    <a:pt x="467265" y="1176066"/>
                  </a:lnTo>
                  <a:lnTo>
                    <a:pt x="472208" y="1184331"/>
                  </a:lnTo>
                  <a:lnTo>
                    <a:pt x="467413" y="1188667"/>
                  </a:lnTo>
                  <a:lnTo>
                    <a:pt x="461750" y="1191571"/>
                  </a:lnTo>
                  <a:close/>
                </a:path>
                <a:path w="2127884" h="2143125">
                  <a:moveTo>
                    <a:pt x="467413" y="1188667"/>
                  </a:moveTo>
                  <a:lnTo>
                    <a:pt x="472214" y="1184326"/>
                  </a:lnTo>
                  <a:lnTo>
                    <a:pt x="473075" y="1185762"/>
                  </a:lnTo>
                  <a:lnTo>
                    <a:pt x="467413" y="1188667"/>
                  </a:lnTo>
                  <a:close/>
                </a:path>
                <a:path w="2127884" h="2143125">
                  <a:moveTo>
                    <a:pt x="478529" y="1208691"/>
                  </a:moveTo>
                  <a:lnTo>
                    <a:pt x="480261" y="1204265"/>
                  </a:lnTo>
                  <a:lnTo>
                    <a:pt x="483188" y="1202640"/>
                  </a:lnTo>
                  <a:lnTo>
                    <a:pt x="483267" y="1202787"/>
                  </a:lnTo>
                  <a:lnTo>
                    <a:pt x="478529" y="1208691"/>
                  </a:lnTo>
                  <a:close/>
                </a:path>
                <a:path w="2127884" h="2143125">
                  <a:moveTo>
                    <a:pt x="478319" y="1219223"/>
                  </a:moveTo>
                  <a:lnTo>
                    <a:pt x="475954" y="1215268"/>
                  </a:lnTo>
                  <a:lnTo>
                    <a:pt x="477777" y="1210610"/>
                  </a:lnTo>
                  <a:lnTo>
                    <a:pt x="485124" y="1205872"/>
                  </a:lnTo>
                  <a:lnTo>
                    <a:pt x="486196" y="1207675"/>
                  </a:lnTo>
                  <a:lnTo>
                    <a:pt x="479300" y="1218391"/>
                  </a:lnTo>
                  <a:lnTo>
                    <a:pt x="478319" y="1219223"/>
                  </a:lnTo>
                  <a:close/>
                </a:path>
                <a:path w="2127884" h="2143125">
                  <a:moveTo>
                    <a:pt x="479300" y="1218391"/>
                  </a:moveTo>
                  <a:lnTo>
                    <a:pt x="486200" y="1207668"/>
                  </a:lnTo>
                  <a:lnTo>
                    <a:pt x="488131" y="1210905"/>
                  </a:lnTo>
                  <a:lnTo>
                    <a:pt x="479300" y="1218391"/>
                  </a:lnTo>
                  <a:close/>
                </a:path>
                <a:path w="2127884" h="2143125">
                  <a:moveTo>
                    <a:pt x="484773" y="1229995"/>
                  </a:moveTo>
                  <a:lnTo>
                    <a:pt x="478536" y="1219578"/>
                  </a:lnTo>
                  <a:lnTo>
                    <a:pt x="479300" y="1218391"/>
                  </a:lnTo>
                  <a:lnTo>
                    <a:pt x="488137" y="1210900"/>
                  </a:lnTo>
                  <a:lnTo>
                    <a:pt x="495668" y="1223468"/>
                  </a:lnTo>
                  <a:lnTo>
                    <a:pt x="484773" y="1229995"/>
                  </a:lnTo>
                  <a:close/>
                </a:path>
                <a:path w="2127884" h="2143125">
                  <a:moveTo>
                    <a:pt x="491014" y="1240410"/>
                  </a:moveTo>
                  <a:lnTo>
                    <a:pt x="487786" y="1235023"/>
                  </a:lnTo>
                  <a:lnTo>
                    <a:pt x="498034" y="1227418"/>
                  </a:lnTo>
                  <a:lnTo>
                    <a:pt x="501256" y="1232809"/>
                  </a:lnTo>
                  <a:lnTo>
                    <a:pt x="491014" y="1240410"/>
                  </a:lnTo>
                  <a:close/>
                </a:path>
                <a:path w="2127884" h="2143125">
                  <a:moveTo>
                    <a:pt x="494026" y="1245437"/>
                  </a:moveTo>
                  <a:lnTo>
                    <a:pt x="493383" y="1244357"/>
                  </a:lnTo>
                  <a:lnTo>
                    <a:pt x="502768" y="1235319"/>
                  </a:lnTo>
                  <a:lnTo>
                    <a:pt x="505781" y="1240346"/>
                  </a:lnTo>
                  <a:lnTo>
                    <a:pt x="494026" y="1245437"/>
                  </a:lnTo>
                  <a:close/>
                </a:path>
                <a:path w="2127884" h="2143125">
                  <a:moveTo>
                    <a:pt x="496178" y="1249029"/>
                  </a:moveTo>
                  <a:lnTo>
                    <a:pt x="495317" y="1247593"/>
                  </a:lnTo>
                  <a:lnTo>
                    <a:pt x="506212" y="1241065"/>
                  </a:lnTo>
                  <a:lnTo>
                    <a:pt x="506857" y="1242142"/>
                  </a:lnTo>
                  <a:lnTo>
                    <a:pt x="496178" y="1249029"/>
                  </a:lnTo>
                  <a:close/>
                </a:path>
                <a:path w="2127884" h="2143125">
                  <a:moveTo>
                    <a:pt x="502203" y="1259084"/>
                  </a:moveTo>
                  <a:lnTo>
                    <a:pt x="499405" y="1254415"/>
                  </a:lnTo>
                  <a:lnTo>
                    <a:pt x="510515" y="1248247"/>
                  </a:lnTo>
                  <a:lnTo>
                    <a:pt x="511800" y="1250407"/>
                  </a:lnTo>
                  <a:lnTo>
                    <a:pt x="502203" y="1259084"/>
                  </a:lnTo>
                  <a:close/>
                </a:path>
                <a:path w="2127884" h="2143125">
                  <a:moveTo>
                    <a:pt x="506937" y="1266985"/>
                  </a:moveTo>
                  <a:lnTo>
                    <a:pt x="502633" y="1259802"/>
                  </a:lnTo>
                  <a:lnTo>
                    <a:pt x="513743" y="1253634"/>
                  </a:lnTo>
                  <a:lnTo>
                    <a:pt x="517179" y="1259384"/>
                  </a:lnTo>
                  <a:lnTo>
                    <a:pt x="506937" y="1266985"/>
                  </a:lnTo>
                  <a:close/>
                </a:path>
                <a:path w="2127884" h="2143125">
                  <a:moveTo>
                    <a:pt x="514253" y="1279194"/>
                  </a:moveTo>
                  <a:lnTo>
                    <a:pt x="512316" y="1275963"/>
                  </a:lnTo>
                  <a:lnTo>
                    <a:pt x="523856" y="1270512"/>
                  </a:lnTo>
                  <a:lnTo>
                    <a:pt x="524495" y="1271594"/>
                  </a:lnTo>
                  <a:lnTo>
                    <a:pt x="514253" y="1279194"/>
                  </a:lnTo>
                  <a:close/>
                </a:path>
                <a:path w="2127884" h="2143125">
                  <a:moveTo>
                    <a:pt x="520493" y="1289609"/>
                  </a:moveTo>
                  <a:lnTo>
                    <a:pt x="517911" y="1285299"/>
                  </a:lnTo>
                  <a:lnTo>
                    <a:pt x="528805" y="1278772"/>
                  </a:lnTo>
                  <a:lnTo>
                    <a:pt x="530521" y="1281650"/>
                  </a:lnTo>
                  <a:lnTo>
                    <a:pt x="524267" y="1287672"/>
                  </a:lnTo>
                  <a:lnTo>
                    <a:pt x="520493" y="1289609"/>
                  </a:lnTo>
                  <a:close/>
                </a:path>
                <a:path w="2127884" h="2143125">
                  <a:moveTo>
                    <a:pt x="521138" y="1290686"/>
                  </a:moveTo>
                  <a:lnTo>
                    <a:pt x="524067" y="1287865"/>
                  </a:lnTo>
                  <a:lnTo>
                    <a:pt x="525022" y="1287285"/>
                  </a:lnTo>
                  <a:lnTo>
                    <a:pt x="531817" y="1283799"/>
                  </a:lnTo>
                  <a:lnTo>
                    <a:pt x="521138" y="1290686"/>
                  </a:lnTo>
                  <a:close/>
                </a:path>
                <a:path w="2127884" h="2143125">
                  <a:moveTo>
                    <a:pt x="527594" y="1301460"/>
                  </a:moveTo>
                  <a:lnTo>
                    <a:pt x="524154" y="1295711"/>
                  </a:lnTo>
                  <a:lnTo>
                    <a:pt x="534184" y="1287750"/>
                  </a:lnTo>
                  <a:lnTo>
                    <a:pt x="538272" y="1294573"/>
                  </a:lnTo>
                  <a:lnTo>
                    <a:pt x="527594" y="1301460"/>
                  </a:lnTo>
                  <a:close/>
                </a:path>
                <a:path w="2127884" h="2143125">
                  <a:moveTo>
                    <a:pt x="533406" y="1311154"/>
                  </a:moveTo>
                  <a:lnTo>
                    <a:pt x="544297" y="1304628"/>
                  </a:lnTo>
                  <a:lnTo>
                    <a:pt x="544728" y="1305346"/>
                  </a:lnTo>
                  <a:lnTo>
                    <a:pt x="533406" y="1311154"/>
                  </a:lnTo>
                  <a:close/>
                </a:path>
                <a:path w="2127884" h="2143125">
                  <a:moveTo>
                    <a:pt x="542010" y="1325520"/>
                  </a:moveTo>
                  <a:lnTo>
                    <a:pt x="533834" y="1311874"/>
                  </a:lnTo>
                  <a:lnTo>
                    <a:pt x="544943" y="1305705"/>
                  </a:lnTo>
                  <a:lnTo>
                    <a:pt x="551392" y="1316484"/>
                  </a:lnTo>
                  <a:lnTo>
                    <a:pt x="542010" y="1325520"/>
                  </a:lnTo>
                  <a:close/>
                </a:path>
                <a:path w="2127884" h="2143125">
                  <a:moveTo>
                    <a:pt x="547820" y="1335216"/>
                  </a:moveTo>
                  <a:lnTo>
                    <a:pt x="547174" y="1334139"/>
                  </a:lnTo>
                  <a:lnTo>
                    <a:pt x="557423" y="1326534"/>
                  </a:lnTo>
                  <a:lnTo>
                    <a:pt x="558929" y="1329047"/>
                  </a:lnTo>
                  <a:lnTo>
                    <a:pt x="547820" y="1335216"/>
                  </a:lnTo>
                  <a:close/>
                </a:path>
                <a:path w="2127884" h="2143125">
                  <a:moveTo>
                    <a:pt x="553845" y="1345271"/>
                  </a:moveTo>
                  <a:lnTo>
                    <a:pt x="552984" y="1343834"/>
                  </a:lnTo>
                  <a:lnTo>
                    <a:pt x="563878" y="1337307"/>
                  </a:lnTo>
                  <a:lnTo>
                    <a:pt x="564954" y="1339102"/>
                  </a:lnTo>
                  <a:lnTo>
                    <a:pt x="553845" y="1345271"/>
                  </a:lnTo>
                  <a:close/>
                </a:path>
                <a:path w="2127884" h="2143125">
                  <a:moveTo>
                    <a:pt x="563743" y="1361790"/>
                  </a:moveTo>
                  <a:lnTo>
                    <a:pt x="558151" y="1352451"/>
                  </a:lnTo>
                  <a:lnTo>
                    <a:pt x="567751" y="1343771"/>
                  </a:lnTo>
                  <a:lnTo>
                    <a:pt x="575067" y="1355981"/>
                  </a:lnTo>
                  <a:lnTo>
                    <a:pt x="563743" y="1361790"/>
                  </a:lnTo>
                  <a:close/>
                </a:path>
                <a:path w="2127884" h="2143125">
                  <a:moveTo>
                    <a:pt x="566325" y="1366099"/>
                  </a:moveTo>
                  <a:lnTo>
                    <a:pt x="565034" y="1363945"/>
                  </a:lnTo>
                  <a:lnTo>
                    <a:pt x="575928" y="1357417"/>
                  </a:lnTo>
                  <a:lnTo>
                    <a:pt x="576352" y="1358140"/>
                  </a:lnTo>
                  <a:lnTo>
                    <a:pt x="566325" y="1366099"/>
                  </a:lnTo>
                  <a:close/>
                </a:path>
                <a:path w="2127884" h="2143125">
                  <a:moveTo>
                    <a:pt x="630662" y="1473474"/>
                  </a:moveTo>
                  <a:lnTo>
                    <a:pt x="640480" y="1465151"/>
                  </a:lnTo>
                  <a:lnTo>
                    <a:pt x="642201" y="1468024"/>
                  </a:lnTo>
                  <a:lnTo>
                    <a:pt x="630662" y="1473474"/>
                  </a:lnTo>
                  <a:close/>
                </a:path>
                <a:path w="2127884" h="2143125">
                  <a:moveTo>
                    <a:pt x="632386" y="1476345"/>
                  </a:moveTo>
                  <a:lnTo>
                    <a:pt x="643062" y="1469460"/>
                  </a:lnTo>
                  <a:lnTo>
                    <a:pt x="643707" y="1470537"/>
                  </a:lnTo>
                  <a:lnTo>
                    <a:pt x="632386" y="1476345"/>
                  </a:lnTo>
                  <a:close/>
                </a:path>
                <a:path w="2127884" h="2143125">
                  <a:moveTo>
                    <a:pt x="636471" y="1483170"/>
                  </a:moveTo>
                  <a:lnTo>
                    <a:pt x="635395" y="1481374"/>
                  </a:lnTo>
                  <a:lnTo>
                    <a:pt x="646505" y="1475206"/>
                  </a:lnTo>
                  <a:lnTo>
                    <a:pt x="647365" y="1476642"/>
                  </a:lnTo>
                  <a:lnTo>
                    <a:pt x="636471" y="1483170"/>
                  </a:lnTo>
                  <a:close/>
                </a:path>
                <a:path w="2127884" h="2143125">
                  <a:moveTo>
                    <a:pt x="640344" y="1489634"/>
                  </a:moveTo>
                  <a:lnTo>
                    <a:pt x="638408" y="1486402"/>
                  </a:lnTo>
                  <a:lnTo>
                    <a:pt x="649087" y="1479515"/>
                  </a:lnTo>
                  <a:lnTo>
                    <a:pt x="651669" y="1483825"/>
                  </a:lnTo>
                  <a:lnTo>
                    <a:pt x="640344" y="1489634"/>
                  </a:lnTo>
                  <a:close/>
                </a:path>
                <a:path w="2127884" h="2143125">
                  <a:moveTo>
                    <a:pt x="643357" y="1494661"/>
                  </a:moveTo>
                  <a:lnTo>
                    <a:pt x="641205" y="1491070"/>
                  </a:lnTo>
                  <a:lnTo>
                    <a:pt x="651884" y="1484184"/>
                  </a:lnTo>
                  <a:lnTo>
                    <a:pt x="654466" y="1488493"/>
                  </a:lnTo>
                  <a:lnTo>
                    <a:pt x="643357" y="1494661"/>
                  </a:lnTo>
                  <a:close/>
                </a:path>
                <a:path w="2127884" h="2143125">
                  <a:moveTo>
                    <a:pt x="651318" y="1507949"/>
                  </a:moveTo>
                  <a:lnTo>
                    <a:pt x="645512" y="1498250"/>
                  </a:lnTo>
                  <a:lnTo>
                    <a:pt x="655327" y="1489929"/>
                  </a:lnTo>
                  <a:lnTo>
                    <a:pt x="662212" y="1501421"/>
                  </a:lnTo>
                  <a:lnTo>
                    <a:pt x="651318" y="1507949"/>
                  </a:lnTo>
                  <a:close/>
                </a:path>
                <a:path w="2127884" h="2143125">
                  <a:moveTo>
                    <a:pt x="656913" y="1517285"/>
                  </a:moveTo>
                  <a:lnTo>
                    <a:pt x="652179" y="1509385"/>
                  </a:lnTo>
                  <a:lnTo>
                    <a:pt x="662858" y="1502498"/>
                  </a:lnTo>
                  <a:lnTo>
                    <a:pt x="668237" y="1511476"/>
                  </a:lnTo>
                  <a:lnTo>
                    <a:pt x="656913" y="1517285"/>
                  </a:lnTo>
                  <a:close/>
                </a:path>
                <a:path w="2127884" h="2143125">
                  <a:moveTo>
                    <a:pt x="661647" y="1525186"/>
                  </a:moveTo>
                  <a:lnTo>
                    <a:pt x="657343" y="1518004"/>
                  </a:lnTo>
                  <a:lnTo>
                    <a:pt x="668452" y="1511835"/>
                  </a:lnTo>
                  <a:lnTo>
                    <a:pt x="671459" y="1516868"/>
                  </a:lnTo>
                  <a:lnTo>
                    <a:pt x="661647" y="1525186"/>
                  </a:lnTo>
                  <a:close/>
                </a:path>
                <a:path w="2127884" h="2143125">
                  <a:moveTo>
                    <a:pt x="665520" y="1531650"/>
                  </a:moveTo>
                  <a:lnTo>
                    <a:pt x="663583" y="1528418"/>
                  </a:lnTo>
                  <a:lnTo>
                    <a:pt x="674262" y="1521531"/>
                  </a:lnTo>
                  <a:lnTo>
                    <a:pt x="676414" y="1525122"/>
                  </a:lnTo>
                  <a:lnTo>
                    <a:pt x="665520" y="1531650"/>
                  </a:lnTo>
                  <a:close/>
                </a:path>
                <a:path w="2127884" h="2143125">
                  <a:moveTo>
                    <a:pt x="668532" y="1536678"/>
                  </a:moveTo>
                  <a:lnTo>
                    <a:pt x="667241" y="1534523"/>
                  </a:lnTo>
                  <a:lnTo>
                    <a:pt x="678566" y="1528713"/>
                  </a:lnTo>
                  <a:lnTo>
                    <a:pt x="668532" y="1536678"/>
                  </a:lnTo>
                  <a:close/>
                </a:path>
                <a:path w="2127884" h="2143125">
                  <a:moveTo>
                    <a:pt x="670899" y="1540628"/>
                  </a:moveTo>
                  <a:lnTo>
                    <a:pt x="670038" y="1539191"/>
                  </a:lnTo>
                  <a:lnTo>
                    <a:pt x="682224" y="1534818"/>
                  </a:lnTo>
                  <a:lnTo>
                    <a:pt x="682439" y="1535177"/>
                  </a:lnTo>
                  <a:lnTo>
                    <a:pt x="676992" y="1538441"/>
                  </a:lnTo>
                  <a:lnTo>
                    <a:pt x="670899" y="1540628"/>
                  </a:lnTo>
                  <a:close/>
                </a:path>
                <a:path w="2127884" h="2143125">
                  <a:moveTo>
                    <a:pt x="671760" y="1542064"/>
                  </a:moveTo>
                  <a:lnTo>
                    <a:pt x="671545" y="1541705"/>
                  </a:lnTo>
                  <a:lnTo>
                    <a:pt x="676992" y="1538441"/>
                  </a:lnTo>
                  <a:lnTo>
                    <a:pt x="683084" y="1536255"/>
                  </a:lnTo>
                  <a:lnTo>
                    <a:pt x="683515" y="1536973"/>
                  </a:lnTo>
                  <a:lnTo>
                    <a:pt x="674283" y="1541333"/>
                  </a:lnTo>
                  <a:lnTo>
                    <a:pt x="671760" y="1542064"/>
                  </a:lnTo>
                  <a:close/>
                </a:path>
                <a:path w="2127884" h="2143125">
                  <a:moveTo>
                    <a:pt x="674283" y="1541333"/>
                  </a:moveTo>
                  <a:lnTo>
                    <a:pt x="683515" y="1536973"/>
                  </a:lnTo>
                  <a:lnTo>
                    <a:pt x="684375" y="1538410"/>
                  </a:lnTo>
                  <a:lnTo>
                    <a:pt x="674283" y="1541333"/>
                  </a:lnTo>
                  <a:close/>
                </a:path>
                <a:path w="2127884" h="2143125">
                  <a:moveTo>
                    <a:pt x="686176" y="1566125"/>
                  </a:moveTo>
                  <a:lnTo>
                    <a:pt x="671975" y="1542423"/>
                  </a:lnTo>
                  <a:lnTo>
                    <a:pt x="674283" y="1541333"/>
                  </a:lnTo>
                  <a:lnTo>
                    <a:pt x="684375" y="1538410"/>
                  </a:lnTo>
                  <a:lnTo>
                    <a:pt x="698792" y="1562470"/>
                  </a:lnTo>
                  <a:lnTo>
                    <a:pt x="686176" y="1566125"/>
                  </a:lnTo>
                  <a:close/>
                </a:path>
                <a:path w="2127884" h="2143125">
                  <a:moveTo>
                    <a:pt x="691986" y="1575821"/>
                  </a:moveTo>
                  <a:lnTo>
                    <a:pt x="689619" y="1571870"/>
                  </a:lnTo>
                  <a:lnTo>
                    <a:pt x="700728" y="1565702"/>
                  </a:lnTo>
                  <a:lnTo>
                    <a:pt x="703526" y="1570371"/>
                  </a:lnTo>
                  <a:lnTo>
                    <a:pt x="691986" y="1575821"/>
                  </a:lnTo>
                  <a:close/>
                </a:path>
                <a:path w="2127884" h="2143125">
                  <a:moveTo>
                    <a:pt x="713934" y="1612450"/>
                  </a:moveTo>
                  <a:lnTo>
                    <a:pt x="696290" y="1583003"/>
                  </a:lnTo>
                  <a:lnTo>
                    <a:pt x="708475" y="1578630"/>
                  </a:lnTo>
                  <a:lnTo>
                    <a:pt x="725904" y="1607718"/>
                  </a:lnTo>
                  <a:lnTo>
                    <a:pt x="713934" y="1612450"/>
                  </a:lnTo>
                  <a:close/>
                </a:path>
                <a:path w="2127884" h="2143125">
                  <a:moveTo>
                    <a:pt x="717807" y="1618914"/>
                  </a:moveTo>
                  <a:lnTo>
                    <a:pt x="717161" y="1617837"/>
                  </a:lnTo>
                  <a:lnTo>
                    <a:pt x="728271" y="1611668"/>
                  </a:lnTo>
                  <a:lnTo>
                    <a:pt x="717807" y="1618914"/>
                  </a:lnTo>
                  <a:close/>
                </a:path>
                <a:path w="2127884" h="2143125">
                  <a:moveTo>
                    <a:pt x="722110" y="1626096"/>
                  </a:moveTo>
                  <a:lnTo>
                    <a:pt x="718237" y="1619632"/>
                  </a:lnTo>
                  <a:lnTo>
                    <a:pt x="729131" y="1613105"/>
                  </a:lnTo>
                  <a:lnTo>
                    <a:pt x="733435" y="1620287"/>
                  </a:lnTo>
                  <a:lnTo>
                    <a:pt x="722110" y="1626096"/>
                  </a:lnTo>
                  <a:close/>
                </a:path>
                <a:path w="2127884" h="2143125">
                  <a:moveTo>
                    <a:pt x="728565" y="1636869"/>
                  </a:moveTo>
                  <a:lnTo>
                    <a:pt x="725123" y="1631124"/>
                  </a:lnTo>
                  <a:lnTo>
                    <a:pt x="736662" y="1625674"/>
                  </a:lnTo>
                  <a:lnTo>
                    <a:pt x="741611" y="1633933"/>
                  </a:lnTo>
                  <a:lnTo>
                    <a:pt x="728565" y="1636869"/>
                  </a:lnTo>
                  <a:close/>
                </a:path>
                <a:path w="2127884" h="2143125">
                  <a:moveTo>
                    <a:pt x="741691" y="1658776"/>
                  </a:moveTo>
                  <a:lnTo>
                    <a:pt x="733084" y="1644411"/>
                  </a:lnTo>
                  <a:lnTo>
                    <a:pt x="743978" y="1637883"/>
                  </a:lnTo>
                  <a:lnTo>
                    <a:pt x="753446" y="1653685"/>
                  </a:lnTo>
                  <a:lnTo>
                    <a:pt x="741691" y="1658776"/>
                  </a:lnTo>
                  <a:close/>
                </a:path>
                <a:path w="2127884" h="2143125">
                  <a:moveTo>
                    <a:pt x="746640" y="1667035"/>
                  </a:moveTo>
                  <a:lnTo>
                    <a:pt x="744058" y="1662726"/>
                  </a:lnTo>
                  <a:lnTo>
                    <a:pt x="756674" y="1659071"/>
                  </a:lnTo>
                  <a:lnTo>
                    <a:pt x="757104" y="1659789"/>
                  </a:lnTo>
                  <a:lnTo>
                    <a:pt x="746640" y="1667035"/>
                  </a:lnTo>
                  <a:close/>
                </a:path>
                <a:path w="2127884" h="2143125">
                  <a:moveTo>
                    <a:pt x="747074" y="1667751"/>
                  </a:moveTo>
                  <a:lnTo>
                    <a:pt x="757965" y="1661226"/>
                  </a:lnTo>
                  <a:lnTo>
                    <a:pt x="758180" y="1661585"/>
                  </a:lnTo>
                  <a:lnTo>
                    <a:pt x="747074" y="1667751"/>
                  </a:lnTo>
                  <a:close/>
                </a:path>
                <a:path w="2127884" h="2143125">
                  <a:moveTo>
                    <a:pt x="747286" y="1668112"/>
                  </a:moveTo>
                  <a:lnTo>
                    <a:pt x="747071" y="1667753"/>
                  </a:lnTo>
                  <a:lnTo>
                    <a:pt x="758180" y="1661585"/>
                  </a:lnTo>
                  <a:lnTo>
                    <a:pt x="747286" y="1668112"/>
                  </a:lnTo>
                  <a:close/>
                </a:path>
                <a:path w="2127884" h="2143125">
                  <a:moveTo>
                    <a:pt x="747716" y="1668831"/>
                  </a:moveTo>
                  <a:lnTo>
                    <a:pt x="747286" y="1668112"/>
                  </a:lnTo>
                  <a:lnTo>
                    <a:pt x="758180" y="1661585"/>
                  </a:lnTo>
                  <a:lnTo>
                    <a:pt x="758825" y="1662662"/>
                  </a:lnTo>
                  <a:lnTo>
                    <a:pt x="747716" y="1668831"/>
                  </a:lnTo>
                  <a:close/>
                </a:path>
                <a:path w="2127884" h="2143125">
                  <a:moveTo>
                    <a:pt x="771170" y="1707974"/>
                  </a:moveTo>
                  <a:lnTo>
                    <a:pt x="747931" y="1669190"/>
                  </a:lnTo>
                  <a:lnTo>
                    <a:pt x="758825" y="1662662"/>
                  </a:lnTo>
                  <a:lnTo>
                    <a:pt x="783570" y="1703960"/>
                  </a:lnTo>
                  <a:lnTo>
                    <a:pt x="771170" y="1707974"/>
                  </a:lnTo>
                  <a:close/>
                </a:path>
                <a:path w="2127884" h="2143125">
                  <a:moveTo>
                    <a:pt x="779996" y="1707261"/>
                  </a:moveTo>
                  <a:lnTo>
                    <a:pt x="784001" y="1704678"/>
                  </a:lnTo>
                  <a:lnTo>
                    <a:pt x="785292" y="1706833"/>
                  </a:lnTo>
                  <a:lnTo>
                    <a:pt x="779996" y="1707261"/>
                  </a:lnTo>
                  <a:close/>
                </a:path>
                <a:path w="2127884" h="2143125">
                  <a:moveTo>
                    <a:pt x="779329" y="1707691"/>
                  </a:moveTo>
                  <a:lnTo>
                    <a:pt x="779996" y="1707261"/>
                  </a:lnTo>
                  <a:lnTo>
                    <a:pt x="785292" y="1706833"/>
                  </a:lnTo>
                  <a:lnTo>
                    <a:pt x="785507" y="1707192"/>
                  </a:lnTo>
                  <a:lnTo>
                    <a:pt x="779329" y="1707691"/>
                  </a:lnTo>
                  <a:close/>
                </a:path>
                <a:path w="2127884" h="2143125">
                  <a:moveTo>
                    <a:pt x="780423" y="1723416"/>
                  </a:moveTo>
                  <a:lnTo>
                    <a:pt x="773322" y="1711565"/>
                  </a:lnTo>
                  <a:lnTo>
                    <a:pt x="779329" y="1707691"/>
                  </a:lnTo>
                  <a:lnTo>
                    <a:pt x="785507" y="1707192"/>
                  </a:lnTo>
                  <a:lnTo>
                    <a:pt x="790665" y="1715816"/>
                  </a:lnTo>
                  <a:lnTo>
                    <a:pt x="780423" y="1723416"/>
                  </a:lnTo>
                  <a:close/>
                </a:path>
                <a:path w="2127884" h="2143125">
                  <a:moveTo>
                    <a:pt x="781068" y="1724493"/>
                  </a:moveTo>
                  <a:lnTo>
                    <a:pt x="780638" y="1723775"/>
                  </a:lnTo>
                  <a:lnTo>
                    <a:pt x="791101" y="1716529"/>
                  </a:lnTo>
                  <a:lnTo>
                    <a:pt x="791962" y="1717965"/>
                  </a:lnTo>
                  <a:lnTo>
                    <a:pt x="781068" y="1724493"/>
                  </a:lnTo>
                  <a:close/>
                </a:path>
                <a:path w="2127884" h="2143125">
                  <a:moveTo>
                    <a:pt x="834431" y="1813553"/>
                  </a:moveTo>
                  <a:lnTo>
                    <a:pt x="825394" y="1798470"/>
                  </a:lnTo>
                  <a:lnTo>
                    <a:pt x="836288" y="1791943"/>
                  </a:lnTo>
                  <a:lnTo>
                    <a:pt x="845110" y="1806666"/>
                  </a:lnTo>
                  <a:lnTo>
                    <a:pt x="834431" y="1813553"/>
                  </a:lnTo>
                  <a:close/>
                </a:path>
                <a:path w="2127884" h="2143125">
                  <a:moveTo>
                    <a:pt x="842177" y="1826481"/>
                  </a:moveTo>
                  <a:lnTo>
                    <a:pt x="840026" y="1822889"/>
                  </a:lnTo>
                  <a:lnTo>
                    <a:pt x="851135" y="1816721"/>
                  </a:lnTo>
                  <a:lnTo>
                    <a:pt x="853071" y="1819953"/>
                  </a:lnTo>
                  <a:lnTo>
                    <a:pt x="842177" y="1826481"/>
                  </a:lnTo>
                  <a:close/>
                </a:path>
                <a:path w="2127884" h="2143125">
                  <a:moveTo>
                    <a:pt x="838384" y="1844859"/>
                  </a:moveTo>
                  <a:lnTo>
                    <a:pt x="836663" y="1841986"/>
                  </a:lnTo>
                  <a:lnTo>
                    <a:pt x="849321" y="1834479"/>
                  </a:lnTo>
                  <a:lnTo>
                    <a:pt x="858666" y="1829290"/>
                  </a:lnTo>
                  <a:lnTo>
                    <a:pt x="861678" y="1834317"/>
                  </a:lnTo>
                  <a:lnTo>
                    <a:pt x="850354" y="1840127"/>
                  </a:lnTo>
                  <a:lnTo>
                    <a:pt x="849278" y="1838331"/>
                  </a:lnTo>
                  <a:lnTo>
                    <a:pt x="838384" y="1844859"/>
                  </a:lnTo>
                  <a:close/>
                </a:path>
                <a:path w="2127884" h="2143125">
                  <a:moveTo>
                    <a:pt x="852721" y="1844077"/>
                  </a:moveTo>
                  <a:lnTo>
                    <a:pt x="851215" y="1841563"/>
                  </a:lnTo>
                  <a:lnTo>
                    <a:pt x="861678" y="1834317"/>
                  </a:lnTo>
                  <a:lnTo>
                    <a:pt x="864045" y="1838268"/>
                  </a:lnTo>
                  <a:lnTo>
                    <a:pt x="852721" y="1844077"/>
                  </a:lnTo>
                  <a:close/>
                </a:path>
                <a:path w="2127884" h="2143125">
                  <a:moveTo>
                    <a:pt x="771385" y="1708333"/>
                  </a:moveTo>
                  <a:lnTo>
                    <a:pt x="771170" y="1707974"/>
                  </a:lnTo>
                  <a:lnTo>
                    <a:pt x="779996" y="1707261"/>
                  </a:lnTo>
                  <a:lnTo>
                    <a:pt x="779329" y="1707691"/>
                  </a:lnTo>
                  <a:lnTo>
                    <a:pt x="771385" y="1708333"/>
                  </a:lnTo>
                  <a:close/>
                </a:path>
                <a:path w="2127884" h="2143125">
                  <a:moveTo>
                    <a:pt x="671545" y="1541705"/>
                  </a:moveTo>
                  <a:lnTo>
                    <a:pt x="670899" y="1540628"/>
                  </a:lnTo>
                  <a:lnTo>
                    <a:pt x="676992" y="1538441"/>
                  </a:lnTo>
                  <a:lnTo>
                    <a:pt x="671545" y="1541705"/>
                  </a:lnTo>
                  <a:close/>
                </a:path>
                <a:path w="2127884" h="2143125">
                  <a:moveTo>
                    <a:pt x="476142" y="1211665"/>
                  </a:moveTo>
                  <a:lnTo>
                    <a:pt x="478529" y="1208691"/>
                  </a:lnTo>
                  <a:lnTo>
                    <a:pt x="477777" y="1210610"/>
                  </a:lnTo>
                  <a:lnTo>
                    <a:pt x="476142" y="1211665"/>
                  </a:lnTo>
                  <a:close/>
                </a:path>
                <a:path w="2127884" h="2143125">
                  <a:moveTo>
                    <a:pt x="459168" y="1187262"/>
                  </a:moveTo>
                  <a:lnTo>
                    <a:pt x="458740" y="1186540"/>
                  </a:lnTo>
                  <a:lnTo>
                    <a:pt x="461890" y="1181922"/>
                  </a:lnTo>
                  <a:lnTo>
                    <a:pt x="459168" y="1187262"/>
                  </a:lnTo>
                  <a:close/>
                </a:path>
                <a:path w="2127884" h="2143125">
                  <a:moveTo>
                    <a:pt x="475952" y="1215273"/>
                  </a:moveTo>
                  <a:lnTo>
                    <a:pt x="474798" y="1213339"/>
                  </a:lnTo>
                  <a:lnTo>
                    <a:pt x="476142" y="1211665"/>
                  </a:lnTo>
                  <a:lnTo>
                    <a:pt x="477777" y="1210610"/>
                  </a:lnTo>
                  <a:lnTo>
                    <a:pt x="475952" y="1215273"/>
                  </a:lnTo>
                  <a:close/>
                </a:path>
                <a:path w="2127884" h="2143125">
                  <a:moveTo>
                    <a:pt x="474795" y="1213342"/>
                  </a:moveTo>
                  <a:lnTo>
                    <a:pt x="474446" y="1212759"/>
                  </a:lnTo>
                  <a:lnTo>
                    <a:pt x="476142" y="1211665"/>
                  </a:lnTo>
                  <a:lnTo>
                    <a:pt x="474795" y="1213342"/>
                  </a:lnTo>
                  <a:close/>
                </a:path>
                <a:path w="2127884" h="2143125">
                  <a:moveTo>
                    <a:pt x="444616" y="1187684"/>
                  </a:moveTo>
                  <a:lnTo>
                    <a:pt x="436870" y="1174757"/>
                  </a:lnTo>
                  <a:lnTo>
                    <a:pt x="447119" y="1167152"/>
                  </a:lnTo>
                  <a:lnTo>
                    <a:pt x="454219" y="1179003"/>
                  </a:lnTo>
                  <a:lnTo>
                    <a:pt x="444616" y="1187684"/>
                  </a:lnTo>
                  <a:close/>
                </a:path>
                <a:path w="2127884" h="2143125">
                  <a:moveTo>
                    <a:pt x="460539" y="1214259"/>
                  </a:moveTo>
                  <a:lnTo>
                    <a:pt x="447844" y="1193071"/>
                  </a:lnTo>
                  <a:lnTo>
                    <a:pt x="458523" y="1186185"/>
                  </a:lnTo>
                  <a:lnTo>
                    <a:pt x="471218" y="1207372"/>
                  </a:lnTo>
                  <a:lnTo>
                    <a:pt x="460539" y="1214259"/>
                  </a:lnTo>
                  <a:close/>
                </a:path>
                <a:path w="2127884" h="2143125">
                  <a:moveTo>
                    <a:pt x="468931" y="1228264"/>
                  </a:moveTo>
                  <a:lnTo>
                    <a:pt x="462691" y="1217850"/>
                  </a:lnTo>
                  <a:lnTo>
                    <a:pt x="472724" y="1209886"/>
                  </a:lnTo>
                  <a:lnTo>
                    <a:pt x="479609" y="1221378"/>
                  </a:lnTo>
                  <a:lnTo>
                    <a:pt x="468931" y="1228264"/>
                  </a:lnTo>
                  <a:close/>
                </a:path>
                <a:path w="2127884" h="2143125">
                  <a:moveTo>
                    <a:pt x="470222" y="1230419"/>
                  </a:moveTo>
                  <a:lnTo>
                    <a:pt x="468931" y="1228264"/>
                  </a:lnTo>
                  <a:lnTo>
                    <a:pt x="480901" y="1223532"/>
                  </a:lnTo>
                  <a:lnTo>
                    <a:pt x="470222" y="1230419"/>
                  </a:lnTo>
                  <a:close/>
                </a:path>
                <a:path w="2127884" h="2143125">
                  <a:moveTo>
                    <a:pt x="480550" y="1247655"/>
                  </a:moveTo>
                  <a:lnTo>
                    <a:pt x="471298" y="1232214"/>
                  </a:lnTo>
                  <a:lnTo>
                    <a:pt x="482192" y="1225687"/>
                  </a:lnTo>
                  <a:lnTo>
                    <a:pt x="487355" y="1234305"/>
                  </a:lnTo>
                  <a:lnTo>
                    <a:pt x="480550" y="1247655"/>
                  </a:lnTo>
                  <a:close/>
                </a:path>
                <a:path w="2127884" h="2143125">
                  <a:moveTo>
                    <a:pt x="482487" y="1250888"/>
                  </a:moveTo>
                  <a:lnTo>
                    <a:pt x="481626" y="1249452"/>
                  </a:lnTo>
                  <a:lnTo>
                    <a:pt x="492735" y="1243283"/>
                  </a:lnTo>
                  <a:lnTo>
                    <a:pt x="493381" y="1244361"/>
                  </a:lnTo>
                  <a:lnTo>
                    <a:pt x="482487" y="1250888"/>
                  </a:lnTo>
                  <a:close/>
                </a:path>
                <a:path w="2127884" h="2143125">
                  <a:moveTo>
                    <a:pt x="483993" y="1253402"/>
                  </a:moveTo>
                  <a:lnTo>
                    <a:pt x="483563" y="1252684"/>
                  </a:lnTo>
                  <a:lnTo>
                    <a:pt x="494457" y="1246156"/>
                  </a:lnTo>
                  <a:lnTo>
                    <a:pt x="494887" y="1246875"/>
                  </a:lnTo>
                  <a:lnTo>
                    <a:pt x="483993" y="1253402"/>
                  </a:lnTo>
                  <a:close/>
                </a:path>
                <a:path w="2127884" h="2143125">
                  <a:moveTo>
                    <a:pt x="499701" y="1279617"/>
                  </a:moveTo>
                  <a:lnTo>
                    <a:pt x="494966" y="1271716"/>
                  </a:lnTo>
                  <a:lnTo>
                    <a:pt x="504570" y="1263034"/>
                  </a:lnTo>
                  <a:lnTo>
                    <a:pt x="509519" y="1271294"/>
                  </a:lnTo>
                  <a:lnTo>
                    <a:pt x="499701" y="1279617"/>
                  </a:lnTo>
                  <a:close/>
                </a:path>
                <a:path w="2127884" h="2143125">
                  <a:moveTo>
                    <a:pt x="507447" y="1292545"/>
                  </a:moveTo>
                  <a:lnTo>
                    <a:pt x="506156" y="1290391"/>
                  </a:lnTo>
                  <a:lnTo>
                    <a:pt x="516404" y="1282786"/>
                  </a:lnTo>
                  <a:lnTo>
                    <a:pt x="518341" y="1286018"/>
                  </a:lnTo>
                  <a:lnTo>
                    <a:pt x="507447" y="1292545"/>
                  </a:lnTo>
                  <a:close/>
                </a:path>
                <a:path w="2127884" h="2143125">
                  <a:moveTo>
                    <a:pt x="513257" y="1302241"/>
                  </a:moveTo>
                  <a:lnTo>
                    <a:pt x="510890" y="1298291"/>
                  </a:lnTo>
                  <a:lnTo>
                    <a:pt x="521569" y="1291404"/>
                  </a:lnTo>
                  <a:lnTo>
                    <a:pt x="523505" y="1294637"/>
                  </a:lnTo>
                  <a:lnTo>
                    <a:pt x="513257" y="1302241"/>
                  </a:lnTo>
                  <a:close/>
                </a:path>
                <a:path w="2127884" h="2143125">
                  <a:moveTo>
                    <a:pt x="515624" y="1306191"/>
                  </a:moveTo>
                  <a:lnTo>
                    <a:pt x="514978" y="1305114"/>
                  </a:lnTo>
                  <a:lnTo>
                    <a:pt x="523505" y="1294636"/>
                  </a:lnTo>
                  <a:lnTo>
                    <a:pt x="526948" y="1300382"/>
                  </a:lnTo>
                  <a:lnTo>
                    <a:pt x="515624" y="1306191"/>
                  </a:lnTo>
                  <a:close/>
                </a:path>
                <a:path w="2127884" h="2143125">
                  <a:moveTo>
                    <a:pt x="517345" y="1309064"/>
                  </a:moveTo>
                  <a:lnTo>
                    <a:pt x="516269" y="1307269"/>
                  </a:lnTo>
                  <a:lnTo>
                    <a:pt x="527163" y="1300741"/>
                  </a:lnTo>
                  <a:lnTo>
                    <a:pt x="527808" y="1301819"/>
                  </a:lnTo>
                  <a:lnTo>
                    <a:pt x="517345" y="1309064"/>
                  </a:lnTo>
                  <a:close/>
                </a:path>
                <a:path w="2127884" h="2143125">
                  <a:moveTo>
                    <a:pt x="527243" y="1325584"/>
                  </a:moveTo>
                  <a:lnTo>
                    <a:pt x="519282" y="1312296"/>
                  </a:lnTo>
                  <a:lnTo>
                    <a:pt x="529315" y="1304332"/>
                  </a:lnTo>
                  <a:lnTo>
                    <a:pt x="537706" y="1318338"/>
                  </a:lnTo>
                  <a:lnTo>
                    <a:pt x="527243" y="1325584"/>
                  </a:lnTo>
                  <a:close/>
                </a:path>
                <a:path w="2127884" h="2143125">
                  <a:moveTo>
                    <a:pt x="529825" y="1329893"/>
                  </a:moveTo>
                  <a:lnTo>
                    <a:pt x="528319" y="1327379"/>
                  </a:lnTo>
                  <a:lnTo>
                    <a:pt x="540074" y="1322288"/>
                  </a:lnTo>
                  <a:lnTo>
                    <a:pt x="529825" y="1329893"/>
                  </a:lnTo>
                  <a:close/>
                </a:path>
                <a:path w="2127884" h="2143125">
                  <a:moveTo>
                    <a:pt x="539938" y="1346771"/>
                  </a:moveTo>
                  <a:lnTo>
                    <a:pt x="539293" y="1345694"/>
                  </a:lnTo>
                  <a:lnTo>
                    <a:pt x="550617" y="1339884"/>
                  </a:lnTo>
                  <a:lnTo>
                    <a:pt x="539938" y="1346771"/>
                  </a:lnTo>
                  <a:close/>
                </a:path>
                <a:path w="2127884" h="2143125">
                  <a:moveTo>
                    <a:pt x="545748" y="1356467"/>
                  </a:moveTo>
                  <a:lnTo>
                    <a:pt x="543381" y="1352517"/>
                  </a:lnTo>
                  <a:lnTo>
                    <a:pt x="555566" y="1348144"/>
                  </a:lnTo>
                  <a:lnTo>
                    <a:pt x="545748" y="1356467"/>
                  </a:lnTo>
                  <a:close/>
                </a:path>
                <a:path w="2127884" h="2143125">
                  <a:moveTo>
                    <a:pt x="567050" y="1392019"/>
                  </a:moveTo>
                  <a:lnTo>
                    <a:pt x="577083" y="1384055"/>
                  </a:lnTo>
                  <a:lnTo>
                    <a:pt x="577729" y="1385133"/>
                  </a:lnTo>
                  <a:lnTo>
                    <a:pt x="567050" y="1392019"/>
                  </a:lnTo>
                  <a:close/>
                </a:path>
                <a:path w="2127884" h="2143125">
                  <a:moveTo>
                    <a:pt x="573720" y="1403152"/>
                  </a:moveTo>
                  <a:lnTo>
                    <a:pt x="573075" y="1402074"/>
                  </a:lnTo>
                  <a:lnTo>
                    <a:pt x="583539" y="1394828"/>
                  </a:lnTo>
                  <a:lnTo>
                    <a:pt x="584830" y="1396983"/>
                  </a:lnTo>
                  <a:lnTo>
                    <a:pt x="573720" y="1403152"/>
                  </a:lnTo>
                  <a:close/>
                </a:path>
                <a:path w="2127884" h="2143125">
                  <a:moveTo>
                    <a:pt x="577163" y="1408897"/>
                  </a:moveTo>
                  <a:lnTo>
                    <a:pt x="575657" y="1406384"/>
                  </a:lnTo>
                  <a:lnTo>
                    <a:pt x="586766" y="1400215"/>
                  </a:lnTo>
                  <a:lnTo>
                    <a:pt x="587627" y="1401652"/>
                  </a:lnTo>
                  <a:lnTo>
                    <a:pt x="577163" y="1408897"/>
                  </a:lnTo>
                  <a:close/>
                </a:path>
                <a:path w="2127884" h="2143125">
                  <a:moveTo>
                    <a:pt x="606212" y="1457378"/>
                  </a:moveTo>
                  <a:lnTo>
                    <a:pt x="605566" y="1456300"/>
                  </a:lnTo>
                  <a:lnTo>
                    <a:pt x="614309" y="1446182"/>
                  </a:lnTo>
                  <a:lnTo>
                    <a:pt x="620979" y="1457314"/>
                  </a:lnTo>
                  <a:lnTo>
                    <a:pt x="606212" y="1457378"/>
                  </a:lnTo>
                  <a:close/>
                </a:path>
                <a:path w="2127884" h="2143125">
                  <a:moveTo>
                    <a:pt x="630957" y="1498675"/>
                  </a:moveTo>
                  <a:lnTo>
                    <a:pt x="612237" y="1467433"/>
                  </a:lnTo>
                  <a:lnTo>
                    <a:pt x="621624" y="1458391"/>
                  </a:lnTo>
                  <a:lnTo>
                    <a:pt x="641635" y="1491789"/>
                  </a:lnTo>
                  <a:lnTo>
                    <a:pt x="630957" y="1498675"/>
                  </a:lnTo>
                  <a:close/>
                </a:path>
                <a:path w="2127884" h="2143125">
                  <a:moveTo>
                    <a:pt x="634184" y="1504062"/>
                  </a:moveTo>
                  <a:lnTo>
                    <a:pt x="632678" y="1501548"/>
                  </a:lnTo>
                  <a:lnTo>
                    <a:pt x="644002" y="1495739"/>
                  </a:lnTo>
                  <a:lnTo>
                    <a:pt x="644863" y="1497175"/>
                  </a:lnTo>
                  <a:lnTo>
                    <a:pt x="634184" y="1504062"/>
                  </a:lnTo>
                  <a:close/>
                </a:path>
                <a:path w="2127884" h="2143125">
                  <a:moveTo>
                    <a:pt x="640424" y="1514476"/>
                  </a:moveTo>
                  <a:lnTo>
                    <a:pt x="635690" y="1506576"/>
                  </a:lnTo>
                  <a:lnTo>
                    <a:pt x="647015" y="1500766"/>
                  </a:lnTo>
                  <a:lnTo>
                    <a:pt x="650457" y="1506513"/>
                  </a:lnTo>
                  <a:lnTo>
                    <a:pt x="645572" y="1511835"/>
                  </a:lnTo>
                  <a:lnTo>
                    <a:pt x="640424" y="1514476"/>
                  </a:lnTo>
                  <a:close/>
                </a:path>
                <a:path w="2127884" h="2143125">
                  <a:moveTo>
                    <a:pt x="646895" y="1511156"/>
                  </a:moveTo>
                  <a:lnTo>
                    <a:pt x="651103" y="1507589"/>
                  </a:lnTo>
                  <a:lnTo>
                    <a:pt x="651749" y="1508667"/>
                  </a:lnTo>
                  <a:lnTo>
                    <a:pt x="646895" y="1511156"/>
                  </a:lnTo>
                  <a:close/>
                </a:path>
                <a:path w="2127884" h="2143125">
                  <a:moveTo>
                    <a:pt x="642146" y="1517349"/>
                  </a:moveTo>
                  <a:lnTo>
                    <a:pt x="641500" y="1516272"/>
                  </a:lnTo>
                  <a:lnTo>
                    <a:pt x="652179" y="1509385"/>
                  </a:lnTo>
                  <a:lnTo>
                    <a:pt x="653255" y="1511181"/>
                  </a:lnTo>
                  <a:lnTo>
                    <a:pt x="642146" y="1517349"/>
                  </a:lnTo>
                  <a:close/>
                </a:path>
                <a:path w="2127884" h="2143125">
                  <a:moveTo>
                    <a:pt x="651398" y="1532791"/>
                  </a:moveTo>
                  <a:lnTo>
                    <a:pt x="644082" y="1520581"/>
                  </a:lnTo>
                  <a:lnTo>
                    <a:pt x="653685" y="1511899"/>
                  </a:lnTo>
                  <a:lnTo>
                    <a:pt x="661861" y="1525545"/>
                  </a:lnTo>
                  <a:lnTo>
                    <a:pt x="651398" y="1532791"/>
                  </a:lnTo>
                  <a:close/>
                </a:path>
                <a:path w="2127884" h="2143125">
                  <a:moveTo>
                    <a:pt x="656132" y="1540691"/>
                  </a:moveTo>
                  <a:lnTo>
                    <a:pt x="654195" y="1537459"/>
                  </a:lnTo>
                  <a:lnTo>
                    <a:pt x="665735" y="1532009"/>
                  </a:lnTo>
                  <a:lnTo>
                    <a:pt x="667026" y="1534164"/>
                  </a:lnTo>
                  <a:lnTo>
                    <a:pt x="656132" y="1540691"/>
                  </a:lnTo>
                  <a:close/>
                </a:path>
                <a:path w="2127884" h="2143125">
                  <a:moveTo>
                    <a:pt x="658929" y="1545360"/>
                  </a:moveTo>
                  <a:lnTo>
                    <a:pt x="658068" y="1543923"/>
                  </a:lnTo>
                  <a:lnTo>
                    <a:pt x="668963" y="1537396"/>
                  </a:lnTo>
                  <a:lnTo>
                    <a:pt x="670469" y="1539909"/>
                  </a:lnTo>
                  <a:lnTo>
                    <a:pt x="658929" y="1545360"/>
                  </a:lnTo>
                  <a:close/>
                </a:path>
                <a:path w="2127884" h="2143125">
                  <a:moveTo>
                    <a:pt x="662802" y="1551824"/>
                  </a:moveTo>
                  <a:lnTo>
                    <a:pt x="661726" y="1550028"/>
                  </a:lnTo>
                  <a:lnTo>
                    <a:pt x="671760" y="1542064"/>
                  </a:lnTo>
                  <a:lnTo>
                    <a:pt x="673696" y="1545296"/>
                  </a:lnTo>
                  <a:lnTo>
                    <a:pt x="662802" y="1551824"/>
                  </a:lnTo>
                  <a:close/>
                </a:path>
                <a:path w="2127884" h="2143125">
                  <a:moveTo>
                    <a:pt x="671624" y="1566547"/>
                  </a:moveTo>
                  <a:lnTo>
                    <a:pt x="664524" y="1554697"/>
                  </a:lnTo>
                  <a:lnTo>
                    <a:pt x="676709" y="1550324"/>
                  </a:lnTo>
                  <a:lnTo>
                    <a:pt x="682518" y="1560020"/>
                  </a:lnTo>
                  <a:lnTo>
                    <a:pt x="671624" y="1566547"/>
                  </a:lnTo>
                  <a:close/>
                </a:path>
                <a:path w="2127884" h="2143125">
                  <a:moveTo>
                    <a:pt x="679144" y="1568115"/>
                  </a:moveTo>
                  <a:lnTo>
                    <a:pt x="685316" y="1564688"/>
                  </a:lnTo>
                  <a:lnTo>
                    <a:pt x="688543" y="1570075"/>
                  </a:lnTo>
                  <a:lnTo>
                    <a:pt x="679144" y="1568115"/>
                  </a:lnTo>
                  <a:close/>
                </a:path>
                <a:path w="2127884" h="2143125">
                  <a:moveTo>
                    <a:pt x="678907" y="1568247"/>
                  </a:moveTo>
                  <a:lnTo>
                    <a:pt x="679144" y="1568115"/>
                  </a:lnTo>
                  <a:lnTo>
                    <a:pt x="688543" y="1570075"/>
                  </a:lnTo>
                  <a:lnTo>
                    <a:pt x="678907" y="1568247"/>
                  </a:lnTo>
                  <a:close/>
                </a:path>
                <a:path w="2127884" h="2143125">
                  <a:moveTo>
                    <a:pt x="689914" y="1597072"/>
                  </a:moveTo>
                  <a:lnTo>
                    <a:pt x="674207" y="1570857"/>
                  </a:lnTo>
                  <a:lnTo>
                    <a:pt x="678907" y="1568247"/>
                  </a:lnTo>
                  <a:lnTo>
                    <a:pt x="688543" y="1570075"/>
                  </a:lnTo>
                  <a:lnTo>
                    <a:pt x="701669" y="1591981"/>
                  </a:lnTo>
                  <a:lnTo>
                    <a:pt x="689914" y="1597072"/>
                  </a:lnTo>
                  <a:close/>
                </a:path>
                <a:path w="2127884" h="2143125">
                  <a:moveTo>
                    <a:pt x="698951" y="1612154"/>
                  </a:moveTo>
                  <a:lnTo>
                    <a:pt x="693142" y="1602458"/>
                  </a:lnTo>
                  <a:lnTo>
                    <a:pt x="704251" y="1596290"/>
                  </a:lnTo>
                  <a:lnTo>
                    <a:pt x="708554" y="1603473"/>
                  </a:lnTo>
                  <a:lnTo>
                    <a:pt x="698951" y="1612154"/>
                  </a:lnTo>
                  <a:close/>
                </a:path>
                <a:path w="2127884" h="2143125">
                  <a:moveTo>
                    <a:pt x="710786" y="1631905"/>
                  </a:moveTo>
                  <a:lnTo>
                    <a:pt x="701964" y="1617182"/>
                  </a:lnTo>
                  <a:lnTo>
                    <a:pt x="715870" y="1615682"/>
                  </a:lnTo>
                  <a:lnTo>
                    <a:pt x="722756" y="1627173"/>
                  </a:lnTo>
                  <a:lnTo>
                    <a:pt x="710786" y="1631905"/>
                  </a:lnTo>
                  <a:close/>
                </a:path>
                <a:path w="2127884" h="2143125">
                  <a:moveTo>
                    <a:pt x="721545" y="1649861"/>
                  </a:moveTo>
                  <a:lnTo>
                    <a:pt x="717456" y="1643038"/>
                  </a:lnTo>
                  <a:lnTo>
                    <a:pt x="729426" y="1638306"/>
                  </a:lnTo>
                  <a:lnTo>
                    <a:pt x="732869" y="1644052"/>
                  </a:lnTo>
                  <a:lnTo>
                    <a:pt x="721545" y="1649861"/>
                  </a:lnTo>
                  <a:close/>
                </a:path>
                <a:path w="2127884" h="2143125">
                  <a:moveTo>
                    <a:pt x="727785" y="1660275"/>
                  </a:moveTo>
                  <a:lnTo>
                    <a:pt x="723266" y="1652734"/>
                  </a:lnTo>
                  <a:lnTo>
                    <a:pt x="735236" y="1648002"/>
                  </a:lnTo>
                  <a:lnTo>
                    <a:pt x="739970" y="1655902"/>
                  </a:lnTo>
                  <a:lnTo>
                    <a:pt x="727785" y="1660275"/>
                  </a:lnTo>
                  <a:close/>
                </a:path>
                <a:path w="2127884" h="2143125">
                  <a:moveTo>
                    <a:pt x="740050" y="1680745"/>
                  </a:moveTo>
                  <a:lnTo>
                    <a:pt x="732303" y="1667817"/>
                  </a:lnTo>
                  <a:lnTo>
                    <a:pt x="744489" y="1663444"/>
                  </a:lnTo>
                  <a:lnTo>
                    <a:pt x="752020" y="1676013"/>
                  </a:lnTo>
                  <a:lnTo>
                    <a:pt x="740050" y="1680745"/>
                  </a:lnTo>
                  <a:close/>
                </a:path>
                <a:path w="2127884" h="2143125">
                  <a:moveTo>
                    <a:pt x="745429" y="1689723"/>
                  </a:moveTo>
                  <a:lnTo>
                    <a:pt x="741771" y="1683618"/>
                  </a:lnTo>
                  <a:lnTo>
                    <a:pt x="755893" y="1682477"/>
                  </a:lnTo>
                  <a:lnTo>
                    <a:pt x="758260" y="1686427"/>
                  </a:lnTo>
                  <a:lnTo>
                    <a:pt x="745429" y="1689723"/>
                  </a:lnTo>
                  <a:close/>
                </a:path>
                <a:path w="2127884" h="2143125">
                  <a:moveTo>
                    <a:pt x="765871" y="1723839"/>
                  </a:moveTo>
                  <a:lnTo>
                    <a:pt x="748226" y="1694391"/>
                  </a:lnTo>
                  <a:lnTo>
                    <a:pt x="758905" y="1687504"/>
                  </a:lnTo>
                  <a:lnTo>
                    <a:pt x="778702" y="1720544"/>
                  </a:lnTo>
                  <a:lnTo>
                    <a:pt x="765871" y="1723839"/>
                  </a:lnTo>
                  <a:close/>
                </a:path>
                <a:path w="2127884" h="2143125">
                  <a:moveTo>
                    <a:pt x="816651" y="1808588"/>
                  </a:moveTo>
                  <a:lnTo>
                    <a:pt x="811488" y="1799970"/>
                  </a:lnTo>
                  <a:lnTo>
                    <a:pt x="824318" y="1796675"/>
                  </a:lnTo>
                  <a:lnTo>
                    <a:pt x="827976" y="1802779"/>
                  </a:lnTo>
                  <a:lnTo>
                    <a:pt x="816651" y="1808588"/>
                  </a:lnTo>
                  <a:close/>
                </a:path>
                <a:path w="2127884" h="2143125">
                  <a:moveTo>
                    <a:pt x="821816" y="1817207"/>
                  </a:moveTo>
                  <a:lnTo>
                    <a:pt x="818373" y="1811461"/>
                  </a:lnTo>
                  <a:lnTo>
                    <a:pt x="828837" y="1804216"/>
                  </a:lnTo>
                  <a:lnTo>
                    <a:pt x="832279" y="1809962"/>
                  </a:lnTo>
                  <a:lnTo>
                    <a:pt x="821816" y="1817207"/>
                  </a:lnTo>
                  <a:close/>
                </a:path>
                <a:path w="2127884" h="2143125">
                  <a:moveTo>
                    <a:pt x="830423" y="1831572"/>
                  </a:moveTo>
                  <a:lnTo>
                    <a:pt x="829131" y="1829417"/>
                  </a:lnTo>
                  <a:lnTo>
                    <a:pt x="838734" y="1820735"/>
                  </a:lnTo>
                  <a:lnTo>
                    <a:pt x="841101" y="1824685"/>
                  </a:lnTo>
                  <a:lnTo>
                    <a:pt x="830423" y="1831572"/>
                  </a:lnTo>
                  <a:close/>
                </a:path>
                <a:path w="2127884" h="2143125">
                  <a:moveTo>
                    <a:pt x="841396" y="1849886"/>
                  </a:moveTo>
                  <a:lnTo>
                    <a:pt x="839245" y="1846295"/>
                  </a:lnTo>
                  <a:lnTo>
                    <a:pt x="850354" y="1840127"/>
                  </a:lnTo>
                  <a:lnTo>
                    <a:pt x="852291" y="1843359"/>
                  </a:lnTo>
                  <a:lnTo>
                    <a:pt x="841396" y="1849886"/>
                  </a:lnTo>
                  <a:close/>
                </a:path>
                <a:path w="2127884" h="2143125">
                  <a:moveTo>
                    <a:pt x="643739" y="1513832"/>
                  </a:moveTo>
                  <a:lnTo>
                    <a:pt x="645290" y="1512143"/>
                  </a:lnTo>
                  <a:lnTo>
                    <a:pt x="646895" y="1511156"/>
                  </a:lnTo>
                  <a:lnTo>
                    <a:pt x="643739" y="1513832"/>
                  </a:lnTo>
                  <a:close/>
                </a:path>
                <a:path w="2127884" h="2143125">
                  <a:moveTo>
                    <a:pt x="671840" y="1566906"/>
                  </a:moveTo>
                  <a:lnTo>
                    <a:pt x="671624" y="1566547"/>
                  </a:lnTo>
                  <a:lnTo>
                    <a:pt x="679144" y="1568115"/>
                  </a:lnTo>
                  <a:lnTo>
                    <a:pt x="678907" y="1568247"/>
                  </a:lnTo>
                  <a:lnTo>
                    <a:pt x="671840" y="1566906"/>
                  </a:lnTo>
                  <a:close/>
                </a:path>
                <a:path w="2127884" h="2143125">
                  <a:moveTo>
                    <a:pt x="641500" y="1516272"/>
                  </a:moveTo>
                  <a:lnTo>
                    <a:pt x="641285" y="1515913"/>
                  </a:lnTo>
                  <a:lnTo>
                    <a:pt x="643739" y="1513832"/>
                  </a:lnTo>
                  <a:lnTo>
                    <a:pt x="641500" y="1516272"/>
                  </a:lnTo>
                  <a:close/>
                </a:path>
                <a:path w="2127884" h="2143125">
                  <a:moveTo>
                    <a:pt x="419090" y="1169793"/>
                  </a:moveTo>
                  <a:lnTo>
                    <a:pt x="413711" y="1160815"/>
                  </a:lnTo>
                  <a:lnTo>
                    <a:pt x="425035" y="1155005"/>
                  </a:lnTo>
                  <a:lnTo>
                    <a:pt x="430415" y="1163983"/>
                  </a:lnTo>
                  <a:lnTo>
                    <a:pt x="419090" y="1169793"/>
                  </a:lnTo>
                  <a:close/>
                </a:path>
                <a:path w="2127884" h="2143125">
                  <a:moveTo>
                    <a:pt x="433722" y="1194212"/>
                  </a:moveTo>
                  <a:lnTo>
                    <a:pt x="425976" y="1181284"/>
                  </a:lnTo>
                  <a:lnTo>
                    <a:pt x="436009" y="1173320"/>
                  </a:lnTo>
                  <a:lnTo>
                    <a:pt x="443756" y="1186248"/>
                  </a:lnTo>
                  <a:lnTo>
                    <a:pt x="433722" y="1194212"/>
                  </a:lnTo>
                  <a:close/>
                </a:path>
                <a:path w="2127884" h="2143125">
                  <a:moveTo>
                    <a:pt x="459543" y="1237305"/>
                  </a:moveTo>
                  <a:lnTo>
                    <a:pt x="437165" y="1199958"/>
                  </a:lnTo>
                  <a:lnTo>
                    <a:pt x="448059" y="1193430"/>
                  </a:lnTo>
                  <a:lnTo>
                    <a:pt x="469146" y="1228623"/>
                  </a:lnTo>
                  <a:lnTo>
                    <a:pt x="459543" y="1237305"/>
                  </a:lnTo>
                  <a:close/>
                </a:path>
                <a:path w="2127884" h="2143125">
                  <a:moveTo>
                    <a:pt x="464492" y="1245565"/>
                  </a:moveTo>
                  <a:lnTo>
                    <a:pt x="460404" y="1238742"/>
                  </a:lnTo>
                  <a:lnTo>
                    <a:pt x="470007" y="1230060"/>
                  </a:lnTo>
                  <a:lnTo>
                    <a:pt x="474741" y="1237960"/>
                  </a:lnTo>
                  <a:lnTo>
                    <a:pt x="464492" y="1245565"/>
                  </a:lnTo>
                  <a:close/>
                </a:path>
                <a:path w="2127884" h="2143125">
                  <a:moveTo>
                    <a:pt x="471807" y="1257774"/>
                  </a:moveTo>
                  <a:lnTo>
                    <a:pt x="466859" y="1249515"/>
                  </a:lnTo>
                  <a:lnTo>
                    <a:pt x="477968" y="1243347"/>
                  </a:lnTo>
                  <a:lnTo>
                    <a:pt x="482917" y="1251606"/>
                  </a:lnTo>
                  <a:lnTo>
                    <a:pt x="471807" y="1257774"/>
                  </a:lnTo>
                  <a:close/>
                </a:path>
                <a:path w="2127884" h="2143125">
                  <a:moveTo>
                    <a:pt x="486440" y="1282195"/>
                  </a:moveTo>
                  <a:lnTo>
                    <a:pt x="478909" y="1269626"/>
                  </a:lnTo>
                  <a:lnTo>
                    <a:pt x="489803" y="1263098"/>
                  </a:lnTo>
                  <a:lnTo>
                    <a:pt x="496258" y="1273871"/>
                  </a:lnTo>
                  <a:lnTo>
                    <a:pt x="486440" y="1282195"/>
                  </a:lnTo>
                  <a:close/>
                </a:path>
                <a:path w="2127884" h="2143125">
                  <a:moveTo>
                    <a:pt x="481140" y="1298059"/>
                  </a:moveTo>
                  <a:lnTo>
                    <a:pt x="480710" y="1297341"/>
                  </a:lnTo>
                  <a:lnTo>
                    <a:pt x="491604" y="1290813"/>
                  </a:lnTo>
                  <a:lnTo>
                    <a:pt x="491389" y="1290453"/>
                  </a:lnTo>
                  <a:lnTo>
                    <a:pt x="500346" y="1280694"/>
                  </a:lnTo>
                  <a:lnTo>
                    <a:pt x="502283" y="1283926"/>
                  </a:lnTo>
                  <a:lnTo>
                    <a:pt x="498330" y="1287733"/>
                  </a:lnTo>
                  <a:lnTo>
                    <a:pt x="481140" y="1298059"/>
                  </a:lnTo>
                  <a:close/>
                </a:path>
                <a:path w="2127884" h="2143125">
                  <a:moveTo>
                    <a:pt x="492895" y="1292968"/>
                  </a:moveTo>
                  <a:lnTo>
                    <a:pt x="497945" y="1288104"/>
                  </a:lnTo>
                  <a:lnTo>
                    <a:pt x="502928" y="1285004"/>
                  </a:lnTo>
                  <a:lnTo>
                    <a:pt x="492895" y="1292968"/>
                  </a:lnTo>
                  <a:close/>
                </a:path>
                <a:path w="2127884" h="2143125">
                  <a:moveTo>
                    <a:pt x="497629" y="1300868"/>
                  </a:moveTo>
                  <a:lnTo>
                    <a:pt x="492895" y="1292968"/>
                  </a:lnTo>
                  <a:lnTo>
                    <a:pt x="503574" y="1286081"/>
                  </a:lnTo>
                  <a:lnTo>
                    <a:pt x="508093" y="1293623"/>
                  </a:lnTo>
                  <a:lnTo>
                    <a:pt x="497629" y="1300868"/>
                  </a:lnTo>
                  <a:close/>
                </a:path>
                <a:path w="2127884" h="2143125">
                  <a:moveTo>
                    <a:pt x="510754" y="1322774"/>
                  </a:moveTo>
                  <a:lnTo>
                    <a:pt x="506451" y="1315592"/>
                  </a:lnTo>
                  <a:lnTo>
                    <a:pt x="516915" y="1308346"/>
                  </a:lnTo>
                  <a:lnTo>
                    <a:pt x="519927" y="1313374"/>
                  </a:lnTo>
                  <a:lnTo>
                    <a:pt x="517061" y="1318995"/>
                  </a:lnTo>
                  <a:lnTo>
                    <a:pt x="510754" y="1322774"/>
                  </a:lnTo>
                  <a:close/>
                </a:path>
                <a:path w="2127884" h="2143125">
                  <a:moveTo>
                    <a:pt x="519134" y="1317753"/>
                  </a:moveTo>
                  <a:lnTo>
                    <a:pt x="521003" y="1315169"/>
                  </a:lnTo>
                  <a:lnTo>
                    <a:pt x="521648" y="1316247"/>
                  </a:lnTo>
                  <a:lnTo>
                    <a:pt x="519134" y="1317753"/>
                  </a:lnTo>
                  <a:close/>
                </a:path>
                <a:path w="2127884" h="2143125">
                  <a:moveTo>
                    <a:pt x="514197" y="1328520"/>
                  </a:moveTo>
                  <a:lnTo>
                    <a:pt x="513122" y="1326724"/>
                  </a:lnTo>
                  <a:lnTo>
                    <a:pt x="513922" y="1325154"/>
                  </a:lnTo>
                  <a:lnTo>
                    <a:pt x="523155" y="1318760"/>
                  </a:lnTo>
                  <a:lnTo>
                    <a:pt x="524436" y="1320898"/>
                  </a:lnTo>
                  <a:lnTo>
                    <a:pt x="522563" y="1323476"/>
                  </a:lnTo>
                  <a:lnTo>
                    <a:pt x="514197" y="1328520"/>
                  </a:lnTo>
                  <a:close/>
                </a:path>
                <a:path w="2127884" h="2143125">
                  <a:moveTo>
                    <a:pt x="520686" y="1326059"/>
                  </a:moveTo>
                  <a:lnTo>
                    <a:pt x="522522" y="1323532"/>
                  </a:lnTo>
                  <a:lnTo>
                    <a:pt x="525091" y="1321992"/>
                  </a:lnTo>
                  <a:lnTo>
                    <a:pt x="525306" y="1322352"/>
                  </a:lnTo>
                  <a:lnTo>
                    <a:pt x="525176" y="1322950"/>
                  </a:lnTo>
                  <a:lnTo>
                    <a:pt x="520686" y="1326059"/>
                  </a:lnTo>
                  <a:close/>
                </a:path>
                <a:path w="2127884" h="2143125">
                  <a:moveTo>
                    <a:pt x="523279" y="1331666"/>
                  </a:moveTo>
                  <a:lnTo>
                    <a:pt x="525176" y="1322950"/>
                  </a:lnTo>
                  <a:lnTo>
                    <a:pt x="525522" y="1322711"/>
                  </a:lnTo>
                  <a:lnTo>
                    <a:pt x="528104" y="1327020"/>
                  </a:lnTo>
                  <a:lnTo>
                    <a:pt x="523279" y="1331666"/>
                  </a:lnTo>
                  <a:close/>
                </a:path>
                <a:path w="2127884" h="2143125">
                  <a:moveTo>
                    <a:pt x="528183" y="1351862"/>
                  </a:moveTo>
                  <a:lnTo>
                    <a:pt x="523665" y="1344320"/>
                  </a:lnTo>
                  <a:lnTo>
                    <a:pt x="533483" y="1335998"/>
                  </a:lnTo>
                  <a:lnTo>
                    <a:pt x="537786" y="1343180"/>
                  </a:lnTo>
                  <a:lnTo>
                    <a:pt x="528183" y="1351862"/>
                  </a:lnTo>
                  <a:close/>
                </a:path>
                <a:path w="2127884" h="2143125">
                  <a:moveTo>
                    <a:pt x="534423" y="1362276"/>
                  </a:moveTo>
                  <a:lnTo>
                    <a:pt x="532917" y="1359763"/>
                  </a:lnTo>
                  <a:lnTo>
                    <a:pt x="543811" y="1353235"/>
                  </a:lnTo>
                  <a:lnTo>
                    <a:pt x="545317" y="1355749"/>
                  </a:lnTo>
                  <a:lnTo>
                    <a:pt x="534423" y="1362276"/>
                  </a:lnTo>
                  <a:close/>
                </a:path>
                <a:path w="2127884" h="2143125">
                  <a:moveTo>
                    <a:pt x="537005" y="1366586"/>
                  </a:moveTo>
                  <a:lnTo>
                    <a:pt x="546609" y="1357903"/>
                  </a:lnTo>
                  <a:lnTo>
                    <a:pt x="549191" y="1362213"/>
                  </a:lnTo>
                  <a:lnTo>
                    <a:pt x="537005" y="1366586"/>
                  </a:lnTo>
                  <a:close/>
                </a:path>
                <a:path w="2127884" h="2143125">
                  <a:moveTo>
                    <a:pt x="546903" y="1383105"/>
                  </a:moveTo>
                  <a:lnTo>
                    <a:pt x="539588" y="1370895"/>
                  </a:lnTo>
                  <a:lnTo>
                    <a:pt x="550482" y="1364368"/>
                  </a:lnTo>
                  <a:lnTo>
                    <a:pt x="556722" y="1374782"/>
                  </a:lnTo>
                  <a:lnTo>
                    <a:pt x="546903" y="1383105"/>
                  </a:lnTo>
                  <a:close/>
                </a:path>
                <a:path w="2127884" h="2143125">
                  <a:moveTo>
                    <a:pt x="568421" y="1419016"/>
                  </a:moveTo>
                  <a:lnTo>
                    <a:pt x="565408" y="1413988"/>
                  </a:lnTo>
                  <a:lnTo>
                    <a:pt x="576303" y="1407461"/>
                  </a:lnTo>
                  <a:lnTo>
                    <a:pt x="578024" y="1410334"/>
                  </a:lnTo>
                  <a:lnTo>
                    <a:pt x="568421" y="1419016"/>
                  </a:lnTo>
                  <a:close/>
                </a:path>
                <a:path w="2127884" h="2143125">
                  <a:moveTo>
                    <a:pt x="578104" y="1435176"/>
                  </a:moveTo>
                  <a:lnTo>
                    <a:pt x="573800" y="1427994"/>
                  </a:lnTo>
                  <a:lnTo>
                    <a:pt x="584479" y="1421107"/>
                  </a:lnTo>
                  <a:lnTo>
                    <a:pt x="587707" y="1426494"/>
                  </a:lnTo>
                  <a:lnTo>
                    <a:pt x="578104" y="1435176"/>
                  </a:lnTo>
                  <a:close/>
                </a:path>
                <a:path w="2127884" h="2143125">
                  <a:moveTo>
                    <a:pt x="589508" y="1454209"/>
                  </a:moveTo>
                  <a:lnTo>
                    <a:pt x="589293" y="1453850"/>
                  </a:lnTo>
                  <a:lnTo>
                    <a:pt x="599972" y="1446963"/>
                  </a:lnTo>
                  <a:lnTo>
                    <a:pt x="600402" y="1447681"/>
                  </a:lnTo>
                  <a:lnTo>
                    <a:pt x="589508" y="1454209"/>
                  </a:lnTo>
                  <a:close/>
                </a:path>
                <a:path w="2127884" h="2143125">
                  <a:moveTo>
                    <a:pt x="614683" y="1496225"/>
                  </a:moveTo>
                  <a:lnTo>
                    <a:pt x="600482" y="1472523"/>
                  </a:lnTo>
                  <a:lnTo>
                    <a:pt x="610515" y="1464560"/>
                  </a:lnTo>
                  <a:lnTo>
                    <a:pt x="625792" y="1490056"/>
                  </a:lnTo>
                  <a:lnTo>
                    <a:pt x="614683" y="1496225"/>
                  </a:lnTo>
                  <a:close/>
                </a:path>
                <a:path w="2127884" h="2143125">
                  <a:moveTo>
                    <a:pt x="626948" y="1516694"/>
                  </a:moveTo>
                  <a:lnTo>
                    <a:pt x="615544" y="1497661"/>
                  </a:lnTo>
                  <a:lnTo>
                    <a:pt x="626438" y="1491134"/>
                  </a:lnTo>
                  <a:lnTo>
                    <a:pt x="637412" y="1509449"/>
                  </a:lnTo>
                  <a:lnTo>
                    <a:pt x="626948" y="1516694"/>
                  </a:lnTo>
                  <a:close/>
                </a:path>
                <a:path w="2127884" h="2143125">
                  <a:moveTo>
                    <a:pt x="633188" y="1527109"/>
                  </a:moveTo>
                  <a:lnTo>
                    <a:pt x="627594" y="1517772"/>
                  </a:lnTo>
                  <a:lnTo>
                    <a:pt x="638703" y="1511603"/>
                  </a:lnTo>
                  <a:lnTo>
                    <a:pt x="641070" y="1515553"/>
                  </a:lnTo>
                  <a:lnTo>
                    <a:pt x="633188" y="1527109"/>
                  </a:lnTo>
                  <a:close/>
                </a:path>
                <a:path w="2127884" h="2143125">
                  <a:moveTo>
                    <a:pt x="638998" y="1536804"/>
                  </a:moveTo>
                  <a:lnTo>
                    <a:pt x="633188" y="1527109"/>
                  </a:lnTo>
                  <a:lnTo>
                    <a:pt x="644297" y="1520940"/>
                  </a:lnTo>
                  <a:lnTo>
                    <a:pt x="650537" y="1531354"/>
                  </a:lnTo>
                  <a:lnTo>
                    <a:pt x="638998" y="1536804"/>
                  </a:lnTo>
                  <a:close/>
                </a:path>
                <a:path w="2127884" h="2143125">
                  <a:moveTo>
                    <a:pt x="642440" y="1542550"/>
                  </a:moveTo>
                  <a:lnTo>
                    <a:pt x="639858" y="1538241"/>
                  </a:lnTo>
                  <a:lnTo>
                    <a:pt x="650753" y="1531713"/>
                  </a:lnTo>
                  <a:lnTo>
                    <a:pt x="653119" y="1535664"/>
                  </a:lnTo>
                  <a:lnTo>
                    <a:pt x="642440" y="1542550"/>
                  </a:lnTo>
                  <a:close/>
                </a:path>
                <a:path w="2127884" h="2143125">
                  <a:moveTo>
                    <a:pt x="653630" y="1561224"/>
                  </a:moveTo>
                  <a:lnTo>
                    <a:pt x="645453" y="1547578"/>
                  </a:lnTo>
                  <a:lnTo>
                    <a:pt x="657208" y="1542487"/>
                  </a:lnTo>
                  <a:lnTo>
                    <a:pt x="664524" y="1554697"/>
                  </a:lnTo>
                  <a:lnTo>
                    <a:pt x="653630" y="1561224"/>
                  </a:lnTo>
                  <a:close/>
                </a:path>
                <a:path w="2127884" h="2143125">
                  <a:moveTo>
                    <a:pt x="670198" y="1588876"/>
                  </a:moveTo>
                  <a:lnTo>
                    <a:pt x="657718" y="1568047"/>
                  </a:lnTo>
                  <a:lnTo>
                    <a:pt x="671194" y="1565829"/>
                  </a:lnTo>
                  <a:lnTo>
                    <a:pt x="681953" y="1583785"/>
                  </a:lnTo>
                  <a:lnTo>
                    <a:pt x="670198" y="1588876"/>
                  </a:lnTo>
                  <a:close/>
                </a:path>
                <a:path w="2127884" h="2143125">
                  <a:moveTo>
                    <a:pt x="674501" y="1596058"/>
                  </a:moveTo>
                  <a:lnTo>
                    <a:pt x="672135" y="1592108"/>
                  </a:lnTo>
                  <a:lnTo>
                    <a:pt x="684104" y="1587376"/>
                  </a:lnTo>
                  <a:lnTo>
                    <a:pt x="674501" y="1596058"/>
                  </a:lnTo>
                  <a:close/>
                </a:path>
                <a:path w="2127884" h="2143125">
                  <a:moveTo>
                    <a:pt x="676008" y="1598572"/>
                  </a:moveTo>
                  <a:lnTo>
                    <a:pt x="675147" y="1597135"/>
                  </a:lnTo>
                  <a:lnTo>
                    <a:pt x="686041" y="1590608"/>
                  </a:lnTo>
                  <a:lnTo>
                    <a:pt x="686902" y="1592044"/>
                  </a:lnTo>
                  <a:lnTo>
                    <a:pt x="676008" y="1598572"/>
                  </a:lnTo>
                  <a:close/>
                </a:path>
                <a:path w="2127884" h="2143125">
                  <a:moveTo>
                    <a:pt x="691930" y="1625146"/>
                  </a:moveTo>
                  <a:lnTo>
                    <a:pt x="679450" y="1604318"/>
                  </a:lnTo>
                  <a:lnTo>
                    <a:pt x="691205" y="1599226"/>
                  </a:lnTo>
                  <a:lnTo>
                    <a:pt x="702609" y="1618259"/>
                  </a:lnTo>
                  <a:lnTo>
                    <a:pt x="691930" y="1625146"/>
                  </a:lnTo>
                  <a:close/>
                </a:path>
                <a:path w="2127884" h="2143125">
                  <a:moveTo>
                    <a:pt x="700107" y="1638792"/>
                  </a:moveTo>
                  <a:lnTo>
                    <a:pt x="699246" y="1637356"/>
                  </a:lnTo>
                  <a:lnTo>
                    <a:pt x="710141" y="1630828"/>
                  </a:lnTo>
                  <a:lnTo>
                    <a:pt x="711001" y="1632265"/>
                  </a:lnTo>
                  <a:lnTo>
                    <a:pt x="700107" y="1638792"/>
                  </a:lnTo>
                  <a:close/>
                </a:path>
                <a:path w="2127884" h="2143125">
                  <a:moveTo>
                    <a:pt x="710651" y="1656389"/>
                  </a:moveTo>
                  <a:lnTo>
                    <a:pt x="702044" y="1642024"/>
                  </a:lnTo>
                  <a:lnTo>
                    <a:pt x="712938" y="1635497"/>
                  </a:lnTo>
                  <a:lnTo>
                    <a:pt x="722836" y="1652016"/>
                  </a:lnTo>
                  <a:lnTo>
                    <a:pt x="710651" y="1656389"/>
                  </a:lnTo>
                  <a:close/>
                </a:path>
                <a:path w="2127884" h="2143125">
                  <a:moveTo>
                    <a:pt x="721840" y="1675063"/>
                  </a:moveTo>
                  <a:lnTo>
                    <a:pt x="712157" y="1658903"/>
                  </a:lnTo>
                  <a:lnTo>
                    <a:pt x="723051" y="1652375"/>
                  </a:lnTo>
                  <a:lnTo>
                    <a:pt x="733164" y="1669253"/>
                  </a:lnTo>
                  <a:lnTo>
                    <a:pt x="721840" y="1675063"/>
                  </a:lnTo>
                  <a:close/>
                </a:path>
                <a:path w="2127884" h="2143125">
                  <a:moveTo>
                    <a:pt x="728940" y="1686913"/>
                  </a:moveTo>
                  <a:lnTo>
                    <a:pt x="723346" y="1677576"/>
                  </a:lnTo>
                  <a:lnTo>
                    <a:pt x="734455" y="1671408"/>
                  </a:lnTo>
                  <a:lnTo>
                    <a:pt x="741126" y="1682540"/>
                  </a:lnTo>
                  <a:lnTo>
                    <a:pt x="728940" y="1686913"/>
                  </a:lnTo>
                  <a:close/>
                </a:path>
                <a:path w="2127884" h="2143125">
                  <a:moveTo>
                    <a:pt x="742711" y="1709896"/>
                  </a:moveTo>
                  <a:lnTo>
                    <a:pt x="733459" y="1694455"/>
                  </a:lnTo>
                  <a:lnTo>
                    <a:pt x="744138" y="1687568"/>
                  </a:lnTo>
                  <a:lnTo>
                    <a:pt x="754251" y="1704446"/>
                  </a:lnTo>
                  <a:lnTo>
                    <a:pt x="742711" y="1709896"/>
                  </a:lnTo>
                  <a:close/>
                </a:path>
                <a:path w="2127884" h="2143125">
                  <a:moveTo>
                    <a:pt x="743787" y="1711692"/>
                  </a:moveTo>
                  <a:lnTo>
                    <a:pt x="754681" y="1705164"/>
                  </a:lnTo>
                  <a:lnTo>
                    <a:pt x="755112" y="1705883"/>
                  </a:lnTo>
                  <a:lnTo>
                    <a:pt x="743787" y="1711692"/>
                  </a:lnTo>
                  <a:close/>
                </a:path>
                <a:path w="2127884" h="2143125">
                  <a:moveTo>
                    <a:pt x="743787" y="1711692"/>
                  </a:moveTo>
                  <a:lnTo>
                    <a:pt x="755112" y="1705883"/>
                  </a:lnTo>
                  <a:lnTo>
                    <a:pt x="755327" y="1706242"/>
                  </a:lnTo>
                  <a:lnTo>
                    <a:pt x="743787" y="1711692"/>
                  </a:lnTo>
                  <a:close/>
                </a:path>
                <a:path w="2127884" h="2143125">
                  <a:moveTo>
                    <a:pt x="750243" y="1722466"/>
                  </a:moveTo>
                  <a:lnTo>
                    <a:pt x="743787" y="1711692"/>
                  </a:lnTo>
                  <a:lnTo>
                    <a:pt x="755327" y="1706242"/>
                  </a:lnTo>
                  <a:lnTo>
                    <a:pt x="761137" y="1715939"/>
                  </a:lnTo>
                  <a:lnTo>
                    <a:pt x="750243" y="1722466"/>
                  </a:lnTo>
                  <a:close/>
                </a:path>
                <a:path w="2127884" h="2143125">
                  <a:moveTo>
                    <a:pt x="750889" y="1723544"/>
                  </a:moveTo>
                  <a:lnTo>
                    <a:pt x="761783" y="1717016"/>
                  </a:lnTo>
                  <a:lnTo>
                    <a:pt x="761998" y="1717375"/>
                  </a:lnTo>
                  <a:lnTo>
                    <a:pt x="750889" y="1723544"/>
                  </a:lnTo>
                  <a:close/>
                </a:path>
                <a:path w="2127884" h="2143125">
                  <a:moveTo>
                    <a:pt x="751749" y="1724980"/>
                  </a:moveTo>
                  <a:lnTo>
                    <a:pt x="751319" y="1724262"/>
                  </a:lnTo>
                  <a:lnTo>
                    <a:pt x="762643" y="1718452"/>
                  </a:lnTo>
                  <a:lnTo>
                    <a:pt x="763289" y="1719530"/>
                  </a:lnTo>
                  <a:lnTo>
                    <a:pt x="751749" y="1724980"/>
                  </a:lnTo>
                  <a:close/>
                </a:path>
                <a:path w="2127884" h="2143125">
                  <a:moveTo>
                    <a:pt x="802530" y="1809729"/>
                  </a:moveTo>
                  <a:lnTo>
                    <a:pt x="797151" y="1800752"/>
                  </a:lnTo>
                  <a:lnTo>
                    <a:pt x="809121" y="1796020"/>
                  </a:lnTo>
                  <a:lnTo>
                    <a:pt x="813854" y="1803920"/>
                  </a:lnTo>
                  <a:lnTo>
                    <a:pt x="802530" y="1809729"/>
                  </a:lnTo>
                  <a:close/>
                </a:path>
                <a:path w="2127884" h="2143125">
                  <a:moveTo>
                    <a:pt x="807909" y="1818707"/>
                  </a:moveTo>
                  <a:lnTo>
                    <a:pt x="804036" y="1812243"/>
                  </a:lnTo>
                  <a:lnTo>
                    <a:pt x="815360" y="1806434"/>
                  </a:lnTo>
                  <a:lnTo>
                    <a:pt x="819879" y="1813975"/>
                  </a:lnTo>
                  <a:lnTo>
                    <a:pt x="807909" y="1818707"/>
                  </a:lnTo>
                  <a:close/>
                </a:path>
                <a:path w="2127884" h="2143125">
                  <a:moveTo>
                    <a:pt x="817592" y="1834867"/>
                  </a:moveTo>
                  <a:lnTo>
                    <a:pt x="815010" y="1830558"/>
                  </a:lnTo>
                  <a:lnTo>
                    <a:pt x="827410" y="1826544"/>
                  </a:lnTo>
                  <a:lnTo>
                    <a:pt x="828486" y="1828340"/>
                  </a:lnTo>
                  <a:lnTo>
                    <a:pt x="817592" y="1834867"/>
                  </a:lnTo>
                  <a:close/>
                </a:path>
                <a:path w="2127884" h="2143125">
                  <a:moveTo>
                    <a:pt x="830072" y="1855696"/>
                  </a:moveTo>
                  <a:lnTo>
                    <a:pt x="823832" y="1845282"/>
                  </a:lnTo>
                  <a:lnTo>
                    <a:pt x="834511" y="1838395"/>
                  </a:lnTo>
                  <a:lnTo>
                    <a:pt x="839675" y="1847014"/>
                  </a:lnTo>
                  <a:lnTo>
                    <a:pt x="830072" y="1855696"/>
                  </a:lnTo>
                  <a:close/>
                </a:path>
                <a:path w="2127884" h="2143125">
                  <a:moveTo>
                    <a:pt x="514255" y="1324499"/>
                  </a:moveTo>
                  <a:lnTo>
                    <a:pt x="517010" y="1319095"/>
                  </a:lnTo>
                  <a:lnTo>
                    <a:pt x="519134" y="1317753"/>
                  </a:lnTo>
                  <a:lnTo>
                    <a:pt x="514255" y="1324499"/>
                  </a:lnTo>
                  <a:close/>
                </a:path>
                <a:path w="2127884" h="2143125">
                  <a:moveTo>
                    <a:pt x="516322" y="1332066"/>
                  </a:moveTo>
                  <a:lnTo>
                    <a:pt x="515058" y="1329956"/>
                  </a:lnTo>
                  <a:lnTo>
                    <a:pt x="520686" y="1326059"/>
                  </a:lnTo>
                  <a:lnTo>
                    <a:pt x="516322" y="1332066"/>
                  </a:lnTo>
                  <a:close/>
                </a:path>
                <a:path w="2127884" h="2143125">
                  <a:moveTo>
                    <a:pt x="514062" y="1353003"/>
                  </a:moveTo>
                  <a:lnTo>
                    <a:pt x="511049" y="1347976"/>
                  </a:lnTo>
                  <a:lnTo>
                    <a:pt x="520007" y="1338216"/>
                  </a:lnTo>
                  <a:lnTo>
                    <a:pt x="518716" y="1336061"/>
                  </a:lnTo>
                  <a:lnTo>
                    <a:pt x="523279" y="1331666"/>
                  </a:lnTo>
                  <a:lnTo>
                    <a:pt x="519849" y="1347430"/>
                  </a:lnTo>
                  <a:lnTo>
                    <a:pt x="514062" y="1353003"/>
                  </a:lnTo>
                  <a:close/>
                </a:path>
                <a:path w="2127884" h="2143125">
                  <a:moveTo>
                    <a:pt x="513642" y="1325347"/>
                  </a:moveTo>
                  <a:lnTo>
                    <a:pt x="514255" y="1324499"/>
                  </a:lnTo>
                  <a:lnTo>
                    <a:pt x="513922" y="1325154"/>
                  </a:lnTo>
                  <a:lnTo>
                    <a:pt x="513642" y="1325347"/>
                  </a:lnTo>
                  <a:close/>
                </a:path>
                <a:path w="2127884" h="2143125">
                  <a:moveTo>
                    <a:pt x="513121" y="1326724"/>
                  </a:moveTo>
                  <a:lnTo>
                    <a:pt x="512906" y="1326365"/>
                  </a:lnTo>
                  <a:lnTo>
                    <a:pt x="513642" y="1325347"/>
                  </a:lnTo>
                  <a:lnTo>
                    <a:pt x="513922" y="1325154"/>
                  </a:lnTo>
                  <a:lnTo>
                    <a:pt x="513121" y="1326724"/>
                  </a:lnTo>
                  <a:close/>
                </a:path>
                <a:path w="2127884" h="2143125">
                  <a:moveTo>
                    <a:pt x="512906" y="1326365"/>
                  </a:moveTo>
                  <a:lnTo>
                    <a:pt x="512691" y="1326006"/>
                  </a:lnTo>
                  <a:lnTo>
                    <a:pt x="513642" y="1325347"/>
                  </a:lnTo>
                  <a:lnTo>
                    <a:pt x="512906" y="1326365"/>
                  </a:lnTo>
                  <a:close/>
                </a:path>
                <a:path w="2127884" h="2143125">
                  <a:moveTo>
                    <a:pt x="414652" y="1187094"/>
                  </a:moveTo>
                  <a:lnTo>
                    <a:pt x="403893" y="1169138"/>
                  </a:lnTo>
                  <a:lnTo>
                    <a:pt x="414787" y="1162610"/>
                  </a:lnTo>
                  <a:lnTo>
                    <a:pt x="425546" y="1180566"/>
                  </a:lnTo>
                  <a:lnTo>
                    <a:pt x="414652" y="1187094"/>
                  </a:lnTo>
                  <a:close/>
                </a:path>
                <a:path w="2127884" h="2143125">
                  <a:moveTo>
                    <a:pt x="452522" y="1250297"/>
                  </a:moveTo>
                  <a:lnTo>
                    <a:pt x="416588" y="1190326"/>
                  </a:lnTo>
                  <a:lnTo>
                    <a:pt x="427267" y="1183439"/>
                  </a:lnTo>
                  <a:lnTo>
                    <a:pt x="463201" y="1243410"/>
                  </a:lnTo>
                  <a:lnTo>
                    <a:pt x="452522" y="1250297"/>
                  </a:lnTo>
                  <a:close/>
                </a:path>
                <a:path w="2127884" h="2143125">
                  <a:moveTo>
                    <a:pt x="457041" y="1257838"/>
                  </a:moveTo>
                  <a:lnTo>
                    <a:pt x="455104" y="1254606"/>
                  </a:lnTo>
                  <a:lnTo>
                    <a:pt x="465353" y="1247002"/>
                  </a:lnTo>
                  <a:lnTo>
                    <a:pt x="467935" y="1251311"/>
                  </a:lnTo>
                  <a:lnTo>
                    <a:pt x="457041" y="1257838"/>
                  </a:lnTo>
                  <a:close/>
                </a:path>
                <a:path w="2127884" h="2143125">
                  <a:moveTo>
                    <a:pt x="457901" y="1259275"/>
                  </a:moveTo>
                  <a:lnTo>
                    <a:pt x="457256" y="1258197"/>
                  </a:lnTo>
                  <a:lnTo>
                    <a:pt x="468150" y="1251670"/>
                  </a:lnTo>
                  <a:lnTo>
                    <a:pt x="468580" y="1252388"/>
                  </a:lnTo>
                  <a:lnTo>
                    <a:pt x="457901" y="1259275"/>
                  </a:lnTo>
                  <a:close/>
                </a:path>
                <a:path w="2127884" h="2143125">
                  <a:moveTo>
                    <a:pt x="466078" y="1272920"/>
                  </a:moveTo>
                  <a:lnTo>
                    <a:pt x="460483" y="1263584"/>
                  </a:lnTo>
                  <a:lnTo>
                    <a:pt x="470302" y="1255261"/>
                  </a:lnTo>
                  <a:lnTo>
                    <a:pt x="475250" y="1263520"/>
                  </a:lnTo>
                  <a:lnTo>
                    <a:pt x="466078" y="1272920"/>
                  </a:lnTo>
                  <a:close/>
                </a:path>
                <a:path w="2127884" h="2143125">
                  <a:moveTo>
                    <a:pt x="468015" y="1276153"/>
                  </a:moveTo>
                  <a:lnTo>
                    <a:pt x="467584" y="1275435"/>
                  </a:lnTo>
                  <a:lnTo>
                    <a:pt x="477618" y="1267471"/>
                  </a:lnTo>
                  <a:lnTo>
                    <a:pt x="479124" y="1269985"/>
                  </a:lnTo>
                  <a:lnTo>
                    <a:pt x="468015" y="1276153"/>
                  </a:lnTo>
                  <a:close/>
                </a:path>
                <a:path w="2127884" h="2143125">
                  <a:moveTo>
                    <a:pt x="474470" y="1286926"/>
                  </a:moveTo>
                  <a:lnTo>
                    <a:pt x="474039" y="1286208"/>
                  </a:lnTo>
                  <a:lnTo>
                    <a:pt x="484503" y="1278962"/>
                  </a:lnTo>
                  <a:lnTo>
                    <a:pt x="485364" y="1280399"/>
                  </a:lnTo>
                  <a:lnTo>
                    <a:pt x="474470" y="1286926"/>
                  </a:lnTo>
                  <a:close/>
                </a:path>
                <a:path w="2127884" h="2143125">
                  <a:moveTo>
                    <a:pt x="475330" y="1288363"/>
                  </a:moveTo>
                  <a:lnTo>
                    <a:pt x="474470" y="1286927"/>
                  </a:lnTo>
                  <a:lnTo>
                    <a:pt x="485364" y="1280399"/>
                  </a:lnTo>
                  <a:lnTo>
                    <a:pt x="485794" y="1281117"/>
                  </a:lnTo>
                  <a:lnTo>
                    <a:pt x="475330" y="1288363"/>
                  </a:lnTo>
                  <a:close/>
                </a:path>
                <a:path w="2127884" h="2143125">
                  <a:moveTo>
                    <a:pt x="489962" y="1312782"/>
                  </a:moveTo>
                  <a:lnTo>
                    <a:pt x="486734" y="1307395"/>
                  </a:lnTo>
                  <a:lnTo>
                    <a:pt x="496768" y="1299431"/>
                  </a:lnTo>
                  <a:lnTo>
                    <a:pt x="499995" y="1304818"/>
                  </a:lnTo>
                  <a:lnTo>
                    <a:pt x="489962" y="1312782"/>
                  </a:lnTo>
                  <a:close/>
                </a:path>
                <a:path w="2127884" h="2143125">
                  <a:moveTo>
                    <a:pt x="497063" y="1324633"/>
                  </a:moveTo>
                  <a:lnTo>
                    <a:pt x="495126" y="1321401"/>
                  </a:lnTo>
                  <a:lnTo>
                    <a:pt x="502792" y="1309486"/>
                  </a:lnTo>
                  <a:lnTo>
                    <a:pt x="507527" y="1317388"/>
                  </a:lnTo>
                  <a:lnTo>
                    <a:pt x="497063" y="1324633"/>
                  </a:lnTo>
                  <a:close/>
                </a:path>
                <a:path w="2127884" h="2143125">
                  <a:moveTo>
                    <a:pt x="498784" y="1327506"/>
                  </a:moveTo>
                  <a:lnTo>
                    <a:pt x="497063" y="1324633"/>
                  </a:lnTo>
                  <a:lnTo>
                    <a:pt x="508387" y="1318824"/>
                  </a:lnTo>
                  <a:lnTo>
                    <a:pt x="509248" y="1320260"/>
                  </a:lnTo>
                  <a:lnTo>
                    <a:pt x="498784" y="1327506"/>
                  </a:lnTo>
                  <a:close/>
                </a:path>
                <a:path w="2127884" h="2143125">
                  <a:moveTo>
                    <a:pt x="506961" y="1341153"/>
                  </a:moveTo>
                  <a:lnTo>
                    <a:pt x="503303" y="1335048"/>
                  </a:lnTo>
                  <a:lnTo>
                    <a:pt x="512906" y="1326365"/>
                  </a:lnTo>
                  <a:lnTo>
                    <a:pt x="518931" y="1336421"/>
                  </a:lnTo>
                  <a:lnTo>
                    <a:pt x="506961" y="1341153"/>
                  </a:lnTo>
                  <a:close/>
                </a:path>
                <a:path w="2127884" h="2143125">
                  <a:moveTo>
                    <a:pt x="519456" y="1349233"/>
                  </a:moveTo>
                  <a:lnTo>
                    <a:pt x="519849" y="1347430"/>
                  </a:lnTo>
                  <a:lnTo>
                    <a:pt x="523450" y="1343962"/>
                  </a:lnTo>
                  <a:lnTo>
                    <a:pt x="523742" y="1344450"/>
                  </a:lnTo>
                  <a:lnTo>
                    <a:pt x="523518" y="1345561"/>
                  </a:lnTo>
                  <a:lnTo>
                    <a:pt x="519456" y="1349233"/>
                  </a:lnTo>
                  <a:close/>
                </a:path>
                <a:path w="2127884" h="2143125">
                  <a:moveTo>
                    <a:pt x="517945" y="1373237"/>
                  </a:moveTo>
                  <a:lnTo>
                    <a:pt x="523518" y="1345561"/>
                  </a:lnTo>
                  <a:lnTo>
                    <a:pt x="524095" y="1345039"/>
                  </a:lnTo>
                  <a:lnTo>
                    <a:pt x="529475" y="1354017"/>
                  </a:lnTo>
                  <a:lnTo>
                    <a:pt x="521378" y="1365213"/>
                  </a:lnTo>
                  <a:lnTo>
                    <a:pt x="523529" y="1368804"/>
                  </a:lnTo>
                  <a:lnTo>
                    <a:pt x="517945" y="1373237"/>
                  </a:lnTo>
                  <a:close/>
                </a:path>
                <a:path w="2127884" h="2143125">
                  <a:moveTo>
                    <a:pt x="544401" y="1403638"/>
                  </a:moveTo>
                  <a:lnTo>
                    <a:pt x="541604" y="1398969"/>
                  </a:lnTo>
                  <a:lnTo>
                    <a:pt x="552498" y="1392442"/>
                  </a:lnTo>
                  <a:lnTo>
                    <a:pt x="554650" y="1396033"/>
                  </a:lnTo>
                  <a:lnTo>
                    <a:pt x="544401" y="1403638"/>
                  </a:lnTo>
                  <a:close/>
                </a:path>
                <a:path w="2127884" h="2143125">
                  <a:moveTo>
                    <a:pt x="548920" y="1411179"/>
                  </a:moveTo>
                  <a:lnTo>
                    <a:pt x="558953" y="1403215"/>
                  </a:lnTo>
                  <a:lnTo>
                    <a:pt x="561105" y="1406806"/>
                  </a:lnTo>
                  <a:lnTo>
                    <a:pt x="548920" y="1411179"/>
                  </a:lnTo>
                  <a:close/>
                </a:path>
                <a:path w="2127884" h="2143125">
                  <a:moveTo>
                    <a:pt x="551717" y="1415848"/>
                  </a:moveTo>
                  <a:lnTo>
                    <a:pt x="551072" y="1414770"/>
                  </a:lnTo>
                  <a:lnTo>
                    <a:pt x="561750" y="1407884"/>
                  </a:lnTo>
                  <a:lnTo>
                    <a:pt x="562181" y="1408602"/>
                  </a:lnTo>
                  <a:lnTo>
                    <a:pt x="551717" y="1415848"/>
                  </a:lnTo>
                  <a:close/>
                </a:path>
                <a:path w="2127884" h="2143125">
                  <a:moveTo>
                    <a:pt x="557742" y="1425903"/>
                  </a:moveTo>
                  <a:lnTo>
                    <a:pt x="553439" y="1418721"/>
                  </a:lnTo>
                  <a:lnTo>
                    <a:pt x="564548" y="1412552"/>
                  </a:lnTo>
                  <a:lnTo>
                    <a:pt x="566700" y="1416143"/>
                  </a:lnTo>
                  <a:lnTo>
                    <a:pt x="557742" y="1425903"/>
                  </a:lnTo>
                  <a:close/>
                </a:path>
                <a:path w="2127884" h="2143125">
                  <a:moveTo>
                    <a:pt x="570437" y="1447090"/>
                  </a:moveTo>
                  <a:lnTo>
                    <a:pt x="566779" y="1440985"/>
                  </a:lnTo>
                  <a:lnTo>
                    <a:pt x="577243" y="1433740"/>
                  </a:lnTo>
                  <a:lnTo>
                    <a:pt x="581331" y="1440563"/>
                  </a:lnTo>
                  <a:lnTo>
                    <a:pt x="570437" y="1447090"/>
                  </a:lnTo>
                  <a:close/>
                </a:path>
                <a:path w="2127884" h="2143125">
                  <a:moveTo>
                    <a:pt x="574526" y="1453914"/>
                  </a:moveTo>
                  <a:lnTo>
                    <a:pt x="571943" y="1449604"/>
                  </a:lnTo>
                  <a:lnTo>
                    <a:pt x="582837" y="1443076"/>
                  </a:lnTo>
                  <a:lnTo>
                    <a:pt x="584559" y="1445950"/>
                  </a:lnTo>
                  <a:lnTo>
                    <a:pt x="574526" y="1453914"/>
                  </a:lnTo>
                  <a:close/>
                </a:path>
                <a:path w="2127884" h="2143125">
                  <a:moveTo>
                    <a:pt x="580550" y="1463968"/>
                  </a:moveTo>
                  <a:lnTo>
                    <a:pt x="578614" y="1460736"/>
                  </a:lnTo>
                  <a:lnTo>
                    <a:pt x="589508" y="1454209"/>
                  </a:lnTo>
                  <a:lnTo>
                    <a:pt x="591444" y="1457441"/>
                  </a:lnTo>
                  <a:lnTo>
                    <a:pt x="580550" y="1463968"/>
                  </a:lnTo>
                  <a:close/>
                </a:path>
                <a:path w="2127884" h="2143125">
                  <a:moveTo>
                    <a:pt x="598195" y="1493416"/>
                  </a:moveTo>
                  <a:lnTo>
                    <a:pt x="595612" y="1489106"/>
                  </a:lnTo>
                  <a:lnTo>
                    <a:pt x="606722" y="1482938"/>
                  </a:lnTo>
                  <a:lnTo>
                    <a:pt x="609089" y="1486888"/>
                  </a:lnTo>
                  <a:lnTo>
                    <a:pt x="598195" y="1493416"/>
                  </a:lnTo>
                  <a:close/>
                </a:path>
                <a:path w="2127884" h="2143125">
                  <a:moveTo>
                    <a:pt x="604650" y="1504189"/>
                  </a:moveTo>
                  <a:lnTo>
                    <a:pt x="603144" y="1501675"/>
                  </a:lnTo>
                  <a:lnTo>
                    <a:pt x="614038" y="1495148"/>
                  </a:lnTo>
                  <a:lnTo>
                    <a:pt x="617050" y="1500175"/>
                  </a:lnTo>
                  <a:lnTo>
                    <a:pt x="604650" y="1504189"/>
                  </a:lnTo>
                  <a:close/>
                </a:path>
                <a:path w="2127884" h="2143125">
                  <a:moveTo>
                    <a:pt x="609814" y="1512808"/>
                  </a:moveTo>
                  <a:lnTo>
                    <a:pt x="607232" y="1508498"/>
                  </a:lnTo>
                  <a:lnTo>
                    <a:pt x="617050" y="1500175"/>
                  </a:lnTo>
                  <a:lnTo>
                    <a:pt x="619417" y="1504125"/>
                  </a:lnTo>
                  <a:lnTo>
                    <a:pt x="609814" y="1512808"/>
                  </a:lnTo>
                  <a:close/>
                </a:path>
                <a:path w="2127884" h="2143125">
                  <a:moveTo>
                    <a:pt x="611966" y="1516399"/>
                  </a:moveTo>
                  <a:lnTo>
                    <a:pt x="610244" y="1513526"/>
                  </a:lnTo>
                  <a:lnTo>
                    <a:pt x="621138" y="1506998"/>
                  </a:lnTo>
                  <a:lnTo>
                    <a:pt x="622860" y="1509871"/>
                  </a:lnTo>
                  <a:lnTo>
                    <a:pt x="611966" y="1516399"/>
                  </a:lnTo>
                  <a:close/>
                </a:path>
                <a:path w="2127884" h="2143125">
                  <a:moveTo>
                    <a:pt x="624446" y="1537227"/>
                  </a:moveTo>
                  <a:lnTo>
                    <a:pt x="620142" y="1530045"/>
                  </a:lnTo>
                  <a:lnTo>
                    <a:pt x="631897" y="1524954"/>
                  </a:lnTo>
                  <a:lnTo>
                    <a:pt x="635340" y="1530700"/>
                  </a:lnTo>
                  <a:lnTo>
                    <a:pt x="624446" y="1537227"/>
                  </a:lnTo>
                  <a:close/>
                </a:path>
                <a:path w="2127884" h="2143125">
                  <a:moveTo>
                    <a:pt x="650051" y="1579962"/>
                  </a:moveTo>
                  <a:lnTo>
                    <a:pt x="625091" y="1538305"/>
                  </a:lnTo>
                  <a:lnTo>
                    <a:pt x="635555" y="1531059"/>
                  </a:lnTo>
                  <a:lnTo>
                    <a:pt x="664388" y="1579180"/>
                  </a:lnTo>
                  <a:lnTo>
                    <a:pt x="657016" y="1582662"/>
                  </a:lnTo>
                  <a:lnTo>
                    <a:pt x="650051" y="1579962"/>
                  </a:lnTo>
                  <a:close/>
                </a:path>
                <a:path w="2127884" h="2143125">
                  <a:moveTo>
                    <a:pt x="657016" y="1582662"/>
                  </a:moveTo>
                  <a:lnTo>
                    <a:pt x="664388" y="1579180"/>
                  </a:lnTo>
                  <a:lnTo>
                    <a:pt x="669337" y="1587439"/>
                  </a:lnTo>
                  <a:lnTo>
                    <a:pt x="657016" y="1582662"/>
                  </a:lnTo>
                  <a:close/>
                </a:path>
                <a:path w="2127884" h="2143125">
                  <a:moveTo>
                    <a:pt x="660380" y="1597199"/>
                  </a:moveTo>
                  <a:lnTo>
                    <a:pt x="652849" y="1584630"/>
                  </a:lnTo>
                  <a:lnTo>
                    <a:pt x="657016" y="1582662"/>
                  </a:lnTo>
                  <a:lnTo>
                    <a:pt x="669337" y="1587439"/>
                  </a:lnTo>
                  <a:lnTo>
                    <a:pt x="671704" y="1591390"/>
                  </a:lnTo>
                  <a:lnTo>
                    <a:pt x="660380" y="1597199"/>
                  </a:lnTo>
                  <a:close/>
                </a:path>
                <a:path w="2127884" h="2143125">
                  <a:moveTo>
                    <a:pt x="665759" y="1606177"/>
                  </a:moveTo>
                  <a:lnTo>
                    <a:pt x="661025" y="1598276"/>
                  </a:lnTo>
                  <a:lnTo>
                    <a:pt x="671704" y="1591390"/>
                  </a:lnTo>
                  <a:lnTo>
                    <a:pt x="677084" y="1600367"/>
                  </a:lnTo>
                  <a:lnTo>
                    <a:pt x="671636" y="1603631"/>
                  </a:lnTo>
                  <a:lnTo>
                    <a:pt x="665759" y="1606177"/>
                  </a:lnTo>
                  <a:close/>
                </a:path>
                <a:path w="2127884" h="2143125">
                  <a:moveTo>
                    <a:pt x="666189" y="1606895"/>
                  </a:moveTo>
                  <a:lnTo>
                    <a:pt x="671835" y="1603545"/>
                  </a:lnTo>
                  <a:lnTo>
                    <a:pt x="677514" y="1601086"/>
                  </a:lnTo>
                  <a:lnTo>
                    <a:pt x="677729" y="1601445"/>
                  </a:lnTo>
                  <a:lnTo>
                    <a:pt x="666189" y="1606895"/>
                  </a:lnTo>
                  <a:close/>
                </a:path>
                <a:path w="2127884" h="2143125">
                  <a:moveTo>
                    <a:pt x="668986" y="1611563"/>
                  </a:moveTo>
                  <a:lnTo>
                    <a:pt x="666620" y="1607613"/>
                  </a:lnTo>
                  <a:lnTo>
                    <a:pt x="677729" y="1601445"/>
                  </a:lnTo>
                  <a:lnTo>
                    <a:pt x="680526" y="1606113"/>
                  </a:lnTo>
                  <a:lnTo>
                    <a:pt x="668986" y="1611563"/>
                  </a:lnTo>
                  <a:close/>
                </a:path>
                <a:path w="2127884" h="2143125">
                  <a:moveTo>
                    <a:pt x="677163" y="1625209"/>
                  </a:moveTo>
                  <a:lnTo>
                    <a:pt x="672644" y="1617668"/>
                  </a:lnTo>
                  <a:lnTo>
                    <a:pt x="683539" y="1611140"/>
                  </a:lnTo>
                  <a:lnTo>
                    <a:pt x="688488" y="1619400"/>
                  </a:lnTo>
                  <a:lnTo>
                    <a:pt x="677163" y="1625209"/>
                  </a:lnTo>
                  <a:close/>
                </a:path>
                <a:path w="2127884" h="2143125">
                  <a:moveTo>
                    <a:pt x="680821" y="1631314"/>
                  </a:moveTo>
                  <a:lnTo>
                    <a:pt x="679100" y="1628442"/>
                  </a:lnTo>
                  <a:lnTo>
                    <a:pt x="689994" y="1621914"/>
                  </a:lnTo>
                  <a:lnTo>
                    <a:pt x="691931" y="1625146"/>
                  </a:lnTo>
                  <a:lnTo>
                    <a:pt x="680821" y="1631314"/>
                  </a:lnTo>
                  <a:close/>
                </a:path>
                <a:path w="2127884" h="2143125">
                  <a:moveTo>
                    <a:pt x="688137" y="1643524"/>
                  </a:moveTo>
                  <a:lnTo>
                    <a:pt x="684910" y="1638138"/>
                  </a:lnTo>
                  <a:lnTo>
                    <a:pt x="696019" y="1631969"/>
                  </a:lnTo>
                  <a:lnTo>
                    <a:pt x="699246" y="1637356"/>
                  </a:lnTo>
                  <a:lnTo>
                    <a:pt x="691983" y="1641708"/>
                  </a:lnTo>
                  <a:lnTo>
                    <a:pt x="688137" y="1643524"/>
                  </a:lnTo>
                  <a:close/>
                </a:path>
                <a:path w="2127884" h="2143125">
                  <a:moveTo>
                    <a:pt x="688352" y="1643883"/>
                  </a:moveTo>
                  <a:lnTo>
                    <a:pt x="692304" y="1641556"/>
                  </a:lnTo>
                  <a:lnTo>
                    <a:pt x="699677" y="1638074"/>
                  </a:lnTo>
                  <a:lnTo>
                    <a:pt x="699892" y="1638433"/>
                  </a:lnTo>
                  <a:lnTo>
                    <a:pt x="688352" y="1643883"/>
                  </a:lnTo>
                  <a:close/>
                </a:path>
                <a:path w="2127884" h="2143125">
                  <a:moveTo>
                    <a:pt x="690289" y="1647116"/>
                  </a:moveTo>
                  <a:lnTo>
                    <a:pt x="688783" y="1644602"/>
                  </a:lnTo>
                  <a:lnTo>
                    <a:pt x="699892" y="1638433"/>
                  </a:lnTo>
                  <a:lnTo>
                    <a:pt x="702044" y="1642024"/>
                  </a:lnTo>
                  <a:lnTo>
                    <a:pt x="690289" y="1647116"/>
                  </a:lnTo>
                  <a:close/>
                </a:path>
                <a:path w="2127884" h="2143125">
                  <a:moveTo>
                    <a:pt x="695238" y="1655375"/>
                  </a:moveTo>
                  <a:lnTo>
                    <a:pt x="694808" y="1654657"/>
                  </a:lnTo>
                  <a:lnTo>
                    <a:pt x="705702" y="1648129"/>
                  </a:lnTo>
                  <a:lnTo>
                    <a:pt x="706347" y="1649207"/>
                  </a:lnTo>
                  <a:lnTo>
                    <a:pt x="695238" y="1655375"/>
                  </a:lnTo>
                  <a:close/>
                </a:path>
                <a:path w="2127884" h="2143125">
                  <a:moveTo>
                    <a:pt x="715249" y="1688772"/>
                  </a:moveTo>
                  <a:lnTo>
                    <a:pt x="697174" y="1658607"/>
                  </a:lnTo>
                  <a:lnTo>
                    <a:pt x="709360" y="1654234"/>
                  </a:lnTo>
                  <a:lnTo>
                    <a:pt x="725928" y="1681886"/>
                  </a:lnTo>
                  <a:lnTo>
                    <a:pt x="715249" y="1688772"/>
                  </a:lnTo>
                  <a:close/>
                </a:path>
                <a:path w="2127884" h="2143125">
                  <a:moveTo>
                    <a:pt x="710595" y="1705714"/>
                  </a:moveTo>
                  <a:lnTo>
                    <a:pt x="706937" y="1699609"/>
                  </a:lnTo>
                  <a:lnTo>
                    <a:pt x="719166" y="1692221"/>
                  </a:lnTo>
                  <a:lnTo>
                    <a:pt x="728510" y="1686195"/>
                  </a:lnTo>
                  <a:lnTo>
                    <a:pt x="733674" y="1694814"/>
                  </a:lnTo>
                  <a:lnTo>
                    <a:pt x="721704" y="1699546"/>
                  </a:lnTo>
                  <a:lnTo>
                    <a:pt x="721489" y="1699186"/>
                  </a:lnTo>
                  <a:lnTo>
                    <a:pt x="710595" y="1705714"/>
                  </a:lnTo>
                  <a:close/>
                </a:path>
                <a:path w="2127884" h="2143125">
                  <a:moveTo>
                    <a:pt x="730311" y="1713910"/>
                  </a:moveTo>
                  <a:lnTo>
                    <a:pt x="723641" y="1702778"/>
                  </a:lnTo>
                  <a:lnTo>
                    <a:pt x="735611" y="1698046"/>
                  </a:lnTo>
                  <a:lnTo>
                    <a:pt x="741205" y="1707383"/>
                  </a:lnTo>
                  <a:lnTo>
                    <a:pt x="730311" y="1713910"/>
                  </a:lnTo>
                  <a:close/>
                </a:path>
                <a:path w="2127884" h="2143125">
                  <a:moveTo>
                    <a:pt x="733754" y="1719656"/>
                  </a:moveTo>
                  <a:lnTo>
                    <a:pt x="730957" y="1714987"/>
                  </a:lnTo>
                  <a:lnTo>
                    <a:pt x="742496" y="1709537"/>
                  </a:lnTo>
                  <a:lnTo>
                    <a:pt x="744863" y="1713487"/>
                  </a:lnTo>
                  <a:lnTo>
                    <a:pt x="735331" y="1719199"/>
                  </a:lnTo>
                  <a:lnTo>
                    <a:pt x="733754" y="1719656"/>
                  </a:lnTo>
                  <a:close/>
                </a:path>
                <a:path w="2127884" h="2143125">
                  <a:moveTo>
                    <a:pt x="739349" y="1728994"/>
                  </a:moveTo>
                  <a:lnTo>
                    <a:pt x="734399" y="1720733"/>
                  </a:lnTo>
                  <a:lnTo>
                    <a:pt x="746369" y="1716001"/>
                  </a:lnTo>
                  <a:lnTo>
                    <a:pt x="749813" y="1721748"/>
                  </a:lnTo>
                  <a:lnTo>
                    <a:pt x="739349" y="1728994"/>
                  </a:lnTo>
                  <a:close/>
                </a:path>
                <a:path w="2127884" h="2143125">
                  <a:moveTo>
                    <a:pt x="793357" y="1819130"/>
                  </a:moveTo>
                  <a:lnTo>
                    <a:pt x="781092" y="1798661"/>
                  </a:lnTo>
                  <a:lnTo>
                    <a:pt x="791987" y="1792133"/>
                  </a:lnTo>
                  <a:lnTo>
                    <a:pt x="805112" y="1814039"/>
                  </a:lnTo>
                  <a:lnTo>
                    <a:pt x="793357" y="1819130"/>
                  </a:lnTo>
                  <a:close/>
                </a:path>
                <a:path w="2127884" h="2143125">
                  <a:moveTo>
                    <a:pt x="803901" y="1836726"/>
                  </a:moveTo>
                  <a:lnTo>
                    <a:pt x="800673" y="1831339"/>
                  </a:lnTo>
                  <a:lnTo>
                    <a:pt x="811782" y="1825171"/>
                  </a:lnTo>
                  <a:lnTo>
                    <a:pt x="816516" y="1833072"/>
                  </a:lnTo>
                  <a:lnTo>
                    <a:pt x="803901" y="1836726"/>
                  </a:lnTo>
                  <a:close/>
                </a:path>
                <a:path w="2127884" h="2143125">
                  <a:moveTo>
                    <a:pt x="818317" y="1860787"/>
                  </a:moveTo>
                  <a:lnTo>
                    <a:pt x="810141" y="1847141"/>
                  </a:lnTo>
                  <a:lnTo>
                    <a:pt x="821465" y="1841332"/>
                  </a:lnTo>
                  <a:lnTo>
                    <a:pt x="828996" y="1853900"/>
                  </a:lnTo>
                  <a:lnTo>
                    <a:pt x="818317" y="1860787"/>
                  </a:lnTo>
                  <a:close/>
                </a:path>
                <a:path w="2127884" h="2143125">
                  <a:moveTo>
                    <a:pt x="520018" y="1362943"/>
                  </a:moveTo>
                  <a:lnTo>
                    <a:pt x="517417" y="1358603"/>
                  </a:lnTo>
                  <a:lnTo>
                    <a:pt x="519456" y="1349233"/>
                  </a:lnTo>
                  <a:lnTo>
                    <a:pt x="523518" y="1345561"/>
                  </a:lnTo>
                  <a:lnTo>
                    <a:pt x="520018" y="1362943"/>
                  </a:lnTo>
                  <a:close/>
                </a:path>
                <a:path w="2127884" h="2143125">
                  <a:moveTo>
                    <a:pt x="517417" y="1358603"/>
                  </a:moveTo>
                  <a:lnTo>
                    <a:pt x="514492" y="1353721"/>
                  </a:lnTo>
                  <a:lnTo>
                    <a:pt x="519456" y="1349233"/>
                  </a:lnTo>
                  <a:lnTo>
                    <a:pt x="517417" y="1358603"/>
                  </a:lnTo>
                  <a:close/>
                </a:path>
                <a:path w="2127884" h="2143125">
                  <a:moveTo>
                    <a:pt x="666189" y="1606895"/>
                  </a:moveTo>
                  <a:lnTo>
                    <a:pt x="665759" y="1606177"/>
                  </a:lnTo>
                  <a:lnTo>
                    <a:pt x="671636" y="1603631"/>
                  </a:lnTo>
                  <a:lnTo>
                    <a:pt x="666189" y="1606895"/>
                  </a:lnTo>
                  <a:close/>
                </a:path>
                <a:path w="2127884" h="2143125">
                  <a:moveTo>
                    <a:pt x="688352" y="1643883"/>
                  </a:moveTo>
                  <a:lnTo>
                    <a:pt x="688137" y="1643524"/>
                  </a:lnTo>
                  <a:lnTo>
                    <a:pt x="691983" y="1641708"/>
                  </a:lnTo>
                  <a:lnTo>
                    <a:pt x="688352" y="1643883"/>
                  </a:lnTo>
                  <a:close/>
                </a:path>
                <a:path w="2127884" h="2143125">
                  <a:moveTo>
                    <a:pt x="733754" y="1719656"/>
                  </a:moveTo>
                  <a:lnTo>
                    <a:pt x="735331" y="1719199"/>
                  </a:lnTo>
                  <a:lnTo>
                    <a:pt x="733754" y="1719656"/>
                  </a:lnTo>
                  <a:close/>
                </a:path>
                <a:path w="2127884" h="2143125">
                  <a:moveTo>
                    <a:pt x="733969" y="1720015"/>
                  </a:moveTo>
                  <a:lnTo>
                    <a:pt x="733754" y="1719656"/>
                  </a:lnTo>
                  <a:lnTo>
                    <a:pt x="735331" y="1719199"/>
                  </a:lnTo>
                  <a:lnTo>
                    <a:pt x="733969" y="1720015"/>
                  </a:lnTo>
                  <a:close/>
                </a:path>
                <a:path w="2127884" h="2143125">
                  <a:moveTo>
                    <a:pt x="402897" y="1192185"/>
                  </a:moveTo>
                  <a:lnTo>
                    <a:pt x="402466" y="1191466"/>
                  </a:lnTo>
                  <a:lnTo>
                    <a:pt x="413145" y="1184580"/>
                  </a:lnTo>
                  <a:lnTo>
                    <a:pt x="413791" y="1185657"/>
                  </a:lnTo>
                  <a:lnTo>
                    <a:pt x="402897" y="1192185"/>
                  </a:lnTo>
                  <a:close/>
                </a:path>
                <a:path w="2127884" h="2143125">
                  <a:moveTo>
                    <a:pt x="415377" y="1213013"/>
                  </a:moveTo>
                  <a:lnTo>
                    <a:pt x="410858" y="1205472"/>
                  </a:lnTo>
                  <a:lnTo>
                    <a:pt x="420892" y="1197508"/>
                  </a:lnTo>
                  <a:lnTo>
                    <a:pt x="425841" y="1205768"/>
                  </a:lnTo>
                  <a:lnTo>
                    <a:pt x="415377" y="1213013"/>
                  </a:lnTo>
                  <a:close/>
                </a:path>
                <a:path w="2127884" h="2143125">
                  <a:moveTo>
                    <a:pt x="420756" y="1221991"/>
                  </a:moveTo>
                  <a:lnTo>
                    <a:pt x="417959" y="1217323"/>
                  </a:lnTo>
                  <a:lnTo>
                    <a:pt x="428853" y="1210795"/>
                  </a:lnTo>
                  <a:lnTo>
                    <a:pt x="430574" y="1213668"/>
                  </a:lnTo>
                  <a:lnTo>
                    <a:pt x="420756" y="1221991"/>
                  </a:lnTo>
                  <a:close/>
                </a:path>
                <a:path w="2127884" h="2143125">
                  <a:moveTo>
                    <a:pt x="423769" y="1227018"/>
                  </a:moveTo>
                  <a:lnTo>
                    <a:pt x="421832" y="1223786"/>
                  </a:lnTo>
                  <a:lnTo>
                    <a:pt x="431650" y="1215463"/>
                  </a:lnTo>
                  <a:lnTo>
                    <a:pt x="434878" y="1220850"/>
                  </a:lnTo>
                  <a:lnTo>
                    <a:pt x="423769" y="1227018"/>
                  </a:lnTo>
                  <a:close/>
                </a:path>
                <a:path w="2127884" h="2143125">
                  <a:moveTo>
                    <a:pt x="427857" y="1233842"/>
                  </a:moveTo>
                  <a:lnTo>
                    <a:pt x="424629" y="1228455"/>
                  </a:lnTo>
                  <a:lnTo>
                    <a:pt x="435308" y="1221568"/>
                  </a:lnTo>
                  <a:lnTo>
                    <a:pt x="440042" y="1229469"/>
                  </a:lnTo>
                  <a:lnTo>
                    <a:pt x="427857" y="1233842"/>
                  </a:lnTo>
                  <a:close/>
                </a:path>
                <a:path w="2127884" h="2143125">
                  <a:moveTo>
                    <a:pt x="441628" y="1256825"/>
                  </a:moveTo>
                  <a:lnTo>
                    <a:pt x="434097" y="1244256"/>
                  </a:lnTo>
                  <a:lnTo>
                    <a:pt x="443700" y="1235574"/>
                  </a:lnTo>
                  <a:lnTo>
                    <a:pt x="452092" y="1249579"/>
                  </a:lnTo>
                  <a:lnTo>
                    <a:pt x="441628" y="1256825"/>
                  </a:lnTo>
                  <a:close/>
                </a:path>
                <a:path w="2127884" h="2143125">
                  <a:moveTo>
                    <a:pt x="448729" y="1268675"/>
                  </a:moveTo>
                  <a:lnTo>
                    <a:pt x="443134" y="1259338"/>
                  </a:lnTo>
                  <a:lnTo>
                    <a:pt x="454243" y="1253170"/>
                  </a:lnTo>
                  <a:lnTo>
                    <a:pt x="457901" y="1259275"/>
                  </a:lnTo>
                  <a:lnTo>
                    <a:pt x="448729" y="1268675"/>
                  </a:lnTo>
                  <a:close/>
                </a:path>
                <a:path w="2127884" h="2143125">
                  <a:moveTo>
                    <a:pt x="452387" y="1274780"/>
                  </a:moveTo>
                  <a:lnTo>
                    <a:pt x="449159" y="1269394"/>
                  </a:lnTo>
                  <a:lnTo>
                    <a:pt x="459623" y="1262148"/>
                  </a:lnTo>
                  <a:lnTo>
                    <a:pt x="462635" y="1267175"/>
                  </a:lnTo>
                  <a:lnTo>
                    <a:pt x="452387" y="1274780"/>
                  </a:lnTo>
                  <a:close/>
                </a:path>
                <a:path w="2127884" h="2143125">
                  <a:moveTo>
                    <a:pt x="461424" y="1289862"/>
                  </a:moveTo>
                  <a:lnTo>
                    <a:pt x="454108" y="1277653"/>
                  </a:lnTo>
                  <a:lnTo>
                    <a:pt x="465002" y="1271126"/>
                  </a:lnTo>
                  <a:lnTo>
                    <a:pt x="471672" y="1282257"/>
                  </a:lnTo>
                  <a:lnTo>
                    <a:pt x="461424" y="1289862"/>
                  </a:lnTo>
                  <a:close/>
                </a:path>
                <a:path w="2127884" h="2143125">
                  <a:moveTo>
                    <a:pt x="469601" y="1303509"/>
                  </a:moveTo>
                  <a:lnTo>
                    <a:pt x="463791" y="1293813"/>
                  </a:lnTo>
                  <a:lnTo>
                    <a:pt x="474470" y="1286926"/>
                  </a:lnTo>
                  <a:lnTo>
                    <a:pt x="478988" y="1294468"/>
                  </a:lnTo>
                  <a:lnTo>
                    <a:pt x="469601" y="1303509"/>
                  </a:lnTo>
                  <a:close/>
                </a:path>
                <a:path w="2127884" h="2143125">
                  <a:moveTo>
                    <a:pt x="479499" y="1320028"/>
                  </a:moveTo>
                  <a:lnTo>
                    <a:pt x="476701" y="1315360"/>
                  </a:lnTo>
                  <a:lnTo>
                    <a:pt x="487595" y="1308832"/>
                  </a:lnTo>
                  <a:lnTo>
                    <a:pt x="489317" y="1311705"/>
                  </a:lnTo>
                  <a:lnTo>
                    <a:pt x="479499" y="1320028"/>
                  </a:lnTo>
                  <a:close/>
                </a:path>
                <a:path w="2127884" h="2143125">
                  <a:moveTo>
                    <a:pt x="486814" y="1332237"/>
                  </a:moveTo>
                  <a:lnTo>
                    <a:pt x="483802" y="1327210"/>
                  </a:lnTo>
                  <a:lnTo>
                    <a:pt x="494265" y="1319964"/>
                  </a:lnTo>
                  <a:lnTo>
                    <a:pt x="496847" y="1324273"/>
                  </a:lnTo>
                  <a:lnTo>
                    <a:pt x="486814" y="1332237"/>
                  </a:lnTo>
                  <a:close/>
                </a:path>
                <a:path w="2127884" h="2143125">
                  <a:moveTo>
                    <a:pt x="481300" y="1347743"/>
                  </a:moveTo>
                  <a:lnTo>
                    <a:pt x="480869" y="1347025"/>
                  </a:lnTo>
                  <a:lnTo>
                    <a:pt x="491979" y="1340857"/>
                  </a:lnTo>
                  <a:lnTo>
                    <a:pt x="489611" y="1336906"/>
                  </a:lnTo>
                  <a:lnTo>
                    <a:pt x="500075" y="1329660"/>
                  </a:lnTo>
                  <a:lnTo>
                    <a:pt x="502873" y="1334329"/>
                  </a:lnTo>
                  <a:lnTo>
                    <a:pt x="499672" y="1337223"/>
                  </a:lnTo>
                  <a:lnTo>
                    <a:pt x="489076" y="1343426"/>
                  </a:lnTo>
                  <a:lnTo>
                    <a:pt x="481300" y="1347743"/>
                  </a:lnTo>
                  <a:close/>
                </a:path>
                <a:path w="2127884" h="2143125">
                  <a:moveTo>
                    <a:pt x="493915" y="1344089"/>
                  </a:moveTo>
                  <a:lnTo>
                    <a:pt x="493270" y="1343011"/>
                  </a:lnTo>
                  <a:lnTo>
                    <a:pt x="499672" y="1337223"/>
                  </a:lnTo>
                  <a:lnTo>
                    <a:pt x="503303" y="1335047"/>
                  </a:lnTo>
                  <a:lnTo>
                    <a:pt x="505025" y="1337920"/>
                  </a:lnTo>
                  <a:lnTo>
                    <a:pt x="493915" y="1344089"/>
                  </a:lnTo>
                  <a:close/>
                </a:path>
                <a:path w="2127884" h="2143125">
                  <a:moveTo>
                    <a:pt x="516412" y="1380846"/>
                  </a:moveTo>
                  <a:lnTo>
                    <a:pt x="517945" y="1373237"/>
                  </a:lnTo>
                  <a:lnTo>
                    <a:pt x="523529" y="1368804"/>
                  </a:lnTo>
                  <a:lnTo>
                    <a:pt x="524498" y="1370420"/>
                  </a:lnTo>
                  <a:lnTo>
                    <a:pt x="516507" y="1380780"/>
                  </a:lnTo>
                  <a:close/>
                </a:path>
                <a:path w="2127884" h="2143125">
                  <a:moveTo>
                    <a:pt x="516507" y="1380780"/>
                  </a:moveTo>
                  <a:lnTo>
                    <a:pt x="524498" y="1370420"/>
                  </a:lnTo>
                  <a:lnTo>
                    <a:pt x="526542" y="1373832"/>
                  </a:lnTo>
                  <a:lnTo>
                    <a:pt x="516507" y="1380780"/>
                  </a:lnTo>
                  <a:close/>
                </a:path>
                <a:path w="2127884" h="2143125">
                  <a:moveTo>
                    <a:pt x="518875" y="1385746"/>
                  </a:moveTo>
                  <a:lnTo>
                    <a:pt x="516724" y="1382155"/>
                  </a:lnTo>
                  <a:lnTo>
                    <a:pt x="526757" y="1374191"/>
                  </a:lnTo>
                  <a:lnTo>
                    <a:pt x="529554" y="1378859"/>
                  </a:lnTo>
                  <a:lnTo>
                    <a:pt x="518875" y="1385746"/>
                  </a:lnTo>
                  <a:close/>
                </a:path>
                <a:path w="2127884" h="2143125">
                  <a:moveTo>
                    <a:pt x="519521" y="1386823"/>
                  </a:moveTo>
                  <a:lnTo>
                    <a:pt x="518875" y="1385746"/>
                  </a:lnTo>
                  <a:lnTo>
                    <a:pt x="529554" y="1378859"/>
                  </a:lnTo>
                  <a:lnTo>
                    <a:pt x="529985" y="1379577"/>
                  </a:lnTo>
                  <a:lnTo>
                    <a:pt x="519521" y="1386823"/>
                  </a:lnTo>
                  <a:close/>
                </a:path>
                <a:path w="2127884" h="2143125">
                  <a:moveTo>
                    <a:pt x="530925" y="1405856"/>
                  </a:moveTo>
                  <a:lnTo>
                    <a:pt x="519521" y="1386823"/>
                  </a:lnTo>
                  <a:lnTo>
                    <a:pt x="529985" y="1379577"/>
                  </a:lnTo>
                  <a:lnTo>
                    <a:pt x="541174" y="1398251"/>
                  </a:lnTo>
                  <a:lnTo>
                    <a:pt x="530925" y="1405856"/>
                  </a:lnTo>
                  <a:close/>
                </a:path>
                <a:path w="2127884" h="2143125">
                  <a:moveTo>
                    <a:pt x="552658" y="1442126"/>
                  </a:moveTo>
                  <a:lnTo>
                    <a:pt x="549860" y="1437458"/>
                  </a:lnTo>
                  <a:lnTo>
                    <a:pt x="560324" y="1430212"/>
                  </a:lnTo>
                  <a:lnTo>
                    <a:pt x="564628" y="1437394"/>
                  </a:lnTo>
                  <a:lnTo>
                    <a:pt x="552658" y="1442126"/>
                  </a:lnTo>
                  <a:close/>
                </a:path>
                <a:path w="2127884" h="2143125">
                  <a:moveTo>
                    <a:pt x="561695" y="1457209"/>
                  </a:moveTo>
                  <a:lnTo>
                    <a:pt x="554379" y="1444999"/>
                  </a:lnTo>
                  <a:lnTo>
                    <a:pt x="564628" y="1437394"/>
                  </a:lnTo>
                  <a:lnTo>
                    <a:pt x="572804" y="1451040"/>
                  </a:lnTo>
                  <a:lnTo>
                    <a:pt x="561695" y="1457209"/>
                  </a:lnTo>
                  <a:close/>
                </a:path>
                <a:path w="2127884" h="2143125">
                  <a:moveTo>
                    <a:pt x="564922" y="1462596"/>
                  </a:moveTo>
                  <a:lnTo>
                    <a:pt x="564277" y="1461518"/>
                  </a:lnTo>
                  <a:lnTo>
                    <a:pt x="574956" y="1454632"/>
                  </a:lnTo>
                  <a:lnTo>
                    <a:pt x="575601" y="1455709"/>
                  </a:lnTo>
                  <a:lnTo>
                    <a:pt x="564922" y="1462596"/>
                  </a:lnTo>
                  <a:close/>
                </a:path>
                <a:path w="2127884" h="2143125">
                  <a:moveTo>
                    <a:pt x="622804" y="1559197"/>
                  </a:moveTo>
                  <a:lnTo>
                    <a:pt x="575896" y="1480910"/>
                  </a:lnTo>
                  <a:lnTo>
                    <a:pt x="586145" y="1473305"/>
                  </a:lnTo>
                  <a:lnTo>
                    <a:pt x="634774" y="1554465"/>
                  </a:lnTo>
                  <a:lnTo>
                    <a:pt x="622804" y="1559197"/>
                  </a:lnTo>
                  <a:close/>
                </a:path>
                <a:path w="2127884" h="2143125">
                  <a:moveTo>
                    <a:pt x="626892" y="1566020"/>
                  </a:moveTo>
                  <a:lnTo>
                    <a:pt x="626247" y="1564942"/>
                  </a:lnTo>
                  <a:lnTo>
                    <a:pt x="635420" y="1555542"/>
                  </a:lnTo>
                  <a:lnTo>
                    <a:pt x="638647" y="1560929"/>
                  </a:lnTo>
                  <a:lnTo>
                    <a:pt x="626892" y="1566020"/>
                  </a:lnTo>
                  <a:close/>
                </a:path>
                <a:path w="2127884" h="2143125">
                  <a:moveTo>
                    <a:pt x="629259" y="1569970"/>
                  </a:moveTo>
                  <a:lnTo>
                    <a:pt x="627968" y="1567815"/>
                  </a:lnTo>
                  <a:lnTo>
                    <a:pt x="638647" y="1560929"/>
                  </a:lnTo>
                  <a:lnTo>
                    <a:pt x="639938" y="1563083"/>
                  </a:lnTo>
                  <a:lnTo>
                    <a:pt x="629259" y="1569970"/>
                  </a:lnTo>
                  <a:close/>
                </a:path>
                <a:path w="2127884" h="2143125">
                  <a:moveTo>
                    <a:pt x="637221" y="1583257"/>
                  </a:moveTo>
                  <a:lnTo>
                    <a:pt x="631841" y="1574279"/>
                  </a:lnTo>
                  <a:lnTo>
                    <a:pt x="642735" y="1567752"/>
                  </a:lnTo>
                  <a:lnTo>
                    <a:pt x="648330" y="1577089"/>
                  </a:lnTo>
                  <a:lnTo>
                    <a:pt x="637221" y="1583257"/>
                  </a:lnTo>
                  <a:close/>
                </a:path>
                <a:path w="2127884" h="2143125">
                  <a:moveTo>
                    <a:pt x="645182" y="1596544"/>
                  </a:moveTo>
                  <a:lnTo>
                    <a:pt x="638297" y="1585053"/>
                  </a:lnTo>
                  <a:lnTo>
                    <a:pt x="648330" y="1577089"/>
                  </a:lnTo>
                  <a:lnTo>
                    <a:pt x="656291" y="1590376"/>
                  </a:lnTo>
                  <a:lnTo>
                    <a:pt x="645182" y="1596544"/>
                  </a:lnTo>
                  <a:close/>
                </a:path>
                <a:path w="2127884" h="2143125">
                  <a:moveTo>
                    <a:pt x="649459" y="1595445"/>
                  </a:moveTo>
                  <a:lnTo>
                    <a:pt x="656722" y="1591094"/>
                  </a:lnTo>
                  <a:lnTo>
                    <a:pt x="657152" y="1591812"/>
                  </a:lnTo>
                  <a:lnTo>
                    <a:pt x="649459" y="1595445"/>
                  </a:lnTo>
                  <a:close/>
                </a:path>
                <a:path w="2127884" h="2143125">
                  <a:moveTo>
                    <a:pt x="645828" y="1597622"/>
                  </a:moveTo>
                  <a:lnTo>
                    <a:pt x="649459" y="1595445"/>
                  </a:lnTo>
                  <a:lnTo>
                    <a:pt x="657152" y="1591812"/>
                  </a:lnTo>
                  <a:lnTo>
                    <a:pt x="657367" y="1592171"/>
                  </a:lnTo>
                  <a:lnTo>
                    <a:pt x="645828" y="1597622"/>
                  </a:lnTo>
                  <a:close/>
                </a:path>
                <a:path w="2127884" h="2143125">
                  <a:moveTo>
                    <a:pt x="652068" y="1608035"/>
                  </a:moveTo>
                  <a:lnTo>
                    <a:pt x="645828" y="1597622"/>
                  </a:lnTo>
                  <a:lnTo>
                    <a:pt x="657367" y="1592171"/>
                  </a:lnTo>
                  <a:lnTo>
                    <a:pt x="665113" y="1605099"/>
                  </a:lnTo>
                  <a:lnTo>
                    <a:pt x="652068" y="1608035"/>
                  </a:lnTo>
                  <a:close/>
                </a:path>
                <a:path w="2127884" h="2143125">
                  <a:moveTo>
                    <a:pt x="658953" y="1619527"/>
                  </a:moveTo>
                  <a:lnTo>
                    <a:pt x="655511" y="1613782"/>
                  </a:lnTo>
                  <a:lnTo>
                    <a:pt x="667696" y="1609409"/>
                  </a:lnTo>
                  <a:lnTo>
                    <a:pt x="670493" y="1614077"/>
                  </a:lnTo>
                  <a:lnTo>
                    <a:pt x="658953" y="1619527"/>
                  </a:lnTo>
                  <a:close/>
                </a:path>
                <a:path w="2127884" h="2143125">
                  <a:moveTo>
                    <a:pt x="664117" y="1628146"/>
                  </a:moveTo>
                  <a:lnTo>
                    <a:pt x="662611" y="1625632"/>
                  </a:lnTo>
                  <a:lnTo>
                    <a:pt x="673505" y="1619105"/>
                  </a:lnTo>
                  <a:lnTo>
                    <a:pt x="664117" y="1628146"/>
                  </a:lnTo>
                  <a:close/>
                </a:path>
                <a:path w="2127884" h="2143125">
                  <a:moveTo>
                    <a:pt x="673155" y="1643229"/>
                  </a:moveTo>
                  <a:lnTo>
                    <a:pt x="664117" y="1628146"/>
                  </a:lnTo>
                  <a:lnTo>
                    <a:pt x="675442" y="1622337"/>
                  </a:lnTo>
                  <a:lnTo>
                    <a:pt x="686201" y="1640292"/>
                  </a:lnTo>
                  <a:lnTo>
                    <a:pt x="673155" y="1643229"/>
                  </a:lnTo>
                  <a:close/>
                </a:path>
                <a:path w="2127884" h="2143125">
                  <a:moveTo>
                    <a:pt x="677696" y="1662705"/>
                  </a:moveTo>
                  <a:lnTo>
                    <a:pt x="682838" y="1659389"/>
                  </a:lnTo>
                  <a:lnTo>
                    <a:pt x="676598" y="1648975"/>
                  </a:lnTo>
                  <a:lnTo>
                    <a:pt x="689213" y="1645320"/>
                  </a:lnTo>
                  <a:lnTo>
                    <a:pt x="699541" y="1662557"/>
                  </a:lnTo>
                  <a:lnTo>
                    <a:pt x="685633" y="1664057"/>
                  </a:lnTo>
                  <a:lnTo>
                    <a:pt x="677696" y="1662705"/>
                  </a:lnTo>
                  <a:close/>
                </a:path>
                <a:path w="2127884" h="2143125">
                  <a:moveTo>
                    <a:pt x="696824" y="1682731"/>
                  </a:moveTo>
                  <a:lnTo>
                    <a:pt x="687787" y="1667648"/>
                  </a:lnTo>
                  <a:lnTo>
                    <a:pt x="701478" y="1665789"/>
                  </a:lnTo>
                  <a:lnTo>
                    <a:pt x="707288" y="1675485"/>
                  </a:lnTo>
                  <a:lnTo>
                    <a:pt x="696824" y="1682731"/>
                  </a:lnTo>
                  <a:close/>
                </a:path>
                <a:path w="2127884" h="2143125">
                  <a:moveTo>
                    <a:pt x="705216" y="1696736"/>
                  </a:moveTo>
                  <a:lnTo>
                    <a:pt x="703064" y="1693145"/>
                  </a:lnTo>
                  <a:lnTo>
                    <a:pt x="713097" y="1685181"/>
                  </a:lnTo>
                  <a:lnTo>
                    <a:pt x="716325" y="1690568"/>
                  </a:lnTo>
                  <a:lnTo>
                    <a:pt x="705216" y="1696736"/>
                  </a:lnTo>
                  <a:close/>
                </a:path>
                <a:path w="2127884" h="2143125">
                  <a:moveTo>
                    <a:pt x="718126" y="1718283"/>
                  </a:moveTo>
                  <a:lnTo>
                    <a:pt x="711671" y="1707510"/>
                  </a:lnTo>
                  <a:lnTo>
                    <a:pt x="723426" y="1702418"/>
                  </a:lnTo>
                  <a:lnTo>
                    <a:pt x="729235" y="1712115"/>
                  </a:lnTo>
                  <a:lnTo>
                    <a:pt x="721972" y="1716467"/>
                  </a:lnTo>
                  <a:lnTo>
                    <a:pt x="718126" y="1718283"/>
                  </a:lnTo>
                  <a:close/>
                </a:path>
                <a:path w="2127884" h="2143125">
                  <a:moveTo>
                    <a:pt x="718341" y="1718642"/>
                  </a:moveTo>
                  <a:lnTo>
                    <a:pt x="721973" y="1716466"/>
                  </a:lnTo>
                  <a:lnTo>
                    <a:pt x="729666" y="1712833"/>
                  </a:lnTo>
                  <a:lnTo>
                    <a:pt x="729881" y="1713192"/>
                  </a:lnTo>
                  <a:lnTo>
                    <a:pt x="718341" y="1718642"/>
                  </a:lnTo>
                  <a:close/>
                </a:path>
                <a:path w="2127884" h="2143125">
                  <a:moveTo>
                    <a:pt x="722000" y="1724748"/>
                  </a:moveTo>
                  <a:lnTo>
                    <a:pt x="718772" y="1719360"/>
                  </a:lnTo>
                  <a:lnTo>
                    <a:pt x="729881" y="1713192"/>
                  </a:lnTo>
                  <a:lnTo>
                    <a:pt x="732894" y="1718220"/>
                  </a:lnTo>
                  <a:lnTo>
                    <a:pt x="722000" y="1724748"/>
                  </a:lnTo>
                  <a:close/>
                </a:path>
                <a:path w="2127884" h="2143125">
                  <a:moveTo>
                    <a:pt x="775793" y="1814525"/>
                  </a:moveTo>
                  <a:lnTo>
                    <a:pt x="765465" y="1797288"/>
                  </a:lnTo>
                  <a:lnTo>
                    <a:pt x="778941" y="1795070"/>
                  </a:lnTo>
                  <a:lnTo>
                    <a:pt x="787763" y="1809793"/>
                  </a:lnTo>
                  <a:lnTo>
                    <a:pt x="775793" y="1814525"/>
                  </a:lnTo>
                  <a:close/>
                </a:path>
                <a:path w="2127884" h="2143125">
                  <a:moveTo>
                    <a:pt x="789133" y="1836790"/>
                  </a:moveTo>
                  <a:lnTo>
                    <a:pt x="784830" y="1829608"/>
                  </a:lnTo>
                  <a:lnTo>
                    <a:pt x="795939" y="1823439"/>
                  </a:lnTo>
                  <a:lnTo>
                    <a:pt x="800888" y="1831699"/>
                  </a:lnTo>
                  <a:lnTo>
                    <a:pt x="789133" y="1836790"/>
                  </a:lnTo>
                  <a:close/>
                </a:path>
                <a:path w="2127884" h="2143125">
                  <a:moveTo>
                    <a:pt x="797310" y="1850436"/>
                  </a:moveTo>
                  <a:lnTo>
                    <a:pt x="793868" y="1844691"/>
                  </a:lnTo>
                  <a:lnTo>
                    <a:pt x="806053" y="1840318"/>
                  </a:lnTo>
                  <a:lnTo>
                    <a:pt x="808204" y="1843909"/>
                  </a:lnTo>
                  <a:lnTo>
                    <a:pt x="797310" y="1850436"/>
                  </a:lnTo>
                  <a:close/>
                </a:path>
                <a:path w="2127884" h="2143125">
                  <a:moveTo>
                    <a:pt x="804626" y="1862646"/>
                  </a:moveTo>
                  <a:lnTo>
                    <a:pt x="799246" y="1853668"/>
                  </a:lnTo>
                  <a:lnTo>
                    <a:pt x="810356" y="1847499"/>
                  </a:lnTo>
                  <a:lnTo>
                    <a:pt x="817026" y="1858632"/>
                  </a:lnTo>
                  <a:lnTo>
                    <a:pt x="804626" y="1862646"/>
                  </a:lnTo>
                  <a:close/>
                </a:path>
                <a:path w="2127884" h="2143125">
                  <a:moveTo>
                    <a:pt x="493270" y="1343011"/>
                  </a:moveTo>
                  <a:lnTo>
                    <a:pt x="492409" y="1341575"/>
                  </a:lnTo>
                  <a:lnTo>
                    <a:pt x="499672" y="1337223"/>
                  </a:lnTo>
                  <a:lnTo>
                    <a:pt x="493270" y="1343011"/>
                  </a:lnTo>
                  <a:close/>
                </a:path>
                <a:path w="2127884" h="2143125">
                  <a:moveTo>
                    <a:pt x="516078" y="1381077"/>
                  </a:moveTo>
                  <a:lnTo>
                    <a:pt x="513496" y="1376768"/>
                  </a:lnTo>
                  <a:lnTo>
                    <a:pt x="517945" y="1373237"/>
                  </a:lnTo>
                  <a:lnTo>
                    <a:pt x="516412" y="1380846"/>
                  </a:lnTo>
                  <a:lnTo>
                    <a:pt x="516078" y="1381077"/>
                  </a:lnTo>
                  <a:close/>
                </a:path>
                <a:path w="2127884" h="2143125">
                  <a:moveTo>
                    <a:pt x="645828" y="1597622"/>
                  </a:moveTo>
                  <a:lnTo>
                    <a:pt x="645613" y="1597262"/>
                  </a:lnTo>
                  <a:lnTo>
                    <a:pt x="649459" y="1595445"/>
                  </a:lnTo>
                  <a:lnTo>
                    <a:pt x="645828" y="1597622"/>
                  </a:lnTo>
                  <a:close/>
                </a:path>
                <a:path w="2127884" h="2143125">
                  <a:moveTo>
                    <a:pt x="718341" y="1718642"/>
                  </a:moveTo>
                  <a:lnTo>
                    <a:pt x="718126" y="1718283"/>
                  </a:lnTo>
                  <a:lnTo>
                    <a:pt x="721972" y="1716467"/>
                  </a:lnTo>
                  <a:lnTo>
                    <a:pt x="718341" y="1718642"/>
                  </a:lnTo>
                  <a:close/>
                </a:path>
                <a:path w="2127884" h="2143125">
                  <a:moveTo>
                    <a:pt x="516293" y="1381436"/>
                  </a:moveTo>
                  <a:lnTo>
                    <a:pt x="516166" y="1381223"/>
                  </a:lnTo>
                  <a:lnTo>
                    <a:pt x="516396" y="1380924"/>
                  </a:lnTo>
                  <a:lnTo>
                    <a:pt x="516293" y="1381436"/>
                  </a:lnTo>
                  <a:close/>
                </a:path>
                <a:path w="2127884" h="2143125">
                  <a:moveTo>
                    <a:pt x="340250" y="1211176"/>
                  </a:moveTo>
                  <a:lnTo>
                    <a:pt x="339389" y="1209740"/>
                  </a:lnTo>
                  <a:lnTo>
                    <a:pt x="372071" y="1190157"/>
                  </a:lnTo>
                  <a:lnTo>
                    <a:pt x="372932" y="1191593"/>
                  </a:lnTo>
                  <a:lnTo>
                    <a:pt x="382750" y="1183270"/>
                  </a:lnTo>
                  <a:lnTo>
                    <a:pt x="383611" y="1184707"/>
                  </a:lnTo>
                  <a:lnTo>
                    <a:pt x="392568" y="1174947"/>
                  </a:lnTo>
                  <a:lnTo>
                    <a:pt x="395366" y="1179616"/>
                  </a:lnTo>
                  <a:lnTo>
                    <a:pt x="362683" y="1199198"/>
                  </a:lnTo>
                  <a:lnTo>
                    <a:pt x="362038" y="1198121"/>
                  </a:lnTo>
                  <a:lnTo>
                    <a:pt x="340250" y="1211176"/>
                  </a:lnTo>
                  <a:close/>
                </a:path>
                <a:path w="2127884" h="2143125">
                  <a:moveTo>
                    <a:pt x="378311" y="1200571"/>
                  </a:moveTo>
                  <a:lnTo>
                    <a:pt x="375514" y="1195903"/>
                  </a:lnTo>
                  <a:lnTo>
                    <a:pt x="386193" y="1189016"/>
                  </a:lnTo>
                  <a:lnTo>
                    <a:pt x="386625" y="1189734"/>
                  </a:lnTo>
                  <a:lnTo>
                    <a:pt x="399024" y="1185721"/>
                  </a:lnTo>
                  <a:lnTo>
                    <a:pt x="400099" y="1187516"/>
                  </a:lnTo>
                  <a:lnTo>
                    <a:pt x="378311" y="1200571"/>
                  </a:lnTo>
                  <a:close/>
                </a:path>
                <a:path w="2127884" h="2143125">
                  <a:moveTo>
                    <a:pt x="372797" y="1216077"/>
                  </a:moveTo>
                  <a:lnTo>
                    <a:pt x="370214" y="1211767"/>
                  </a:lnTo>
                  <a:lnTo>
                    <a:pt x="381324" y="1205599"/>
                  </a:lnTo>
                  <a:lnTo>
                    <a:pt x="393202" y="1198566"/>
                  </a:lnTo>
                  <a:lnTo>
                    <a:pt x="403542" y="1193262"/>
                  </a:lnTo>
                  <a:lnTo>
                    <a:pt x="381754" y="1206317"/>
                  </a:lnTo>
                  <a:lnTo>
                    <a:pt x="383260" y="1208831"/>
                  </a:lnTo>
                  <a:lnTo>
                    <a:pt x="372797" y="1216077"/>
                  </a:lnTo>
                  <a:close/>
                </a:path>
                <a:path w="2127884" h="2143125">
                  <a:moveTo>
                    <a:pt x="397597" y="1208049"/>
                  </a:moveTo>
                  <a:lnTo>
                    <a:pt x="396737" y="1206613"/>
                  </a:lnTo>
                  <a:lnTo>
                    <a:pt x="407846" y="1200445"/>
                  </a:lnTo>
                  <a:lnTo>
                    <a:pt x="408491" y="1201522"/>
                  </a:lnTo>
                  <a:lnTo>
                    <a:pt x="397597" y="1208049"/>
                  </a:lnTo>
                  <a:close/>
                </a:path>
                <a:path w="2127884" h="2143125">
                  <a:moveTo>
                    <a:pt x="444075" y="1285617"/>
                  </a:moveTo>
                  <a:lnTo>
                    <a:pt x="430304" y="1262634"/>
                  </a:lnTo>
                  <a:lnTo>
                    <a:pt x="440552" y="1255030"/>
                  </a:lnTo>
                  <a:lnTo>
                    <a:pt x="452601" y="1275141"/>
                  </a:lnTo>
                  <a:lnTo>
                    <a:pt x="450758" y="1280657"/>
                  </a:lnTo>
                  <a:lnTo>
                    <a:pt x="444075" y="1285617"/>
                  </a:lnTo>
                  <a:close/>
                </a:path>
                <a:path w="2127884" h="2143125">
                  <a:moveTo>
                    <a:pt x="447763" y="1289624"/>
                  </a:moveTo>
                  <a:lnTo>
                    <a:pt x="450758" y="1280657"/>
                  </a:lnTo>
                  <a:lnTo>
                    <a:pt x="454323" y="1278012"/>
                  </a:lnTo>
                  <a:lnTo>
                    <a:pt x="457119" y="1282682"/>
                  </a:lnTo>
                  <a:lnTo>
                    <a:pt x="447763" y="1289624"/>
                  </a:lnTo>
                  <a:close/>
                </a:path>
                <a:path w="2127884" h="2143125">
                  <a:moveTo>
                    <a:pt x="450530" y="1296390"/>
                  </a:moveTo>
                  <a:lnTo>
                    <a:pt x="449884" y="1295313"/>
                  </a:lnTo>
                  <a:lnTo>
                    <a:pt x="460348" y="1288067"/>
                  </a:lnTo>
                  <a:lnTo>
                    <a:pt x="461639" y="1290222"/>
                  </a:lnTo>
                  <a:lnTo>
                    <a:pt x="454377" y="1294574"/>
                  </a:lnTo>
                  <a:lnTo>
                    <a:pt x="450530" y="1296390"/>
                  </a:lnTo>
                  <a:close/>
                </a:path>
                <a:path w="2127884" h="2143125">
                  <a:moveTo>
                    <a:pt x="450745" y="1296750"/>
                  </a:moveTo>
                  <a:lnTo>
                    <a:pt x="454377" y="1294574"/>
                  </a:lnTo>
                  <a:lnTo>
                    <a:pt x="462069" y="1290940"/>
                  </a:lnTo>
                  <a:lnTo>
                    <a:pt x="462285" y="1291299"/>
                  </a:lnTo>
                  <a:lnTo>
                    <a:pt x="450745" y="1296750"/>
                  </a:lnTo>
                  <a:close/>
                </a:path>
                <a:path w="2127884" h="2143125">
                  <a:moveTo>
                    <a:pt x="455694" y="1305008"/>
                  </a:moveTo>
                  <a:lnTo>
                    <a:pt x="451391" y="1297827"/>
                  </a:lnTo>
                  <a:lnTo>
                    <a:pt x="462285" y="1291299"/>
                  </a:lnTo>
                  <a:lnTo>
                    <a:pt x="463359" y="1293096"/>
                  </a:lnTo>
                  <a:lnTo>
                    <a:pt x="455694" y="1305008"/>
                  </a:lnTo>
                  <a:close/>
                </a:path>
                <a:path w="2127884" h="2143125">
                  <a:moveTo>
                    <a:pt x="463871" y="1318655"/>
                  </a:moveTo>
                  <a:lnTo>
                    <a:pt x="463010" y="1317219"/>
                  </a:lnTo>
                  <a:lnTo>
                    <a:pt x="473904" y="1310691"/>
                  </a:lnTo>
                  <a:lnTo>
                    <a:pt x="474765" y="1312128"/>
                  </a:lnTo>
                  <a:lnTo>
                    <a:pt x="463871" y="1318655"/>
                  </a:lnTo>
                  <a:close/>
                </a:path>
                <a:path w="2127884" h="2143125">
                  <a:moveTo>
                    <a:pt x="475705" y="1338406"/>
                  </a:moveTo>
                  <a:lnTo>
                    <a:pt x="473554" y="1334815"/>
                  </a:lnTo>
                  <a:lnTo>
                    <a:pt x="483372" y="1326492"/>
                  </a:lnTo>
                  <a:lnTo>
                    <a:pt x="485522" y="1330084"/>
                  </a:lnTo>
                  <a:lnTo>
                    <a:pt x="475705" y="1338406"/>
                  </a:lnTo>
                  <a:close/>
                </a:path>
                <a:path w="2127884" h="2143125">
                  <a:moveTo>
                    <a:pt x="492058" y="1365699"/>
                  </a:moveTo>
                  <a:lnTo>
                    <a:pt x="487110" y="1357438"/>
                  </a:lnTo>
                  <a:lnTo>
                    <a:pt x="495421" y="1346602"/>
                  </a:lnTo>
                  <a:lnTo>
                    <a:pt x="501445" y="1356659"/>
                  </a:lnTo>
                  <a:lnTo>
                    <a:pt x="492058" y="1365699"/>
                  </a:lnTo>
                  <a:close/>
                </a:path>
                <a:path w="2127884" h="2143125">
                  <a:moveTo>
                    <a:pt x="496362" y="1372881"/>
                  </a:moveTo>
                  <a:lnTo>
                    <a:pt x="495501" y="1371445"/>
                  </a:lnTo>
                  <a:lnTo>
                    <a:pt x="506395" y="1364917"/>
                  </a:lnTo>
                  <a:lnTo>
                    <a:pt x="507041" y="1365995"/>
                  </a:lnTo>
                  <a:lnTo>
                    <a:pt x="496362" y="1372881"/>
                  </a:lnTo>
                  <a:close/>
                </a:path>
                <a:path w="2127884" h="2143125">
                  <a:moveTo>
                    <a:pt x="525841" y="1422080"/>
                  </a:moveTo>
                  <a:lnTo>
                    <a:pt x="523474" y="1418129"/>
                  </a:lnTo>
                  <a:lnTo>
                    <a:pt x="534368" y="1411602"/>
                  </a:lnTo>
                  <a:lnTo>
                    <a:pt x="538024" y="1417707"/>
                  </a:lnTo>
                  <a:lnTo>
                    <a:pt x="525841" y="1422080"/>
                  </a:lnTo>
                  <a:close/>
                </a:path>
                <a:path w="2127884" h="2143125">
                  <a:moveTo>
                    <a:pt x="527777" y="1425311"/>
                  </a:moveTo>
                  <a:lnTo>
                    <a:pt x="527347" y="1424593"/>
                  </a:lnTo>
                  <a:lnTo>
                    <a:pt x="538026" y="1417707"/>
                  </a:lnTo>
                  <a:lnTo>
                    <a:pt x="529993" y="1424516"/>
                  </a:lnTo>
                  <a:lnTo>
                    <a:pt x="527777" y="1425311"/>
                  </a:lnTo>
                  <a:close/>
                </a:path>
                <a:path w="2127884" h="2143125">
                  <a:moveTo>
                    <a:pt x="529499" y="1428184"/>
                  </a:moveTo>
                  <a:lnTo>
                    <a:pt x="528209" y="1426029"/>
                  </a:lnTo>
                  <a:lnTo>
                    <a:pt x="529993" y="1424516"/>
                  </a:lnTo>
                  <a:lnTo>
                    <a:pt x="539962" y="1420939"/>
                  </a:lnTo>
                  <a:lnTo>
                    <a:pt x="538044" y="1423439"/>
                  </a:lnTo>
                  <a:lnTo>
                    <a:pt x="529499" y="1428184"/>
                  </a:lnTo>
                  <a:close/>
                </a:path>
                <a:path w="2127884" h="2143125">
                  <a:moveTo>
                    <a:pt x="542194" y="1449372"/>
                  </a:moveTo>
                  <a:lnTo>
                    <a:pt x="531651" y="1431774"/>
                  </a:lnTo>
                  <a:lnTo>
                    <a:pt x="537469" y="1424190"/>
                  </a:lnTo>
                  <a:lnTo>
                    <a:pt x="540608" y="1422016"/>
                  </a:lnTo>
                  <a:lnTo>
                    <a:pt x="551581" y="1440332"/>
                  </a:lnTo>
                  <a:lnTo>
                    <a:pt x="542194" y="1449372"/>
                  </a:lnTo>
                  <a:close/>
                </a:path>
                <a:path w="2127884" h="2143125">
                  <a:moveTo>
                    <a:pt x="544776" y="1453681"/>
                  </a:moveTo>
                  <a:lnTo>
                    <a:pt x="542194" y="1449372"/>
                  </a:lnTo>
                  <a:lnTo>
                    <a:pt x="555025" y="1446077"/>
                  </a:lnTo>
                  <a:lnTo>
                    <a:pt x="557176" y="1449668"/>
                  </a:lnTo>
                  <a:lnTo>
                    <a:pt x="544776" y="1453681"/>
                  </a:lnTo>
                  <a:close/>
                </a:path>
                <a:path w="2127884" h="2143125">
                  <a:moveTo>
                    <a:pt x="548434" y="1459786"/>
                  </a:moveTo>
                  <a:lnTo>
                    <a:pt x="547144" y="1457631"/>
                  </a:lnTo>
                  <a:lnTo>
                    <a:pt x="557176" y="1449668"/>
                  </a:lnTo>
                  <a:lnTo>
                    <a:pt x="560189" y="1454695"/>
                  </a:lnTo>
                  <a:lnTo>
                    <a:pt x="548434" y="1459786"/>
                  </a:lnTo>
                  <a:close/>
                </a:path>
                <a:path w="2127884" h="2143125">
                  <a:moveTo>
                    <a:pt x="553813" y="1468764"/>
                  </a:moveTo>
                  <a:lnTo>
                    <a:pt x="551877" y="1465532"/>
                  </a:lnTo>
                  <a:lnTo>
                    <a:pt x="562556" y="1458645"/>
                  </a:lnTo>
                  <a:lnTo>
                    <a:pt x="564707" y="1462236"/>
                  </a:lnTo>
                  <a:lnTo>
                    <a:pt x="553813" y="1468764"/>
                  </a:lnTo>
                  <a:close/>
                </a:path>
                <a:path w="2127884" h="2143125">
                  <a:moveTo>
                    <a:pt x="599215" y="1544537"/>
                  </a:moveTo>
                  <a:lnTo>
                    <a:pt x="572749" y="1500366"/>
                  </a:lnTo>
                  <a:lnTo>
                    <a:pt x="583427" y="1493479"/>
                  </a:lnTo>
                  <a:lnTo>
                    <a:pt x="610324" y="1538368"/>
                  </a:lnTo>
                  <a:lnTo>
                    <a:pt x="599215" y="1544537"/>
                  </a:lnTo>
                  <a:close/>
                </a:path>
                <a:path w="2127884" h="2143125">
                  <a:moveTo>
                    <a:pt x="601797" y="1548846"/>
                  </a:moveTo>
                  <a:lnTo>
                    <a:pt x="600075" y="1545973"/>
                  </a:lnTo>
                  <a:lnTo>
                    <a:pt x="611400" y="1540164"/>
                  </a:lnTo>
                  <a:lnTo>
                    <a:pt x="601797" y="1548846"/>
                  </a:lnTo>
                  <a:close/>
                </a:path>
                <a:path w="2127884" h="2143125">
                  <a:moveTo>
                    <a:pt x="604379" y="1553155"/>
                  </a:moveTo>
                  <a:lnTo>
                    <a:pt x="601797" y="1548846"/>
                  </a:lnTo>
                  <a:lnTo>
                    <a:pt x="613552" y="1543755"/>
                  </a:lnTo>
                  <a:lnTo>
                    <a:pt x="614411" y="1545192"/>
                  </a:lnTo>
                  <a:lnTo>
                    <a:pt x="604379" y="1553155"/>
                  </a:lnTo>
                  <a:close/>
                </a:path>
                <a:path w="2127884" h="2143125">
                  <a:moveTo>
                    <a:pt x="604458" y="1577997"/>
                  </a:moveTo>
                  <a:lnTo>
                    <a:pt x="592839" y="1558605"/>
                  </a:lnTo>
                  <a:lnTo>
                    <a:pt x="605026" y="1554232"/>
                  </a:lnTo>
                  <a:lnTo>
                    <a:pt x="616779" y="1549141"/>
                  </a:lnTo>
                  <a:lnTo>
                    <a:pt x="625386" y="1563506"/>
                  </a:lnTo>
                  <a:lnTo>
                    <a:pt x="611910" y="1565724"/>
                  </a:lnTo>
                  <a:lnTo>
                    <a:pt x="616213" y="1572906"/>
                  </a:lnTo>
                  <a:lnTo>
                    <a:pt x="604458" y="1577997"/>
                  </a:lnTo>
                  <a:close/>
                </a:path>
                <a:path w="2127884" h="2143125">
                  <a:moveTo>
                    <a:pt x="634073" y="1602712"/>
                  </a:moveTo>
                  <a:lnTo>
                    <a:pt x="617289" y="1574702"/>
                  </a:lnTo>
                  <a:lnTo>
                    <a:pt x="630335" y="1571765"/>
                  </a:lnTo>
                  <a:lnTo>
                    <a:pt x="644752" y="1595826"/>
                  </a:lnTo>
                  <a:lnTo>
                    <a:pt x="634073" y="1602712"/>
                  </a:lnTo>
                  <a:close/>
                </a:path>
                <a:path w="2127884" h="2143125">
                  <a:moveTo>
                    <a:pt x="638376" y="1609895"/>
                  </a:moveTo>
                  <a:lnTo>
                    <a:pt x="635579" y="1605226"/>
                  </a:lnTo>
                  <a:lnTo>
                    <a:pt x="647764" y="1600854"/>
                  </a:lnTo>
                  <a:lnTo>
                    <a:pt x="649270" y="1603367"/>
                  </a:lnTo>
                  <a:lnTo>
                    <a:pt x="638376" y="1609895"/>
                  </a:lnTo>
                  <a:close/>
                </a:path>
                <a:path w="2127884" h="2143125">
                  <a:moveTo>
                    <a:pt x="628343" y="1617859"/>
                  </a:moveTo>
                  <a:lnTo>
                    <a:pt x="627913" y="1617141"/>
                  </a:lnTo>
                  <a:lnTo>
                    <a:pt x="636474" y="1611212"/>
                  </a:lnTo>
                  <a:lnTo>
                    <a:pt x="639342" y="1609358"/>
                  </a:lnTo>
                  <a:lnTo>
                    <a:pt x="649486" y="1603726"/>
                  </a:lnTo>
                  <a:lnTo>
                    <a:pt x="649916" y="1604445"/>
                  </a:lnTo>
                  <a:lnTo>
                    <a:pt x="638592" y="1610254"/>
                  </a:lnTo>
                  <a:lnTo>
                    <a:pt x="639237" y="1611331"/>
                  </a:lnTo>
                  <a:lnTo>
                    <a:pt x="628343" y="1617859"/>
                  </a:lnTo>
                  <a:close/>
                </a:path>
                <a:path w="2127884" h="2143125">
                  <a:moveTo>
                    <a:pt x="641819" y="1615641"/>
                  </a:moveTo>
                  <a:lnTo>
                    <a:pt x="639022" y="1610972"/>
                  </a:lnTo>
                  <a:lnTo>
                    <a:pt x="650131" y="1604804"/>
                  </a:lnTo>
                  <a:lnTo>
                    <a:pt x="651851" y="1607678"/>
                  </a:lnTo>
                  <a:lnTo>
                    <a:pt x="641819" y="1615641"/>
                  </a:lnTo>
                  <a:close/>
                </a:path>
                <a:path w="2127884" h="2143125">
                  <a:moveTo>
                    <a:pt x="647844" y="1625695"/>
                  </a:moveTo>
                  <a:lnTo>
                    <a:pt x="645907" y="1622463"/>
                  </a:lnTo>
                  <a:lnTo>
                    <a:pt x="657017" y="1616295"/>
                  </a:lnTo>
                  <a:lnTo>
                    <a:pt x="659599" y="1620604"/>
                  </a:lnTo>
                  <a:lnTo>
                    <a:pt x="647844" y="1625695"/>
                  </a:lnTo>
                  <a:close/>
                </a:path>
                <a:path w="2127884" h="2143125">
                  <a:moveTo>
                    <a:pt x="650211" y="1629645"/>
                  </a:moveTo>
                  <a:lnTo>
                    <a:pt x="659599" y="1620604"/>
                  </a:lnTo>
                  <a:lnTo>
                    <a:pt x="661105" y="1623118"/>
                  </a:lnTo>
                  <a:lnTo>
                    <a:pt x="650211" y="1629645"/>
                  </a:lnTo>
                  <a:close/>
                </a:path>
                <a:path w="2127884" h="2143125">
                  <a:moveTo>
                    <a:pt x="650211" y="1629646"/>
                  </a:moveTo>
                  <a:lnTo>
                    <a:pt x="661535" y="1623836"/>
                  </a:lnTo>
                  <a:lnTo>
                    <a:pt x="661750" y="1624195"/>
                  </a:lnTo>
                  <a:lnTo>
                    <a:pt x="650211" y="1629646"/>
                  </a:lnTo>
                  <a:close/>
                </a:path>
                <a:path w="2127884" h="2143125">
                  <a:moveTo>
                    <a:pt x="661830" y="1649038"/>
                  </a:moveTo>
                  <a:lnTo>
                    <a:pt x="650641" y="1630364"/>
                  </a:lnTo>
                  <a:lnTo>
                    <a:pt x="661750" y="1624195"/>
                  </a:lnTo>
                  <a:lnTo>
                    <a:pt x="672724" y="1642511"/>
                  </a:lnTo>
                  <a:lnTo>
                    <a:pt x="661830" y="1649038"/>
                  </a:lnTo>
                  <a:close/>
                </a:path>
                <a:path w="2127884" h="2143125">
                  <a:moveTo>
                    <a:pt x="663982" y="1652629"/>
                  </a:moveTo>
                  <a:lnTo>
                    <a:pt x="674661" y="1645742"/>
                  </a:lnTo>
                  <a:lnTo>
                    <a:pt x="675737" y="1647538"/>
                  </a:lnTo>
                  <a:lnTo>
                    <a:pt x="663982" y="1652629"/>
                  </a:lnTo>
                  <a:close/>
                </a:path>
                <a:path w="2127884" h="2143125">
                  <a:moveTo>
                    <a:pt x="669146" y="1661248"/>
                  </a:moveTo>
                  <a:lnTo>
                    <a:pt x="664843" y="1654066"/>
                  </a:lnTo>
                  <a:lnTo>
                    <a:pt x="675737" y="1647538"/>
                  </a:lnTo>
                  <a:lnTo>
                    <a:pt x="682838" y="1659389"/>
                  </a:lnTo>
                  <a:lnTo>
                    <a:pt x="677696" y="1662705"/>
                  </a:lnTo>
                  <a:lnTo>
                    <a:pt x="669146" y="1661248"/>
                  </a:lnTo>
                  <a:close/>
                </a:path>
                <a:path w="2127884" h="2143125">
                  <a:moveTo>
                    <a:pt x="685284" y="1688181"/>
                  </a:moveTo>
                  <a:lnTo>
                    <a:pt x="672159" y="1666275"/>
                  </a:lnTo>
                  <a:lnTo>
                    <a:pt x="677696" y="1662705"/>
                  </a:lnTo>
                  <a:lnTo>
                    <a:pt x="685635" y="1664057"/>
                  </a:lnTo>
                  <a:lnTo>
                    <a:pt x="696394" y="1682013"/>
                  </a:lnTo>
                  <a:lnTo>
                    <a:pt x="685284" y="1688181"/>
                  </a:lnTo>
                  <a:close/>
                </a:path>
                <a:path w="2127884" h="2143125">
                  <a:moveTo>
                    <a:pt x="698410" y="1710087"/>
                  </a:moveTo>
                  <a:lnTo>
                    <a:pt x="687221" y="1691413"/>
                  </a:lnTo>
                  <a:lnTo>
                    <a:pt x="698760" y="1685963"/>
                  </a:lnTo>
                  <a:lnTo>
                    <a:pt x="709519" y="1703918"/>
                  </a:lnTo>
                  <a:lnTo>
                    <a:pt x="698410" y="1710087"/>
                  </a:lnTo>
                  <a:close/>
                </a:path>
                <a:path w="2127884" h="2143125">
                  <a:moveTo>
                    <a:pt x="704005" y="1719425"/>
                  </a:moveTo>
                  <a:lnTo>
                    <a:pt x="699055" y="1711164"/>
                  </a:lnTo>
                  <a:lnTo>
                    <a:pt x="709734" y="1704278"/>
                  </a:lnTo>
                  <a:lnTo>
                    <a:pt x="715975" y="1714693"/>
                  </a:lnTo>
                  <a:lnTo>
                    <a:pt x="704005" y="1719425"/>
                  </a:lnTo>
                  <a:close/>
                </a:path>
                <a:path w="2127884" h="2143125">
                  <a:moveTo>
                    <a:pt x="708739" y="1727325"/>
                  </a:moveTo>
                  <a:lnTo>
                    <a:pt x="706157" y="1723016"/>
                  </a:lnTo>
                  <a:lnTo>
                    <a:pt x="717266" y="1716847"/>
                  </a:lnTo>
                  <a:lnTo>
                    <a:pt x="720278" y="1721875"/>
                  </a:lnTo>
                  <a:lnTo>
                    <a:pt x="708739" y="1727325"/>
                  </a:lnTo>
                  <a:close/>
                </a:path>
                <a:path w="2127884" h="2143125">
                  <a:moveTo>
                    <a:pt x="759089" y="1811357"/>
                  </a:moveTo>
                  <a:lnTo>
                    <a:pt x="746609" y="1790529"/>
                  </a:lnTo>
                  <a:lnTo>
                    <a:pt x="758149" y="1785078"/>
                  </a:lnTo>
                  <a:lnTo>
                    <a:pt x="771274" y="1806984"/>
                  </a:lnTo>
                  <a:lnTo>
                    <a:pt x="759089" y="1811357"/>
                  </a:lnTo>
                  <a:close/>
                </a:path>
                <a:path w="2127884" h="2143125">
                  <a:moveTo>
                    <a:pt x="768772" y="1827516"/>
                  </a:moveTo>
                  <a:lnTo>
                    <a:pt x="764683" y="1820693"/>
                  </a:lnTo>
                  <a:lnTo>
                    <a:pt x="778159" y="1818475"/>
                  </a:lnTo>
                  <a:lnTo>
                    <a:pt x="780957" y="1823144"/>
                  </a:lnTo>
                  <a:lnTo>
                    <a:pt x="768772" y="1827516"/>
                  </a:lnTo>
                  <a:close/>
                </a:path>
                <a:path w="2127884" h="2143125">
                  <a:moveTo>
                    <a:pt x="775872" y="1839367"/>
                  </a:moveTo>
                  <a:lnTo>
                    <a:pt x="768772" y="1827516"/>
                  </a:lnTo>
                  <a:lnTo>
                    <a:pt x="783324" y="1827094"/>
                  </a:lnTo>
                  <a:lnTo>
                    <a:pt x="786551" y="1832481"/>
                  </a:lnTo>
                  <a:lnTo>
                    <a:pt x="775872" y="1839367"/>
                  </a:lnTo>
                  <a:close/>
                </a:path>
                <a:path w="2127884" h="2143125">
                  <a:moveTo>
                    <a:pt x="780391" y="1846909"/>
                  </a:moveTo>
                  <a:lnTo>
                    <a:pt x="779961" y="1846191"/>
                  </a:lnTo>
                  <a:lnTo>
                    <a:pt x="790855" y="1839663"/>
                  </a:lnTo>
                  <a:lnTo>
                    <a:pt x="794298" y="1845409"/>
                  </a:lnTo>
                  <a:lnTo>
                    <a:pt x="780391" y="1846909"/>
                  </a:lnTo>
                  <a:close/>
                </a:path>
                <a:path w="2127884" h="2143125">
                  <a:moveTo>
                    <a:pt x="793301" y="1868455"/>
                  </a:moveTo>
                  <a:lnTo>
                    <a:pt x="786632" y="1857322"/>
                  </a:lnTo>
                  <a:lnTo>
                    <a:pt x="796019" y="1848281"/>
                  </a:lnTo>
                  <a:lnTo>
                    <a:pt x="803980" y="1861569"/>
                  </a:lnTo>
                  <a:lnTo>
                    <a:pt x="793301" y="1868455"/>
                  </a:lnTo>
                  <a:close/>
                </a:path>
                <a:path w="2127884" h="2143125">
                  <a:moveTo>
                    <a:pt x="530144" y="1429262"/>
                  </a:moveTo>
                  <a:lnTo>
                    <a:pt x="529714" y="1428544"/>
                  </a:lnTo>
                  <a:lnTo>
                    <a:pt x="537884" y="1423648"/>
                  </a:lnTo>
                  <a:lnTo>
                    <a:pt x="537469" y="1424190"/>
                  </a:lnTo>
                  <a:lnTo>
                    <a:pt x="530144" y="1429262"/>
                  </a:lnTo>
                  <a:close/>
                </a:path>
                <a:path w="2127884" h="2143125">
                  <a:moveTo>
                    <a:pt x="531650" y="1431776"/>
                  </a:moveTo>
                  <a:lnTo>
                    <a:pt x="530144" y="1429262"/>
                  </a:lnTo>
                  <a:lnTo>
                    <a:pt x="537469" y="1424190"/>
                  </a:lnTo>
                  <a:lnTo>
                    <a:pt x="531650" y="1431776"/>
                  </a:lnTo>
                  <a:close/>
                </a:path>
                <a:path w="2127884" h="2143125">
                  <a:moveTo>
                    <a:pt x="446872" y="1290286"/>
                  </a:moveTo>
                  <a:lnTo>
                    <a:pt x="444075" y="1285617"/>
                  </a:lnTo>
                  <a:lnTo>
                    <a:pt x="450758" y="1280657"/>
                  </a:lnTo>
                  <a:lnTo>
                    <a:pt x="447763" y="1289624"/>
                  </a:lnTo>
                  <a:lnTo>
                    <a:pt x="446872" y="1290286"/>
                  </a:lnTo>
                  <a:close/>
                </a:path>
                <a:path w="2127884" h="2143125">
                  <a:moveTo>
                    <a:pt x="450745" y="1296750"/>
                  </a:moveTo>
                  <a:lnTo>
                    <a:pt x="450530" y="1296390"/>
                  </a:lnTo>
                  <a:lnTo>
                    <a:pt x="454377" y="1294574"/>
                  </a:lnTo>
                  <a:lnTo>
                    <a:pt x="450745" y="1296750"/>
                  </a:lnTo>
                  <a:close/>
                </a:path>
                <a:path w="2127884" h="2143125">
                  <a:moveTo>
                    <a:pt x="447302" y="1291004"/>
                  </a:moveTo>
                  <a:lnTo>
                    <a:pt x="446872" y="1290286"/>
                  </a:lnTo>
                  <a:lnTo>
                    <a:pt x="447763" y="1289624"/>
                  </a:lnTo>
                  <a:lnTo>
                    <a:pt x="447302" y="1291004"/>
                  </a:lnTo>
                  <a:close/>
                </a:path>
                <a:path w="2127884" h="2143125">
                  <a:moveTo>
                    <a:pt x="388209" y="1217091"/>
                  </a:moveTo>
                  <a:lnTo>
                    <a:pt x="386918" y="1214936"/>
                  </a:lnTo>
                  <a:lnTo>
                    <a:pt x="395876" y="1205177"/>
                  </a:lnTo>
                  <a:lnTo>
                    <a:pt x="397382" y="1207690"/>
                  </a:lnTo>
                  <a:lnTo>
                    <a:pt x="388209" y="1217091"/>
                  </a:lnTo>
                  <a:close/>
                </a:path>
                <a:path w="2127884" h="2143125">
                  <a:moveTo>
                    <a:pt x="422207" y="1273830"/>
                  </a:moveTo>
                  <a:lnTo>
                    <a:pt x="421561" y="1272753"/>
                  </a:lnTo>
                  <a:lnTo>
                    <a:pt x="432240" y="1265866"/>
                  </a:lnTo>
                  <a:lnTo>
                    <a:pt x="433101" y="1267302"/>
                  </a:lnTo>
                  <a:lnTo>
                    <a:pt x="422207" y="1273830"/>
                  </a:lnTo>
                  <a:close/>
                </a:path>
                <a:path w="2127884" h="2143125">
                  <a:moveTo>
                    <a:pt x="425650" y="1279576"/>
                  </a:moveTo>
                  <a:lnTo>
                    <a:pt x="424574" y="1277781"/>
                  </a:lnTo>
                  <a:lnTo>
                    <a:pt x="434607" y="1269817"/>
                  </a:lnTo>
                  <a:lnTo>
                    <a:pt x="437189" y="1274126"/>
                  </a:lnTo>
                  <a:lnTo>
                    <a:pt x="425650" y="1279576"/>
                  </a:lnTo>
                  <a:close/>
                </a:path>
                <a:path w="2127884" h="2143125">
                  <a:moveTo>
                    <a:pt x="432778" y="1286529"/>
                  </a:moveTo>
                  <a:lnTo>
                    <a:pt x="437189" y="1274126"/>
                  </a:lnTo>
                  <a:lnTo>
                    <a:pt x="439771" y="1278435"/>
                  </a:lnTo>
                  <a:lnTo>
                    <a:pt x="432778" y="1286529"/>
                  </a:lnTo>
                  <a:close/>
                </a:path>
                <a:path w="2127884" h="2143125">
                  <a:moveTo>
                    <a:pt x="436623" y="1297890"/>
                  </a:moveTo>
                  <a:lnTo>
                    <a:pt x="433396" y="1292504"/>
                  </a:lnTo>
                  <a:lnTo>
                    <a:pt x="441493" y="1281308"/>
                  </a:lnTo>
                  <a:lnTo>
                    <a:pt x="447517" y="1291363"/>
                  </a:lnTo>
                  <a:lnTo>
                    <a:pt x="436623" y="1297890"/>
                  </a:lnTo>
                  <a:close/>
                </a:path>
                <a:path w="2127884" h="2143125">
                  <a:moveTo>
                    <a:pt x="452761" y="1324824"/>
                  </a:moveTo>
                  <a:lnTo>
                    <a:pt x="438775" y="1301482"/>
                  </a:lnTo>
                  <a:lnTo>
                    <a:pt x="449024" y="1293877"/>
                  </a:lnTo>
                  <a:lnTo>
                    <a:pt x="461504" y="1314705"/>
                  </a:lnTo>
                  <a:lnTo>
                    <a:pt x="452761" y="1324824"/>
                  </a:lnTo>
                  <a:close/>
                </a:path>
                <a:path w="2127884" h="2143125">
                  <a:moveTo>
                    <a:pt x="459862" y="1336674"/>
                  </a:moveTo>
                  <a:lnTo>
                    <a:pt x="458786" y="1334878"/>
                  </a:lnTo>
                  <a:lnTo>
                    <a:pt x="469465" y="1327992"/>
                  </a:lnTo>
                  <a:lnTo>
                    <a:pt x="470971" y="1330506"/>
                  </a:lnTo>
                  <a:lnTo>
                    <a:pt x="459862" y="1336674"/>
                  </a:lnTo>
                  <a:close/>
                </a:path>
                <a:path w="2127884" h="2143125">
                  <a:moveTo>
                    <a:pt x="462659" y="1341342"/>
                  </a:moveTo>
                  <a:lnTo>
                    <a:pt x="460507" y="1337751"/>
                  </a:lnTo>
                  <a:lnTo>
                    <a:pt x="471186" y="1330865"/>
                  </a:lnTo>
                  <a:lnTo>
                    <a:pt x="472477" y="1333019"/>
                  </a:lnTo>
                  <a:lnTo>
                    <a:pt x="462659" y="1341342"/>
                  </a:lnTo>
                  <a:close/>
                </a:path>
                <a:path w="2127884" h="2143125">
                  <a:moveTo>
                    <a:pt x="466748" y="1348166"/>
                  </a:moveTo>
                  <a:lnTo>
                    <a:pt x="466102" y="1347089"/>
                  </a:lnTo>
                  <a:lnTo>
                    <a:pt x="476781" y="1340202"/>
                  </a:lnTo>
                  <a:lnTo>
                    <a:pt x="477642" y="1341639"/>
                  </a:lnTo>
                  <a:lnTo>
                    <a:pt x="466748" y="1348166"/>
                  </a:lnTo>
                  <a:close/>
                </a:path>
                <a:path w="2127884" h="2143125">
                  <a:moveTo>
                    <a:pt x="474709" y="1361453"/>
                  </a:moveTo>
                  <a:lnTo>
                    <a:pt x="472127" y="1357144"/>
                  </a:lnTo>
                  <a:lnTo>
                    <a:pt x="481730" y="1348462"/>
                  </a:lnTo>
                  <a:lnTo>
                    <a:pt x="485173" y="1354207"/>
                  </a:lnTo>
                  <a:lnTo>
                    <a:pt x="474709" y="1361453"/>
                  </a:lnTo>
                  <a:close/>
                </a:path>
                <a:path w="2127884" h="2143125">
                  <a:moveTo>
                    <a:pt x="477937" y="1366840"/>
                  </a:moveTo>
                  <a:lnTo>
                    <a:pt x="477076" y="1365403"/>
                  </a:lnTo>
                  <a:lnTo>
                    <a:pt x="487970" y="1358876"/>
                  </a:lnTo>
                  <a:lnTo>
                    <a:pt x="488831" y="1360312"/>
                  </a:lnTo>
                  <a:lnTo>
                    <a:pt x="477937" y="1366840"/>
                  </a:lnTo>
                  <a:close/>
                </a:path>
                <a:path w="2127884" h="2143125">
                  <a:moveTo>
                    <a:pt x="492999" y="1391978"/>
                  </a:moveTo>
                  <a:lnTo>
                    <a:pt x="488049" y="1383718"/>
                  </a:lnTo>
                  <a:lnTo>
                    <a:pt x="497222" y="1374317"/>
                  </a:lnTo>
                  <a:lnTo>
                    <a:pt x="503248" y="1384373"/>
                  </a:lnTo>
                  <a:lnTo>
                    <a:pt x="492999" y="1391978"/>
                  </a:lnTo>
                  <a:close/>
                </a:path>
                <a:path w="2127884" h="2143125">
                  <a:moveTo>
                    <a:pt x="494290" y="1394133"/>
                  </a:moveTo>
                  <a:lnTo>
                    <a:pt x="492999" y="1391978"/>
                  </a:lnTo>
                  <a:lnTo>
                    <a:pt x="504754" y="1386887"/>
                  </a:lnTo>
                  <a:lnTo>
                    <a:pt x="494290" y="1394133"/>
                  </a:lnTo>
                  <a:close/>
                </a:path>
                <a:path w="2127884" h="2143125">
                  <a:moveTo>
                    <a:pt x="514301" y="1427530"/>
                  </a:moveTo>
                  <a:lnTo>
                    <a:pt x="507846" y="1416757"/>
                  </a:lnTo>
                  <a:lnTo>
                    <a:pt x="517879" y="1408793"/>
                  </a:lnTo>
                  <a:lnTo>
                    <a:pt x="526701" y="1423516"/>
                  </a:lnTo>
                  <a:lnTo>
                    <a:pt x="514301" y="1427530"/>
                  </a:lnTo>
                  <a:close/>
                </a:path>
                <a:path w="2127884" h="2143125">
                  <a:moveTo>
                    <a:pt x="528933" y="1451949"/>
                  </a:moveTo>
                  <a:lnTo>
                    <a:pt x="527427" y="1449436"/>
                  </a:lnTo>
                  <a:lnTo>
                    <a:pt x="538536" y="1443267"/>
                  </a:lnTo>
                  <a:lnTo>
                    <a:pt x="539397" y="1444704"/>
                  </a:lnTo>
                  <a:lnTo>
                    <a:pt x="528933" y="1451949"/>
                  </a:lnTo>
                  <a:close/>
                </a:path>
                <a:path w="2127884" h="2143125">
                  <a:moveTo>
                    <a:pt x="535173" y="1462364"/>
                  </a:moveTo>
                  <a:lnTo>
                    <a:pt x="530869" y="1455181"/>
                  </a:lnTo>
                  <a:lnTo>
                    <a:pt x="541979" y="1449013"/>
                  </a:lnTo>
                  <a:lnTo>
                    <a:pt x="544991" y="1454041"/>
                  </a:lnTo>
                  <a:lnTo>
                    <a:pt x="535173" y="1462364"/>
                  </a:lnTo>
                  <a:close/>
                </a:path>
                <a:path w="2127884" h="2143125">
                  <a:moveTo>
                    <a:pt x="548083" y="1483910"/>
                  </a:moveTo>
                  <a:lnTo>
                    <a:pt x="540337" y="1470982"/>
                  </a:lnTo>
                  <a:lnTo>
                    <a:pt x="550801" y="1463737"/>
                  </a:lnTo>
                  <a:lnTo>
                    <a:pt x="558762" y="1477024"/>
                  </a:lnTo>
                  <a:lnTo>
                    <a:pt x="548083" y="1483910"/>
                  </a:lnTo>
                  <a:close/>
                </a:path>
                <a:path w="2127884" h="2143125">
                  <a:moveTo>
                    <a:pt x="573689" y="1526645"/>
                  </a:moveTo>
                  <a:lnTo>
                    <a:pt x="557336" y="1499352"/>
                  </a:lnTo>
                  <a:lnTo>
                    <a:pt x="568230" y="1492825"/>
                  </a:lnTo>
                  <a:lnTo>
                    <a:pt x="585229" y="1521194"/>
                  </a:lnTo>
                  <a:lnTo>
                    <a:pt x="573689" y="1526645"/>
                  </a:lnTo>
                  <a:close/>
                </a:path>
                <a:path w="2127884" h="2143125">
                  <a:moveTo>
                    <a:pt x="585954" y="1547114"/>
                  </a:moveTo>
                  <a:lnTo>
                    <a:pt x="574550" y="1528081"/>
                  </a:lnTo>
                  <a:lnTo>
                    <a:pt x="585229" y="1521194"/>
                  </a:lnTo>
                  <a:lnTo>
                    <a:pt x="597278" y="1541304"/>
                  </a:lnTo>
                  <a:lnTo>
                    <a:pt x="585954" y="1547114"/>
                  </a:lnTo>
                  <a:close/>
                </a:path>
                <a:path w="2127884" h="2143125">
                  <a:moveTo>
                    <a:pt x="588321" y="1551064"/>
                  </a:moveTo>
                  <a:lnTo>
                    <a:pt x="597278" y="1541304"/>
                  </a:lnTo>
                  <a:lnTo>
                    <a:pt x="600075" y="1545973"/>
                  </a:lnTo>
                  <a:lnTo>
                    <a:pt x="588321" y="1551064"/>
                  </a:lnTo>
                  <a:close/>
                </a:path>
                <a:path w="2127884" h="2143125">
                  <a:moveTo>
                    <a:pt x="591548" y="1556451"/>
                  </a:moveTo>
                  <a:lnTo>
                    <a:pt x="590042" y="1553937"/>
                  </a:lnTo>
                  <a:lnTo>
                    <a:pt x="601367" y="1548128"/>
                  </a:lnTo>
                  <a:lnTo>
                    <a:pt x="591548" y="1556451"/>
                  </a:lnTo>
                  <a:close/>
                </a:path>
                <a:path w="2127884" h="2143125">
                  <a:moveTo>
                    <a:pt x="615217" y="1595953"/>
                  </a:moveTo>
                  <a:lnTo>
                    <a:pt x="611990" y="1590566"/>
                  </a:lnTo>
                  <a:lnTo>
                    <a:pt x="623529" y="1585116"/>
                  </a:lnTo>
                  <a:lnTo>
                    <a:pt x="626542" y="1590144"/>
                  </a:lnTo>
                  <a:lnTo>
                    <a:pt x="615217" y="1595953"/>
                  </a:lnTo>
                  <a:close/>
                </a:path>
                <a:path w="2127884" h="2143125">
                  <a:moveTo>
                    <a:pt x="622103" y="1607444"/>
                  </a:moveTo>
                  <a:lnTo>
                    <a:pt x="620381" y="1604571"/>
                  </a:lnTo>
                  <a:lnTo>
                    <a:pt x="631706" y="1598762"/>
                  </a:lnTo>
                  <a:lnTo>
                    <a:pt x="636870" y="1607381"/>
                  </a:lnTo>
                  <a:lnTo>
                    <a:pt x="622103" y="1607444"/>
                  </a:lnTo>
                  <a:close/>
                </a:path>
                <a:path w="2127884" h="2143125">
                  <a:moveTo>
                    <a:pt x="639102" y="1635815"/>
                  </a:moveTo>
                  <a:lnTo>
                    <a:pt x="633722" y="1626836"/>
                  </a:lnTo>
                  <a:lnTo>
                    <a:pt x="646768" y="1623900"/>
                  </a:lnTo>
                  <a:lnTo>
                    <a:pt x="649350" y="1628210"/>
                  </a:lnTo>
                  <a:lnTo>
                    <a:pt x="639102" y="1635815"/>
                  </a:lnTo>
                  <a:close/>
                </a:path>
                <a:path w="2127884" h="2143125">
                  <a:moveTo>
                    <a:pt x="646418" y="1648024"/>
                  </a:moveTo>
                  <a:lnTo>
                    <a:pt x="639532" y="1636533"/>
                  </a:lnTo>
                  <a:lnTo>
                    <a:pt x="650857" y="1630723"/>
                  </a:lnTo>
                  <a:lnTo>
                    <a:pt x="657527" y="1641856"/>
                  </a:lnTo>
                  <a:lnTo>
                    <a:pt x="646418" y="1648024"/>
                  </a:lnTo>
                  <a:close/>
                </a:path>
                <a:path w="2127884" h="2143125">
                  <a:moveTo>
                    <a:pt x="650291" y="1654488"/>
                  </a:moveTo>
                  <a:lnTo>
                    <a:pt x="647278" y="1649461"/>
                  </a:lnTo>
                  <a:lnTo>
                    <a:pt x="658172" y="1642933"/>
                  </a:lnTo>
                  <a:lnTo>
                    <a:pt x="661400" y="1648320"/>
                  </a:lnTo>
                  <a:lnTo>
                    <a:pt x="650291" y="1654488"/>
                  </a:lnTo>
                  <a:close/>
                </a:path>
                <a:path w="2127884" h="2143125">
                  <a:moveTo>
                    <a:pt x="651797" y="1657002"/>
                  </a:moveTo>
                  <a:lnTo>
                    <a:pt x="650936" y="1655566"/>
                  </a:lnTo>
                  <a:lnTo>
                    <a:pt x="661615" y="1648679"/>
                  </a:lnTo>
                  <a:lnTo>
                    <a:pt x="663982" y="1652629"/>
                  </a:lnTo>
                  <a:lnTo>
                    <a:pt x="655327" y="1656717"/>
                  </a:lnTo>
                  <a:lnTo>
                    <a:pt x="651797" y="1657002"/>
                  </a:lnTo>
                  <a:close/>
                </a:path>
                <a:path w="2127884" h="2143125">
                  <a:moveTo>
                    <a:pt x="654750" y="1656989"/>
                  </a:moveTo>
                  <a:lnTo>
                    <a:pt x="655327" y="1656717"/>
                  </a:lnTo>
                  <a:lnTo>
                    <a:pt x="665919" y="1655861"/>
                  </a:lnTo>
                  <a:lnTo>
                    <a:pt x="666134" y="1656220"/>
                  </a:lnTo>
                  <a:lnTo>
                    <a:pt x="663879" y="1656950"/>
                  </a:lnTo>
                  <a:lnTo>
                    <a:pt x="654750" y="1656989"/>
                  </a:lnTo>
                  <a:close/>
                </a:path>
                <a:path w="2127884" h="2143125">
                  <a:moveTo>
                    <a:pt x="663879" y="1656950"/>
                  </a:moveTo>
                  <a:lnTo>
                    <a:pt x="666134" y="1656220"/>
                  </a:lnTo>
                  <a:lnTo>
                    <a:pt x="666564" y="1656939"/>
                  </a:lnTo>
                  <a:lnTo>
                    <a:pt x="663879" y="1656950"/>
                  </a:lnTo>
                  <a:close/>
                </a:path>
                <a:path w="2127884" h="2143125">
                  <a:moveTo>
                    <a:pt x="659328" y="1669571"/>
                  </a:moveTo>
                  <a:lnTo>
                    <a:pt x="653734" y="1660234"/>
                  </a:lnTo>
                  <a:lnTo>
                    <a:pt x="663879" y="1656950"/>
                  </a:lnTo>
                  <a:lnTo>
                    <a:pt x="666564" y="1656939"/>
                  </a:lnTo>
                  <a:lnTo>
                    <a:pt x="674525" y="1670225"/>
                  </a:lnTo>
                  <a:lnTo>
                    <a:pt x="659328" y="1669571"/>
                  </a:lnTo>
                  <a:close/>
                </a:path>
                <a:path w="2127884" h="2143125">
                  <a:moveTo>
                    <a:pt x="668796" y="1685372"/>
                  </a:moveTo>
                  <a:lnTo>
                    <a:pt x="665138" y="1679267"/>
                  </a:lnTo>
                  <a:lnTo>
                    <a:pt x="676892" y="1674176"/>
                  </a:lnTo>
                  <a:lnTo>
                    <a:pt x="679905" y="1679204"/>
                  </a:lnTo>
                  <a:lnTo>
                    <a:pt x="668796" y="1685372"/>
                  </a:lnTo>
                  <a:close/>
                </a:path>
                <a:path w="2127884" h="2143125">
                  <a:moveTo>
                    <a:pt x="676757" y="1698659"/>
                  </a:moveTo>
                  <a:lnTo>
                    <a:pt x="669441" y="1686449"/>
                  </a:lnTo>
                  <a:lnTo>
                    <a:pt x="680120" y="1679563"/>
                  </a:lnTo>
                  <a:lnTo>
                    <a:pt x="687866" y="1692491"/>
                  </a:lnTo>
                  <a:lnTo>
                    <a:pt x="678334" y="1698202"/>
                  </a:lnTo>
                  <a:lnTo>
                    <a:pt x="676757" y="1698659"/>
                  </a:lnTo>
                  <a:close/>
                </a:path>
                <a:path w="2127884" h="2143125">
                  <a:moveTo>
                    <a:pt x="679985" y="1704046"/>
                  </a:moveTo>
                  <a:lnTo>
                    <a:pt x="677403" y="1699736"/>
                  </a:lnTo>
                  <a:lnTo>
                    <a:pt x="689373" y="1695004"/>
                  </a:lnTo>
                  <a:lnTo>
                    <a:pt x="693461" y="1701827"/>
                  </a:lnTo>
                  <a:lnTo>
                    <a:pt x="679985" y="1704046"/>
                  </a:lnTo>
                  <a:close/>
                </a:path>
                <a:path w="2127884" h="2143125">
                  <a:moveTo>
                    <a:pt x="687085" y="1715896"/>
                  </a:moveTo>
                  <a:lnTo>
                    <a:pt x="682782" y="1708714"/>
                  </a:lnTo>
                  <a:lnTo>
                    <a:pt x="694967" y="1704341"/>
                  </a:lnTo>
                  <a:lnTo>
                    <a:pt x="698625" y="1710446"/>
                  </a:lnTo>
                  <a:lnTo>
                    <a:pt x="687085" y="1715896"/>
                  </a:lnTo>
                  <a:close/>
                </a:path>
                <a:path w="2127884" h="2143125">
                  <a:moveTo>
                    <a:pt x="687516" y="1716614"/>
                  </a:moveTo>
                  <a:lnTo>
                    <a:pt x="687085" y="1715896"/>
                  </a:lnTo>
                  <a:lnTo>
                    <a:pt x="698625" y="1710446"/>
                  </a:lnTo>
                  <a:lnTo>
                    <a:pt x="687516" y="1716614"/>
                  </a:lnTo>
                  <a:close/>
                </a:path>
                <a:path w="2127884" h="2143125">
                  <a:moveTo>
                    <a:pt x="690529" y="1721643"/>
                  </a:moveTo>
                  <a:lnTo>
                    <a:pt x="687516" y="1716614"/>
                  </a:lnTo>
                  <a:lnTo>
                    <a:pt x="698625" y="1710446"/>
                  </a:lnTo>
                  <a:lnTo>
                    <a:pt x="701423" y="1715115"/>
                  </a:lnTo>
                  <a:lnTo>
                    <a:pt x="690529" y="1721643"/>
                  </a:lnTo>
                  <a:close/>
                </a:path>
                <a:path w="2127884" h="2143125">
                  <a:moveTo>
                    <a:pt x="693111" y="1725952"/>
                  </a:moveTo>
                  <a:lnTo>
                    <a:pt x="691389" y="1723079"/>
                  </a:lnTo>
                  <a:lnTo>
                    <a:pt x="702283" y="1716552"/>
                  </a:lnTo>
                  <a:lnTo>
                    <a:pt x="704435" y="1720143"/>
                  </a:lnTo>
                  <a:lnTo>
                    <a:pt x="693111" y="1725952"/>
                  </a:lnTo>
                  <a:close/>
                </a:path>
                <a:path w="2127884" h="2143125">
                  <a:moveTo>
                    <a:pt x="739588" y="1803520"/>
                  </a:moveTo>
                  <a:lnTo>
                    <a:pt x="727969" y="1784128"/>
                  </a:lnTo>
                  <a:lnTo>
                    <a:pt x="740154" y="1779755"/>
                  </a:lnTo>
                  <a:lnTo>
                    <a:pt x="751127" y="1798069"/>
                  </a:lnTo>
                  <a:lnTo>
                    <a:pt x="739588" y="1803520"/>
                  </a:lnTo>
                  <a:close/>
                </a:path>
                <a:path w="2127884" h="2143125">
                  <a:moveTo>
                    <a:pt x="757878" y="1834044"/>
                  </a:moveTo>
                  <a:lnTo>
                    <a:pt x="747119" y="1816088"/>
                  </a:lnTo>
                  <a:lnTo>
                    <a:pt x="758443" y="1810279"/>
                  </a:lnTo>
                  <a:lnTo>
                    <a:pt x="768341" y="1826798"/>
                  </a:lnTo>
                  <a:lnTo>
                    <a:pt x="757878" y="1834044"/>
                  </a:lnTo>
                  <a:close/>
                </a:path>
                <a:path w="2127884" h="2143125">
                  <a:moveTo>
                    <a:pt x="765839" y="1847331"/>
                  </a:moveTo>
                  <a:lnTo>
                    <a:pt x="764118" y="1844459"/>
                  </a:lnTo>
                  <a:lnTo>
                    <a:pt x="775658" y="1839009"/>
                  </a:lnTo>
                  <a:lnTo>
                    <a:pt x="778239" y="1843317"/>
                  </a:lnTo>
                  <a:lnTo>
                    <a:pt x="765839" y="1847331"/>
                  </a:lnTo>
                  <a:close/>
                </a:path>
                <a:path w="2127884" h="2143125">
                  <a:moveTo>
                    <a:pt x="779180" y="1869596"/>
                  </a:moveTo>
                  <a:lnTo>
                    <a:pt x="770357" y="1854872"/>
                  </a:lnTo>
                  <a:lnTo>
                    <a:pt x="782758" y="1850859"/>
                  </a:lnTo>
                  <a:lnTo>
                    <a:pt x="791580" y="1865582"/>
                  </a:lnTo>
                  <a:lnTo>
                    <a:pt x="779180" y="1869596"/>
                  </a:lnTo>
                  <a:close/>
                </a:path>
                <a:path w="2127884" h="2143125">
                  <a:moveTo>
                    <a:pt x="651797" y="1657002"/>
                  </a:moveTo>
                  <a:lnTo>
                    <a:pt x="655327" y="1656717"/>
                  </a:lnTo>
                  <a:lnTo>
                    <a:pt x="654750" y="1656989"/>
                  </a:lnTo>
                  <a:lnTo>
                    <a:pt x="651797" y="1657002"/>
                  </a:lnTo>
                  <a:close/>
                </a:path>
                <a:path w="2127884" h="2143125">
                  <a:moveTo>
                    <a:pt x="431675" y="1289631"/>
                  </a:moveTo>
                  <a:lnTo>
                    <a:pt x="431029" y="1288554"/>
                  </a:lnTo>
                  <a:lnTo>
                    <a:pt x="432778" y="1286529"/>
                  </a:lnTo>
                  <a:lnTo>
                    <a:pt x="431675" y="1289631"/>
                  </a:lnTo>
                  <a:close/>
                </a:path>
                <a:path w="2127884" h="2143125">
                  <a:moveTo>
                    <a:pt x="652442" y="1658079"/>
                  </a:moveTo>
                  <a:lnTo>
                    <a:pt x="651797" y="1657002"/>
                  </a:lnTo>
                  <a:lnTo>
                    <a:pt x="654750" y="1656989"/>
                  </a:lnTo>
                  <a:lnTo>
                    <a:pt x="652442" y="1658079"/>
                  </a:lnTo>
                  <a:close/>
                </a:path>
                <a:path w="2127884" h="2143125">
                  <a:moveTo>
                    <a:pt x="676757" y="1698659"/>
                  </a:moveTo>
                  <a:lnTo>
                    <a:pt x="678334" y="1698202"/>
                  </a:lnTo>
                  <a:lnTo>
                    <a:pt x="676757" y="1698659"/>
                  </a:lnTo>
                  <a:close/>
                </a:path>
                <a:path w="2127884" h="2143125">
                  <a:moveTo>
                    <a:pt x="676972" y="1699018"/>
                  </a:moveTo>
                  <a:lnTo>
                    <a:pt x="676757" y="1698659"/>
                  </a:lnTo>
                  <a:lnTo>
                    <a:pt x="678334" y="1698202"/>
                  </a:lnTo>
                  <a:lnTo>
                    <a:pt x="676972" y="1699018"/>
                  </a:lnTo>
                  <a:close/>
                </a:path>
                <a:path w="2127884" h="2143125">
                  <a:moveTo>
                    <a:pt x="368278" y="1208535"/>
                  </a:moveTo>
                  <a:lnTo>
                    <a:pt x="364432" y="1202116"/>
                  </a:lnTo>
                  <a:lnTo>
                    <a:pt x="375390" y="1195695"/>
                  </a:lnTo>
                  <a:lnTo>
                    <a:pt x="379172" y="1202008"/>
                  </a:lnTo>
                  <a:lnTo>
                    <a:pt x="368278" y="1208535"/>
                  </a:lnTo>
                  <a:close/>
                </a:path>
                <a:path w="2127884" h="2143125">
                  <a:moveTo>
                    <a:pt x="379467" y="1227209"/>
                  </a:moveTo>
                  <a:lnTo>
                    <a:pt x="376885" y="1222900"/>
                  </a:lnTo>
                  <a:lnTo>
                    <a:pt x="387994" y="1216732"/>
                  </a:lnTo>
                  <a:lnTo>
                    <a:pt x="389501" y="1219245"/>
                  </a:lnTo>
                  <a:lnTo>
                    <a:pt x="379467" y="1227209"/>
                  </a:lnTo>
                  <a:close/>
                </a:path>
                <a:path w="2127884" h="2143125">
                  <a:moveTo>
                    <a:pt x="420995" y="1296518"/>
                  </a:moveTo>
                  <a:lnTo>
                    <a:pt x="416262" y="1288617"/>
                  </a:lnTo>
                  <a:lnTo>
                    <a:pt x="425865" y="1279935"/>
                  </a:lnTo>
                  <a:lnTo>
                    <a:pt x="431459" y="1289272"/>
                  </a:lnTo>
                  <a:lnTo>
                    <a:pt x="420995" y="1296518"/>
                  </a:lnTo>
                  <a:close/>
                </a:path>
                <a:path w="2127884" h="2143125">
                  <a:moveTo>
                    <a:pt x="433906" y="1318064"/>
                  </a:moveTo>
                  <a:lnTo>
                    <a:pt x="423147" y="1300109"/>
                  </a:lnTo>
                  <a:lnTo>
                    <a:pt x="431675" y="1289631"/>
                  </a:lnTo>
                  <a:lnTo>
                    <a:pt x="444370" y="1310818"/>
                  </a:lnTo>
                  <a:lnTo>
                    <a:pt x="433906" y="1318064"/>
                  </a:lnTo>
                  <a:close/>
                </a:path>
                <a:path w="2127884" h="2143125">
                  <a:moveTo>
                    <a:pt x="444665" y="1336020"/>
                  </a:moveTo>
                  <a:lnTo>
                    <a:pt x="437564" y="1324169"/>
                  </a:lnTo>
                  <a:lnTo>
                    <a:pt x="446952" y="1315128"/>
                  </a:lnTo>
                  <a:lnTo>
                    <a:pt x="454483" y="1327697"/>
                  </a:lnTo>
                  <a:lnTo>
                    <a:pt x="444665" y="1336020"/>
                  </a:lnTo>
                  <a:close/>
                </a:path>
                <a:path w="2127884" h="2143125">
                  <a:moveTo>
                    <a:pt x="448322" y="1342125"/>
                  </a:moveTo>
                  <a:lnTo>
                    <a:pt x="447031" y="1339970"/>
                  </a:lnTo>
                  <a:lnTo>
                    <a:pt x="457280" y="1332365"/>
                  </a:lnTo>
                  <a:lnTo>
                    <a:pt x="459647" y="1336315"/>
                  </a:lnTo>
                  <a:lnTo>
                    <a:pt x="448322" y="1342125"/>
                  </a:lnTo>
                  <a:close/>
                </a:path>
                <a:path w="2127884" h="2143125">
                  <a:moveTo>
                    <a:pt x="449398" y="1343920"/>
                  </a:moveTo>
                  <a:lnTo>
                    <a:pt x="459647" y="1336315"/>
                  </a:lnTo>
                  <a:lnTo>
                    <a:pt x="460292" y="1337393"/>
                  </a:lnTo>
                  <a:lnTo>
                    <a:pt x="449398" y="1343920"/>
                  </a:lnTo>
                  <a:close/>
                </a:path>
                <a:path w="2127884" h="2143125">
                  <a:moveTo>
                    <a:pt x="451335" y="1347152"/>
                  </a:moveTo>
                  <a:lnTo>
                    <a:pt x="449398" y="1343920"/>
                  </a:lnTo>
                  <a:lnTo>
                    <a:pt x="460292" y="1337393"/>
                  </a:lnTo>
                  <a:lnTo>
                    <a:pt x="462229" y="1340625"/>
                  </a:lnTo>
                  <a:lnTo>
                    <a:pt x="451335" y="1347152"/>
                  </a:lnTo>
                  <a:close/>
                </a:path>
                <a:path w="2127884" h="2143125">
                  <a:moveTo>
                    <a:pt x="453702" y="1351103"/>
                  </a:moveTo>
                  <a:lnTo>
                    <a:pt x="452196" y="1348589"/>
                  </a:lnTo>
                  <a:lnTo>
                    <a:pt x="462874" y="1341702"/>
                  </a:lnTo>
                  <a:lnTo>
                    <a:pt x="463520" y="1342779"/>
                  </a:lnTo>
                  <a:lnTo>
                    <a:pt x="453702" y="1351103"/>
                  </a:lnTo>
                  <a:close/>
                </a:path>
                <a:path w="2127884" h="2143125">
                  <a:moveTo>
                    <a:pt x="464245" y="1368698"/>
                  </a:moveTo>
                  <a:lnTo>
                    <a:pt x="458220" y="1358643"/>
                  </a:lnTo>
                  <a:lnTo>
                    <a:pt x="467393" y="1349243"/>
                  </a:lnTo>
                  <a:lnTo>
                    <a:pt x="474278" y="1360734"/>
                  </a:lnTo>
                  <a:lnTo>
                    <a:pt x="464245" y="1368698"/>
                  </a:lnTo>
                  <a:close/>
                </a:path>
                <a:path w="2127884" h="2143125">
                  <a:moveTo>
                    <a:pt x="475650" y="1387732"/>
                  </a:moveTo>
                  <a:lnTo>
                    <a:pt x="468118" y="1375163"/>
                  </a:lnTo>
                  <a:lnTo>
                    <a:pt x="479228" y="1368995"/>
                  </a:lnTo>
                  <a:lnTo>
                    <a:pt x="484607" y="1377972"/>
                  </a:lnTo>
                  <a:lnTo>
                    <a:pt x="475650" y="1387732"/>
                  </a:lnTo>
                  <a:close/>
                </a:path>
                <a:path w="2127884" h="2143125">
                  <a:moveTo>
                    <a:pt x="481029" y="1396710"/>
                  </a:moveTo>
                  <a:lnTo>
                    <a:pt x="479307" y="1393837"/>
                  </a:lnTo>
                  <a:lnTo>
                    <a:pt x="489986" y="1386950"/>
                  </a:lnTo>
                  <a:lnTo>
                    <a:pt x="492138" y="1390541"/>
                  </a:lnTo>
                  <a:lnTo>
                    <a:pt x="481029" y="1396710"/>
                  </a:lnTo>
                  <a:close/>
                </a:path>
                <a:path w="2127884" h="2143125">
                  <a:moveTo>
                    <a:pt x="487699" y="1407841"/>
                  </a:moveTo>
                  <a:lnTo>
                    <a:pt x="484902" y="1403173"/>
                  </a:lnTo>
                  <a:lnTo>
                    <a:pt x="496011" y="1397004"/>
                  </a:lnTo>
                  <a:lnTo>
                    <a:pt x="497302" y="1399159"/>
                  </a:lnTo>
                  <a:lnTo>
                    <a:pt x="487699" y="1407841"/>
                  </a:lnTo>
                  <a:close/>
                </a:path>
                <a:path w="2127884" h="2143125">
                  <a:moveTo>
                    <a:pt x="490926" y="1413228"/>
                  </a:moveTo>
                  <a:lnTo>
                    <a:pt x="487699" y="1407841"/>
                  </a:lnTo>
                  <a:lnTo>
                    <a:pt x="499669" y="1403109"/>
                  </a:lnTo>
                  <a:lnTo>
                    <a:pt x="500960" y="1405264"/>
                  </a:lnTo>
                  <a:lnTo>
                    <a:pt x="490926" y="1413228"/>
                  </a:lnTo>
                  <a:close/>
                </a:path>
                <a:path w="2127884" h="2143125">
                  <a:moveTo>
                    <a:pt x="494584" y="1419333"/>
                  </a:moveTo>
                  <a:lnTo>
                    <a:pt x="504403" y="1411010"/>
                  </a:lnTo>
                  <a:lnTo>
                    <a:pt x="508061" y="1417115"/>
                  </a:lnTo>
                  <a:lnTo>
                    <a:pt x="494584" y="1419333"/>
                  </a:lnTo>
                  <a:close/>
                </a:path>
                <a:path w="2127884" h="2143125">
                  <a:moveTo>
                    <a:pt x="498673" y="1426156"/>
                  </a:moveTo>
                  <a:lnTo>
                    <a:pt x="498242" y="1425438"/>
                  </a:lnTo>
                  <a:lnTo>
                    <a:pt x="508061" y="1417115"/>
                  </a:lnTo>
                  <a:lnTo>
                    <a:pt x="511288" y="1422501"/>
                  </a:lnTo>
                  <a:lnTo>
                    <a:pt x="498673" y="1426156"/>
                  </a:lnTo>
                  <a:close/>
                </a:path>
                <a:path w="2127884" h="2143125">
                  <a:moveTo>
                    <a:pt x="506204" y="1438726"/>
                  </a:moveTo>
                  <a:lnTo>
                    <a:pt x="501685" y="1431184"/>
                  </a:lnTo>
                  <a:lnTo>
                    <a:pt x="511288" y="1422501"/>
                  </a:lnTo>
                  <a:lnTo>
                    <a:pt x="516023" y="1430403"/>
                  </a:lnTo>
                  <a:lnTo>
                    <a:pt x="506204" y="1438726"/>
                  </a:lnTo>
                  <a:close/>
                </a:path>
                <a:path w="2127884" h="2143125">
                  <a:moveTo>
                    <a:pt x="508141" y="1441958"/>
                  </a:moveTo>
                  <a:lnTo>
                    <a:pt x="506204" y="1438726"/>
                  </a:lnTo>
                  <a:lnTo>
                    <a:pt x="519035" y="1435430"/>
                  </a:lnTo>
                  <a:lnTo>
                    <a:pt x="519250" y="1435790"/>
                  </a:lnTo>
                  <a:lnTo>
                    <a:pt x="508141" y="1441958"/>
                  </a:lnTo>
                  <a:close/>
                </a:path>
                <a:path w="2127884" h="2143125">
                  <a:moveTo>
                    <a:pt x="519330" y="1460632"/>
                  </a:moveTo>
                  <a:lnTo>
                    <a:pt x="517393" y="1457400"/>
                  </a:lnTo>
                  <a:lnTo>
                    <a:pt x="529148" y="1452308"/>
                  </a:lnTo>
                  <a:lnTo>
                    <a:pt x="531515" y="1456259"/>
                  </a:lnTo>
                  <a:lnTo>
                    <a:pt x="519330" y="1460632"/>
                  </a:lnTo>
                  <a:close/>
                </a:path>
                <a:path w="2127884" h="2143125">
                  <a:moveTo>
                    <a:pt x="522557" y="1466018"/>
                  </a:moveTo>
                  <a:lnTo>
                    <a:pt x="522342" y="1465659"/>
                  </a:lnTo>
                  <a:lnTo>
                    <a:pt x="531515" y="1456259"/>
                  </a:lnTo>
                  <a:lnTo>
                    <a:pt x="533236" y="1459132"/>
                  </a:lnTo>
                  <a:lnTo>
                    <a:pt x="522557" y="1466018"/>
                  </a:lnTo>
                  <a:close/>
                </a:path>
                <a:path w="2127884" h="2143125">
                  <a:moveTo>
                    <a:pt x="527291" y="1473919"/>
                  </a:moveTo>
                  <a:lnTo>
                    <a:pt x="524064" y="1468532"/>
                  </a:lnTo>
                  <a:lnTo>
                    <a:pt x="534743" y="1461645"/>
                  </a:lnTo>
                  <a:lnTo>
                    <a:pt x="539476" y="1469546"/>
                  </a:lnTo>
                  <a:lnTo>
                    <a:pt x="527291" y="1473919"/>
                  </a:lnTo>
                  <a:close/>
                </a:path>
                <a:path w="2127884" h="2143125">
                  <a:moveTo>
                    <a:pt x="551176" y="1513780"/>
                  </a:moveTo>
                  <a:lnTo>
                    <a:pt x="538265" y="1492234"/>
                  </a:lnTo>
                  <a:lnTo>
                    <a:pt x="548299" y="1484270"/>
                  </a:lnTo>
                  <a:lnTo>
                    <a:pt x="563576" y="1509766"/>
                  </a:lnTo>
                  <a:lnTo>
                    <a:pt x="551176" y="1513780"/>
                  </a:lnTo>
                  <a:close/>
                </a:path>
                <a:path w="2127884" h="2143125">
                  <a:moveTo>
                    <a:pt x="580654" y="1562978"/>
                  </a:moveTo>
                  <a:lnTo>
                    <a:pt x="560213" y="1528863"/>
                  </a:lnTo>
                  <a:lnTo>
                    <a:pt x="571968" y="1523772"/>
                  </a:lnTo>
                  <a:lnTo>
                    <a:pt x="592194" y="1557528"/>
                  </a:lnTo>
                  <a:lnTo>
                    <a:pt x="580654" y="1562978"/>
                  </a:lnTo>
                  <a:close/>
                </a:path>
                <a:path w="2127884" h="2143125">
                  <a:moveTo>
                    <a:pt x="591413" y="1580934"/>
                  </a:moveTo>
                  <a:lnTo>
                    <a:pt x="589907" y="1578420"/>
                  </a:lnTo>
                  <a:lnTo>
                    <a:pt x="600801" y="1571893"/>
                  </a:lnTo>
                  <a:lnTo>
                    <a:pt x="602092" y="1574047"/>
                  </a:lnTo>
                  <a:lnTo>
                    <a:pt x="591413" y="1580934"/>
                  </a:lnTo>
                  <a:close/>
                </a:path>
                <a:path w="2127884" h="2143125">
                  <a:moveTo>
                    <a:pt x="606475" y="1606071"/>
                  </a:moveTo>
                  <a:lnTo>
                    <a:pt x="603678" y="1601403"/>
                  </a:lnTo>
                  <a:lnTo>
                    <a:pt x="615863" y="1597030"/>
                  </a:lnTo>
                  <a:lnTo>
                    <a:pt x="616508" y="1598107"/>
                  </a:lnTo>
                  <a:lnTo>
                    <a:pt x="606475" y="1606071"/>
                  </a:lnTo>
                  <a:close/>
                </a:path>
                <a:path w="2127884" h="2143125">
                  <a:moveTo>
                    <a:pt x="614006" y="1618641"/>
                  </a:moveTo>
                  <a:lnTo>
                    <a:pt x="607336" y="1607508"/>
                  </a:lnTo>
                  <a:lnTo>
                    <a:pt x="618875" y="1602058"/>
                  </a:lnTo>
                  <a:lnTo>
                    <a:pt x="625331" y="1612831"/>
                  </a:lnTo>
                  <a:lnTo>
                    <a:pt x="614006" y="1618641"/>
                  </a:lnTo>
                  <a:close/>
                </a:path>
                <a:path w="2127884" h="2143125">
                  <a:moveTo>
                    <a:pt x="615728" y="1621514"/>
                  </a:moveTo>
                  <a:lnTo>
                    <a:pt x="625331" y="1612831"/>
                  </a:lnTo>
                  <a:lnTo>
                    <a:pt x="627697" y="1616782"/>
                  </a:lnTo>
                  <a:lnTo>
                    <a:pt x="615728" y="1621514"/>
                  </a:lnTo>
                  <a:close/>
                </a:path>
                <a:path w="2127884" h="2143125">
                  <a:moveTo>
                    <a:pt x="622828" y="1633364"/>
                  </a:moveTo>
                  <a:lnTo>
                    <a:pt x="617664" y="1624746"/>
                  </a:lnTo>
                  <a:lnTo>
                    <a:pt x="632216" y="1624323"/>
                  </a:lnTo>
                  <a:lnTo>
                    <a:pt x="635444" y="1629709"/>
                  </a:lnTo>
                  <a:lnTo>
                    <a:pt x="622828" y="1633364"/>
                  </a:lnTo>
                  <a:close/>
                </a:path>
                <a:path w="2127884" h="2143125">
                  <a:moveTo>
                    <a:pt x="637890" y="1658502"/>
                  </a:moveTo>
                  <a:lnTo>
                    <a:pt x="626916" y="1640187"/>
                  </a:lnTo>
                  <a:lnTo>
                    <a:pt x="638456" y="1634737"/>
                  </a:lnTo>
                  <a:lnTo>
                    <a:pt x="649645" y="1653411"/>
                  </a:lnTo>
                  <a:lnTo>
                    <a:pt x="637890" y="1658502"/>
                  </a:lnTo>
                  <a:close/>
                </a:path>
                <a:path w="2127884" h="2143125">
                  <a:moveTo>
                    <a:pt x="640903" y="1663529"/>
                  </a:moveTo>
                  <a:lnTo>
                    <a:pt x="640042" y="1662093"/>
                  </a:lnTo>
                  <a:lnTo>
                    <a:pt x="650936" y="1655566"/>
                  </a:lnTo>
                  <a:lnTo>
                    <a:pt x="651582" y="1656643"/>
                  </a:lnTo>
                  <a:lnTo>
                    <a:pt x="640903" y="1663529"/>
                  </a:lnTo>
                  <a:close/>
                </a:path>
                <a:path w="2127884" h="2143125">
                  <a:moveTo>
                    <a:pt x="659838" y="1695131"/>
                  </a:moveTo>
                  <a:lnTo>
                    <a:pt x="641979" y="1665325"/>
                  </a:lnTo>
                  <a:lnTo>
                    <a:pt x="654594" y="1661670"/>
                  </a:lnTo>
                  <a:lnTo>
                    <a:pt x="670302" y="1687886"/>
                  </a:lnTo>
                  <a:lnTo>
                    <a:pt x="659838" y="1695131"/>
                  </a:lnTo>
                  <a:close/>
                </a:path>
                <a:path w="2127884" h="2143125">
                  <a:moveTo>
                    <a:pt x="663496" y="1701236"/>
                  </a:moveTo>
                  <a:lnTo>
                    <a:pt x="660053" y="1695491"/>
                  </a:lnTo>
                  <a:lnTo>
                    <a:pt x="671378" y="1689681"/>
                  </a:lnTo>
                  <a:lnTo>
                    <a:pt x="676327" y="1697941"/>
                  </a:lnTo>
                  <a:lnTo>
                    <a:pt x="663496" y="1701236"/>
                  </a:lnTo>
                  <a:close/>
                </a:path>
                <a:path w="2127884" h="2143125">
                  <a:moveTo>
                    <a:pt x="670597" y="1713087"/>
                  </a:moveTo>
                  <a:lnTo>
                    <a:pt x="665863" y="1705186"/>
                  </a:lnTo>
                  <a:lnTo>
                    <a:pt x="680415" y="1704764"/>
                  </a:lnTo>
                  <a:lnTo>
                    <a:pt x="681706" y="1706919"/>
                  </a:lnTo>
                  <a:lnTo>
                    <a:pt x="670597" y="1713087"/>
                  </a:lnTo>
                  <a:close/>
                </a:path>
                <a:path w="2127884" h="2143125">
                  <a:moveTo>
                    <a:pt x="675116" y="1720629"/>
                  </a:moveTo>
                  <a:lnTo>
                    <a:pt x="672103" y="1715601"/>
                  </a:lnTo>
                  <a:lnTo>
                    <a:pt x="683858" y="1710509"/>
                  </a:lnTo>
                  <a:lnTo>
                    <a:pt x="686010" y="1714102"/>
                  </a:lnTo>
                  <a:lnTo>
                    <a:pt x="675116" y="1720629"/>
                  </a:lnTo>
                  <a:close/>
                </a:path>
                <a:path w="2127884" h="2143125">
                  <a:moveTo>
                    <a:pt x="715568" y="1788141"/>
                  </a:moveTo>
                  <a:lnTo>
                    <a:pt x="710835" y="1780241"/>
                  </a:lnTo>
                  <a:lnTo>
                    <a:pt x="721944" y="1774073"/>
                  </a:lnTo>
                  <a:lnTo>
                    <a:pt x="729475" y="1786641"/>
                  </a:lnTo>
                  <a:lnTo>
                    <a:pt x="715568" y="1788141"/>
                  </a:lnTo>
                  <a:close/>
                </a:path>
                <a:path w="2127884" h="2143125">
                  <a:moveTo>
                    <a:pt x="738161" y="1825848"/>
                  </a:moveTo>
                  <a:lnTo>
                    <a:pt x="721808" y="1798556"/>
                  </a:lnTo>
                  <a:lnTo>
                    <a:pt x="733993" y="1794183"/>
                  </a:lnTo>
                  <a:lnTo>
                    <a:pt x="749486" y="1820039"/>
                  </a:lnTo>
                  <a:lnTo>
                    <a:pt x="738161" y="1825848"/>
                  </a:lnTo>
                  <a:close/>
                </a:path>
                <a:path w="2127884" h="2143125">
                  <a:moveTo>
                    <a:pt x="746123" y="1839135"/>
                  </a:moveTo>
                  <a:lnTo>
                    <a:pt x="744617" y="1836622"/>
                  </a:lnTo>
                  <a:lnTo>
                    <a:pt x="756372" y="1831531"/>
                  </a:lnTo>
                  <a:lnTo>
                    <a:pt x="748141" y="1838972"/>
                  </a:lnTo>
                  <a:lnTo>
                    <a:pt x="746123" y="1839135"/>
                  </a:lnTo>
                  <a:close/>
                </a:path>
                <a:path w="2127884" h="2143125">
                  <a:moveTo>
                    <a:pt x="749384" y="1838872"/>
                  </a:moveTo>
                  <a:lnTo>
                    <a:pt x="758093" y="1834404"/>
                  </a:lnTo>
                  <a:lnTo>
                    <a:pt x="760244" y="1837994"/>
                  </a:lnTo>
                  <a:lnTo>
                    <a:pt x="749384" y="1838872"/>
                  </a:lnTo>
                  <a:close/>
                </a:path>
                <a:path w="2127884" h="2143125">
                  <a:moveTo>
                    <a:pt x="756236" y="1856013"/>
                  </a:moveTo>
                  <a:lnTo>
                    <a:pt x="754514" y="1853140"/>
                  </a:lnTo>
                  <a:lnTo>
                    <a:pt x="765409" y="1846613"/>
                  </a:lnTo>
                  <a:lnTo>
                    <a:pt x="767560" y="1850204"/>
                  </a:lnTo>
                  <a:lnTo>
                    <a:pt x="756236" y="1856013"/>
                  </a:lnTo>
                  <a:close/>
                </a:path>
                <a:path w="2127884" h="2143125">
                  <a:moveTo>
                    <a:pt x="760755" y="1863555"/>
                  </a:moveTo>
                  <a:lnTo>
                    <a:pt x="757957" y="1858886"/>
                  </a:lnTo>
                  <a:lnTo>
                    <a:pt x="768851" y="1852359"/>
                  </a:lnTo>
                  <a:lnTo>
                    <a:pt x="772079" y="1857745"/>
                  </a:lnTo>
                  <a:lnTo>
                    <a:pt x="760755" y="1863555"/>
                  </a:lnTo>
                  <a:close/>
                </a:path>
                <a:path w="2127884" h="2143125">
                  <a:moveTo>
                    <a:pt x="765462" y="1863174"/>
                  </a:moveTo>
                  <a:lnTo>
                    <a:pt x="772725" y="1858823"/>
                  </a:lnTo>
                  <a:lnTo>
                    <a:pt x="773155" y="1859541"/>
                  </a:lnTo>
                  <a:lnTo>
                    <a:pt x="765462" y="1863174"/>
                  </a:lnTo>
                  <a:close/>
                </a:path>
                <a:path w="2127884" h="2143125">
                  <a:moveTo>
                    <a:pt x="761830" y="1865350"/>
                  </a:moveTo>
                  <a:lnTo>
                    <a:pt x="765462" y="1863174"/>
                  </a:lnTo>
                  <a:lnTo>
                    <a:pt x="773155" y="1859541"/>
                  </a:lnTo>
                  <a:lnTo>
                    <a:pt x="773370" y="1859900"/>
                  </a:lnTo>
                  <a:lnTo>
                    <a:pt x="761830" y="1865350"/>
                  </a:lnTo>
                  <a:close/>
                </a:path>
                <a:path w="2127884" h="2143125">
                  <a:moveTo>
                    <a:pt x="765919" y="1872174"/>
                  </a:moveTo>
                  <a:lnTo>
                    <a:pt x="761830" y="1865350"/>
                  </a:lnTo>
                  <a:lnTo>
                    <a:pt x="773370" y="1859900"/>
                  </a:lnTo>
                  <a:lnTo>
                    <a:pt x="777028" y="1866005"/>
                  </a:lnTo>
                  <a:lnTo>
                    <a:pt x="765919" y="1872174"/>
                  </a:lnTo>
                  <a:close/>
                </a:path>
                <a:path w="2127884" h="2143125">
                  <a:moveTo>
                    <a:pt x="761830" y="1865350"/>
                  </a:moveTo>
                  <a:lnTo>
                    <a:pt x="761615" y="1864991"/>
                  </a:lnTo>
                  <a:lnTo>
                    <a:pt x="765462" y="1863174"/>
                  </a:lnTo>
                  <a:lnTo>
                    <a:pt x="761830" y="1865350"/>
                  </a:lnTo>
                  <a:close/>
                </a:path>
                <a:path w="2127884" h="2143125">
                  <a:moveTo>
                    <a:pt x="746769" y="1840213"/>
                  </a:moveTo>
                  <a:lnTo>
                    <a:pt x="748141" y="1838972"/>
                  </a:lnTo>
                  <a:lnTo>
                    <a:pt x="749384" y="1838872"/>
                  </a:lnTo>
                  <a:lnTo>
                    <a:pt x="746769" y="1840213"/>
                  </a:lnTo>
                  <a:close/>
                </a:path>
                <a:path w="2127884" h="2143125">
                  <a:moveTo>
                    <a:pt x="352650" y="1207162"/>
                  </a:moveTo>
                  <a:lnTo>
                    <a:pt x="352004" y="1206085"/>
                  </a:lnTo>
                  <a:lnTo>
                    <a:pt x="362899" y="1199557"/>
                  </a:lnTo>
                  <a:lnTo>
                    <a:pt x="363544" y="1200635"/>
                  </a:lnTo>
                  <a:lnTo>
                    <a:pt x="352650" y="1207162"/>
                  </a:lnTo>
                  <a:close/>
                </a:path>
                <a:path w="2127884" h="2143125">
                  <a:moveTo>
                    <a:pt x="354802" y="1210753"/>
                  </a:moveTo>
                  <a:lnTo>
                    <a:pt x="353511" y="1208599"/>
                  </a:lnTo>
                  <a:lnTo>
                    <a:pt x="364408" y="1202077"/>
                  </a:lnTo>
                  <a:lnTo>
                    <a:pt x="366987" y="1206381"/>
                  </a:lnTo>
                  <a:lnTo>
                    <a:pt x="354802" y="1210753"/>
                  </a:lnTo>
                  <a:close/>
                </a:path>
                <a:path w="2127884" h="2143125">
                  <a:moveTo>
                    <a:pt x="358245" y="1216499"/>
                  </a:moveTo>
                  <a:lnTo>
                    <a:pt x="356523" y="1213626"/>
                  </a:lnTo>
                  <a:lnTo>
                    <a:pt x="367417" y="1207099"/>
                  </a:lnTo>
                  <a:lnTo>
                    <a:pt x="369139" y="1209972"/>
                  </a:lnTo>
                  <a:lnTo>
                    <a:pt x="358245" y="1216499"/>
                  </a:lnTo>
                  <a:close/>
                </a:path>
                <a:path w="2127884" h="2143125">
                  <a:moveTo>
                    <a:pt x="364270" y="1226555"/>
                  </a:moveTo>
                  <a:lnTo>
                    <a:pt x="362118" y="1222963"/>
                  </a:lnTo>
                  <a:lnTo>
                    <a:pt x="372796" y="1216076"/>
                  </a:lnTo>
                  <a:lnTo>
                    <a:pt x="375809" y="1221104"/>
                  </a:lnTo>
                  <a:lnTo>
                    <a:pt x="364270" y="1226555"/>
                  </a:lnTo>
                  <a:close/>
                </a:path>
                <a:path w="2127884" h="2143125">
                  <a:moveTo>
                    <a:pt x="370510" y="1236969"/>
                  </a:moveTo>
                  <a:lnTo>
                    <a:pt x="367928" y="1232660"/>
                  </a:lnTo>
                  <a:lnTo>
                    <a:pt x="377961" y="1224696"/>
                  </a:lnTo>
                  <a:lnTo>
                    <a:pt x="379682" y="1227568"/>
                  </a:lnTo>
                  <a:lnTo>
                    <a:pt x="370510" y="1236969"/>
                  </a:lnTo>
                  <a:close/>
                </a:path>
                <a:path w="2127884" h="2143125">
                  <a:moveTo>
                    <a:pt x="415266" y="1311664"/>
                  </a:moveTo>
                  <a:lnTo>
                    <a:pt x="413760" y="1309150"/>
                  </a:lnTo>
                  <a:lnTo>
                    <a:pt x="424223" y="1301905"/>
                  </a:lnTo>
                  <a:lnTo>
                    <a:pt x="426160" y="1305137"/>
                  </a:lnTo>
                  <a:lnTo>
                    <a:pt x="415266" y="1311664"/>
                  </a:lnTo>
                  <a:close/>
                </a:path>
                <a:path w="2127884" h="2143125">
                  <a:moveTo>
                    <a:pt x="431619" y="1338956"/>
                  </a:moveTo>
                  <a:lnTo>
                    <a:pt x="417202" y="1314896"/>
                  </a:lnTo>
                  <a:lnTo>
                    <a:pt x="428096" y="1308369"/>
                  </a:lnTo>
                  <a:lnTo>
                    <a:pt x="441437" y="1330633"/>
                  </a:lnTo>
                  <a:lnTo>
                    <a:pt x="431619" y="1338956"/>
                  </a:lnTo>
                  <a:close/>
                </a:path>
                <a:path w="2127884" h="2143125">
                  <a:moveTo>
                    <a:pt x="444099" y="1359785"/>
                  </a:moveTo>
                  <a:lnTo>
                    <a:pt x="435492" y="1345420"/>
                  </a:lnTo>
                  <a:lnTo>
                    <a:pt x="444019" y="1334942"/>
                  </a:lnTo>
                  <a:lnTo>
                    <a:pt x="453917" y="1351462"/>
                  </a:lnTo>
                  <a:lnTo>
                    <a:pt x="444099" y="1359785"/>
                  </a:lnTo>
                  <a:close/>
                </a:path>
                <a:path w="2127884" h="2143125">
                  <a:moveTo>
                    <a:pt x="456794" y="1380972"/>
                  </a:moveTo>
                  <a:lnTo>
                    <a:pt x="452705" y="1374149"/>
                  </a:lnTo>
                  <a:lnTo>
                    <a:pt x="462308" y="1365466"/>
                  </a:lnTo>
                  <a:lnTo>
                    <a:pt x="466397" y="1372290"/>
                  </a:lnTo>
                  <a:lnTo>
                    <a:pt x="456794" y="1380972"/>
                  </a:lnTo>
                  <a:close/>
                </a:path>
                <a:path w="2127884" h="2143125">
                  <a:moveTo>
                    <a:pt x="469704" y="1402518"/>
                  </a:moveTo>
                  <a:lnTo>
                    <a:pt x="458731" y="1384204"/>
                  </a:lnTo>
                  <a:lnTo>
                    <a:pt x="468334" y="1375522"/>
                  </a:lnTo>
                  <a:lnTo>
                    <a:pt x="480168" y="1395273"/>
                  </a:lnTo>
                  <a:lnTo>
                    <a:pt x="469704" y="1402518"/>
                  </a:lnTo>
                  <a:close/>
                </a:path>
                <a:path w="2127884" h="2143125">
                  <a:moveTo>
                    <a:pt x="489500" y="1435557"/>
                  </a:moveTo>
                  <a:lnTo>
                    <a:pt x="488639" y="1434120"/>
                  </a:lnTo>
                  <a:lnTo>
                    <a:pt x="498242" y="1425438"/>
                  </a:lnTo>
                  <a:lnTo>
                    <a:pt x="502116" y="1431902"/>
                  </a:lnTo>
                  <a:lnTo>
                    <a:pt x="489500" y="1435557"/>
                  </a:lnTo>
                  <a:close/>
                </a:path>
                <a:path w="2127884" h="2143125">
                  <a:moveTo>
                    <a:pt x="532750" y="1507739"/>
                  </a:moveTo>
                  <a:lnTo>
                    <a:pt x="492082" y="1439866"/>
                  </a:lnTo>
                  <a:lnTo>
                    <a:pt x="502116" y="1431902"/>
                  </a:lnTo>
                  <a:lnTo>
                    <a:pt x="543429" y="1500852"/>
                  </a:lnTo>
                  <a:lnTo>
                    <a:pt x="532750" y="1507739"/>
                  </a:lnTo>
                  <a:close/>
                </a:path>
                <a:path w="2127884" h="2143125">
                  <a:moveTo>
                    <a:pt x="545661" y="1529285"/>
                  </a:moveTo>
                  <a:lnTo>
                    <a:pt x="532965" y="1508098"/>
                  </a:lnTo>
                  <a:lnTo>
                    <a:pt x="544075" y="1501929"/>
                  </a:lnTo>
                  <a:lnTo>
                    <a:pt x="556340" y="1522399"/>
                  </a:lnTo>
                  <a:lnTo>
                    <a:pt x="545661" y="1529285"/>
                  </a:lnTo>
                  <a:close/>
                </a:path>
                <a:path w="2127884" h="2143125">
                  <a:moveTo>
                    <a:pt x="548028" y="1533236"/>
                  </a:moveTo>
                  <a:lnTo>
                    <a:pt x="547382" y="1532158"/>
                  </a:lnTo>
                  <a:lnTo>
                    <a:pt x="558061" y="1525272"/>
                  </a:lnTo>
                  <a:lnTo>
                    <a:pt x="558922" y="1526708"/>
                  </a:lnTo>
                  <a:lnTo>
                    <a:pt x="548028" y="1533236"/>
                  </a:lnTo>
                  <a:close/>
                </a:path>
                <a:path w="2127884" h="2143125">
                  <a:moveTo>
                    <a:pt x="551686" y="1539341"/>
                  </a:moveTo>
                  <a:lnTo>
                    <a:pt x="551255" y="1538622"/>
                  </a:lnTo>
                  <a:lnTo>
                    <a:pt x="562149" y="1532095"/>
                  </a:lnTo>
                  <a:lnTo>
                    <a:pt x="562580" y="1532813"/>
                  </a:lnTo>
                  <a:lnTo>
                    <a:pt x="551686" y="1539341"/>
                  </a:lnTo>
                  <a:close/>
                </a:path>
                <a:path w="2127884" h="2143125">
                  <a:moveTo>
                    <a:pt x="566532" y="1564119"/>
                  </a:moveTo>
                  <a:lnTo>
                    <a:pt x="554052" y="1543291"/>
                  </a:lnTo>
                  <a:lnTo>
                    <a:pt x="565377" y="1537481"/>
                  </a:lnTo>
                  <a:lnTo>
                    <a:pt x="577426" y="1557591"/>
                  </a:lnTo>
                  <a:lnTo>
                    <a:pt x="566532" y="1564119"/>
                  </a:lnTo>
                  <a:close/>
                </a:path>
                <a:path w="2127884" h="2143125">
                  <a:moveTo>
                    <a:pt x="585038" y="1595003"/>
                  </a:moveTo>
                  <a:lnTo>
                    <a:pt x="573633" y="1575969"/>
                  </a:lnTo>
                  <a:lnTo>
                    <a:pt x="585173" y="1570519"/>
                  </a:lnTo>
                  <a:lnTo>
                    <a:pt x="595932" y="1588475"/>
                  </a:lnTo>
                  <a:lnTo>
                    <a:pt x="585038" y="1595003"/>
                  </a:lnTo>
                  <a:close/>
                </a:path>
                <a:path w="2127884" h="2143125">
                  <a:moveTo>
                    <a:pt x="588050" y="1600030"/>
                  </a:moveTo>
                  <a:lnTo>
                    <a:pt x="587835" y="1599671"/>
                  </a:lnTo>
                  <a:lnTo>
                    <a:pt x="597438" y="1590989"/>
                  </a:lnTo>
                  <a:lnTo>
                    <a:pt x="600450" y="1596017"/>
                  </a:lnTo>
                  <a:lnTo>
                    <a:pt x="588050" y="1600030"/>
                  </a:lnTo>
                  <a:close/>
                </a:path>
                <a:path w="2127884" h="2143125">
                  <a:moveTo>
                    <a:pt x="598593" y="1617627"/>
                  </a:moveTo>
                  <a:lnTo>
                    <a:pt x="594075" y="1610086"/>
                  </a:lnTo>
                  <a:lnTo>
                    <a:pt x="604754" y="1603199"/>
                  </a:lnTo>
                  <a:lnTo>
                    <a:pt x="610778" y="1613254"/>
                  </a:lnTo>
                  <a:lnTo>
                    <a:pt x="598593" y="1617627"/>
                  </a:lnTo>
                  <a:close/>
                </a:path>
                <a:path w="2127884" h="2143125">
                  <a:moveTo>
                    <a:pt x="611289" y="1638814"/>
                  </a:moveTo>
                  <a:lnTo>
                    <a:pt x="603327" y="1625527"/>
                  </a:lnTo>
                  <a:lnTo>
                    <a:pt x="616373" y="1622591"/>
                  </a:lnTo>
                  <a:lnTo>
                    <a:pt x="622828" y="1633364"/>
                  </a:lnTo>
                  <a:lnTo>
                    <a:pt x="611289" y="1638814"/>
                  </a:lnTo>
                  <a:close/>
                </a:path>
                <a:path w="2127884" h="2143125">
                  <a:moveTo>
                    <a:pt x="611719" y="1639533"/>
                  </a:moveTo>
                  <a:lnTo>
                    <a:pt x="611289" y="1638814"/>
                  </a:lnTo>
                  <a:lnTo>
                    <a:pt x="622828" y="1633364"/>
                  </a:lnTo>
                  <a:lnTo>
                    <a:pt x="611719" y="1639533"/>
                  </a:lnTo>
                  <a:close/>
                </a:path>
                <a:path w="2127884" h="2143125">
                  <a:moveTo>
                    <a:pt x="622908" y="1658206"/>
                  </a:moveTo>
                  <a:lnTo>
                    <a:pt x="611719" y="1639533"/>
                  </a:lnTo>
                  <a:lnTo>
                    <a:pt x="622828" y="1633364"/>
                  </a:lnTo>
                  <a:lnTo>
                    <a:pt x="633802" y="1651679"/>
                  </a:lnTo>
                  <a:lnTo>
                    <a:pt x="622908" y="1658206"/>
                  </a:lnTo>
                  <a:close/>
                </a:path>
                <a:path w="2127884" h="2143125">
                  <a:moveTo>
                    <a:pt x="628072" y="1666825"/>
                  </a:moveTo>
                  <a:lnTo>
                    <a:pt x="623338" y="1658925"/>
                  </a:lnTo>
                  <a:lnTo>
                    <a:pt x="634017" y="1652038"/>
                  </a:lnTo>
                  <a:lnTo>
                    <a:pt x="639612" y="1661375"/>
                  </a:lnTo>
                  <a:lnTo>
                    <a:pt x="628072" y="1666825"/>
                  </a:lnTo>
                  <a:close/>
                </a:path>
                <a:path w="2127884" h="2143125">
                  <a:moveTo>
                    <a:pt x="635173" y="1678676"/>
                  </a:moveTo>
                  <a:lnTo>
                    <a:pt x="628718" y="1667902"/>
                  </a:lnTo>
                  <a:lnTo>
                    <a:pt x="639612" y="1661375"/>
                  </a:lnTo>
                  <a:lnTo>
                    <a:pt x="646497" y="1672867"/>
                  </a:lnTo>
                  <a:lnTo>
                    <a:pt x="635173" y="1678676"/>
                  </a:lnTo>
                  <a:close/>
                </a:path>
                <a:path w="2127884" h="2143125">
                  <a:moveTo>
                    <a:pt x="645932" y="1696631"/>
                  </a:moveTo>
                  <a:lnTo>
                    <a:pt x="639046" y="1685140"/>
                  </a:lnTo>
                  <a:lnTo>
                    <a:pt x="651231" y="1680767"/>
                  </a:lnTo>
                  <a:lnTo>
                    <a:pt x="656826" y="1690104"/>
                  </a:lnTo>
                  <a:lnTo>
                    <a:pt x="645932" y="1696631"/>
                  </a:lnTo>
                  <a:close/>
                </a:path>
                <a:path w="2127884" h="2143125">
                  <a:moveTo>
                    <a:pt x="651957" y="1706687"/>
                  </a:moveTo>
                  <a:lnTo>
                    <a:pt x="648944" y="1701659"/>
                  </a:lnTo>
                  <a:lnTo>
                    <a:pt x="662205" y="1699081"/>
                  </a:lnTo>
                  <a:lnTo>
                    <a:pt x="663711" y="1701596"/>
                  </a:lnTo>
                  <a:lnTo>
                    <a:pt x="651957" y="1706687"/>
                  </a:lnTo>
                  <a:close/>
                </a:path>
                <a:path w="2127884" h="2143125">
                  <a:moveTo>
                    <a:pt x="656475" y="1714228"/>
                  </a:moveTo>
                  <a:lnTo>
                    <a:pt x="653735" y="1709655"/>
                  </a:lnTo>
                  <a:lnTo>
                    <a:pt x="667073" y="1707206"/>
                  </a:lnTo>
                  <a:lnTo>
                    <a:pt x="668015" y="1708778"/>
                  </a:lnTo>
                  <a:lnTo>
                    <a:pt x="656475" y="1714228"/>
                  </a:lnTo>
                  <a:close/>
                </a:path>
                <a:path w="2127884" h="2143125">
                  <a:moveTo>
                    <a:pt x="701446" y="1789282"/>
                  </a:moveTo>
                  <a:lnTo>
                    <a:pt x="694346" y="1777432"/>
                  </a:lnTo>
                  <a:lnTo>
                    <a:pt x="706961" y="1773777"/>
                  </a:lnTo>
                  <a:lnTo>
                    <a:pt x="713416" y="1784550"/>
                  </a:lnTo>
                  <a:lnTo>
                    <a:pt x="705874" y="1789069"/>
                  </a:lnTo>
                  <a:lnTo>
                    <a:pt x="703944" y="1789331"/>
                  </a:lnTo>
                  <a:lnTo>
                    <a:pt x="701446" y="1789282"/>
                  </a:lnTo>
                  <a:close/>
                </a:path>
                <a:path w="2127884" h="2143125">
                  <a:moveTo>
                    <a:pt x="705389" y="1789360"/>
                  </a:moveTo>
                  <a:lnTo>
                    <a:pt x="705874" y="1789069"/>
                  </a:lnTo>
                  <a:lnTo>
                    <a:pt x="715353" y="1787782"/>
                  </a:lnTo>
                  <a:lnTo>
                    <a:pt x="711078" y="1789472"/>
                  </a:lnTo>
                  <a:lnTo>
                    <a:pt x="705389" y="1789360"/>
                  </a:lnTo>
                  <a:close/>
                </a:path>
                <a:path w="2127884" h="2143125">
                  <a:moveTo>
                    <a:pt x="712421" y="1807597"/>
                  </a:moveTo>
                  <a:lnTo>
                    <a:pt x="703383" y="1792514"/>
                  </a:lnTo>
                  <a:lnTo>
                    <a:pt x="711078" y="1789472"/>
                  </a:lnTo>
                  <a:lnTo>
                    <a:pt x="716429" y="1789578"/>
                  </a:lnTo>
                  <a:lnTo>
                    <a:pt x="725036" y="1803943"/>
                  </a:lnTo>
                  <a:lnTo>
                    <a:pt x="712421" y="1807597"/>
                  </a:lnTo>
                  <a:close/>
                </a:path>
                <a:path w="2127884" h="2143125">
                  <a:moveTo>
                    <a:pt x="729204" y="1835607"/>
                  </a:moveTo>
                  <a:lnTo>
                    <a:pt x="725977" y="1830222"/>
                  </a:lnTo>
                  <a:lnTo>
                    <a:pt x="737516" y="1824771"/>
                  </a:lnTo>
                  <a:lnTo>
                    <a:pt x="740743" y="1830157"/>
                  </a:lnTo>
                  <a:lnTo>
                    <a:pt x="729204" y="1835607"/>
                  </a:lnTo>
                  <a:close/>
                </a:path>
                <a:path w="2127884" h="2143125">
                  <a:moveTo>
                    <a:pt x="740393" y="1854281"/>
                  </a:moveTo>
                  <a:lnTo>
                    <a:pt x="736089" y="1847099"/>
                  </a:lnTo>
                  <a:lnTo>
                    <a:pt x="748059" y="1842367"/>
                  </a:lnTo>
                  <a:lnTo>
                    <a:pt x="751502" y="1848113"/>
                  </a:lnTo>
                  <a:lnTo>
                    <a:pt x="740393" y="1854281"/>
                  </a:lnTo>
                  <a:close/>
                </a:path>
                <a:path w="2127884" h="2143125">
                  <a:moveTo>
                    <a:pt x="744051" y="1860386"/>
                  </a:moveTo>
                  <a:lnTo>
                    <a:pt x="742329" y="1857513"/>
                  </a:lnTo>
                  <a:lnTo>
                    <a:pt x="754945" y="1853859"/>
                  </a:lnTo>
                  <a:lnTo>
                    <a:pt x="755375" y="1854577"/>
                  </a:lnTo>
                  <a:lnTo>
                    <a:pt x="749928" y="1857841"/>
                  </a:lnTo>
                  <a:lnTo>
                    <a:pt x="744051" y="1860386"/>
                  </a:lnTo>
                  <a:close/>
                </a:path>
                <a:path w="2127884" h="2143125">
                  <a:moveTo>
                    <a:pt x="744481" y="1861105"/>
                  </a:moveTo>
                  <a:lnTo>
                    <a:pt x="749928" y="1857841"/>
                  </a:lnTo>
                  <a:lnTo>
                    <a:pt x="755806" y="1855295"/>
                  </a:lnTo>
                  <a:lnTo>
                    <a:pt x="756021" y="1855654"/>
                  </a:lnTo>
                  <a:lnTo>
                    <a:pt x="744481" y="1861105"/>
                  </a:lnTo>
                  <a:close/>
                </a:path>
                <a:path w="2127884" h="2143125">
                  <a:moveTo>
                    <a:pt x="747924" y="1866850"/>
                  </a:moveTo>
                  <a:lnTo>
                    <a:pt x="745127" y="1862182"/>
                  </a:lnTo>
                  <a:lnTo>
                    <a:pt x="756021" y="1855654"/>
                  </a:lnTo>
                  <a:lnTo>
                    <a:pt x="759033" y="1860681"/>
                  </a:lnTo>
                  <a:lnTo>
                    <a:pt x="750960" y="1865416"/>
                  </a:lnTo>
                  <a:lnTo>
                    <a:pt x="747924" y="1866850"/>
                  </a:lnTo>
                  <a:close/>
                </a:path>
                <a:path w="2127884" h="2143125">
                  <a:moveTo>
                    <a:pt x="748139" y="1867209"/>
                  </a:moveTo>
                  <a:lnTo>
                    <a:pt x="751769" y="1865034"/>
                  </a:lnTo>
                  <a:lnTo>
                    <a:pt x="759463" y="1861400"/>
                  </a:lnTo>
                  <a:lnTo>
                    <a:pt x="759679" y="1861759"/>
                  </a:lnTo>
                  <a:lnTo>
                    <a:pt x="748139" y="1867209"/>
                  </a:lnTo>
                  <a:close/>
                </a:path>
                <a:path w="2127884" h="2143125">
                  <a:moveTo>
                    <a:pt x="752443" y="1874392"/>
                  </a:moveTo>
                  <a:lnTo>
                    <a:pt x="748784" y="1868286"/>
                  </a:lnTo>
                  <a:lnTo>
                    <a:pt x="759679" y="1861759"/>
                  </a:lnTo>
                  <a:lnTo>
                    <a:pt x="762906" y="1867146"/>
                  </a:lnTo>
                  <a:lnTo>
                    <a:pt x="752443" y="1874392"/>
                  </a:lnTo>
                  <a:close/>
                </a:path>
                <a:path w="2127884" h="2143125">
                  <a:moveTo>
                    <a:pt x="744481" y="1861104"/>
                  </a:moveTo>
                  <a:lnTo>
                    <a:pt x="744051" y="1860386"/>
                  </a:lnTo>
                  <a:lnTo>
                    <a:pt x="749928" y="1857841"/>
                  </a:lnTo>
                  <a:lnTo>
                    <a:pt x="744481" y="1861104"/>
                  </a:lnTo>
                  <a:close/>
                </a:path>
                <a:path w="2127884" h="2143125">
                  <a:moveTo>
                    <a:pt x="748139" y="1867209"/>
                  </a:moveTo>
                  <a:lnTo>
                    <a:pt x="747924" y="1866850"/>
                  </a:lnTo>
                  <a:lnTo>
                    <a:pt x="751769" y="1865034"/>
                  </a:lnTo>
                  <a:lnTo>
                    <a:pt x="748139" y="1867209"/>
                  </a:lnTo>
                  <a:close/>
                </a:path>
                <a:path w="2127884" h="2143125">
                  <a:moveTo>
                    <a:pt x="702522" y="1791078"/>
                  </a:moveTo>
                  <a:lnTo>
                    <a:pt x="701662" y="1789641"/>
                  </a:lnTo>
                  <a:lnTo>
                    <a:pt x="703944" y="1789331"/>
                  </a:lnTo>
                  <a:lnTo>
                    <a:pt x="705389" y="1789360"/>
                  </a:lnTo>
                  <a:lnTo>
                    <a:pt x="702522" y="1791078"/>
                  </a:lnTo>
                  <a:close/>
                </a:path>
                <a:path w="2127884" h="2143125">
                  <a:moveTo>
                    <a:pt x="701662" y="1789641"/>
                  </a:moveTo>
                  <a:lnTo>
                    <a:pt x="701446" y="1789282"/>
                  </a:lnTo>
                  <a:lnTo>
                    <a:pt x="703944" y="1789331"/>
                  </a:lnTo>
                  <a:lnTo>
                    <a:pt x="701662" y="1789641"/>
                  </a:lnTo>
                  <a:close/>
                </a:path>
                <a:path w="2127884" h="2143125">
                  <a:moveTo>
                    <a:pt x="344768" y="1218717"/>
                  </a:moveTo>
                  <a:lnTo>
                    <a:pt x="341971" y="1214049"/>
                  </a:lnTo>
                  <a:lnTo>
                    <a:pt x="352865" y="1207521"/>
                  </a:lnTo>
                  <a:lnTo>
                    <a:pt x="355662" y="1212190"/>
                  </a:lnTo>
                  <a:lnTo>
                    <a:pt x="344768" y="1218717"/>
                  </a:lnTo>
                  <a:close/>
                </a:path>
                <a:path w="2127884" h="2143125">
                  <a:moveTo>
                    <a:pt x="348857" y="1225541"/>
                  </a:moveTo>
                  <a:lnTo>
                    <a:pt x="347566" y="1223386"/>
                  </a:lnTo>
                  <a:lnTo>
                    <a:pt x="358029" y="1216140"/>
                  </a:lnTo>
                  <a:lnTo>
                    <a:pt x="360181" y="1219731"/>
                  </a:lnTo>
                  <a:lnTo>
                    <a:pt x="348857" y="1225541"/>
                  </a:lnTo>
                  <a:close/>
                </a:path>
                <a:path w="2127884" h="2143125">
                  <a:moveTo>
                    <a:pt x="357464" y="1239905"/>
                  </a:moveTo>
                  <a:lnTo>
                    <a:pt x="354451" y="1234877"/>
                  </a:lnTo>
                  <a:lnTo>
                    <a:pt x="365345" y="1228350"/>
                  </a:lnTo>
                  <a:lnTo>
                    <a:pt x="367282" y="1231582"/>
                  </a:lnTo>
                  <a:lnTo>
                    <a:pt x="357464" y="1239905"/>
                  </a:lnTo>
                  <a:close/>
                </a:path>
                <a:path w="2127884" h="2143125">
                  <a:moveTo>
                    <a:pt x="361767" y="1247088"/>
                  </a:moveTo>
                  <a:lnTo>
                    <a:pt x="359616" y="1243496"/>
                  </a:lnTo>
                  <a:lnTo>
                    <a:pt x="370510" y="1236969"/>
                  </a:lnTo>
                  <a:lnTo>
                    <a:pt x="373307" y="1241637"/>
                  </a:lnTo>
                  <a:lnTo>
                    <a:pt x="361767" y="1247088"/>
                  </a:lnTo>
                  <a:close/>
                </a:path>
                <a:path w="2127884" h="2143125">
                  <a:moveTo>
                    <a:pt x="414054" y="1334351"/>
                  </a:moveTo>
                  <a:lnTo>
                    <a:pt x="412118" y="1331119"/>
                  </a:lnTo>
                  <a:lnTo>
                    <a:pt x="421506" y="1322078"/>
                  </a:lnTo>
                  <a:lnTo>
                    <a:pt x="424518" y="1327106"/>
                  </a:lnTo>
                  <a:lnTo>
                    <a:pt x="414054" y="1334351"/>
                  </a:lnTo>
                  <a:close/>
                </a:path>
                <a:path w="2127884" h="2143125">
                  <a:moveTo>
                    <a:pt x="430192" y="1361285"/>
                  </a:moveTo>
                  <a:lnTo>
                    <a:pt x="417282" y="1339738"/>
                  </a:lnTo>
                  <a:lnTo>
                    <a:pt x="424518" y="1327106"/>
                  </a:lnTo>
                  <a:lnTo>
                    <a:pt x="442593" y="1357271"/>
                  </a:lnTo>
                  <a:lnTo>
                    <a:pt x="430192" y="1361285"/>
                  </a:lnTo>
                  <a:close/>
                </a:path>
                <a:path w="2127884" h="2143125">
                  <a:moveTo>
                    <a:pt x="447191" y="1389654"/>
                  </a:moveTo>
                  <a:lnTo>
                    <a:pt x="433850" y="1367390"/>
                  </a:lnTo>
                  <a:lnTo>
                    <a:pt x="443668" y="1359067"/>
                  </a:lnTo>
                  <a:lnTo>
                    <a:pt x="455933" y="1379536"/>
                  </a:lnTo>
                  <a:lnTo>
                    <a:pt x="447191" y="1389654"/>
                  </a:lnTo>
                  <a:close/>
                </a:path>
                <a:path w="2127884" h="2143125">
                  <a:moveTo>
                    <a:pt x="457519" y="1406891"/>
                  </a:moveTo>
                  <a:lnTo>
                    <a:pt x="454507" y="1401864"/>
                  </a:lnTo>
                  <a:lnTo>
                    <a:pt x="464970" y="1394618"/>
                  </a:lnTo>
                  <a:lnTo>
                    <a:pt x="467983" y="1399646"/>
                  </a:lnTo>
                  <a:lnTo>
                    <a:pt x="457519" y="1406891"/>
                  </a:lnTo>
                  <a:close/>
                </a:path>
                <a:path w="2127884" h="2143125">
                  <a:moveTo>
                    <a:pt x="460962" y="1412637"/>
                  </a:moveTo>
                  <a:lnTo>
                    <a:pt x="459240" y="1409764"/>
                  </a:lnTo>
                  <a:lnTo>
                    <a:pt x="469274" y="1401800"/>
                  </a:lnTo>
                  <a:lnTo>
                    <a:pt x="472717" y="1407546"/>
                  </a:lnTo>
                  <a:lnTo>
                    <a:pt x="460962" y="1412637"/>
                  </a:lnTo>
                  <a:close/>
                </a:path>
                <a:path w="2127884" h="2143125">
                  <a:moveTo>
                    <a:pt x="489795" y="1460759"/>
                  </a:moveTo>
                  <a:lnTo>
                    <a:pt x="474733" y="1435620"/>
                  </a:lnTo>
                  <a:lnTo>
                    <a:pt x="485197" y="1428375"/>
                  </a:lnTo>
                  <a:lnTo>
                    <a:pt x="500259" y="1453513"/>
                  </a:lnTo>
                  <a:lnTo>
                    <a:pt x="489795" y="1460759"/>
                  </a:lnTo>
                  <a:close/>
                </a:path>
                <a:path w="2127884" h="2143125">
                  <a:moveTo>
                    <a:pt x="539285" y="1543354"/>
                  </a:moveTo>
                  <a:lnTo>
                    <a:pt x="528527" y="1525399"/>
                  </a:lnTo>
                  <a:lnTo>
                    <a:pt x="539421" y="1518871"/>
                  </a:lnTo>
                  <a:lnTo>
                    <a:pt x="551255" y="1538622"/>
                  </a:lnTo>
                  <a:lnTo>
                    <a:pt x="539285" y="1543354"/>
                  </a:lnTo>
                  <a:close/>
                </a:path>
                <a:path w="2127884" h="2143125">
                  <a:moveTo>
                    <a:pt x="557360" y="1573520"/>
                  </a:moveTo>
                  <a:lnTo>
                    <a:pt x="547462" y="1557001"/>
                  </a:lnTo>
                  <a:lnTo>
                    <a:pt x="558571" y="1550832"/>
                  </a:lnTo>
                  <a:lnTo>
                    <a:pt x="568469" y="1567351"/>
                  </a:lnTo>
                  <a:lnTo>
                    <a:pt x="557360" y="1573520"/>
                  </a:lnTo>
                  <a:close/>
                </a:path>
                <a:path w="2127884" h="2143125">
                  <a:moveTo>
                    <a:pt x="567258" y="1590039"/>
                  </a:moveTo>
                  <a:lnTo>
                    <a:pt x="565106" y="1586448"/>
                  </a:lnTo>
                  <a:lnTo>
                    <a:pt x="576646" y="1580997"/>
                  </a:lnTo>
                  <a:lnTo>
                    <a:pt x="567258" y="1590039"/>
                  </a:lnTo>
                  <a:close/>
                </a:path>
                <a:path w="2127884" h="2143125">
                  <a:moveTo>
                    <a:pt x="572422" y="1598657"/>
                  </a:moveTo>
                  <a:lnTo>
                    <a:pt x="567258" y="1590039"/>
                  </a:lnTo>
                  <a:lnTo>
                    <a:pt x="579228" y="1585307"/>
                  </a:lnTo>
                  <a:lnTo>
                    <a:pt x="582240" y="1590334"/>
                  </a:lnTo>
                  <a:lnTo>
                    <a:pt x="572422" y="1598657"/>
                  </a:lnTo>
                  <a:close/>
                </a:path>
                <a:path w="2127884" h="2143125">
                  <a:moveTo>
                    <a:pt x="578877" y="1609431"/>
                  </a:moveTo>
                  <a:lnTo>
                    <a:pt x="572422" y="1598657"/>
                  </a:lnTo>
                  <a:lnTo>
                    <a:pt x="584607" y="1594285"/>
                  </a:lnTo>
                  <a:lnTo>
                    <a:pt x="591062" y="1605058"/>
                  </a:lnTo>
                  <a:lnTo>
                    <a:pt x="578877" y="1609431"/>
                  </a:lnTo>
                  <a:close/>
                </a:path>
                <a:path w="2127884" h="2143125">
                  <a:moveTo>
                    <a:pt x="596306" y="1638519"/>
                  </a:moveTo>
                  <a:lnTo>
                    <a:pt x="583396" y="1616972"/>
                  </a:lnTo>
                  <a:lnTo>
                    <a:pt x="596442" y="1614036"/>
                  </a:lnTo>
                  <a:lnTo>
                    <a:pt x="608491" y="1634146"/>
                  </a:lnTo>
                  <a:lnTo>
                    <a:pt x="596306" y="1638519"/>
                  </a:lnTo>
                  <a:close/>
                </a:path>
                <a:path w="2127884" h="2143125">
                  <a:moveTo>
                    <a:pt x="610077" y="1661502"/>
                  </a:moveTo>
                  <a:lnTo>
                    <a:pt x="602761" y="1649292"/>
                  </a:lnTo>
                  <a:lnTo>
                    <a:pt x="614086" y="1643483"/>
                  </a:lnTo>
                  <a:lnTo>
                    <a:pt x="620756" y="1654615"/>
                  </a:lnTo>
                  <a:lnTo>
                    <a:pt x="610077" y="1661502"/>
                  </a:lnTo>
                  <a:close/>
                </a:path>
                <a:path w="2127884" h="2143125">
                  <a:moveTo>
                    <a:pt x="615457" y="1670480"/>
                  </a:moveTo>
                  <a:lnTo>
                    <a:pt x="611153" y="1663298"/>
                  </a:lnTo>
                  <a:lnTo>
                    <a:pt x="622478" y="1657488"/>
                  </a:lnTo>
                  <a:lnTo>
                    <a:pt x="627427" y="1665748"/>
                  </a:lnTo>
                  <a:lnTo>
                    <a:pt x="615457" y="1670480"/>
                  </a:lnTo>
                  <a:close/>
                </a:path>
                <a:path w="2127884" h="2143125">
                  <a:moveTo>
                    <a:pt x="627506" y="1690590"/>
                  </a:moveTo>
                  <a:lnTo>
                    <a:pt x="620621" y="1679098"/>
                  </a:lnTo>
                  <a:lnTo>
                    <a:pt x="632161" y="1673648"/>
                  </a:lnTo>
                  <a:lnTo>
                    <a:pt x="638831" y="1684781"/>
                  </a:lnTo>
                  <a:lnTo>
                    <a:pt x="628495" y="1690973"/>
                  </a:lnTo>
                  <a:lnTo>
                    <a:pt x="627506" y="1690590"/>
                  </a:lnTo>
                  <a:close/>
                </a:path>
                <a:path w="2127884" h="2143125">
                  <a:moveTo>
                    <a:pt x="632766" y="1692629"/>
                  </a:moveTo>
                  <a:lnTo>
                    <a:pt x="641628" y="1689449"/>
                  </a:lnTo>
                  <a:lnTo>
                    <a:pt x="644425" y="1694118"/>
                  </a:lnTo>
                  <a:lnTo>
                    <a:pt x="641210" y="1695903"/>
                  </a:lnTo>
                  <a:lnTo>
                    <a:pt x="632766" y="1692629"/>
                  </a:lnTo>
                  <a:close/>
                </a:path>
                <a:path w="2127884" h="2143125">
                  <a:moveTo>
                    <a:pt x="644588" y="1697213"/>
                  </a:moveTo>
                  <a:lnTo>
                    <a:pt x="645932" y="1696631"/>
                  </a:lnTo>
                  <a:lnTo>
                    <a:pt x="645078" y="1697403"/>
                  </a:lnTo>
                  <a:lnTo>
                    <a:pt x="644588" y="1697213"/>
                  </a:lnTo>
                  <a:close/>
                </a:path>
                <a:path w="2127884" h="2143125">
                  <a:moveTo>
                    <a:pt x="644651" y="1697789"/>
                  </a:moveTo>
                  <a:lnTo>
                    <a:pt x="645078" y="1697403"/>
                  </a:lnTo>
                  <a:lnTo>
                    <a:pt x="646792" y="1698068"/>
                  </a:lnTo>
                  <a:lnTo>
                    <a:pt x="647223" y="1698786"/>
                  </a:lnTo>
                  <a:lnTo>
                    <a:pt x="644651" y="1697789"/>
                  </a:lnTo>
                  <a:close/>
                </a:path>
                <a:path w="2127884" h="2143125">
                  <a:moveTo>
                    <a:pt x="638696" y="1709265"/>
                  </a:moveTo>
                  <a:lnTo>
                    <a:pt x="636329" y="1705313"/>
                  </a:lnTo>
                  <a:lnTo>
                    <a:pt x="648083" y="1700222"/>
                  </a:lnTo>
                  <a:lnTo>
                    <a:pt x="650451" y="1704173"/>
                  </a:lnTo>
                  <a:lnTo>
                    <a:pt x="638696" y="1709265"/>
                  </a:lnTo>
                  <a:close/>
                </a:path>
                <a:path w="2127884" h="2143125">
                  <a:moveTo>
                    <a:pt x="694641" y="1802633"/>
                  </a:moveTo>
                  <a:lnTo>
                    <a:pt x="679794" y="1777854"/>
                  </a:lnTo>
                  <a:lnTo>
                    <a:pt x="691118" y="1772045"/>
                  </a:lnTo>
                  <a:lnTo>
                    <a:pt x="705965" y="1796824"/>
                  </a:lnTo>
                  <a:lnTo>
                    <a:pt x="694641" y="1802633"/>
                  </a:lnTo>
                  <a:close/>
                </a:path>
                <a:path w="2127884" h="2143125">
                  <a:moveTo>
                    <a:pt x="706475" y="1822384"/>
                  </a:moveTo>
                  <a:lnTo>
                    <a:pt x="703033" y="1816639"/>
                  </a:lnTo>
                  <a:lnTo>
                    <a:pt x="714572" y="1811189"/>
                  </a:lnTo>
                  <a:lnTo>
                    <a:pt x="718445" y="1817652"/>
                  </a:lnTo>
                  <a:lnTo>
                    <a:pt x="706475" y="1822384"/>
                  </a:lnTo>
                  <a:close/>
                </a:path>
                <a:path w="2127884" h="2143125">
                  <a:moveTo>
                    <a:pt x="720246" y="1845367"/>
                  </a:moveTo>
                  <a:lnTo>
                    <a:pt x="715082" y="1836748"/>
                  </a:lnTo>
                  <a:lnTo>
                    <a:pt x="727052" y="1832016"/>
                  </a:lnTo>
                  <a:lnTo>
                    <a:pt x="732216" y="1840635"/>
                  </a:lnTo>
                  <a:lnTo>
                    <a:pt x="720246" y="1845367"/>
                  </a:lnTo>
                  <a:close/>
                </a:path>
                <a:path w="2127884" h="2143125">
                  <a:moveTo>
                    <a:pt x="726271" y="1855422"/>
                  </a:moveTo>
                  <a:lnTo>
                    <a:pt x="723259" y="1850395"/>
                  </a:lnTo>
                  <a:lnTo>
                    <a:pt x="735013" y="1845304"/>
                  </a:lnTo>
                  <a:lnTo>
                    <a:pt x="738887" y="1851767"/>
                  </a:lnTo>
                  <a:lnTo>
                    <a:pt x="726271" y="1855422"/>
                  </a:lnTo>
                  <a:close/>
                </a:path>
                <a:path w="2127884" h="2143125">
                  <a:moveTo>
                    <a:pt x="738751" y="1876251"/>
                  </a:moveTo>
                  <a:lnTo>
                    <a:pt x="733157" y="1866914"/>
                  </a:lnTo>
                  <a:lnTo>
                    <a:pt x="745342" y="1862541"/>
                  </a:lnTo>
                  <a:lnTo>
                    <a:pt x="748354" y="1867569"/>
                  </a:lnTo>
                  <a:lnTo>
                    <a:pt x="738751" y="1876251"/>
                  </a:lnTo>
                  <a:close/>
                </a:path>
                <a:path w="2127884" h="2143125">
                  <a:moveTo>
                    <a:pt x="640625" y="1696228"/>
                  </a:moveTo>
                  <a:lnTo>
                    <a:pt x="641210" y="1695903"/>
                  </a:lnTo>
                  <a:lnTo>
                    <a:pt x="644588" y="1697213"/>
                  </a:lnTo>
                  <a:lnTo>
                    <a:pt x="643916" y="1697504"/>
                  </a:lnTo>
                  <a:lnTo>
                    <a:pt x="640625" y="1696228"/>
                  </a:lnTo>
                  <a:close/>
                </a:path>
                <a:path w="2127884" h="2143125">
                  <a:moveTo>
                    <a:pt x="636329" y="1705313"/>
                  </a:moveTo>
                  <a:lnTo>
                    <a:pt x="634177" y="1701722"/>
                  </a:lnTo>
                  <a:lnTo>
                    <a:pt x="643916" y="1697504"/>
                  </a:lnTo>
                  <a:lnTo>
                    <a:pt x="644651" y="1697789"/>
                  </a:lnTo>
                  <a:lnTo>
                    <a:pt x="636329" y="1705313"/>
                  </a:lnTo>
                  <a:close/>
                </a:path>
                <a:path w="2127884" h="2143125">
                  <a:moveTo>
                    <a:pt x="633316" y="1700286"/>
                  </a:moveTo>
                  <a:lnTo>
                    <a:pt x="629443" y="1693822"/>
                  </a:lnTo>
                  <a:lnTo>
                    <a:pt x="632028" y="1692894"/>
                  </a:lnTo>
                  <a:lnTo>
                    <a:pt x="640625" y="1696228"/>
                  </a:lnTo>
                  <a:lnTo>
                    <a:pt x="633316" y="1700286"/>
                  </a:lnTo>
                  <a:close/>
                </a:path>
                <a:path w="2127884" h="2143125">
                  <a:moveTo>
                    <a:pt x="627937" y="1691308"/>
                  </a:moveTo>
                  <a:lnTo>
                    <a:pt x="628495" y="1690973"/>
                  </a:lnTo>
                  <a:lnTo>
                    <a:pt x="632766" y="1692629"/>
                  </a:lnTo>
                  <a:lnTo>
                    <a:pt x="632028" y="1692894"/>
                  </a:lnTo>
                  <a:lnTo>
                    <a:pt x="627937" y="1691308"/>
                  </a:lnTo>
                  <a:close/>
                </a:path>
                <a:path w="2127884" h="2143125">
                  <a:moveTo>
                    <a:pt x="336241" y="1229195"/>
                  </a:moveTo>
                  <a:lnTo>
                    <a:pt x="329140" y="1217345"/>
                  </a:lnTo>
                  <a:lnTo>
                    <a:pt x="340465" y="1211535"/>
                  </a:lnTo>
                  <a:lnTo>
                    <a:pt x="345413" y="1219795"/>
                  </a:lnTo>
                  <a:lnTo>
                    <a:pt x="336241" y="1229195"/>
                  </a:lnTo>
                  <a:close/>
                </a:path>
                <a:path w="2127884" h="2143125">
                  <a:moveTo>
                    <a:pt x="350012" y="1252179"/>
                  </a:moveTo>
                  <a:lnTo>
                    <a:pt x="347000" y="1247151"/>
                  </a:lnTo>
                  <a:lnTo>
                    <a:pt x="357248" y="1239546"/>
                  </a:lnTo>
                  <a:lnTo>
                    <a:pt x="360475" y="1244934"/>
                  </a:lnTo>
                  <a:lnTo>
                    <a:pt x="350012" y="1252179"/>
                  </a:lnTo>
                  <a:close/>
                </a:path>
                <a:path w="2127884" h="2143125">
                  <a:moveTo>
                    <a:pt x="353670" y="1258284"/>
                  </a:moveTo>
                  <a:lnTo>
                    <a:pt x="351519" y="1254693"/>
                  </a:lnTo>
                  <a:lnTo>
                    <a:pt x="362198" y="1247806"/>
                  </a:lnTo>
                  <a:lnTo>
                    <a:pt x="365210" y="1252833"/>
                  </a:lnTo>
                  <a:lnTo>
                    <a:pt x="353670" y="1258284"/>
                  </a:lnTo>
                  <a:close/>
                </a:path>
                <a:path w="2127884" h="2143125">
                  <a:moveTo>
                    <a:pt x="410261" y="1352730"/>
                  </a:moveTo>
                  <a:lnTo>
                    <a:pt x="409615" y="1351652"/>
                  </a:lnTo>
                  <a:lnTo>
                    <a:pt x="420079" y="1344406"/>
                  </a:lnTo>
                  <a:lnTo>
                    <a:pt x="421155" y="1346202"/>
                  </a:lnTo>
                  <a:lnTo>
                    <a:pt x="410261" y="1352730"/>
                  </a:lnTo>
                  <a:close/>
                </a:path>
                <a:path w="2127884" h="2143125">
                  <a:moveTo>
                    <a:pt x="425108" y="1377508"/>
                  </a:moveTo>
                  <a:lnTo>
                    <a:pt x="414134" y="1359194"/>
                  </a:lnTo>
                  <a:lnTo>
                    <a:pt x="423952" y="1350871"/>
                  </a:lnTo>
                  <a:lnTo>
                    <a:pt x="434925" y="1369186"/>
                  </a:lnTo>
                  <a:lnTo>
                    <a:pt x="432633" y="1371535"/>
                  </a:lnTo>
                  <a:lnTo>
                    <a:pt x="425108" y="1377508"/>
                  </a:lnTo>
                  <a:close/>
                </a:path>
                <a:path w="2127884" h="2143125">
                  <a:moveTo>
                    <a:pt x="432633" y="1371535"/>
                  </a:moveTo>
                  <a:lnTo>
                    <a:pt x="434926" y="1369185"/>
                  </a:lnTo>
                  <a:lnTo>
                    <a:pt x="435140" y="1369545"/>
                  </a:lnTo>
                  <a:lnTo>
                    <a:pt x="432633" y="1371535"/>
                  </a:lnTo>
                  <a:close/>
                </a:path>
                <a:path w="2127884" h="2143125">
                  <a:moveTo>
                    <a:pt x="433715" y="1391873"/>
                  </a:moveTo>
                  <a:lnTo>
                    <a:pt x="425753" y="1378586"/>
                  </a:lnTo>
                  <a:lnTo>
                    <a:pt x="432633" y="1371535"/>
                  </a:lnTo>
                  <a:lnTo>
                    <a:pt x="435141" y="1369544"/>
                  </a:lnTo>
                  <a:lnTo>
                    <a:pt x="443747" y="1383909"/>
                  </a:lnTo>
                  <a:lnTo>
                    <a:pt x="433715" y="1391873"/>
                  </a:lnTo>
                  <a:close/>
                </a:path>
                <a:path w="2127884" h="2143125">
                  <a:moveTo>
                    <a:pt x="439094" y="1400850"/>
                  </a:moveTo>
                  <a:lnTo>
                    <a:pt x="437373" y="1397978"/>
                  </a:lnTo>
                  <a:lnTo>
                    <a:pt x="447621" y="1390373"/>
                  </a:lnTo>
                  <a:lnTo>
                    <a:pt x="449773" y="1393964"/>
                  </a:lnTo>
                  <a:lnTo>
                    <a:pt x="439094" y="1400850"/>
                  </a:lnTo>
                  <a:close/>
                </a:path>
                <a:path w="2127884" h="2143125">
                  <a:moveTo>
                    <a:pt x="446410" y="1413060"/>
                  </a:moveTo>
                  <a:lnTo>
                    <a:pt x="442537" y="1406596"/>
                  </a:lnTo>
                  <a:lnTo>
                    <a:pt x="452570" y="1398632"/>
                  </a:lnTo>
                  <a:lnTo>
                    <a:pt x="455367" y="1403301"/>
                  </a:lnTo>
                  <a:lnTo>
                    <a:pt x="446410" y="1413060"/>
                  </a:lnTo>
                  <a:close/>
                </a:path>
                <a:path w="2127884" h="2143125">
                  <a:moveTo>
                    <a:pt x="451359" y="1421320"/>
                  </a:moveTo>
                  <a:lnTo>
                    <a:pt x="447486" y="1414856"/>
                  </a:lnTo>
                  <a:lnTo>
                    <a:pt x="459241" y="1409765"/>
                  </a:lnTo>
                  <a:lnTo>
                    <a:pt x="460531" y="1411920"/>
                  </a:lnTo>
                  <a:lnTo>
                    <a:pt x="451359" y="1421320"/>
                  </a:lnTo>
                  <a:close/>
                </a:path>
                <a:path w="2127884" h="2143125">
                  <a:moveTo>
                    <a:pt x="460181" y="1436043"/>
                  </a:moveTo>
                  <a:lnTo>
                    <a:pt x="457384" y="1431375"/>
                  </a:lnTo>
                  <a:lnTo>
                    <a:pt x="468063" y="1424488"/>
                  </a:lnTo>
                  <a:lnTo>
                    <a:pt x="470860" y="1429157"/>
                  </a:lnTo>
                  <a:lnTo>
                    <a:pt x="460181" y="1436043"/>
                  </a:lnTo>
                  <a:close/>
                </a:path>
                <a:path w="2127884" h="2143125">
                  <a:moveTo>
                    <a:pt x="470940" y="1453999"/>
                  </a:moveTo>
                  <a:lnTo>
                    <a:pt x="470294" y="1452922"/>
                  </a:lnTo>
                  <a:lnTo>
                    <a:pt x="480113" y="1444599"/>
                  </a:lnTo>
                  <a:lnTo>
                    <a:pt x="482479" y="1448549"/>
                  </a:lnTo>
                  <a:lnTo>
                    <a:pt x="477033" y="1451813"/>
                  </a:lnTo>
                  <a:lnTo>
                    <a:pt x="470940" y="1453999"/>
                  </a:lnTo>
                  <a:close/>
                </a:path>
                <a:path w="2127884" h="2143125">
                  <a:moveTo>
                    <a:pt x="471585" y="1455076"/>
                  </a:moveTo>
                  <a:lnTo>
                    <a:pt x="477033" y="1451813"/>
                  </a:lnTo>
                  <a:lnTo>
                    <a:pt x="483125" y="1449626"/>
                  </a:lnTo>
                  <a:lnTo>
                    <a:pt x="479477" y="1452522"/>
                  </a:lnTo>
                  <a:lnTo>
                    <a:pt x="471585" y="1455076"/>
                  </a:lnTo>
                  <a:close/>
                </a:path>
                <a:path w="2127884" h="2143125">
                  <a:moveTo>
                    <a:pt x="476534" y="1463336"/>
                  </a:moveTo>
                  <a:lnTo>
                    <a:pt x="473092" y="1457590"/>
                  </a:lnTo>
                  <a:lnTo>
                    <a:pt x="479477" y="1452522"/>
                  </a:lnTo>
                  <a:lnTo>
                    <a:pt x="483986" y="1451063"/>
                  </a:lnTo>
                  <a:lnTo>
                    <a:pt x="487428" y="1456808"/>
                  </a:lnTo>
                  <a:lnTo>
                    <a:pt x="476534" y="1463336"/>
                  </a:lnTo>
                  <a:close/>
                </a:path>
                <a:path w="2127884" h="2143125">
                  <a:moveTo>
                    <a:pt x="493748" y="1492065"/>
                  </a:moveTo>
                  <a:lnTo>
                    <a:pt x="489230" y="1484524"/>
                  </a:lnTo>
                  <a:lnTo>
                    <a:pt x="500124" y="1477996"/>
                  </a:lnTo>
                  <a:lnTo>
                    <a:pt x="504427" y="1485178"/>
                  </a:lnTo>
                  <a:lnTo>
                    <a:pt x="493748" y="1492065"/>
                  </a:lnTo>
                  <a:close/>
                </a:path>
                <a:path w="2127884" h="2143125">
                  <a:moveTo>
                    <a:pt x="507304" y="1514689"/>
                  </a:moveTo>
                  <a:lnTo>
                    <a:pt x="497836" y="1498888"/>
                  </a:lnTo>
                  <a:lnTo>
                    <a:pt x="508946" y="1492719"/>
                  </a:lnTo>
                  <a:lnTo>
                    <a:pt x="518198" y="1508161"/>
                  </a:lnTo>
                  <a:lnTo>
                    <a:pt x="507304" y="1514689"/>
                  </a:lnTo>
                  <a:close/>
                </a:path>
                <a:path w="2127884" h="2143125">
                  <a:moveTo>
                    <a:pt x="533340" y="1558141"/>
                  </a:moveTo>
                  <a:lnTo>
                    <a:pt x="519999" y="1535876"/>
                  </a:lnTo>
                  <a:lnTo>
                    <a:pt x="531539" y="1530426"/>
                  </a:lnTo>
                  <a:lnTo>
                    <a:pt x="545525" y="1553768"/>
                  </a:lnTo>
                  <a:lnTo>
                    <a:pt x="533340" y="1558141"/>
                  </a:lnTo>
                  <a:close/>
                </a:path>
                <a:path w="2127884" h="2143125">
                  <a:moveTo>
                    <a:pt x="550339" y="1586511"/>
                  </a:moveTo>
                  <a:lnTo>
                    <a:pt x="538719" y="1567119"/>
                  </a:lnTo>
                  <a:lnTo>
                    <a:pt x="549614" y="1560592"/>
                  </a:lnTo>
                  <a:lnTo>
                    <a:pt x="560587" y="1578907"/>
                  </a:lnTo>
                  <a:lnTo>
                    <a:pt x="550339" y="1586511"/>
                  </a:lnTo>
                  <a:close/>
                </a:path>
                <a:path w="2127884" h="2143125">
                  <a:moveTo>
                    <a:pt x="552706" y="1590461"/>
                  </a:moveTo>
                  <a:lnTo>
                    <a:pt x="550339" y="1586511"/>
                  </a:lnTo>
                  <a:lnTo>
                    <a:pt x="562094" y="1581420"/>
                  </a:lnTo>
                  <a:lnTo>
                    <a:pt x="552706" y="1590461"/>
                  </a:lnTo>
                  <a:close/>
                </a:path>
                <a:path w="2127884" h="2143125">
                  <a:moveTo>
                    <a:pt x="553782" y="1592257"/>
                  </a:moveTo>
                  <a:lnTo>
                    <a:pt x="552706" y="1590461"/>
                  </a:lnTo>
                  <a:lnTo>
                    <a:pt x="564245" y="1585011"/>
                  </a:lnTo>
                  <a:lnTo>
                    <a:pt x="565967" y="1587884"/>
                  </a:lnTo>
                  <a:lnTo>
                    <a:pt x="553782" y="1592257"/>
                  </a:lnTo>
                  <a:close/>
                </a:path>
                <a:path w="2127884" h="2143125">
                  <a:moveTo>
                    <a:pt x="557870" y="1599080"/>
                  </a:moveTo>
                  <a:lnTo>
                    <a:pt x="567688" y="1590757"/>
                  </a:lnTo>
                  <a:lnTo>
                    <a:pt x="569625" y="1593989"/>
                  </a:lnTo>
                  <a:lnTo>
                    <a:pt x="557870" y="1599080"/>
                  </a:lnTo>
                  <a:close/>
                </a:path>
                <a:path w="2127884" h="2143125">
                  <a:moveTo>
                    <a:pt x="561958" y="1605903"/>
                  </a:moveTo>
                  <a:lnTo>
                    <a:pt x="560883" y="1604108"/>
                  </a:lnTo>
                  <a:lnTo>
                    <a:pt x="572207" y="1598298"/>
                  </a:lnTo>
                  <a:lnTo>
                    <a:pt x="573928" y="1601171"/>
                  </a:lnTo>
                  <a:lnTo>
                    <a:pt x="561958" y="1605903"/>
                  </a:lnTo>
                  <a:close/>
                </a:path>
                <a:path w="2127884" h="2143125">
                  <a:moveTo>
                    <a:pt x="568844" y="1617395"/>
                  </a:moveTo>
                  <a:lnTo>
                    <a:pt x="563249" y="1608058"/>
                  </a:lnTo>
                  <a:lnTo>
                    <a:pt x="573928" y="1601171"/>
                  </a:lnTo>
                  <a:lnTo>
                    <a:pt x="579092" y="1609791"/>
                  </a:lnTo>
                  <a:lnTo>
                    <a:pt x="568844" y="1617395"/>
                  </a:lnTo>
                  <a:close/>
                </a:path>
                <a:path w="2127884" h="2143125">
                  <a:moveTo>
                    <a:pt x="577236" y="1631400"/>
                  </a:moveTo>
                  <a:lnTo>
                    <a:pt x="568844" y="1617395"/>
                  </a:lnTo>
                  <a:lnTo>
                    <a:pt x="579953" y="1611226"/>
                  </a:lnTo>
                  <a:lnTo>
                    <a:pt x="588775" y="1625950"/>
                  </a:lnTo>
                  <a:lnTo>
                    <a:pt x="577236" y="1631400"/>
                  </a:lnTo>
                  <a:close/>
                </a:path>
                <a:path w="2127884" h="2143125">
                  <a:moveTo>
                    <a:pt x="578957" y="1634273"/>
                  </a:moveTo>
                  <a:lnTo>
                    <a:pt x="588775" y="1625950"/>
                  </a:lnTo>
                  <a:lnTo>
                    <a:pt x="590497" y="1628823"/>
                  </a:lnTo>
                  <a:lnTo>
                    <a:pt x="578957" y="1634273"/>
                  </a:lnTo>
                  <a:close/>
                </a:path>
                <a:path w="2127884" h="2143125">
                  <a:moveTo>
                    <a:pt x="593804" y="1659052"/>
                  </a:moveTo>
                  <a:lnTo>
                    <a:pt x="581754" y="1638942"/>
                  </a:lnTo>
                  <a:lnTo>
                    <a:pt x="592864" y="1632773"/>
                  </a:lnTo>
                  <a:lnTo>
                    <a:pt x="605344" y="1653602"/>
                  </a:lnTo>
                  <a:lnTo>
                    <a:pt x="593804" y="1659052"/>
                  </a:lnTo>
                  <a:close/>
                </a:path>
                <a:path w="2127884" h="2143125">
                  <a:moveTo>
                    <a:pt x="595310" y="1661566"/>
                  </a:moveTo>
                  <a:lnTo>
                    <a:pt x="605344" y="1653602"/>
                  </a:lnTo>
                  <a:lnTo>
                    <a:pt x="609432" y="1660425"/>
                  </a:lnTo>
                  <a:lnTo>
                    <a:pt x="595310" y="1661566"/>
                  </a:lnTo>
                  <a:close/>
                </a:path>
                <a:path w="2127884" h="2143125">
                  <a:moveTo>
                    <a:pt x="605854" y="1679162"/>
                  </a:moveTo>
                  <a:lnTo>
                    <a:pt x="600474" y="1670184"/>
                  </a:lnTo>
                  <a:lnTo>
                    <a:pt x="612229" y="1665093"/>
                  </a:lnTo>
                  <a:lnTo>
                    <a:pt x="617824" y="1674430"/>
                  </a:lnTo>
                  <a:lnTo>
                    <a:pt x="605854" y="1679162"/>
                  </a:lnTo>
                  <a:close/>
                </a:path>
                <a:path w="2127884" h="2143125">
                  <a:moveTo>
                    <a:pt x="618764" y="1700709"/>
                  </a:moveTo>
                  <a:lnTo>
                    <a:pt x="610803" y="1687422"/>
                  </a:lnTo>
                  <a:lnTo>
                    <a:pt x="622773" y="1682690"/>
                  </a:lnTo>
                  <a:lnTo>
                    <a:pt x="630519" y="1695618"/>
                  </a:lnTo>
                  <a:lnTo>
                    <a:pt x="618764" y="1700709"/>
                  </a:lnTo>
                  <a:close/>
                </a:path>
                <a:path w="2127884" h="2143125">
                  <a:moveTo>
                    <a:pt x="674925" y="1794437"/>
                  </a:moveTo>
                  <a:lnTo>
                    <a:pt x="666963" y="1781150"/>
                  </a:lnTo>
                  <a:lnTo>
                    <a:pt x="677857" y="1774623"/>
                  </a:lnTo>
                  <a:lnTo>
                    <a:pt x="686895" y="1789705"/>
                  </a:lnTo>
                  <a:lnTo>
                    <a:pt x="674925" y="1794437"/>
                  </a:lnTo>
                  <a:close/>
                </a:path>
                <a:path w="2127884" h="2143125">
                  <a:moveTo>
                    <a:pt x="678798" y="1800901"/>
                  </a:moveTo>
                  <a:lnTo>
                    <a:pt x="678367" y="1800183"/>
                  </a:lnTo>
                  <a:lnTo>
                    <a:pt x="688831" y="1792937"/>
                  </a:lnTo>
                  <a:lnTo>
                    <a:pt x="689692" y="1794373"/>
                  </a:lnTo>
                  <a:lnTo>
                    <a:pt x="678798" y="1800901"/>
                  </a:lnTo>
                  <a:close/>
                </a:path>
                <a:path w="2127884" h="2143125">
                  <a:moveTo>
                    <a:pt x="685253" y="1811674"/>
                  </a:moveTo>
                  <a:lnTo>
                    <a:pt x="680734" y="1804133"/>
                  </a:lnTo>
                  <a:lnTo>
                    <a:pt x="693350" y="1800479"/>
                  </a:lnTo>
                  <a:lnTo>
                    <a:pt x="696577" y="1805865"/>
                  </a:lnTo>
                  <a:lnTo>
                    <a:pt x="685253" y="1811674"/>
                  </a:lnTo>
                  <a:close/>
                </a:path>
                <a:path w="2127884" h="2143125">
                  <a:moveTo>
                    <a:pt x="704188" y="1843276"/>
                  </a:moveTo>
                  <a:lnTo>
                    <a:pt x="694075" y="1826398"/>
                  </a:lnTo>
                  <a:lnTo>
                    <a:pt x="706260" y="1822025"/>
                  </a:lnTo>
                  <a:lnTo>
                    <a:pt x="716158" y="1838544"/>
                  </a:lnTo>
                  <a:lnTo>
                    <a:pt x="704188" y="1843276"/>
                  </a:lnTo>
                  <a:close/>
                </a:path>
                <a:path w="2127884" h="2143125">
                  <a:moveTo>
                    <a:pt x="720454" y="1860128"/>
                  </a:moveTo>
                  <a:lnTo>
                    <a:pt x="727562" y="1857577"/>
                  </a:lnTo>
                  <a:lnTo>
                    <a:pt x="729068" y="1860091"/>
                  </a:lnTo>
                  <a:lnTo>
                    <a:pt x="720454" y="1860128"/>
                  </a:lnTo>
                  <a:close/>
                </a:path>
                <a:path w="2127884" h="2143125">
                  <a:moveTo>
                    <a:pt x="723339" y="1875237"/>
                  </a:moveTo>
                  <a:lnTo>
                    <a:pt x="718389" y="1866977"/>
                  </a:lnTo>
                  <a:lnTo>
                    <a:pt x="731005" y="1863322"/>
                  </a:lnTo>
                  <a:lnTo>
                    <a:pt x="734878" y="1869787"/>
                  </a:lnTo>
                  <a:lnTo>
                    <a:pt x="723339" y="1875237"/>
                  </a:lnTo>
                  <a:close/>
                </a:path>
                <a:path w="2127884" h="2143125">
                  <a:moveTo>
                    <a:pt x="340329" y="1236018"/>
                  </a:moveTo>
                  <a:lnTo>
                    <a:pt x="339469" y="1234582"/>
                  </a:lnTo>
                  <a:lnTo>
                    <a:pt x="350577" y="1228414"/>
                  </a:lnTo>
                  <a:lnTo>
                    <a:pt x="340329" y="1236018"/>
                  </a:lnTo>
                  <a:close/>
                </a:path>
                <a:path w="2127884" h="2143125">
                  <a:moveTo>
                    <a:pt x="715377" y="1861950"/>
                  </a:moveTo>
                  <a:lnTo>
                    <a:pt x="714301" y="1860154"/>
                  </a:lnTo>
                  <a:lnTo>
                    <a:pt x="720454" y="1860128"/>
                  </a:lnTo>
                  <a:lnTo>
                    <a:pt x="715377" y="1861950"/>
                  </a:lnTo>
                  <a:close/>
                </a:path>
                <a:path w="2127884" h="2143125">
                  <a:moveTo>
                    <a:pt x="321474" y="1229259"/>
                  </a:moveTo>
                  <a:lnTo>
                    <a:pt x="319968" y="1226745"/>
                  </a:lnTo>
                  <a:lnTo>
                    <a:pt x="331077" y="1220577"/>
                  </a:lnTo>
                  <a:lnTo>
                    <a:pt x="331938" y="1222013"/>
                  </a:lnTo>
                  <a:lnTo>
                    <a:pt x="321474" y="1229259"/>
                  </a:lnTo>
                  <a:close/>
                </a:path>
                <a:path w="2127884" h="2143125">
                  <a:moveTo>
                    <a:pt x="326638" y="1237877"/>
                  </a:moveTo>
                  <a:lnTo>
                    <a:pt x="322550" y="1231054"/>
                  </a:lnTo>
                  <a:lnTo>
                    <a:pt x="333659" y="1224886"/>
                  </a:lnTo>
                  <a:lnTo>
                    <a:pt x="337963" y="1232068"/>
                  </a:lnTo>
                  <a:lnTo>
                    <a:pt x="326638" y="1237877"/>
                  </a:lnTo>
                  <a:close/>
                </a:path>
                <a:path w="2127884" h="2143125">
                  <a:moveTo>
                    <a:pt x="333093" y="1248651"/>
                  </a:moveTo>
                  <a:lnTo>
                    <a:pt x="331803" y="1246496"/>
                  </a:lnTo>
                  <a:lnTo>
                    <a:pt x="342051" y="1238891"/>
                  </a:lnTo>
                  <a:lnTo>
                    <a:pt x="343342" y="1241046"/>
                  </a:lnTo>
                  <a:lnTo>
                    <a:pt x="333093" y="1248651"/>
                  </a:lnTo>
                  <a:close/>
                </a:path>
                <a:path w="2127884" h="2143125">
                  <a:moveTo>
                    <a:pt x="344067" y="1266966"/>
                  </a:moveTo>
                  <a:lnTo>
                    <a:pt x="338688" y="1257988"/>
                  </a:lnTo>
                  <a:lnTo>
                    <a:pt x="349367" y="1251101"/>
                  </a:lnTo>
                  <a:lnTo>
                    <a:pt x="354961" y="1260438"/>
                  </a:lnTo>
                  <a:lnTo>
                    <a:pt x="344067" y="1266966"/>
                  </a:lnTo>
                  <a:close/>
                </a:path>
                <a:path w="2127884" h="2143125">
                  <a:moveTo>
                    <a:pt x="347725" y="1273071"/>
                  </a:moveTo>
                  <a:lnTo>
                    <a:pt x="345359" y="1269120"/>
                  </a:lnTo>
                  <a:lnTo>
                    <a:pt x="354961" y="1260438"/>
                  </a:lnTo>
                  <a:lnTo>
                    <a:pt x="357544" y="1264748"/>
                  </a:lnTo>
                  <a:lnTo>
                    <a:pt x="347725" y="1273071"/>
                  </a:lnTo>
                  <a:close/>
                </a:path>
                <a:path w="2127884" h="2143125">
                  <a:moveTo>
                    <a:pt x="408404" y="1374340"/>
                  </a:moveTo>
                  <a:lnTo>
                    <a:pt x="407543" y="1372903"/>
                  </a:lnTo>
                  <a:lnTo>
                    <a:pt x="418437" y="1366376"/>
                  </a:lnTo>
                  <a:lnTo>
                    <a:pt x="418868" y="1367094"/>
                  </a:lnTo>
                  <a:lnTo>
                    <a:pt x="408404" y="1374340"/>
                  </a:lnTo>
                  <a:close/>
                </a:path>
                <a:path w="2127884" h="2143125">
                  <a:moveTo>
                    <a:pt x="429921" y="1410251"/>
                  </a:moveTo>
                  <a:lnTo>
                    <a:pt x="413354" y="1382600"/>
                  </a:lnTo>
                  <a:lnTo>
                    <a:pt x="422956" y="1373918"/>
                  </a:lnTo>
                  <a:lnTo>
                    <a:pt x="441246" y="1404442"/>
                  </a:lnTo>
                  <a:lnTo>
                    <a:pt x="429921" y="1410251"/>
                  </a:lnTo>
                  <a:close/>
                </a:path>
                <a:path w="2127884" h="2143125">
                  <a:moveTo>
                    <a:pt x="447350" y="1439339"/>
                  </a:moveTo>
                  <a:lnTo>
                    <a:pt x="430567" y="1411328"/>
                  </a:lnTo>
                  <a:lnTo>
                    <a:pt x="441246" y="1404442"/>
                  </a:lnTo>
                  <a:lnTo>
                    <a:pt x="455017" y="1427425"/>
                  </a:lnTo>
                  <a:lnTo>
                    <a:pt x="447350" y="1439339"/>
                  </a:lnTo>
                  <a:close/>
                </a:path>
                <a:path w="2127884" h="2143125">
                  <a:moveTo>
                    <a:pt x="453375" y="1449394"/>
                  </a:moveTo>
                  <a:lnTo>
                    <a:pt x="448642" y="1441493"/>
                  </a:lnTo>
                  <a:lnTo>
                    <a:pt x="458245" y="1432811"/>
                  </a:lnTo>
                  <a:lnTo>
                    <a:pt x="463409" y="1441430"/>
                  </a:lnTo>
                  <a:lnTo>
                    <a:pt x="453375" y="1449394"/>
                  </a:lnTo>
                  <a:close/>
                </a:path>
                <a:path w="2127884" h="2143125">
                  <a:moveTo>
                    <a:pt x="456173" y="1454063"/>
                  </a:moveTo>
                  <a:lnTo>
                    <a:pt x="453375" y="1449394"/>
                  </a:lnTo>
                  <a:lnTo>
                    <a:pt x="465776" y="1445380"/>
                  </a:lnTo>
                  <a:lnTo>
                    <a:pt x="466636" y="1446817"/>
                  </a:lnTo>
                  <a:lnTo>
                    <a:pt x="456173" y="1454063"/>
                  </a:lnTo>
                  <a:close/>
                </a:path>
                <a:path w="2127884" h="2143125">
                  <a:moveTo>
                    <a:pt x="481778" y="1496797"/>
                  </a:moveTo>
                  <a:lnTo>
                    <a:pt x="479412" y="1492846"/>
                  </a:lnTo>
                  <a:lnTo>
                    <a:pt x="489875" y="1485601"/>
                  </a:lnTo>
                  <a:lnTo>
                    <a:pt x="491812" y="1488833"/>
                  </a:lnTo>
                  <a:lnTo>
                    <a:pt x="481778" y="1496797"/>
                  </a:lnTo>
                  <a:close/>
                </a:path>
                <a:path w="2127884" h="2143125">
                  <a:moveTo>
                    <a:pt x="484145" y="1500747"/>
                  </a:moveTo>
                  <a:lnTo>
                    <a:pt x="481778" y="1496797"/>
                  </a:lnTo>
                  <a:lnTo>
                    <a:pt x="494179" y="1492783"/>
                  </a:lnTo>
                  <a:lnTo>
                    <a:pt x="484145" y="1500747"/>
                  </a:lnTo>
                  <a:close/>
                </a:path>
                <a:path w="2127884" h="2143125">
                  <a:moveTo>
                    <a:pt x="505232" y="1535940"/>
                  </a:moveTo>
                  <a:lnTo>
                    <a:pt x="492107" y="1514034"/>
                  </a:lnTo>
                  <a:lnTo>
                    <a:pt x="502140" y="1506070"/>
                  </a:lnTo>
                  <a:lnTo>
                    <a:pt x="514620" y="1526899"/>
                  </a:lnTo>
                  <a:lnTo>
                    <a:pt x="505232" y="1535940"/>
                  </a:lnTo>
                  <a:close/>
                </a:path>
                <a:path w="2127884" h="2143125">
                  <a:moveTo>
                    <a:pt x="507599" y="1539890"/>
                  </a:moveTo>
                  <a:lnTo>
                    <a:pt x="505878" y="1537017"/>
                  </a:lnTo>
                  <a:lnTo>
                    <a:pt x="517848" y="1532285"/>
                  </a:lnTo>
                  <a:lnTo>
                    <a:pt x="507599" y="1539890"/>
                  </a:lnTo>
                  <a:close/>
                </a:path>
                <a:path w="2127884" h="2143125">
                  <a:moveTo>
                    <a:pt x="517927" y="1557128"/>
                  </a:moveTo>
                  <a:lnTo>
                    <a:pt x="508675" y="1541686"/>
                  </a:lnTo>
                  <a:lnTo>
                    <a:pt x="520215" y="1536236"/>
                  </a:lnTo>
                  <a:lnTo>
                    <a:pt x="528606" y="1550241"/>
                  </a:lnTo>
                  <a:lnTo>
                    <a:pt x="517927" y="1557128"/>
                  </a:lnTo>
                  <a:close/>
                </a:path>
                <a:path w="2127884" h="2143125">
                  <a:moveTo>
                    <a:pt x="520294" y="1561078"/>
                  </a:moveTo>
                  <a:lnTo>
                    <a:pt x="529897" y="1552396"/>
                  </a:lnTo>
                  <a:lnTo>
                    <a:pt x="533125" y="1557782"/>
                  </a:lnTo>
                  <a:lnTo>
                    <a:pt x="520294" y="1561078"/>
                  </a:lnTo>
                  <a:close/>
                </a:path>
                <a:path w="2127884" h="2143125">
                  <a:moveTo>
                    <a:pt x="542888" y="1598784"/>
                  </a:moveTo>
                  <a:lnTo>
                    <a:pt x="528471" y="1574724"/>
                  </a:lnTo>
                  <a:lnTo>
                    <a:pt x="539580" y="1568556"/>
                  </a:lnTo>
                  <a:lnTo>
                    <a:pt x="553782" y="1592257"/>
                  </a:lnTo>
                  <a:lnTo>
                    <a:pt x="542888" y="1598784"/>
                  </a:lnTo>
                  <a:close/>
                </a:path>
                <a:path w="2127884" h="2143125">
                  <a:moveTo>
                    <a:pt x="544824" y="1602017"/>
                  </a:moveTo>
                  <a:lnTo>
                    <a:pt x="553782" y="1592257"/>
                  </a:lnTo>
                  <a:lnTo>
                    <a:pt x="556364" y="1596566"/>
                  </a:lnTo>
                  <a:lnTo>
                    <a:pt x="544824" y="1602017"/>
                  </a:lnTo>
                  <a:close/>
                </a:path>
                <a:path w="2127884" h="2143125">
                  <a:moveTo>
                    <a:pt x="553431" y="1616381"/>
                  </a:moveTo>
                  <a:lnTo>
                    <a:pt x="551279" y="1612790"/>
                  </a:lnTo>
                  <a:lnTo>
                    <a:pt x="563465" y="1608417"/>
                  </a:lnTo>
                  <a:lnTo>
                    <a:pt x="564325" y="1609854"/>
                  </a:lnTo>
                  <a:lnTo>
                    <a:pt x="553431" y="1616381"/>
                  </a:lnTo>
                  <a:close/>
                </a:path>
                <a:path w="2127884" h="2143125">
                  <a:moveTo>
                    <a:pt x="564190" y="1634337"/>
                  </a:moveTo>
                  <a:lnTo>
                    <a:pt x="554507" y="1618177"/>
                  </a:lnTo>
                  <a:lnTo>
                    <a:pt x="566477" y="1613445"/>
                  </a:lnTo>
                  <a:lnTo>
                    <a:pt x="574223" y="1626373"/>
                  </a:lnTo>
                  <a:lnTo>
                    <a:pt x="564190" y="1634337"/>
                  </a:lnTo>
                  <a:close/>
                </a:path>
                <a:path w="2127884" h="2143125">
                  <a:moveTo>
                    <a:pt x="566342" y="1637928"/>
                  </a:moveTo>
                  <a:lnTo>
                    <a:pt x="564190" y="1634337"/>
                  </a:lnTo>
                  <a:lnTo>
                    <a:pt x="575299" y="1628168"/>
                  </a:lnTo>
                  <a:lnTo>
                    <a:pt x="577451" y="1631759"/>
                  </a:lnTo>
                  <a:lnTo>
                    <a:pt x="568372" y="1637199"/>
                  </a:lnTo>
                  <a:lnTo>
                    <a:pt x="566342" y="1637928"/>
                  </a:lnTo>
                  <a:close/>
                </a:path>
                <a:path w="2127884" h="2143125">
                  <a:moveTo>
                    <a:pt x="566557" y="1638287"/>
                  </a:moveTo>
                  <a:lnTo>
                    <a:pt x="568372" y="1637199"/>
                  </a:lnTo>
                  <a:lnTo>
                    <a:pt x="578527" y="1633555"/>
                  </a:lnTo>
                  <a:lnTo>
                    <a:pt x="578742" y="1633914"/>
                  </a:lnTo>
                  <a:lnTo>
                    <a:pt x="566557" y="1638287"/>
                  </a:lnTo>
                  <a:close/>
                </a:path>
                <a:path w="2127884" h="2143125">
                  <a:moveTo>
                    <a:pt x="585922" y="1670607"/>
                  </a:moveTo>
                  <a:lnTo>
                    <a:pt x="568278" y="1641159"/>
                  </a:lnTo>
                  <a:lnTo>
                    <a:pt x="578742" y="1633914"/>
                  </a:lnTo>
                  <a:lnTo>
                    <a:pt x="597892" y="1665875"/>
                  </a:lnTo>
                  <a:lnTo>
                    <a:pt x="585922" y="1670607"/>
                  </a:lnTo>
                  <a:close/>
                </a:path>
                <a:path w="2127884" h="2143125">
                  <a:moveTo>
                    <a:pt x="595821" y="1687127"/>
                  </a:moveTo>
                  <a:lnTo>
                    <a:pt x="587429" y="1673121"/>
                  </a:lnTo>
                  <a:lnTo>
                    <a:pt x="598968" y="1667670"/>
                  </a:lnTo>
                  <a:lnTo>
                    <a:pt x="606930" y="1680958"/>
                  </a:lnTo>
                  <a:lnTo>
                    <a:pt x="595821" y="1687127"/>
                  </a:lnTo>
                  <a:close/>
                </a:path>
                <a:path w="2127884" h="2143125">
                  <a:moveTo>
                    <a:pt x="659942" y="1794142"/>
                  </a:moveTo>
                  <a:lnTo>
                    <a:pt x="653272" y="1783009"/>
                  </a:lnTo>
                  <a:lnTo>
                    <a:pt x="665027" y="1777918"/>
                  </a:lnTo>
                  <a:lnTo>
                    <a:pt x="670836" y="1787614"/>
                  </a:lnTo>
                  <a:lnTo>
                    <a:pt x="659942" y="1794142"/>
                  </a:lnTo>
                  <a:close/>
                </a:path>
                <a:path w="2127884" h="2143125">
                  <a:moveTo>
                    <a:pt x="667043" y="1805992"/>
                  </a:moveTo>
                  <a:lnTo>
                    <a:pt x="663815" y="1800606"/>
                  </a:lnTo>
                  <a:lnTo>
                    <a:pt x="675140" y="1794796"/>
                  </a:lnTo>
                  <a:lnTo>
                    <a:pt x="679013" y="1801260"/>
                  </a:lnTo>
                  <a:lnTo>
                    <a:pt x="667043" y="1805992"/>
                  </a:lnTo>
                  <a:close/>
                </a:path>
                <a:path w="2127884" h="2143125">
                  <a:moveTo>
                    <a:pt x="678877" y="1825743"/>
                  </a:moveTo>
                  <a:lnTo>
                    <a:pt x="675650" y="1820356"/>
                  </a:lnTo>
                  <a:lnTo>
                    <a:pt x="686974" y="1814547"/>
                  </a:lnTo>
                  <a:lnTo>
                    <a:pt x="692138" y="1823166"/>
                  </a:lnTo>
                  <a:lnTo>
                    <a:pt x="678877" y="1825743"/>
                  </a:lnTo>
                  <a:close/>
                </a:path>
                <a:path w="2127884" h="2143125">
                  <a:moveTo>
                    <a:pt x="695231" y="1853036"/>
                  </a:moveTo>
                  <a:lnTo>
                    <a:pt x="691573" y="1846931"/>
                  </a:lnTo>
                  <a:lnTo>
                    <a:pt x="703973" y="1842917"/>
                  </a:lnTo>
                  <a:lnTo>
                    <a:pt x="706770" y="1847585"/>
                  </a:lnTo>
                  <a:lnTo>
                    <a:pt x="695231" y="1853036"/>
                  </a:lnTo>
                  <a:close/>
                </a:path>
                <a:path w="2127884" h="2143125">
                  <a:moveTo>
                    <a:pt x="701040" y="1862731"/>
                  </a:moveTo>
                  <a:lnTo>
                    <a:pt x="700610" y="1862013"/>
                  </a:lnTo>
                  <a:lnTo>
                    <a:pt x="711074" y="1854768"/>
                  </a:lnTo>
                  <a:lnTo>
                    <a:pt x="711934" y="1856204"/>
                  </a:lnTo>
                  <a:lnTo>
                    <a:pt x="701040" y="1862731"/>
                  </a:lnTo>
                  <a:close/>
                </a:path>
                <a:path w="2127884" h="2143125">
                  <a:moveTo>
                    <a:pt x="706204" y="1871350"/>
                  </a:moveTo>
                  <a:lnTo>
                    <a:pt x="703622" y="1867041"/>
                  </a:lnTo>
                  <a:lnTo>
                    <a:pt x="716022" y="1863027"/>
                  </a:lnTo>
                  <a:lnTo>
                    <a:pt x="718174" y="1866618"/>
                  </a:lnTo>
                  <a:lnTo>
                    <a:pt x="706204" y="1871350"/>
                  </a:lnTo>
                  <a:close/>
                </a:path>
                <a:path w="2127884" h="2143125">
                  <a:moveTo>
                    <a:pt x="566557" y="1638287"/>
                  </a:moveTo>
                  <a:lnTo>
                    <a:pt x="566342" y="1637928"/>
                  </a:lnTo>
                  <a:lnTo>
                    <a:pt x="568372" y="1637199"/>
                  </a:lnTo>
                  <a:lnTo>
                    <a:pt x="566557" y="1638287"/>
                  </a:lnTo>
                  <a:close/>
                </a:path>
                <a:path w="2127884" h="2143125">
                  <a:moveTo>
                    <a:pt x="311656" y="1237582"/>
                  </a:moveTo>
                  <a:lnTo>
                    <a:pt x="322335" y="1230695"/>
                  </a:lnTo>
                  <a:lnTo>
                    <a:pt x="322765" y="1231413"/>
                  </a:lnTo>
                  <a:lnTo>
                    <a:pt x="311656" y="1237582"/>
                  </a:lnTo>
                  <a:close/>
                </a:path>
                <a:path w="2127884" h="2143125">
                  <a:moveTo>
                    <a:pt x="314668" y="1242610"/>
                  </a:moveTo>
                  <a:lnTo>
                    <a:pt x="314238" y="1241891"/>
                  </a:lnTo>
                  <a:lnTo>
                    <a:pt x="324702" y="1234646"/>
                  </a:lnTo>
                  <a:lnTo>
                    <a:pt x="325562" y="1236082"/>
                  </a:lnTo>
                  <a:lnTo>
                    <a:pt x="314668" y="1242610"/>
                  </a:lnTo>
                  <a:close/>
                </a:path>
                <a:path w="2127884" h="2143125">
                  <a:moveTo>
                    <a:pt x="314883" y="1242969"/>
                  </a:moveTo>
                  <a:lnTo>
                    <a:pt x="314668" y="1242610"/>
                  </a:lnTo>
                  <a:lnTo>
                    <a:pt x="325777" y="1236441"/>
                  </a:lnTo>
                  <a:lnTo>
                    <a:pt x="325993" y="1236800"/>
                  </a:lnTo>
                  <a:lnTo>
                    <a:pt x="314883" y="1242969"/>
                  </a:lnTo>
                  <a:close/>
                </a:path>
                <a:path w="2127884" h="2143125">
                  <a:moveTo>
                    <a:pt x="319402" y="1250510"/>
                  </a:moveTo>
                  <a:lnTo>
                    <a:pt x="318541" y="1249074"/>
                  </a:lnTo>
                  <a:lnTo>
                    <a:pt x="327069" y="1238596"/>
                  </a:lnTo>
                  <a:lnTo>
                    <a:pt x="330081" y="1243623"/>
                  </a:lnTo>
                  <a:lnTo>
                    <a:pt x="319402" y="1250510"/>
                  </a:lnTo>
                  <a:close/>
                </a:path>
                <a:path w="2127884" h="2143125">
                  <a:moveTo>
                    <a:pt x="326718" y="1262720"/>
                  </a:moveTo>
                  <a:lnTo>
                    <a:pt x="325427" y="1260565"/>
                  </a:lnTo>
                  <a:lnTo>
                    <a:pt x="335245" y="1252242"/>
                  </a:lnTo>
                  <a:lnTo>
                    <a:pt x="335460" y="1252602"/>
                  </a:lnTo>
                  <a:lnTo>
                    <a:pt x="326718" y="1262720"/>
                  </a:lnTo>
                  <a:close/>
                </a:path>
                <a:path w="2127884" h="2143125">
                  <a:moveTo>
                    <a:pt x="338983" y="1283189"/>
                  </a:moveTo>
                  <a:lnTo>
                    <a:pt x="334034" y="1274929"/>
                  </a:lnTo>
                  <a:lnTo>
                    <a:pt x="344067" y="1266965"/>
                  </a:lnTo>
                  <a:lnTo>
                    <a:pt x="349877" y="1276661"/>
                  </a:lnTo>
                  <a:lnTo>
                    <a:pt x="338983" y="1283189"/>
                  </a:lnTo>
                  <a:close/>
                </a:path>
                <a:path w="2127884" h="2143125">
                  <a:moveTo>
                    <a:pt x="342211" y="1288576"/>
                  </a:moveTo>
                  <a:lnTo>
                    <a:pt x="340919" y="1286421"/>
                  </a:lnTo>
                  <a:lnTo>
                    <a:pt x="351813" y="1279893"/>
                  </a:lnTo>
                  <a:lnTo>
                    <a:pt x="352028" y="1280253"/>
                  </a:lnTo>
                  <a:lnTo>
                    <a:pt x="342211" y="1288576"/>
                  </a:lnTo>
                  <a:close/>
                </a:path>
                <a:path w="2127884" h="2143125">
                  <a:moveTo>
                    <a:pt x="407838" y="1398105"/>
                  </a:moveTo>
                  <a:lnTo>
                    <a:pt x="406978" y="1396668"/>
                  </a:lnTo>
                  <a:lnTo>
                    <a:pt x="417872" y="1390141"/>
                  </a:lnTo>
                  <a:lnTo>
                    <a:pt x="418302" y="1390859"/>
                  </a:lnTo>
                  <a:lnTo>
                    <a:pt x="407838" y="1398105"/>
                  </a:lnTo>
                  <a:close/>
                </a:path>
                <a:path w="2127884" h="2143125">
                  <a:moveTo>
                    <a:pt x="435811" y="1444789"/>
                  </a:moveTo>
                  <a:lnTo>
                    <a:pt x="414079" y="1408519"/>
                  </a:lnTo>
                  <a:lnTo>
                    <a:pt x="424758" y="1401633"/>
                  </a:lnTo>
                  <a:lnTo>
                    <a:pt x="441971" y="1430362"/>
                  </a:lnTo>
                  <a:lnTo>
                    <a:pt x="437961" y="1441638"/>
                  </a:lnTo>
                  <a:lnTo>
                    <a:pt x="435811" y="1444789"/>
                  </a:lnTo>
                  <a:close/>
                </a:path>
                <a:path w="2127884" h="2143125">
                  <a:moveTo>
                    <a:pt x="438393" y="1449099"/>
                  </a:moveTo>
                  <a:lnTo>
                    <a:pt x="436456" y="1445867"/>
                  </a:lnTo>
                  <a:lnTo>
                    <a:pt x="436936" y="1444518"/>
                  </a:lnTo>
                  <a:lnTo>
                    <a:pt x="446490" y="1437903"/>
                  </a:lnTo>
                  <a:lnTo>
                    <a:pt x="448426" y="1441135"/>
                  </a:lnTo>
                  <a:lnTo>
                    <a:pt x="438393" y="1449099"/>
                  </a:lnTo>
                  <a:close/>
                </a:path>
                <a:path w="2127884" h="2143125">
                  <a:moveTo>
                    <a:pt x="449663" y="1448690"/>
                  </a:moveTo>
                  <a:lnTo>
                    <a:pt x="450793" y="1445085"/>
                  </a:lnTo>
                  <a:lnTo>
                    <a:pt x="452084" y="1447239"/>
                  </a:lnTo>
                  <a:lnTo>
                    <a:pt x="449663" y="1448690"/>
                  </a:lnTo>
                  <a:close/>
                </a:path>
                <a:path w="2127884" h="2143125">
                  <a:moveTo>
                    <a:pt x="450012" y="1468491"/>
                  </a:moveTo>
                  <a:lnTo>
                    <a:pt x="445709" y="1461308"/>
                  </a:lnTo>
                  <a:lnTo>
                    <a:pt x="447327" y="1456146"/>
                  </a:lnTo>
                  <a:lnTo>
                    <a:pt x="454021" y="1450471"/>
                  </a:lnTo>
                  <a:lnTo>
                    <a:pt x="460260" y="1460886"/>
                  </a:lnTo>
                  <a:lnTo>
                    <a:pt x="450012" y="1468491"/>
                  </a:lnTo>
                  <a:close/>
                </a:path>
                <a:path w="2127884" h="2143125">
                  <a:moveTo>
                    <a:pt x="452164" y="1472082"/>
                  </a:moveTo>
                  <a:lnTo>
                    <a:pt x="450012" y="1468491"/>
                  </a:lnTo>
                  <a:lnTo>
                    <a:pt x="462413" y="1464477"/>
                  </a:lnTo>
                  <a:lnTo>
                    <a:pt x="452164" y="1472082"/>
                  </a:lnTo>
                  <a:close/>
                </a:path>
                <a:path w="2127884" h="2143125">
                  <a:moveTo>
                    <a:pt x="470239" y="1502247"/>
                  </a:moveTo>
                  <a:lnTo>
                    <a:pt x="462923" y="1490037"/>
                  </a:lnTo>
                  <a:lnTo>
                    <a:pt x="473171" y="1482432"/>
                  </a:lnTo>
                  <a:lnTo>
                    <a:pt x="480056" y="1493925"/>
                  </a:lnTo>
                  <a:lnTo>
                    <a:pt x="470239" y="1502247"/>
                  </a:lnTo>
                  <a:close/>
                </a:path>
                <a:path w="2127884" h="2143125">
                  <a:moveTo>
                    <a:pt x="476264" y="1512302"/>
                  </a:moveTo>
                  <a:lnTo>
                    <a:pt x="470239" y="1502247"/>
                  </a:lnTo>
                  <a:lnTo>
                    <a:pt x="481994" y="1497156"/>
                  </a:lnTo>
                  <a:lnTo>
                    <a:pt x="487803" y="1506852"/>
                  </a:lnTo>
                  <a:lnTo>
                    <a:pt x="476264" y="1512302"/>
                  </a:lnTo>
                  <a:close/>
                </a:path>
                <a:path w="2127884" h="2143125">
                  <a:moveTo>
                    <a:pt x="488313" y="1532413"/>
                  </a:moveTo>
                  <a:lnTo>
                    <a:pt x="481643" y="1521280"/>
                  </a:lnTo>
                  <a:lnTo>
                    <a:pt x="492967" y="1515471"/>
                  </a:lnTo>
                  <a:lnTo>
                    <a:pt x="498346" y="1524449"/>
                  </a:lnTo>
                  <a:lnTo>
                    <a:pt x="488313" y="1532413"/>
                  </a:lnTo>
                  <a:close/>
                </a:path>
                <a:path w="2127884" h="2143125">
                  <a:moveTo>
                    <a:pt x="493262" y="1540672"/>
                  </a:moveTo>
                  <a:lnTo>
                    <a:pt x="490680" y="1536363"/>
                  </a:lnTo>
                  <a:lnTo>
                    <a:pt x="502650" y="1531631"/>
                  </a:lnTo>
                  <a:lnTo>
                    <a:pt x="503295" y="1532709"/>
                  </a:lnTo>
                  <a:lnTo>
                    <a:pt x="493262" y="1540672"/>
                  </a:lnTo>
                  <a:close/>
                </a:path>
                <a:path w="2127884" h="2143125">
                  <a:moveTo>
                    <a:pt x="496705" y="1546418"/>
                  </a:moveTo>
                  <a:lnTo>
                    <a:pt x="495414" y="1544263"/>
                  </a:lnTo>
                  <a:lnTo>
                    <a:pt x="505232" y="1535940"/>
                  </a:lnTo>
                  <a:lnTo>
                    <a:pt x="509105" y="1542404"/>
                  </a:lnTo>
                  <a:lnTo>
                    <a:pt x="496705" y="1546418"/>
                  </a:lnTo>
                  <a:close/>
                </a:path>
                <a:path w="2127884" h="2143125">
                  <a:moveTo>
                    <a:pt x="500363" y="1552523"/>
                  </a:moveTo>
                  <a:lnTo>
                    <a:pt x="499502" y="1551086"/>
                  </a:lnTo>
                  <a:lnTo>
                    <a:pt x="509105" y="1542404"/>
                  </a:lnTo>
                  <a:lnTo>
                    <a:pt x="512333" y="1547791"/>
                  </a:lnTo>
                  <a:lnTo>
                    <a:pt x="500363" y="1552523"/>
                  </a:lnTo>
                  <a:close/>
                </a:path>
                <a:path w="2127884" h="2143125">
                  <a:moveTo>
                    <a:pt x="516716" y="1579815"/>
                  </a:moveTo>
                  <a:lnTo>
                    <a:pt x="514780" y="1576583"/>
                  </a:lnTo>
                  <a:lnTo>
                    <a:pt x="525674" y="1570056"/>
                  </a:lnTo>
                  <a:lnTo>
                    <a:pt x="527610" y="1573288"/>
                  </a:lnTo>
                  <a:lnTo>
                    <a:pt x="516716" y="1579815"/>
                  </a:lnTo>
                  <a:close/>
                </a:path>
                <a:path w="2127884" h="2143125">
                  <a:moveTo>
                    <a:pt x="535006" y="1610340"/>
                  </a:moveTo>
                  <a:lnTo>
                    <a:pt x="519083" y="1583765"/>
                  </a:lnTo>
                  <a:lnTo>
                    <a:pt x="530192" y="1577597"/>
                  </a:lnTo>
                  <a:lnTo>
                    <a:pt x="544178" y="1600940"/>
                  </a:lnTo>
                  <a:lnTo>
                    <a:pt x="535006" y="1610340"/>
                  </a:lnTo>
                  <a:close/>
                </a:path>
                <a:path w="2127884" h="2143125">
                  <a:moveTo>
                    <a:pt x="538879" y="1616804"/>
                  </a:moveTo>
                  <a:lnTo>
                    <a:pt x="538664" y="1616445"/>
                  </a:lnTo>
                  <a:lnTo>
                    <a:pt x="549558" y="1609917"/>
                  </a:lnTo>
                  <a:lnTo>
                    <a:pt x="550849" y="1612072"/>
                  </a:lnTo>
                  <a:lnTo>
                    <a:pt x="538879" y="1616804"/>
                  </a:lnTo>
                  <a:close/>
                </a:path>
                <a:path w="2127884" h="2143125">
                  <a:moveTo>
                    <a:pt x="562118" y="1655588"/>
                  </a:moveTo>
                  <a:lnTo>
                    <a:pt x="543183" y="1623986"/>
                  </a:lnTo>
                  <a:lnTo>
                    <a:pt x="553862" y="1617099"/>
                  </a:lnTo>
                  <a:lnTo>
                    <a:pt x="573442" y="1649778"/>
                  </a:lnTo>
                  <a:lnTo>
                    <a:pt x="562118" y="1655588"/>
                  </a:lnTo>
                  <a:close/>
                </a:path>
                <a:path w="2127884" h="2143125">
                  <a:moveTo>
                    <a:pt x="568641" y="1654119"/>
                  </a:moveTo>
                  <a:lnTo>
                    <a:pt x="574088" y="1650856"/>
                  </a:lnTo>
                  <a:lnTo>
                    <a:pt x="574518" y="1651574"/>
                  </a:lnTo>
                  <a:lnTo>
                    <a:pt x="568641" y="1654119"/>
                  </a:lnTo>
                  <a:close/>
                </a:path>
                <a:path w="2127884" h="2143125">
                  <a:moveTo>
                    <a:pt x="563194" y="1657383"/>
                  </a:moveTo>
                  <a:lnTo>
                    <a:pt x="568641" y="1654119"/>
                  </a:lnTo>
                  <a:lnTo>
                    <a:pt x="574518" y="1651574"/>
                  </a:lnTo>
                  <a:lnTo>
                    <a:pt x="574733" y="1651933"/>
                  </a:lnTo>
                  <a:lnTo>
                    <a:pt x="563194" y="1657383"/>
                  </a:lnTo>
                  <a:close/>
                </a:path>
                <a:path w="2127884" h="2143125">
                  <a:moveTo>
                    <a:pt x="573738" y="1674980"/>
                  </a:moveTo>
                  <a:lnTo>
                    <a:pt x="563194" y="1657383"/>
                  </a:lnTo>
                  <a:lnTo>
                    <a:pt x="574733" y="1651933"/>
                  </a:lnTo>
                  <a:lnTo>
                    <a:pt x="585923" y="1670607"/>
                  </a:lnTo>
                  <a:lnTo>
                    <a:pt x="573738" y="1674980"/>
                  </a:lnTo>
                  <a:close/>
                </a:path>
                <a:path w="2127884" h="2143125">
                  <a:moveTo>
                    <a:pt x="647112" y="1797437"/>
                  </a:moveTo>
                  <a:lnTo>
                    <a:pt x="640872" y="1787023"/>
                  </a:lnTo>
                  <a:lnTo>
                    <a:pt x="651550" y="1780136"/>
                  </a:lnTo>
                  <a:lnTo>
                    <a:pt x="658436" y="1791628"/>
                  </a:lnTo>
                  <a:lnTo>
                    <a:pt x="647112" y="1797437"/>
                  </a:lnTo>
                  <a:close/>
                </a:path>
                <a:path w="2127884" h="2143125">
                  <a:moveTo>
                    <a:pt x="650984" y="1803901"/>
                  </a:moveTo>
                  <a:lnTo>
                    <a:pt x="648618" y="1799951"/>
                  </a:lnTo>
                  <a:lnTo>
                    <a:pt x="660803" y="1795578"/>
                  </a:lnTo>
                  <a:lnTo>
                    <a:pt x="662309" y="1798091"/>
                  </a:lnTo>
                  <a:lnTo>
                    <a:pt x="650984" y="1803901"/>
                  </a:lnTo>
                  <a:close/>
                </a:path>
                <a:path w="2127884" h="2143125">
                  <a:moveTo>
                    <a:pt x="659161" y="1817547"/>
                  </a:moveTo>
                  <a:lnTo>
                    <a:pt x="654858" y="1810365"/>
                  </a:lnTo>
                  <a:lnTo>
                    <a:pt x="667258" y="1806351"/>
                  </a:lnTo>
                  <a:lnTo>
                    <a:pt x="671131" y="1812815"/>
                  </a:lnTo>
                  <a:lnTo>
                    <a:pt x="659161" y="1817547"/>
                  </a:lnTo>
                  <a:close/>
                </a:path>
                <a:path w="2127884" h="2143125">
                  <a:moveTo>
                    <a:pt x="673363" y="1841248"/>
                  </a:moveTo>
                  <a:lnTo>
                    <a:pt x="668414" y="1832989"/>
                  </a:lnTo>
                  <a:lnTo>
                    <a:pt x="681890" y="1830771"/>
                  </a:lnTo>
                  <a:lnTo>
                    <a:pt x="684257" y="1834721"/>
                  </a:lnTo>
                  <a:lnTo>
                    <a:pt x="673363" y="1841248"/>
                  </a:lnTo>
                  <a:close/>
                </a:path>
                <a:path w="2127884" h="2143125">
                  <a:moveTo>
                    <a:pt x="682203" y="1839530"/>
                  </a:moveTo>
                  <a:lnTo>
                    <a:pt x="685763" y="1837235"/>
                  </a:lnTo>
                  <a:lnTo>
                    <a:pt x="685978" y="1837594"/>
                  </a:lnTo>
                  <a:lnTo>
                    <a:pt x="682203" y="1839530"/>
                  </a:lnTo>
                  <a:close/>
                </a:path>
                <a:path w="2127884" h="2143125">
                  <a:moveTo>
                    <a:pt x="676590" y="1846635"/>
                  </a:moveTo>
                  <a:lnTo>
                    <a:pt x="675084" y="1844121"/>
                  </a:lnTo>
                  <a:lnTo>
                    <a:pt x="685978" y="1837594"/>
                  </a:lnTo>
                  <a:lnTo>
                    <a:pt x="687484" y="1840107"/>
                  </a:lnTo>
                  <a:lnTo>
                    <a:pt x="676590" y="1846635"/>
                  </a:lnTo>
                  <a:close/>
                </a:path>
                <a:path w="2127884" h="2143125">
                  <a:moveTo>
                    <a:pt x="689716" y="1868541"/>
                  </a:moveTo>
                  <a:lnTo>
                    <a:pt x="683691" y="1858485"/>
                  </a:lnTo>
                  <a:lnTo>
                    <a:pt x="697812" y="1857345"/>
                  </a:lnTo>
                  <a:lnTo>
                    <a:pt x="701901" y="1864168"/>
                  </a:lnTo>
                  <a:lnTo>
                    <a:pt x="689716" y="1868541"/>
                  </a:lnTo>
                  <a:close/>
                </a:path>
                <a:path w="2127884" h="2143125">
                  <a:moveTo>
                    <a:pt x="437069" y="1444143"/>
                  </a:moveTo>
                  <a:lnTo>
                    <a:pt x="437961" y="1441638"/>
                  </a:lnTo>
                  <a:lnTo>
                    <a:pt x="443692" y="1433235"/>
                  </a:lnTo>
                  <a:lnTo>
                    <a:pt x="437069" y="1444143"/>
                  </a:lnTo>
                  <a:close/>
                </a:path>
                <a:path w="2127884" h="2143125">
                  <a:moveTo>
                    <a:pt x="444203" y="1458795"/>
                  </a:moveTo>
                  <a:lnTo>
                    <a:pt x="441190" y="1453767"/>
                  </a:lnTo>
                  <a:lnTo>
                    <a:pt x="449663" y="1448690"/>
                  </a:lnTo>
                  <a:lnTo>
                    <a:pt x="447327" y="1456146"/>
                  </a:lnTo>
                  <a:lnTo>
                    <a:pt x="444203" y="1458795"/>
                  </a:lnTo>
                  <a:close/>
                </a:path>
                <a:path w="2127884" h="2143125">
                  <a:moveTo>
                    <a:pt x="675084" y="1844121"/>
                  </a:moveTo>
                  <a:lnTo>
                    <a:pt x="674654" y="1843403"/>
                  </a:lnTo>
                  <a:lnTo>
                    <a:pt x="682203" y="1839530"/>
                  </a:lnTo>
                  <a:lnTo>
                    <a:pt x="675084" y="1844121"/>
                  </a:lnTo>
                  <a:close/>
                </a:path>
                <a:path w="2127884" h="2143125">
                  <a:moveTo>
                    <a:pt x="563194" y="1657383"/>
                  </a:moveTo>
                  <a:lnTo>
                    <a:pt x="562763" y="1656665"/>
                  </a:lnTo>
                  <a:lnTo>
                    <a:pt x="568641" y="1654119"/>
                  </a:lnTo>
                  <a:lnTo>
                    <a:pt x="563194" y="1657383"/>
                  </a:lnTo>
                  <a:close/>
                </a:path>
                <a:path w="2127884" h="2143125">
                  <a:moveTo>
                    <a:pt x="436773" y="1444631"/>
                  </a:moveTo>
                  <a:lnTo>
                    <a:pt x="437069" y="1444143"/>
                  </a:lnTo>
                  <a:lnTo>
                    <a:pt x="436936" y="1444518"/>
                  </a:lnTo>
                  <a:lnTo>
                    <a:pt x="436773" y="1444631"/>
                  </a:lnTo>
                  <a:close/>
                </a:path>
                <a:path w="2127884" h="2143125">
                  <a:moveTo>
                    <a:pt x="436456" y="1445867"/>
                  </a:moveTo>
                  <a:lnTo>
                    <a:pt x="436241" y="1445507"/>
                  </a:lnTo>
                  <a:lnTo>
                    <a:pt x="436773" y="1444631"/>
                  </a:lnTo>
                  <a:lnTo>
                    <a:pt x="436936" y="1444518"/>
                  </a:lnTo>
                  <a:lnTo>
                    <a:pt x="436456" y="1445867"/>
                  </a:lnTo>
                  <a:close/>
                </a:path>
                <a:path w="2127884" h="2143125">
                  <a:moveTo>
                    <a:pt x="436241" y="1445507"/>
                  </a:moveTo>
                  <a:lnTo>
                    <a:pt x="436026" y="1445148"/>
                  </a:lnTo>
                  <a:lnTo>
                    <a:pt x="436773" y="1444631"/>
                  </a:lnTo>
                  <a:lnTo>
                    <a:pt x="436241" y="1445507"/>
                  </a:lnTo>
                  <a:close/>
                </a:path>
                <a:path w="2127884" h="2143125">
                  <a:moveTo>
                    <a:pt x="303344" y="1248419"/>
                  </a:moveTo>
                  <a:lnTo>
                    <a:pt x="313808" y="1241173"/>
                  </a:lnTo>
                  <a:lnTo>
                    <a:pt x="315529" y="1244046"/>
                  </a:lnTo>
                  <a:lnTo>
                    <a:pt x="303344" y="1248419"/>
                  </a:lnTo>
                  <a:close/>
                </a:path>
                <a:path w="2127884" h="2143125">
                  <a:moveTo>
                    <a:pt x="307862" y="1255960"/>
                  </a:moveTo>
                  <a:lnTo>
                    <a:pt x="304635" y="1250574"/>
                  </a:lnTo>
                  <a:lnTo>
                    <a:pt x="315529" y="1244046"/>
                  </a:lnTo>
                  <a:lnTo>
                    <a:pt x="318541" y="1249073"/>
                  </a:lnTo>
                  <a:lnTo>
                    <a:pt x="307862" y="1255960"/>
                  </a:lnTo>
                  <a:close/>
                </a:path>
                <a:path w="2127884" h="2143125">
                  <a:moveTo>
                    <a:pt x="312596" y="1263861"/>
                  </a:moveTo>
                  <a:lnTo>
                    <a:pt x="308938" y="1257756"/>
                  </a:lnTo>
                  <a:lnTo>
                    <a:pt x="320047" y="1251587"/>
                  </a:lnTo>
                  <a:lnTo>
                    <a:pt x="322199" y="1255178"/>
                  </a:lnTo>
                  <a:lnTo>
                    <a:pt x="312596" y="1263861"/>
                  </a:lnTo>
                  <a:close/>
                </a:path>
                <a:path w="2127884" h="2143125">
                  <a:moveTo>
                    <a:pt x="320988" y="1277866"/>
                  </a:moveTo>
                  <a:lnTo>
                    <a:pt x="318836" y="1274275"/>
                  </a:lnTo>
                  <a:lnTo>
                    <a:pt x="328654" y="1265952"/>
                  </a:lnTo>
                  <a:lnTo>
                    <a:pt x="329300" y="1267029"/>
                  </a:lnTo>
                  <a:lnTo>
                    <a:pt x="320988" y="1277866"/>
                  </a:lnTo>
                  <a:close/>
                </a:path>
                <a:path w="2127884" h="2143125">
                  <a:moveTo>
                    <a:pt x="335189" y="1301567"/>
                  </a:moveTo>
                  <a:lnTo>
                    <a:pt x="330886" y="1294385"/>
                  </a:lnTo>
                  <a:lnTo>
                    <a:pt x="339198" y="1283548"/>
                  </a:lnTo>
                  <a:lnTo>
                    <a:pt x="341565" y="1287498"/>
                  </a:lnTo>
                  <a:lnTo>
                    <a:pt x="340356" y="1297734"/>
                  </a:lnTo>
                  <a:lnTo>
                    <a:pt x="335189" y="1301567"/>
                  </a:lnTo>
                  <a:close/>
                </a:path>
                <a:path w="2127884" h="2143125">
                  <a:moveTo>
                    <a:pt x="340356" y="1297734"/>
                  </a:moveTo>
                  <a:lnTo>
                    <a:pt x="341565" y="1287498"/>
                  </a:lnTo>
                  <a:lnTo>
                    <a:pt x="345438" y="1293962"/>
                  </a:lnTo>
                  <a:lnTo>
                    <a:pt x="340356" y="1297734"/>
                  </a:lnTo>
                  <a:close/>
                </a:path>
                <a:path w="2127884" h="2143125">
                  <a:moveTo>
                    <a:pt x="339150" y="1307936"/>
                  </a:moveTo>
                  <a:lnTo>
                    <a:pt x="340356" y="1297734"/>
                  </a:lnTo>
                  <a:lnTo>
                    <a:pt x="345438" y="1293962"/>
                  </a:lnTo>
                  <a:lnTo>
                    <a:pt x="347637" y="1297632"/>
                  </a:lnTo>
                  <a:lnTo>
                    <a:pt x="347533" y="1298802"/>
                  </a:lnTo>
                  <a:lnTo>
                    <a:pt x="339150" y="1307936"/>
                  </a:lnTo>
                  <a:close/>
                </a:path>
                <a:path w="2127884" h="2143125">
                  <a:moveTo>
                    <a:pt x="347142" y="1303230"/>
                  </a:moveTo>
                  <a:lnTo>
                    <a:pt x="347533" y="1298802"/>
                  </a:lnTo>
                  <a:lnTo>
                    <a:pt x="348020" y="1298272"/>
                  </a:lnTo>
                  <a:lnTo>
                    <a:pt x="349526" y="1300786"/>
                  </a:lnTo>
                  <a:lnTo>
                    <a:pt x="347142" y="1303230"/>
                  </a:lnTo>
                  <a:close/>
                </a:path>
                <a:path w="2127884" h="2143125">
                  <a:moveTo>
                    <a:pt x="409640" y="1425820"/>
                  </a:moveTo>
                  <a:lnTo>
                    <a:pt x="409424" y="1425461"/>
                  </a:lnTo>
                  <a:lnTo>
                    <a:pt x="419888" y="1418215"/>
                  </a:lnTo>
                  <a:lnTo>
                    <a:pt x="420318" y="1418933"/>
                  </a:lnTo>
                  <a:lnTo>
                    <a:pt x="409640" y="1425820"/>
                  </a:lnTo>
                  <a:close/>
                </a:path>
                <a:path w="2127884" h="2143125">
                  <a:moveTo>
                    <a:pt x="431587" y="1462449"/>
                  </a:moveTo>
                  <a:lnTo>
                    <a:pt x="414158" y="1433362"/>
                  </a:lnTo>
                  <a:lnTo>
                    <a:pt x="422040" y="1421807"/>
                  </a:lnTo>
                  <a:lnTo>
                    <a:pt x="442481" y="1455922"/>
                  </a:lnTo>
                  <a:lnTo>
                    <a:pt x="431587" y="1462449"/>
                  </a:lnTo>
                  <a:close/>
                </a:path>
                <a:path w="2127884" h="2143125">
                  <a:moveTo>
                    <a:pt x="439549" y="1475736"/>
                  </a:moveTo>
                  <a:lnTo>
                    <a:pt x="437182" y="1471786"/>
                  </a:lnTo>
                  <a:lnTo>
                    <a:pt x="445924" y="1461667"/>
                  </a:lnTo>
                  <a:lnTo>
                    <a:pt x="448721" y="1466336"/>
                  </a:lnTo>
                  <a:lnTo>
                    <a:pt x="439549" y="1475736"/>
                  </a:lnTo>
                  <a:close/>
                </a:path>
                <a:path w="2127884" h="2143125">
                  <a:moveTo>
                    <a:pt x="441916" y="1479687"/>
                  </a:moveTo>
                  <a:lnTo>
                    <a:pt x="439549" y="1475736"/>
                  </a:lnTo>
                  <a:lnTo>
                    <a:pt x="451949" y="1471723"/>
                  </a:lnTo>
                  <a:lnTo>
                    <a:pt x="441916" y="1479687"/>
                  </a:lnTo>
                  <a:close/>
                </a:path>
                <a:path w="2127884" h="2143125">
                  <a:moveTo>
                    <a:pt x="452029" y="1496565"/>
                  </a:moveTo>
                  <a:lnTo>
                    <a:pt x="445143" y="1485073"/>
                  </a:lnTo>
                  <a:lnTo>
                    <a:pt x="455392" y="1477468"/>
                  </a:lnTo>
                  <a:lnTo>
                    <a:pt x="461847" y="1488242"/>
                  </a:lnTo>
                  <a:lnTo>
                    <a:pt x="452029" y="1496565"/>
                  </a:lnTo>
                  <a:close/>
                </a:path>
                <a:path w="2127884" h="2143125">
                  <a:moveTo>
                    <a:pt x="452029" y="1496565"/>
                  </a:moveTo>
                  <a:lnTo>
                    <a:pt x="461847" y="1488242"/>
                  </a:lnTo>
                  <a:lnTo>
                    <a:pt x="462492" y="1489319"/>
                  </a:lnTo>
                  <a:lnTo>
                    <a:pt x="452029" y="1496565"/>
                  </a:lnTo>
                  <a:close/>
                </a:path>
                <a:path w="2127884" h="2143125">
                  <a:moveTo>
                    <a:pt x="454826" y="1501233"/>
                  </a:moveTo>
                  <a:lnTo>
                    <a:pt x="452029" y="1496565"/>
                  </a:lnTo>
                  <a:lnTo>
                    <a:pt x="462492" y="1489319"/>
                  </a:lnTo>
                  <a:lnTo>
                    <a:pt x="465935" y="1495065"/>
                  </a:lnTo>
                  <a:lnTo>
                    <a:pt x="454826" y="1501233"/>
                  </a:lnTo>
                  <a:close/>
                </a:path>
                <a:path w="2127884" h="2143125">
                  <a:moveTo>
                    <a:pt x="465369" y="1518830"/>
                  </a:moveTo>
                  <a:lnTo>
                    <a:pt x="456332" y="1503747"/>
                  </a:lnTo>
                  <a:lnTo>
                    <a:pt x="466796" y="1496501"/>
                  </a:lnTo>
                  <a:lnTo>
                    <a:pt x="475403" y="1510866"/>
                  </a:lnTo>
                  <a:lnTo>
                    <a:pt x="465369" y="1518830"/>
                  </a:lnTo>
                  <a:close/>
                </a:path>
                <a:path w="2127884" h="2143125">
                  <a:moveTo>
                    <a:pt x="472040" y="1529962"/>
                  </a:moveTo>
                  <a:lnTo>
                    <a:pt x="470103" y="1526730"/>
                  </a:lnTo>
                  <a:lnTo>
                    <a:pt x="482073" y="1521998"/>
                  </a:lnTo>
                  <a:lnTo>
                    <a:pt x="472040" y="1529962"/>
                  </a:lnTo>
                  <a:close/>
                </a:path>
                <a:path w="2127884" h="2143125">
                  <a:moveTo>
                    <a:pt x="473976" y="1533194"/>
                  </a:moveTo>
                  <a:lnTo>
                    <a:pt x="473116" y="1531758"/>
                  </a:lnTo>
                  <a:lnTo>
                    <a:pt x="484440" y="1525948"/>
                  </a:lnTo>
                  <a:lnTo>
                    <a:pt x="473976" y="1533194"/>
                  </a:lnTo>
                  <a:close/>
                </a:path>
                <a:path w="2127884" h="2143125">
                  <a:moveTo>
                    <a:pt x="482153" y="1546841"/>
                  </a:moveTo>
                  <a:lnTo>
                    <a:pt x="477850" y="1539658"/>
                  </a:lnTo>
                  <a:lnTo>
                    <a:pt x="488528" y="1532772"/>
                  </a:lnTo>
                  <a:lnTo>
                    <a:pt x="492186" y="1538877"/>
                  </a:lnTo>
                  <a:lnTo>
                    <a:pt x="482153" y="1546841"/>
                  </a:lnTo>
                  <a:close/>
                </a:path>
                <a:path w="2127884" h="2143125">
                  <a:moveTo>
                    <a:pt x="491190" y="1561923"/>
                  </a:moveTo>
                  <a:lnTo>
                    <a:pt x="490114" y="1560128"/>
                  </a:lnTo>
                  <a:lnTo>
                    <a:pt x="500578" y="1552882"/>
                  </a:lnTo>
                  <a:lnTo>
                    <a:pt x="503160" y="1557191"/>
                  </a:lnTo>
                  <a:lnTo>
                    <a:pt x="491190" y="1561923"/>
                  </a:lnTo>
                  <a:close/>
                </a:path>
                <a:path w="2127884" h="2143125">
                  <a:moveTo>
                    <a:pt x="504961" y="1584906"/>
                  </a:moveTo>
                  <a:lnTo>
                    <a:pt x="498506" y="1574133"/>
                  </a:lnTo>
                  <a:lnTo>
                    <a:pt x="510046" y="1568683"/>
                  </a:lnTo>
                  <a:lnTo>
                    <a:pt x="514780" y="1576583"/>
                  </a:lnTo>
                  <a:lnTo>
                    <a:pt x="504961" y="1584906"/>
                  </a:lnTo>
                  <a:close/>
                </a:path>
                <a:path w="2127884" h="2143125">
                  <a:moveTo>
                    <a:pt x="525188" y="1618663"/>
                  </a:moveTo>
                  <a:lnTo>
                    <a:pt x="504961" y="1584906"/>
                  </a:lnTo>
                  <a:lnTo>
                    <a:pt x="516716" y="1579815"/>
                  </a:lnTo>
                  <a:lnTo>
                    <a:pt x="539310" y="1617523"/>
                  </a:lnTo>
                  <a:lnTo>
                    <a:pt x="525188" y="1618663"/>
                  </a:lnTo>
                  <a:close/>
                </a:path>
                <a:path w="2127884" h="2143125">
                  <a:moveTo>
                    <a:pt x="534225" y="1633746"/>
                  </a:moveTo>
                  <a:lnTo>
                    <a:pt x="532504" y="1630873"/>
                  </a:lnTo>
                  <a:lnTo>
                    <a:pt x="543398" y="1624346"/>
                  </a:lnTo>
                  <a:lnTo>
                    <a:pt x="550284" y="1635837"/>
                  </a:lnTo>
                  <a:lnTo>
                    <a:pt x="547571" y="1637012"/>
                  </a:lnTo>
                  <a:lnTo>
                    <a:pt x="534225" y="1633746"/>
                  </a:lnTo>
                  <a:close/>
                </a:path>
                <a:path w="2127884" h="2143125">
                  <a:moveTo>
                    <a:pt x="547571" y="1637012"/>
                  </a:moveTo>
                  <a:lnTo>
                    <a:pt x="550284" y="1635837"/>
                  </a:lnTo>
                  <a:lnTo>
                    <a:pt x="551575" y="1637992"/>
                  </a:lnTo>
                  <a:lnTo>
                    <a:pt x="547571" y="1637012"/>
                  </a:lnTo>
                  <a:close/>
                </a:path>
                <a:path w="2127884" h="2143125">
                  <a:moveTo>
                    <a:pt x="552300" y="1663911"/>
                  </a:moveTo>
                  <a:lnTo>
                    <a:pt x="538529" y="1640928"/>
                  </a:lnTo>
                  <a:lnTo>
                    <a:pt x="547571" y="1637012"/>
                  </a:lnTo>
                  <a:lnTo>
                    <a:pt x="551575" y="1637992"/>
                  </a:lnTo>
                  <a:lnTo>
                    <a:pt x="564055" y="1658820"/>
                  </a:lnTo>
                  <a:lnTo>
                    <a:pt x="552300" y="1663911"/>
                  </a:lnTo>
                  <a:close/>
                </a:path>
                <a:path w="2127884" h="2143125">
                  <a:moveTo>
                    <a:pt x="636217" y="1803964"/>
                  </a:moveTo>
                  <a:lnTo>
                    <a:pt x="627826" y="1789959"/>
                  </a:lnTo>
                  <a:lnTo>
                    <a:pt x="638289" y="1782714"/>
                  </a:lnTo>
                  <a:lnTo>
                    <a:pt x="648402" y="1799591"/>
                  </a:lnTo>
                  <a:lnTo>
                    <a:pt x="636217" y="1803964"/>
                  </a:lnTo>
                  <a:close/>
                </a:path>
                <a:path w="2127884" h="2143125">
                  <a:moveTo>
                    <a:pt x="646330" y="1820842"/>
                  </a:moveTo>
                  <a:lnTo>
                    <a:pt x="639445" y="1809351"/>
                  </a:lnTo>
                  <a:lnTo>
                    <a:pt x="651415" y="1804619"/>
                  </a:lnTo>
                  <a:lnTo>
                    <a:pt x="657870" y="1815392"/>
                  </a:lnTo>
                  <a:lnTo>
                    <a:pt x="646330" y="1820842"/>
                  </a:lnTo>
                  <a:close/>
                </a:path>
                <a:path w="2127884" h="2143125">
                  <a:moveTo>
                    <a:pt x="650282" y="1822700"/>
                  </a:moveTo>
                  <a:lnTo>
                    <a:pt x="657870" y="1815392"/>
                  </a:lnTo>
                  <a:lnTo>
                    <a:pt x="659807" y="1818624"/>
                  </a:lnTo>
                  <a:lnTo>
                    <a:pt x="651168" y="1823056"/>
                  </a:lnTo>
                  <a:lnTo>
                    <a:pt x="650282" y="1822700"/>
                  </a:lnTo>
                  <a:close/>
                </a:path>
                <a:path w="2127884" h="2143125">
                  <a:moveTo>
                    <a:pt x="660886" y="1826963"/>
                  </a:moveTo>
                  <a:lnTo>
                    <a:pt x="664110" y="1825807"/>
                  </a:lnTo>
                  <a:lnTo>
                    <a:pt x="666047" y="1829038"/>
                  </a:lnTo>
                  <a:lnTo>
                    <a:pt x="660886" y="1826963"/>
                  </a:lnTo>
                  <a:close/>
                </a:path>
                <a:path w="2127884" h="2143125">
                  <a:moveTo>
                    <a:pt x="654023" y="1833681"/>
                  </a:moveTo>
                  <a:lnTo>
                    <a:pt x="651925" y="1830179"/>
                  </a:lnTo>
                  <a:lnTo>
                    <a:pt x="660886" y="1826963"/>
                  </a:lnTo>
                  <a:lnTo>
                    <a:pt x="666047" y="1829038"/>
                  </a:lnTo>
                  <a:lnTo>
                    <a:pt x="658501" y="1832602"/>
                  </a:lnTo>
                  <a:lnTo>
                    <a:pt x="654023" y="1833681"/>
                  </a:lnTo>
                  <a:close/>
                </a:path>
                <a:path w="2127884" h="2143125">
                  <a:moveTo>
                    <a:pt x="658501" y="1832602"/>
                  </a:moveTo>
                  <a:lnTo>
                    <a:pt x="666047" y="1829038"/>
                  </a:lnTo>
                  <a:lnTo>
                    <a:pt x="666961" y="1830565"/>
                  </a:lnTo>
                  <a:lnTo>
                    <a:pt x="658501" y="1832602"/>
                  </a:lnTo>
                  <a:close/>
                </a:path>
                <a:path w="2127884" h="2143125">
                  <a:moveTo>
                    <a:pt x="663544" y="1849572"/>
                  </a:moveTo>
                  <a:lnTo>
                    <a:pt x="662253" y="1847417"/>
                  </a:lnTo>
                  <a:lnTo>
                    <a:pt x="674653" y="1843403"/>
                  </a:lnTo>
                  <a:lnTo>
                    <a:pt x="674869" y="1843762"/>
                  </a:lnTo>
                  <a:lnTo>
                    <a:pt x="663544" y="1849572"/>
                  </a:lnTo>
                  <a:close/>
                </a:path>
                <a:path w="2127884" h="2143125">
                  <a:moveTo>
                    <a:pt x="674303" y="1867527"/>
                  </a:moveTo>
                  <a:lnTo>
                    <a:pt x="673442" y="1866091"/>
                  </a:lnTo>
                  <a:lnTo>
                    <a:pt x="684336" y="1859563"/>
                  </a:lnTo>
                  <a:lnTo>
                    <a:pt x="686058" y="1862436"/>
                  </a:lnTo>
                  <a:lnTo>
                    <a:pt x="674303" y="1867527"/>
                  </a:lnTo>
                  <a:close/>
                </a:path>
                <a:path w="2127884" h="2143125">
                  <a:moveTo>
                    <a:pt x="340354" y="1310186"/>
                  </a:moveTo>
                  <a:lnTo>
                    <a:pt x="339126" y="1308138"/>
                  </a:lnTo>
                  <a:lnTo>
                    <a:pt x="339150" y="1307936"/>
                  </a:lnTo>
                  <a:lnTo>
                    <a:pt x="347533" y="1298802"/>
                  </a:lnTo>
                  <a:lnTo>
                    <a:pt x="347142" y="1303230"/>
                  </a:lnTo>
                  <a:lnTo>
                    <a:pt x="340354" y="1310186"/>
                  </a:lnTo>
                  <a:close/>
                </a:path>
                <a:path w="2127884" h="2143125">
                  <a:moveTo>
                    <a:pt x="345733" y="1319164"/>
                  </a:moveTo>
                  <a:lnTo>
                    <a:pt x="340354" y="1310186"/>
                  </a:lnTo>
                  <a:lnTo>
                    <a:pt x="347142" y="1303230"/>
                  </a:lnTo>
                  <a:lnTo>
                    <a:pt x="345733" y="1319164"/>
                  </a:lnTo>
                  <a:close/>
                </a:path>
                <a:path w="2127884" h="2143125">
                  <a:moveTo>
                    <a:pt x="651925" y="1830179"/>
                  </a:moveTo>
                  <a:lnTo>
                    <a:pt x="648482" y="1824434"/>
                  </a:lnTo>
                  <a:lnTo>
                    <a:pt x="651168" y="1823056"/>
                  </a:lnTo>
                  <a:lnTo>
                    <a:pt x="660886" y="1826963"/>
                  </a:lnTo>
                  <a:lnTo>
                    <a:pt x="651925" y="1830179"/>
                  </a:lnTo>
                  <a:close/>
                </a:path>
                <a:path w="2127884" h="2143125">
                  <a:moveTo>
                    <a:pt x="654507" y="1834489"/>
                  </a:moveTo>
                  <a:lnTo>
                    <a:pt x="654023" y="1833681"/>
                  </a:lnTo>
                  <a:lnTo>
                    <a:pt x="658501" y="1832602"/>
                  </a:lnTo>
                  <a:lnTo>
                    <a:pt x="654507" y="1834489"/>
                  </a:lnTo>
                  <a:close/>
                </a:path>
                <a:path w="2127884" h="2143125">
                  <a:moveTo>
                    <a:pt x="648482" y="1824434"/>
                  </a:moveTo>
                  <a:lnTo>
                    <a:pt x="650282" y="1822700"/>
                  </a:lnTo>
                  <a:lnTo>
                    <a:pt x="651168" y="1823056"/>
                  </a:lnTo>
                  <a:lnTo>
                    <a:pt x="648482" y="1824434"/>
                  </a:lnTo>
                  <a:close/>
                </a:path>
                <a:path w="2127884" h="2143125">
                  <a:moveTo>
                    <a:pt x="648482" y="1824434"/>
                  </a:moveTo>
                  <a:lnTo>
                    <a:pt x="646542" y="1821196"/>
                  </a:lnTo>
                  <a:lnTo>
                    <a:pt x="650282" y="1822700"/>
                  </a:lnTo>
                  <a:lnTo>
                    <a:pt x="648482" y="1824434"/>
                  </a:lnTo>
                  <a:close/>
                </a:path>
                <a:path w="2127884" h="2143125">
                  <a:moveTo>
                    <a:pt x="339126" y="1308138"/>
                  </a:moveTo>
                  <a:lnTo>
                    <a:pt x="339150" y="1307936"/>
                  </a:lnTo>
                  <a:lnTo>
                    <a:pt x="339126" y="1308138"/>
                  </a:lnTo>
                  <a:close/>
                </a:path>
                <a:path w="2127884" h="2143125">
                  <a:moveTo>
                    <a:pt x="302132" y="1271106"/>
                  </a:moveTo>
                  <a:lnTo>
                    <a:pt x="297399" y="1263206"/>
                  </a:lnTo>
                  <a:lnTo>
                    <a:pt x="308293" y="1256679"/>
                  </a:lnTo>
                  <a:lnTo>
                    <a:pt x="313027" y="1264579"/>
                  </a:lnTo>
                  <a:lnTo>
                    <a:pt x="302132" y="1271106"/>
                  </a:lnTo>
                  <a:close/>
                </a:path>
                <a:path w="2127884" h="2143125">
                  <a:moveTo>
                    <a:pt x="305145" y="1276134"/>
                  </a:moveTo>
                  <a:lnTo>
                    <a:pt x="303208" y="1272902"/>
                  </a:lnTo>
                  <a:lnTo>
                    <a:pt x="314102" y="1266374"/>
                  </a:lnTo>
                  <a:lnTo>
                    <a:pt x="316039" y="1269606"/>
                  </a:lnTo>
                  <a:lnTo>
                    <a:pt x="305145" y="1276134"/>
                  </a:lnTo>
                  <a:close/>
                </a:path>
                <a:path w="2127884" h="2143125">
                  <a:moveTo>
                    <a:pt x="315904" y="1294089"/>
                  </a:moveTo>
                  <a:lnTo>
                    <a:pt x="315473" y="1293371"/>
                  </a:lnTo>
                  <a:lnTo>
                    <a:pt x="324000" y="1282893"/>
                  </a:lnTo>
                  <a:lnTo>
                    <a:pt x="325076" y="1284689"/>
                  </a:lnTo>
                  <a:lnTo>
                    <a:pt x="315904" y="1294089"/>
                  </a:lnTo>
                  <a:close/>
                </a:path>
                <a:path w="2127884" h="2143125">
                  <a:moveTo>
                    <a:pt x="342370" y="1338261"/>
                  </a:moveTo>
                  <a:lnTo>
                    <a:pt x="324510" y="1308454"/>
                  </a:lnTo>
                  <a:lnTo>
                    <a:pt x="334329" y="1300131"/>
                  </a:lnTo>
                  <a:lnTo>
                    <a:pt x="352834" y="1331015"/>
                  </a:lnTo>
                  <a:lnTo>
                    <a:pt x="342370" y="1338261"/>
                  </a:lnTo>
                  <a:close/>
                </a:path>
                <a:path w="2127884" h="2143125">
                  <a:moveTo>
                    <a:pt x="418972" y="1466104"/>
                  </a:moveTo>
                  <a:lnTo>
                    <a:pt x="412086" y="1454613"/>
                  </a:lnTo>
                  <a:lnTo>
                    <a:pt x="422120" y="1446649"/>
                  </a:lnTo>
                  <a:lnTo>
                    <a:pt x="429651" y="1459217"/>
                  </a:lnTo>
                  <a:lnTo>
                    <a:pt x="418972" y="1466104"/>
                  </a:lnTo>
                  <a:close/>
                </a:path>
                <a:path w="2127884" h="2143125">
                  <a:moveTo>
                    <a:pt x="448451" y="1515302"/>
                  </a:moveTo>
                  <a:lnTo>
                    <a:pt x="421984" y="1471132"/>
                  </a:lnTo>
                  <a:lnTo>
                    <a:pt x="432878" y="1464604"/>
                  </a:lnTo>
                  <a:lnTo>
                    <a:pt x="459345" y="1508775"/>
                  </a:lnTo>
                  <a:lnTo>
                    <a:pt x="448451" y="1515302"/>
                  </a:lnTo>
                  <a:close/>
                </a:path>
                <a:path w="2127884" h="2143125">
                  <a:moveTo>
                    <a:pt x="451033" y="1519612"/>
                  </a:moveTo>
                  <a:lnTo>
                    <a:pt x="448666" y="1515661"/>
                  </a:lnTo>
                  <a:lnTo>
                    <a:pt x="461066" y="1511648"/>
                  </a:lnTo>
                  <a:lnTo>
                    <a:pt x="451033" y="1519612"/>
                  </a:lnTo>
                  <a:close/>
                </a:path>
                <a:path w="2127884" h="2143125">
                  <a:moveTo>
                    <a:pt x="457488" y="1530385"/>
                  </a:moveTo>
                  <a:lnTo>
                    <a:pt x="455336" y="1526794"/>
                  </a:lnTo>
                  <a:lnTo>
                    <a:pt x="466660" y="1520984"/>
                  </a:lnTo>
                  <a:lnTo>
                    <a:pt x="468382" y="1523857"/>
                  </a:lnTo>
                  <a:lnTo>
                    <a:pt x="457488" y="1530385"/>
                  </a:lnTo>
                  <a:close/>
                </a:path>
                <a:path w="2127884" h="2143125">
                  <a:moveTo>
                    <a:pt x="481587" y="1570605"/>
                  </a:moveTo>
                  <a:lnTo>
                    <a:pt x="459424" y="1533617"/>
                  </a:lnTo>
                  <a:lnTo>
                    <a:pt x="469673" y="1526012"/>
                  </a:lnTo>
                  <a:lnTo>
                    <a:pt x="492051" y="1563360"/>
                  </a:lnTo>
                  <a:lnTo>
                    <a:pt x="481587" y="1570605"/>
                  </a:lnTo>
                  <a:close/>
                </a:path>
                <a:path w="2127884" h="2143125">
                  <a:moveTo>
                    <a:pt x="486967" y="1579583"/>
                  </a:moveTo>
                  <a:lnTo>
                    <a:pt x="482448" y="1572042"/>
                  </a:lnTo>
                  <a:lnTo>
                    <a:pt x="494203" y="1566951"/>
                  </a:lnTo>
                  <a:lnTo>
                    <a:pt x="496354" y="1570542"/>
                  </a:lnTo>
                  <a:lnTo>
                    <a:pt x="486967" y="1579583"/>
                  </a:lnTo>
                  <a:close/>
                </a:path>
                <a:path w="2127884" h="2143125">
                  <a:moveTo>
                    <a:pt x="513649" y="1624114"/>
                  </a:moveTo>
                  <a:lnTo>
                    <a:pt x="486967" y="1579583"/>
                  </a:lnTo>
                  <a:lnTo>
                    <a:pt x="498936" y="1574851"/>
                  </a:lnTo>
                  <a:lnTo>
                    <a:pt x="525188" y="1618663"/>
                  </a:lnTo>
                  <a:lnTo>
                    <a:pt x="513649" y="1624114"/>
                  </a:lnTo>
                  <a:close/>
                </a:path>
                <a:path w="2127884" h="2143125">
                  <a:moveTo>
                    <a:pt x="516446" y="1628782"/>
                  </a:moveTo>
                  <a:lnTo>
                    <a:pt x="515585" y="1627346"/>
                  </a:lnTo>
                  <a:lnTo>
                    <a:pt x="525188" y="1618663"/>
                  </a:lnTo>
                  <a:lnTo>
                    <a:pt x="527985" y="1623332"/>
                  </a:lnTo>
                  <a:lnTo>
                    <a:pt x="516446" y="1628782"/>
                  </a:lnTo>
                  <a:close/>
                </a:path>
                <a:path w="2127884" h="2143125">
                  <a:moveTo>
                    <a:pt x="619298" y="1800437"/>
                  </a:moveTo>
                  <a:lnTo>
                    <a:pt x="616071" y="1795051"/>
                  </a:lnTo>
                  <a:lnTo>
                    <a:pt x="626965" y="1788523"/>
                  </a:lnTo>
                  <a:lnTo>
                    <a:pt x="630192" y="1793909"/>
                  </a:lnTo>
                  <a:lnTo>
                    <a:pt x="619298" y="1800437"/>
                  </a:lnTo>
                  <a:close/>
                </a:path>
                <a:path w="2127884" h="2143125">
                  <a:moveTo>
                    <a:pt x="624463" y="1809056"/>
                  </a:moveTo>
                  <a:lnTo>
                    <a:pt x="620159" y="1801873"/>
                  </a:lnTo>
                  <a:lnTo>
                    <a:pt x="631053" y="1795346"/>
                  </a:lnTo>
                  <a:lnTo>
                    <a:pt x="635572" y="1802887"/>
                  </a:lnTo>
                  <a:lnTo>
                    <a:pt x="624463" y="1809056"/>
                  </a:lnTo>
                  <a:close/>
                </a:path>
                <a:path w="2127884" h="2143125">
                  <a:moveTo>
                    <a:pt x="629196" y="1816956"/>
                  </a:moveTo>
                  <a:lnTo>
                    <a:pt x="626184" y="1811928"/>
                  </a:lnTo>
                  <a:lnTo>
                    <a:pt x="636648" y="1804683"/>
                  </a:lnTo>
                  <a:lnTo>
                    <a:pt x="644179" y="1817251"/>
                  </a:lnTo>
                  <a:lnTo>
                    <a:pt x="636378" y="1820051"/>
                  </a:lnTo>
                  <a:lnTo>
                    <a:pt x="629196" y="1816956"/>
                  </a:lnTo>
                  <a:close/>
                </a:path>
                <a:path w="2127884" h="2143125">
                  <a:moveTo>
                    <a:pt x="636378" y="1820051"/>
                  </a:moveTo>
                  <a:lnTo>
                    <a:pt x="644179" y="1817251"/>
                  </a:lnTo>
                  <a:lnTo>
                    <a:pt x="646976" y="1821920"/>
                  </a:lnTo>
                  <a:lnTo>
                    <a:pt x="643561" y="1823146"/>
                  </a:lnTo>
                  <a:lnTo>
                    <a:pt x="636378" y="1820051"/>
                  </a:lnTo>
                  <a:close/>
                </a:path>
                <a:path w="2127884" h="2143125">
                  <a:moveTo>
                    <a:pt x="643561" y="1823146"/>
                  </a:moveTo>
                  <a:lnTo>
                    <a:pt x="646976" y="1821920"/>
                  </a:lnTo>
                  <a:lnTo>
                    <a:pt x="644956" y="1823747"/>
                  </a:lnTo>
                  <a:lnTo>
                    <a:pt x="643561" y="1823146"/>
                  </a:lnTo>
                  <a:close/>
                </a:path>
                <a:path w="2127884" h="2143125">
                  <a:moveTo>
                    <a:pt x="644956" y="1823747"/>
                  </a:moveTo>
                  <a:lnTo>
                    <a:pt x="646976" y="1821920"/>
                  </a:lnTo>
                  <a:lnTo>
                    <a:pt x="649128" y="1825511"/>
                  </a:lnTo>
                  <a:lnTo>
                    <a:pt x="644956" y="1823747"/>
                  </a:lnTo>
                  <a:close/>
                </a:path>
                <a:path w="2127884" h="2143125">
                  <a:moveTo>
                    <a:pt x="649089" y="1825528"/>
                  </a:moveTo>
                  <a:close/>
                </a:path>
                <a:path w="2127884" h="2143125">
                  <a:moveTo>
                    <a:pt x="644689" y="1842812"/>
                  </a:moveTo>
                  <a:lnTo>
                    <a:pt x="643613" y="1841016"/>
                  </a:lnTo>
                  <a:lnTo>
                    <a:pt x="654937" y="1835207"/>
                  </a:lnTo>
                  <a:lnTo>
                    <a:pt x="649305" y="1840632"/>
                  </a:lnTo>
                  <a:lnTo>
                    <a:pt x="644689" y="1842812"/>
                  </a:lnTo>
                  <a:close/>
                </a:path>
                <a:path w="2127884" h="2143125">
                  <a:moveTo>
                    <a:pt x="645550" y="1844248"/>
                  </a:moveTo>
                  <a:lnTo>
                    <a:pt x="649305" y="1840632"/>
                  </a:lnTo>
                  <a:lnTo>
                    <a:pt x="656229" y="1837362"/>
                  </a:lnTo>
                  <a:lnTo>
                    <a:pt x="656874" y="1838439"/>
                  </a:lnTo>
                  <a:lnTo>
                    <a:pt x="645550" y="1844248"/>
                  </a:lnTo>
                  <a:close/>
                </a:path>
                <a:path w="2127884" h="2143125">
                  <a:moveTo>
                    <a:pt x="648132" y="1848558"/>
                  </a:moveTo>
                  <a:lnTo>
                    <a:pt x="657520" y="1839517"/>
                  </a:lnTo>
                  <a:lnTo>
                    <a:pt x="660102" y="1843826"/>
                  </a:lnTo>
                  <a:lnTo>
                    <a:pt x="648132" y="1848558"/>
                  </a:lnTo>
                  <a:close/>
                </a:path>
                <a:path w="2127884" h="2143125">
                  <a:moveTo>
                    <a:pt x="659106" y="1866873"/>
                  </a:moveTo>
                  <a:lnTo>
                    <a:pt x="653941" y="1858254"/>
                  </a:lnTo>
                  <a:lnTo>
                    <a:pt x="665266" y="1852444"/>
                  </a:lnTo>
                  <a:lnTo>
                    <a:pt x="672797" y="1865013"/>
                  </a:lnTo>
                  <a:lnTo>
                    <a:pt x="659106" y="1866873"/>
                  </a:lnTo>
                  <a:close/>
                </a:path>
                <a:path w="2127884" h="2143125">
                  <a:moveTo>
                    <a:pt x="637373" y="1830602"/>
                  </a:moveTo>
                  <a:lnTo>
                    <a:pt x="644956" y="1823747"/>
                  </a:lnTo>
                  <a:lnTo>
                    <a:pt x="649089" y="1825528"/>
                  </a:lnTo>
                  <a:lnTo>
                    <a:pt x="637373" y="1830602"/>
                  </a:lnTo>
                  <a:close/>
                </a:path>
                <a:path w="2127884" h="2143125">
                  <a:moveTo>
                    <a:pt x="634791" y="1826293"/>
                  </a:moveTo>
                  <a:lnTo>
                    <a:pt x="631994" y="1821624"/>
                  </a:lnTo>
                  <a:lnTo>
                    <a:pt x="636378" y="1820051"/>
                  </a:lnTo>
                  <a:lnTo>
                    <a:pt x="643561" y="1823146"/>
                  </a:lnTo>
                  <a:lnTo>
                    <a:pt x="634791" y="1826293"/>
                  </a:lnTo>
                  <a:close/>
                </a:path>
                <a:path w="2127884" h="2143125">
                  <a:moveTo>
                    <a:pt x="300706" y="1293435"/>
                  </a:moveTo>
                  <a:lnTo>
                    <a:pt x="290378" y="1276198"/>
                  </a:lnTo>
                  <a:lnTo>
                    <a:pt x="301057" y="1269311"/>
                  </a:lnTo>
                  <a:lnTo>
                    <a:pt x="310739" y="1285471"/>
                  </a:lnTo>
                  <a:lnTo>
                    <a:pt x="300706" y="1293435"/>
                  </a:lnTo>
                  <a:close/>
                </a:path>
                <a:path w="2127884" h="2143125">
                  <a:moveTo>
                    <a:pt x="313186" y="1314263"/>
                  </a:moveTo>
                  <a:lnTo>
                    <a:pt x="309958" y="1308877"/>
                  </a:lnTo>
                  <a:lnTo>
                    <a:pt x="319992" y="1300913"/>
                  </a:lnTo>
                  <a:lnTo>
                    <a:pt x="322574" y="1305222"/>
                  </a:lnTo>
                  <a:lnTo>
                    <a:pt x="313186" y="1314263"/>
                  </a:lnTo>
                  <a:close/>
                </a:path>
                <a:path w="2127884" h="2143125">
                  <a:moveTo>
                    <a:pt x="350196" y="1376031"/>
                  </a:moveTo>
                  <a:lnTo>
                    <a:pt x="326742" y="1336887"/>
                  </a:lnTo>
                  <a:lnTo>
                    <a:pt x="337421" y="1330001"/>
                  </a:lnTo>
                  <a:lnTo>
                    <a:pt x="360660" y="1368785"/>
                  </a:lnTo>
                  <a:lnTo>
                    <a:pt x="350196" y="1376031"/>
                  </a:lnTo>
                  <a:close/>
                </a:path>
                <a:path w="2127884" h="2143125">
                  <a:moveTo>
                    <a:pt x="351917" y="1378904"/>
                  </a:moveTo>
                  <a:lnTo>
                    <a:pt x="350196" y="1376031"/>
                  </a:lnTo>
                  <a:lnTo>
                    <a:pt x="362381" y="1371658"/>
                  </a:lnTo>
                  <a:lnTo>
                    <a:pt x="351917" y="1378904"/>
                  </a:lnTo>
                  <a:close/>
                </a:path>
                <a:path w="2127884" h="2143125">
                  <a:moveTo>
                    <a:pt x="422710" y="1497052"/>
                  </a:moveTo>
                  <a:lnTo>
                    <a:pt x="432743" y="1489088"/>
                  </a:lnTo>
                  <a:lnTo>
                    <a:pt x="434680" y="1492320"/>
                  </a:lnTo>
                  <a:lnTo>
                    <a:pt x="422710" y="1497052"/>
                  </a:lnTo>
                  <a:close/>
                </a:path>
                <a:path w="2127884" h="2143125">
                  <a:moveTo>
                    <a:pt x="458859" y="1557382"/>
                  </a:moveTo>
                  <a:lnTo>
                    <a:pt x="426798" y="1503875"/>
                  </a:lnTo>
                  <a:lnTo>
                    <a:pt x="437047" y="1496270"/>
                  </a:lnTo>
                  <a:lnTo>
                    <a:pt x="469753" y="1550854"/>
                  </a:lnTo>
                  <a:lnTo>
                    <a:pt x="458859" y="1557382"/>
                  </a:lnTo>
                  <a:close/>
                </a:path>
                <a:path w="2127884" h="2143125">
                  <a:moveTo>
                    <a:pt x="469833" y="1575697"/>
                  </a:moveTo>
                  <a:lnTo>
                    <a:pt x="459074" y="1557741"/>
                  </a:lnTo>
                  <a:lnTo>
                    <a:pt x="470398" y="1551932"/>
                  </a:lnTo>
                  <a:lnTo>
                    <a:pt x="480512" y="1568810"/>
                  </a:lnTo>
                  <a:lnTo>
                    <a:pt x="469833" y="1575697"/>
                  </a:lnTo>
                  <a:close/>
                </a:path>
                <a:path w="2127884" h="2143125">
                  <a:moveTo>
                    <a:pt x="476718" y="1587189"/>
                  </a:moveTo>
                  <a:lnTo>
                    <a:pt x="475427" y="1585034"/>
                  </a:lnTo>
                  <a:lnTo>
                    <a:pt x="486106" y="1578147"/>
                  </a:lnTo>
                  <a:lnTo>
                    <a:pt x="488258" y="1581738"/>
                  </a:lnTo>
                  <a:lnTo>
                    <a:pt x="476718" y="1587189"/>
                  </a:lnTo>
                  <a:close/>
                </a:path>
                <a:path w="2127884" h="2143125">
                  <a:moveTo>
                    <a:pt x="616796" y="1820970"/>
                  </a:moveTo>
                  <a:lnTo>
                    <a:pt x="606038" y="1803014"/>
                  </a:lnTo>
                  <a:lnTo>
                    <a:pt x="616932" y="1796487"/>
                  </a:lnTo>
                  <a:lnTo>
                    <a:pt x="629627" y="1817674"/>
                  </a:lnTo>
                  <a:lnTo>
                    <a:pt x="616796" y="1820970"/>
                  </a:lnTo>
                  <a:close/>
                </a:path>
                <a:path w="2127884" h="2143125">
                  <a:moveTo>
                    <a:pt x="628416" y="1840362"/>
                  </a:moveTo>
                  <a:lnTo>
                    <a:pt x="620454" y="1827075"/>
                  </a:lnTo>
                  <a:lnTo>
                    <a:pt x="631563" y="1820906"/>
                  </a:lnTo>
                  <a:lnTo>
                    <a:pt x="639525" y="1834194"/>
                  </a:lnTo>
                  <a:lnTo>
                    <a:pt x="628416" y="1840362"/>
                  </a:lnTo>
                  <a:close/>
                </a:path>
                <a:path w="2127884" h="2143125">
                  <a:moveTo>
                    <a:pt x="296267" y="1310736"/>
                  </a:moveTo>
                  <a:lnTo>
                    <a:pt x="284218" y="1290626"/>
                  </a:lnTo>
                  <a:lnTo>
                    <a:pt x="294251" y="1282662"/>
                  </a:lnTo>
                  <a:lnTo>
                    <a:pt x="307592" y="1304926"/>
                  </a:lnTo>
                  <a:lnTo>
                    <a:pt x="299421" y="1309822"/>
                  </a:lnTo>
                  <a:lnTo>
                    <a:pt x="296267" y="1310736"/>
                  </a:lnTo>
                  <a:close/>
                </a:path>
                <a:path w="2127884" h="2143125">
                  <a:moveTo>
                    <a:pt x="299421" y="1309822"/>
                  </a:moveTo>
                  <a:lnTo>
                    <a:pt x="307592" y="1304926"/>
                  </a:lnTo>
                  <a:lnTo>
                    <a:pt x="300472" y="1309518"/>
                  </a:lnTo>
                  <a:lnTo>
                    <a:pt x="299421" y="1309822"/>
                  </a:lnTo>
                  <a:close/>
                </a:path>
                <a:path w="2127884" h="2143125">
                  <a:moveTo>
                    <a:pt x="300472" y="1309518"/>
                  </a:moveTo>
                  <a:lnTo>
                    <a:pt x="307592" y="1304926"/>
                  </a:lnTo>
                  <a:lnTo>
                    <a:pt x="308883" y="1307081"/>
                  </a:lnTo>
                  <a:lnTo>
                    <a:pt x="300472" y="1309518"/>
                  </a:lnTo>
                  <a:close/>
                </a:path>
                <a:path w="2127884" h="2143125">
                  <a:moveTo>
                    <a:pt x="291613" y="1327677"/>
                  </a:moveTo>
                  <a:lnTo>
                    <a:pt x="281500" y="1310799"/>
                  </a:lnTo>
                  <a:lnTo>
                    <a:pt x="292394" y="1304272"/>
                  </a:lnTo>
                  <a:lnTo>
                    <a:pt x="298634" y="1314686"/>
                  </a:lnTo>
                  <a:lnTo>
                    <a:pt x="308883" y="1307081"/>
                  </a:lnTo>
                  <a:lnTo>
                    <a:pt x="310174" y="1309236"/>
                  </a:lnTo>
                  <a:lnTo>
                    <a:pt x="301862" y="1320073"/>
                  </a:lnTo>
                  <a:lnTo>
                    <a:pt x="291613" y="1327677"/>
                  </a:lnTo>
                  <a:close/>
                </a:path>
                <a:path w="2127884" h="2143125">
                  <a:moveTo>
                    <a:pt x="315418" y="1342697"/>
                  </a:moveTo>
                  <a:lnTo>
                    <a:pt x="309393" y="1332641"/>
                  </a:lnTo>
                  <a:lnTo>
                    <a:pt x="319641" y="1325037"/>
                  </a:lnTo>
                  <a:lnTo>
                    <a:pt x="325666" y="1335092"/>
                  </a:lnTo>
                  <a:lnTo>
                    <a:pt x="315418" y="1342697"/>
                  </a:lnTo>
                  <a:close/>
                </a:path>
                <a:path w="2127884" h="2143125">
                  <a:moveTo>
                    <a:pt x="318000" y="1347006"/>
                  </a:moveTo>
                  <a:lnTo>
                    <a:pt x="315418" y="1342697"/>
                  </a:lnTo>
                  <a:lnTo>
                    <a:pt x="327603" y="1338324"/>
                  </a:lnTo>
                  <a:lnTo>
                    <a:pt x="318000" y="1347006"/>
                  </a:lnTo>
                  <a:close/>
                </a:path>
                <a:path w="2127884" h="2143125">
                  <a:moveTo>
                    <a:pt x="318215" y="1347365"/>
                  </a:moveTo>
                  <a:lnTo>
                    <a:pt x="328463" y="1339760"/>
                  </a:lnTo>
                  <a:lnTo>
                    <a:pt x="329324" y="1341197"/>
                  </a:lnTo>
                  <a:lnTo>
                    <a:pt x="324354" y="1345983"/>
                  </a:lnTo>
                  <a:lnTo>
                    <a:pt x="318215" y="1347365"/>
                  </a:lnTo>
                  <a:close/>
                </a:path>
                <a:path w="2127884" h="2143125">
                  <a:moveTo>
                    <a:pt x="321012" y="1352034"/>
                  </a:moveTo>
                  <a:lnTo>
                    <a:pt x="319936" y="1350238"/>
                  </a:lnTo>
                  <a:lnTo>
                    <a:pt x="324354" y="1345983"/>
                  </a:lnTo>
                  <a:lnTo>
                    <a:pt x="331261" y="1344429"/>
                  </a:lnTo>
                  <a:lnTo>
                    <a:pt x="321012" y="1352034"/>
                  </a:lnTo>
                  <a:close/>
                </a:path>
                <a:path w="2127884" h="2143125">
                  <a:moveTo>
                    <a:pt x="346403" y="1394409"/>
                  </a:moveTo>
                  <a:lnTo>
                    <a:pt x="340163" y="1383994"/>
                  </a:lnTo>
                  <a:lnTo>
                    <a:pt x="349981" y="1375671"/>
                  </a:lnTo>
                  <a:lnTo>
                    <a:pt x="355145" y="1384290"/>
                  </a:lnTo>
                  <a:lnTo>
                    <a:pt x="346403" y="1394409"/>
                  </a:lnTo>
                  <a:close/>
                </a:path>
                <a:path w="2127884" h="2143125">
                  <a:moveTo>
                    <a:pt x="356731" y="1411646"/>
                  </a:moveTo>
                  <a:lnTo>
                    <a:pt x="354579" y="1408055"/>
                  </a:lnTo>
                  <a:lnTo>
                    <a:pt x="365258" y="1401168"/>
                  </a:lnTo>
                  <a:lnTo>
                    <a:pt x="366980" y="1404041"/>
                  </a:lnTo>
                  <a:lnTo>
                    <a:pt x="356731" y="1411646"/>
                  </a:lnTo>
                  <a:close/>
                </a:path>
                <a:path w="2127884" h="2143125">
                  <a:moveTo>
                    <a:pt x="364047" y="1423856"/>
                  </a:moveTo>
                  <a:lnTo>
                    <a:pt x="361680" y="1419906"/>
                  </a:lnTo>
                  <a:lnTo>
                    <a:pt x="372144" y="1412660"/>
                  </a:lnTo>
                  <a:lnTo>
                    <a:pt x="374511" y="1416610"/>
                  </a:lnTo>
                  <a:lnTo>
                    <a:pt x="364047" y="1423856"/>
                  </a:lnTo>
                  <a:close/>
                </a:path>
                <a:path w="2127884" h="2143125">
                  <a:moveTo>
                    <a:pt x="600738" y="1818879"/>
                  </a:moveTo>
                  <a:lnTo>
                    <a:pt x="599877" y="1817443"/>
                  </a:lnTo>
                  <a:lnTo>
                    <a:pt x="610771" y="1810915"/>
                  </a:lnTo>
                  <a:lnTo>
                    <a:pt x="611632" y="1812352"/>
                  </a:lnTo>
                  <a:lnTo>
                    <a:pt x="600738" y="1818879"/>
                  </a:lnTo>
                  <a:close/>
                </a:path>
                <a:path w="2127884" h="2143125">
                  <a:moveTo>
                    <a:pt x="609424" y="1858085"/>
                  </a:moveTo>
                  <a:lnTo>
                    <a:pt x="599312" y="1841205"/>
                  </a:lnTo>
                  <a:lnTo>
                    <a:pt x="602244" y="1821393"/>
                  </a:lnTo>
                  <a:lnTo>
                    <a:pt x="613354" y="1815224"/>
                  </a:lnTo>
                  <a:lnTo>
                    <a:pt x="621530" y="1828870"/>
                  </a:lnTo>
                  <a:lnTo>
                    <a:pt x="611496" y="1836834"/>
                  </a:lnTo>
                  <a:lnTo>
                    <a:pt x="618167" y="1847967"/>
                  </a:lnTo>
                  <a:lnTo>
                    <a:pt x="614334" y="1853923"/>
                  </a:lnTo>
                  <a:lnTo>
                    <a:pt x="609424" y="1858085"/>
                  </a:lnTo>
                  <a:close/>
                </a:path>
                <a:path w="2127884" h="2143125">
                  <a:moveTo>
                    <a:pt x="619959" y="1835858"/>
                  </a:moveTo>
                  <a:lnTo>
                    <a:pt x="622606" y="1830666"/>
                  </a:lnTo>
                  <a:lnTo>
                    <a:pt x="624112" y="1833179"/>
                  </a:lnTo>
                  <a:lnTo>
                    <a:pt x="619959" y="1835858"/>
                  </a:lnTo>
                  <a:close/>
                </a:path>
                <a:path w="2127884" h="2143125">
                  <a:moveTo>
                    <a:pt x="615800" y="1844016"/>
                  </a:moveTo>
                  <a:lnTo>
                    <a:pt x="619959" y="1835858"/>
                  </a:lnTo>
                  <a:lnTo>
                    <a:pt x="624112" y="1833179"/>
                  </a:lnTo>
                  <a:lnTo>
                    <a:pt x="615800" y="1844016"/>
                  </a:lnTo>
                  <a:close/>
                </a:path>
                <a:path w="2127884" h="2143125">
                  <a:moveTo>
                    <a:pt x="619243" y="1849762"/>
                  </a:moveTo>
                  <a:lnTo>
                    <a:pt x="615800" y="1844016"/>
                  </a:lnTo>
                  <a:lnTo>
                    <a:pt x="624112" y="1833179"/>
                  </a:lnTo>
                  <a:lnTo>
                    <a:pt x="629707" y="1842517"/>
                  </a:lnTo>
                  <a:lnTo>
                    <a:pt x="619243" y="1849762"/>
                  </a:lnTo>
                  <a:close/>
                </a:path>
                <a:path w="2127884" h="2143125">
                  <a:moveTo>
                    <a:pt x="625053" y="1859459"/>
                  </a:moveTo>
                  <a:lnTo>
                    <a:pt x="622040" y="1854431"/>
                  </a:lnTo>
                  <a:lnTo>
                    <a:pt x="631428" y="1845390"/>
                  </a:lnTo>
                  <a:lnTo>
                    <a:pt x="635086" y="1851495"/>
                  </a:lnTo>
                  <a:lnTo>
                    <a:pt x="625053" y="1859459"/>
                  </a:lnTo>
                  <a:close/>
                </a:path>
                <a:path w="2127884" h="2143125">
                  <a:moveTo>
                    <a:pt x="629571" y="1867000"/>
                  </a:moveTo>
                  <a:lnTo>
                    <a:pt x="625053" y="1859459"/>
                  </a:lnTo>
                  <a:lnTo>
                    <a:pt x="636592" y="1854008"/>
                  </a:lnTo>
                  <a:lnTo>
                    <a:pt x="640250" y="1860113"/>
                  </a:lnTo>
                  <a:lnTo>
                    <a:pt x="629571" y="1867000"/>
                  </a:lnTo>
                  <a:close/>
                </a:path>
                <a:path w="2127884" h="2143125">
                  <a:moveTo>
                    <a:pt x="615800" y="1844016"/>
                  </a:moveTo>
                  <a:lnTo>
                    <a:pt x="613433" y="1840066"/>
                  </a:lnTo>
                  <a:lnTo>
                    <a:pt x="619959" y="1835858"/>
                  </a:lnTo>
                  <a:lnTo>
                    <a:pt x="615800" y="1844016"/>
                  </a:lnTo>
                  <a:close/>
                </a:path>
                <a:path w="2127884" h="2143125">
                  <a:moveTo>
                    <a:pt x="296913" y="1311813"/>
                  </a:moveTo>
                  <a:lnTo>
                    <a:pt x="296698" y="1311454"/>
                  </a:lnTo>
                  <a:lnTo>
                    <a:pt x="299421" y="1309822"/>
                  </a:lnTo>
                  <a:lnTo>
                    <a:pt x="300472" y="1309518"/>
                  </a:lnTo>
                  <a:lnTo>
                    <a:pt x="296913" y="1311813"/>
                  </a:lnTo>
                  <a:close/>
                </a:path>
                <a:path w="2127884" h="2143125">
                  <a:moveTo>
                    <a:pt x="281500" y="1310799"/>
                  </a:moveTo>
                  <a:lnTo>
                    <a:pt x="280641" y="1309362"/>
                  </a:lnTo>
                  <a:lnTo>
                    <a:pt x="290458" y="1301040"/>
                  </a:lnTo>
                  <a:lnTo>
                    <a:pt x="292179" y="1303913"/>
                  </a:lnTo>
                  <a:lnTo>
                    <a:pt x="281502" y="1310798"/>
                  </a:lnTo>
                  <a:close/>
                </a:path>
                <a:path w="2127884" h="2143125">
                  <a:moveTo>
                    <a:pt x="281502" y="1310798"/>
                  </a:moveTo>
                  <a:lnTo>
                    <a:pt x="292179" y="1303913"/>
                  </a:lnTo>
                  <a:lnTo>
                    <a:pt x="292394" y="1304272"/>
                  </a:lnTo>
                  <a:lnTo>
                    <a:pt x="281502" y="1310798"/>
                  </a:lnTo>
                  <a:close/>
                </a:path>
                <a:path w="2127884" h="2143125">
                  <a:moveTo>
                    <a:pt x="301081" y="1343478"/>
                  </a:moveTo>
                  <a:lnTo>
                    <a:pt x="298715" y="1339527"/>
                  </a:lnTo>
                  <a:lnTo>
                    <a:pt x="309178" y="1332282"/>
                  </a:lnTo>
                  <a:lnTo>
                    <a:pt x="310253" y="1334078"/>
                  </a:lnTo>
                  <a:lnTo>
                    <a:pt x="301081" y="1343478"/>
                  </a:lnTo>
                  <a:close/>
                </a:path>
                <a:path w="2127884" h="2143125">
                  <a:moveTo>
                    <a:pt x="326902" y="1386572"/>
                  </a:moveTo>
                  <a:lnTo>
                    <a:pt x="320663" y="1376156"/>
                  </a:lnTo>
                  <a:lnTo>
                    <a:pt x="329834" y="1366757"/>
                  </a:lnTo>
                  <a:lnTo>
                    <a:pt x="338441" y="1381122"/>
                  </a:lnTo>
                  <a:lnTo>
                    <a:pt x="326902" y="1386572"/>
                  </a:lnTo>
                  <a:close/>
                </a:path>
                <a:path w="2127884" h="2143125">
                  <a:moveTo>
                    <a:pt x="328623" y="1389445"/>
                  </a:moveTo>
                  <a:lnTo>
                    <a:pt x="328194" y="1388725"/>
                  </a:lnTo>
                  <a:lnTo>
                    <a:pt x="338441" y="1381122"/>
                  </a:lnTo>
                  <a:lnTo>
                    <a:pt x="340593" y="1384713"/>
                  </a:lnTo>
                  <a:lnTo>
                    <a:pt x="328623" y="1389445"/>
                  </a:lnTo>
                  <a:close/>
                </a:path>
                <a:path w="2127884" h="2143125">
                  <a:moveTo>
                    <a:pt x="356380" y="1435770"/>
                  </a:moveTo>
                  <a:lnTo>
                    <a:pt x="338307" y="1405604"/>
                  </a:lnTo>
                  <a:lnTo>
                    <a:pt x="348770" y="1398359"/>
                  </a:lnTo>
                  <a:lnTo>
                    <a:pt x="364692" y="1424933"/>
                  </a:lnTo>
                  <a:lnTo>
                    <a:pt x="356380" y="1435770"/>
                  </a:lnTo>
                  <a:close/>
                </a:path>
                <a:path w="2127884" h="2143125">
                  <a:moveTo>
                    <a:pt x="614334" y="1853923"/>
                  </a:moveTo>
                  <a:lnTo>
                    <a:pt x="618167" y="1847967"/>
                  </a:lnTo>
                  <a:lnTo>
                    <a:pt x="619243" y="1849762"/>
                  </a:lnTo>
                  <a:lnTo>
                    <a:pt x="614334" y="1853923"/>
                  </a:lnTo>
                  <a:close/>
                </a:path>
                <a:path w="2127884" h="2143125">
                  <a:moveTo>
                    <a:pt x="614373" y="1866345"/>
                  </a:moveTo>
                  <a:lnTo>
                    <a:pt x="610502" y="1859879"/>
                  </a:lnTo>
                  <a:lnTo>
                    <a:pt x="614334" y="1853923"/>
                  </a:lnTo>
                  <a:lnTo>
                    <a:pt x="619243" y="1849762"/>
                  </a:lnTo>
                  <a:lnTo>
                    <a:pt x="624192" y="1858022"/>
                  </a:lnTo>
                  <a:lnTo>
                    <a:pt x="614373" y="1866345"/>
                  </a:lnTo>
                  <a:close/>
                </a:path>
                <a:path w="2127884" h="2143125">
                  <a:moveTo>
                    <a:pt x="621474" y="1878196"/>
                  </a:moveTo>
                  <a:lnTo>
                    <a:pt x="617387" y="1871370"/>
                  </a:lnTo>
                  <a:lnTo>
                    <a:pt x="625267" y="1859817"/>
                  </a:lnTo>
                  <a:lnTo>
                    <a:pt x="631293" y="1869873"/>
                  </a:lnTo>
                  <a:lnTo>
                    <a:pt x="621474" y="1878196"/>
                  </a:lnTo>
                  <a:close/>
                </a:path>
                <a:path w="2127884" h="2143125">
                  <a:moveTo>
                    <a:pt x="622765" y="1880351"/>
                  </a:moveTo>
                  <a:lnTo>
                    <a:pt x="633444" y="1873464"/>
                  </a:lnTo>
                  <a:lnTo>
                    <a:pt x="634090" y="1874541"/>
                  </a:lnTo>
                  <a:lnTo>
                    <a:pt x="622765" y="1880351"/>
                  </a:lnTo>
                  <a:close/>
                </a:path>
                <a:path w="2127884" h="2143125">
                  <a:moveTo>
                    <a:pt x="627930" y="1888969"/>
                  </a:moveTo>
                  <a:lnTo>
                    <a:pt x="623413" y="1881427"/>
                  </a:lnTo>
                  <a:lnTo>
                    <a:pt x="634090" y="1874541"/>
                  </a:lnTo>
                  <a:lnTo>
                    <a:pt x="638824" y="1882442"/>
                  </a:lnTo>
                  <a:lnTo>
                    <a:pt x="627930" y="1888969"/>
                  </a:lnTo>
                  <a:close/>
                </a:path>
                <a:path w="2127884" h="2143125">
                  <a:moveTo>
                    <a:pt x="277922" y="1329537"/>
                  </a:moveTo>
                  <a:lnTo>
                    <a:pt x="275985" y="1326305"/>
                  </a:lnTo>
                  <a:lnTo>
                    <a:pt x="285804" y="1317982"/>
                  </a:lnTo>
                  <a:lnTo>
                    <a:pt x="288601" y="1322650"/>
                  </a:lnTo>
                  <a:lnTo>
                    <a:pt x="277922" y="1329537"/>
                  </a:lnTo>
                  <a:close/>
                </a:path>
                <a:path w="2127884" h="2143125">
                  <a:moveTo>
                    <a:pt x="281149" y="1334923"/>
                  </a:moveTo>
                  <a:lnTo>
                    <a:pt x="278567" y="1330614"/>
                  </a:lnTo>
                  <a:lnTo>
                    <a:pt x="289031" y="1323368"/>
                  </a:lnTo>
                  <a:lnTo>
                    <a:pt x="292043" y="1328396"/>
                  </a:lnTo>
                  <a:lnTo>
                    <a:pt x="281149" y="1334923"/>
                  </a:lnTo>
                  <a:close/>
                </a:path>
                <a:path w="2127884" h="2143125">
                  <a:moveTo>
                    <a:pt x="293199" y="1355033"/>
                  </a:moveTo>
                  <a:lnTo>
                    <a:pt x="284807" y="1341028"/>
                  </a:lnTo>
                  <a:lnTo>
                    <a:pt x="292689" y="1329473"/>
                  </a:lnTo>
                  <a:lnTo>
                    <a:pt x="303663" y="1347788"/>
                  </a:lnTo>
                  <a:lnTo>
                    <a:pt x="293199" y="1355033"/>
                  </a:lnTo>
                  <a:close/>
                </a:path>
                <a:path w="2127884" h="2143125">
                  <a:moveTo>
                    <a:pt x="337310" y="1428651"/>
                  </a:moveTo>
                  <a:lnTo>
                    <a:pt x="309983" y="1383044"/>
                  </a:lnTo>
                  <a:lnTo>
                    <a:pt x="319801" y="1374721"/>
                  </a:lnTo>
                  <a:lnTo>
                    <a:pt x="346913" y="1419969"/>
                  </a:lnTo>
                  <a:lnTo>
                    <a:pt x="337310" y="1428651"/>
                  </a:lnTo>
                  <a:close/>
                </a:path>
                <a:path w="2127884" h="2143125">
                  <a:moveTo>
                    <a:pt x="353663" y="1455944"/>
                  </a:moveTo>
                  <a:lnTo>
                    <a:pt x="349790" y="1449480"/>
                  </a:lnTo>
                  <a:lnTo>
                    <a:pt x="358747" y="1439720"/>
                  </a:lnTo>
                  <a:lnTo>
                    <a:pt x="363266" y="1447262"/>
                  </a:lnTo>
                  <a:lnTo>
                    <a:pt x="353663" y="1455944"/>
                  </a:lnTo>
                  <a:close/>
                </a:path>
                <a:path w="2127884" h="2143125">
                  <a:moveTo>
                    <a:pt x="598100" y="1863895"/>
                  </a:moveTo>
                  <a:lnTo>
                    <a:pt x="594873" y="1858509"/>
                  </a:lnTo>
                  <a:lnTo>
                    <a:pt x="605552" y="1851622"/>
                  </a:lnTo>
                  <a:lnTo>
                    <a:pt x="608564" y="1856649"/>
                  </a:lnTo>
                  <a:lnTo>
                    <a:pt x="598100" y="1863895"/>
                  </a:lnTo>
                  <a:close/>
                </a:path>
                <a:path w="2127884" h="2143125">
                  <a:moveTo>
                    <a:pt x="604986" y="1875386"/>
                  </a:moveTo>
                  <a:lnTo>
                    <a:pt x="598530" y="1864613"/>
                  </a:lnTo>
                  <a:lnTo>
                    <a:pt x="609640" y="1858444"/>
                  </a:lnTo>
                  <a:lnTo>
                    <a:pt x="614589" y="1866704"/>
                  </a:lnTo>
                  <a:lnTo>
                    <a:pt x="604986" y="1875386"/>
                  </a:lnTo>
                  <a:close/>
                </a:path>
                <a:path w="2127884" h="2143125">
                  <a:moveTo>
                    <a:pt x="608859" y="1881850"/>
                  </a:moveTo>
                  <a:lnTo>
                    <a:pt x="607353" y="1879336"/>
                  </a:lnTo>
                  <a:lnTo>
                    <a:pt x="618247" y="1872809"/>
                  </a:lnTo>
                  <a:lnTo>
                    <a:pt x="619322" y="1874604"/>
                  </a:lnTo>
                  <a:lnTo>
                    <a:pt x="608859" y="1881850"/>
                  </a:lnTo>
                  <a:close/>
                </a:path>
                <a:path w="2127884" h="2143125">
                  <a:moveTo>
                    <a:pt x="621769" y="1903397"/>
                  </a:moveTo>
                  <a:lnTo>
                    <a:pt x="612086" y="1887236"/>
                  </a:lnTo>
                  <a:lnTo>
                    <a:pt x="619968" y="1875681"/>
                  </a:lnTo>
                  <a:lnTo>
                    <a:pt x="631803" y="1895433"/>
                  </a:lnTo>
                  <a:lnTo>
                    <a:pt x="621769" y="1903397"/>
                  </a:lnTo>
                  <a:close/>
                </a:path>
                <a:path w="2127884" h="2143125">
                  <a:moveTo>
                    <a:pt x="289621" y="1373771"/>
                  </a:moveTo>
                  <a:lnTo>
                    <a:pt x="273698" y="1347197"/>
                  </a:lnTo>
                  <a:lnTo>
                    <a:pt x="284162" y="1339951"/>
                  </a:lnTo>
                  <a:lnTo>
                    <a:pt x="299654" y="1365807"/>
                  </a:lnTo>
                  <a:lnTo>
                    <a:pt x="289621" y="1373771"/>
                  </a:lnTo>
                  <a:close/>
                </a:path>
                <a:path w="2127884" h="2143125">
                  <a:moveTo>
                    <a:pt x="291342" y="1376644"/>
                  </a:moveTo>
                  <a:lnTo>
                    <a:pt x="289621" y="1373771"/>
                  </a:lnTo>
                  <a:lnTo>
                    <a:pt x="301591" y="1369039"/>
                  </a:lnTo>
                  <a:lnTo>
                    <a:pt x="291342" y="1376644"/>
                  </a:lnTo>
                  <a:close/>
                </a:path>
                <a:path w="2127884" h="2143125">
                  <a:moveTo>
                    <a:pt x="294785" y="1382389"/>
                  </a:moveTo>
                  <a:lnTo>
                    <a:pt x="305034" y="1374785"/>
                  </a:lnTo>
                  <a:lnTo>
                    <a:pt x="306970" y="1378017"/>
                  </a:lnTo>
                  <a:lnTo>
                    <a:pt x="294785" y="1382389"/>
                  </a:lnTo>
                  <a:close/>
                </a:path>
                <a:path w="2127884" h="2143125">
                  <a:moveTo>
                    <a:pt x="297367" y="1386699"/>
                  </a:moveTo>
                  <a:lnTo>
                    <a:pt x="306970" y="1378017"/>
                  </a:lnTo>
                  <a:lnTo>
                    <a:pt x="310198" y="1383403"/>
                  </a:lnTo>
                  <a:lnTo>
                    <a:pt x="297367" y="1386699"/>
                  </a:lnTo>
                  <a:close/>
                </a:path>
                <a:path w="2127884" h="2143125">
                  <a:moveTo>
                    <a:pt x="310923" y="1409323"/>
                  </a:moveTo>
                  <a:lnTo>
                    <a:pt x="299949" y="1391008"/>
                  </a:lnTo>
                  <a:lnTo>
                    <a:pt x="310198" y="1383403"/>
                  </a:lnTo>
                  <a:lnTo>
                    <a:pt x="320956" y="1401359"/>
                  </a:lnTo>
                  <a:lnTo>
                    <a:pt x="310923" y="1409323"/>
                  </a:lnTo>
                  <a:close/>
                </a:path>
                <a:path w="2127884" h="2143125">
                  <a:moveTo>
                    <a:pt x="334807" y="1449184"/>
                  </a:moveTo>
                  <a:lnTo>
                    <a:pt x="344841" y="1441220"/>
                  </a:lnTo>
                  <a:lnTo>
                    <a:pt x="346992" y="1444811"/>
                  </a:lnTo>
                  <a:lnTo>
                    <a:pt x="334807" y="1449184"/>
                  </a:lnTo>
                  <a:close/>
                </a:path>
                <a:path w="2127884" h="2143125">
                  <a:moveTo>
                    <a:pt x="350730" y="1475759"/>
                  </a:moveTo>
                  <a:lnTo>
                    <a:pt x="337174" y="1453135"/>
                  </a:lnTo>
                  <a:lnTo>
                    <a:pt x="346992" y="1444811"/>
                  </a:lnTo>
                  <a:lnTo>
                    <a:pt x="361194" y="1468513"/>
                  </a:lnTo>
                  <a:lnTo>
                    <a:pt x="350730" y="1475759"/>
                  </a:lnTo>
                  <a:close/>
                </a:path>
                <a:path w="2127884" h="2143125">
                  <a:moveTo>
                    <a:pt x="592155" y="1878682"/>
                  </a:moveTo>
                  <a:lnTo>
                    <a:pt x="589788" y="1874732"/>
                  </a:lnTo>
                  <a:lnTo>
                    <a:pt x="599822" y="1866768"/>
                  </a:lnTo>
                  <a:lnTo>
                    <a:pt x="601758" y="1869999"/>
                  </a:lnTo>
                  <a:lnTo>
                    <a:pt x="592155" y="1878682"/>
                  </a:lnTo>
                  <a:close/>
                </a:path>
                <a:path w="2127884" h="2143125">
                  <a:moveTo>
                    <a:pt x="599471" y="1890891"/>
                  </a:moveTo>
                  <a:lnTo>
                    <a:pt x="594092" y="1881914"/>
                  </a:lnTo>
                  <a:lnTo>
                    <a:pt x="604555" y="1874668"/>
                  </a:lnTo>
                  <a:lnTo>
                    <a:pt x="607568" y="1879695"/>
                  </a:lnTo>
                  <a:lnTo>
                    <a:pt x="599471" y="1890891"/>
                  </a:lnTo>
                  <a:close/>
                </a:path>
                <a:path w="2127884" h="2143125">
                  <a:moveTo>
                    <a:pt x="604420" y="1899151"/>
                  </a:moveTo>
                  <a:lnTo>
                    <a:pt x="600547" y="1892687"/>
                  </a:lnTo>
                  <a:lnTo>
                    <a:pt x="611871" y="1886878"/>
                  </a:lnTo>
                  <a:lnTo>
                    <a:pt x="615099" y="1892264"/>
                  </a:lnTo>
                  <a:lnTo>
                    <a:pt x="604420" y="1899151"/>
                  </a:lnTo>
                  <a:close/>
                </a:path>
                <a:path w="2127884" h="2143125">
                  <a:moveTo>
                    <a:pt x="607863" y="1904897"/>
                  </a:moveTo>
                  <a:lnTo>
                    <a:pt x="605926" y="1901665"/>
                  </a:lnTo>
                  <a:lnTo>
                    <a:pt x="615959" y="1893701"/>
                  </a:lnTo>
                  <a:lnTo>
                    <a:pt x="616390" y="1894419"/>
                  </a:lnTo>
                  <a:lnTo>
                    <a:pt x="615412" y="1896458"/>
                  </a:lnTo>
                  <a:lnTo>
                    <a:pt x="609901" y="1903485"/>
                  </a:lnTo>
                  <a:lnTo>
                    <a:pt x="607863" y="1904897"/>
                  </a:lnTo>
                  <a:close/>
                </a:path>
                <a:path w="2127884" h="2143125">
                  <a:moveTo>
                    <a:pt x="615412" y="1896458"/>
                  </a:moveTo>
                  <a:lnTo>
                    <a:pt x="616390" y="1894419"/>
                  </a:lnTo>
                  <a:lnTo>
                    <a:pt x="616659" y="1894868"/>
                  </a:lnTo>
                  <a:lnTo>
                    <a:pt x="615412" y="1896458"/>
                  </a:lnTo>
                  <a:close/>
                </a:path>
                <a:path w="2127884" h="2143125">
                  <a:moveTo>
                    <a:pt x="613108" y="1901265"/>
                  </a:moveTo>
                  <a:lnTo>
                    <a:pt x="615412" y="1896458"/>
                  </a:lnTo>
                  <a:lnTo>
                    <a:pt x="616659" y="1894868"/>
                  </a:lnTo>
                  <a:lnTo>
                    <a:pt x="618326" y="1897651"/>
                  </a:lnTo>
                  <a:lnTo>
                    <a:pt x="613108" y="1901265"/>
                  </a:lnTo>
                  <a:close/>
                </a:path>
                <a:path w="2127884" h="2143125">
                  <a:moveTo>
                    <a:pt x="604574" y="1914282"/>
                  </a:moveTo>
                  <a:lnTo>
                    <a:pt x="604689" y="1914010"/>
                  </a:lnTo>
                  <a:lnTo>
                    <a:pt x="609809" y="1908145"/>
                  </a:lnTo>
                  <a:lnTo>
                    <a:pt x="611468" y="1904684"/>
                  </a:lnTo>
                  <a:lnTo>
                    <a:pt x="618972" y="1898728"/>
                  </a:lnTo>
                  <a:lnTo>
                    <a:pt x="626288" y="1910939"/>
                  </a:lnTo>
                  <a:lnTo>
                    <a:pt x="615394" y="1917466"/>
                  </a:lnTo>
                  <a:lnTo>
                    <a:pt x="611521" y="1911002"/>
                  </a:lnTo>
                  <a:lnTo>
                    <a:pt x="604574" y="1914282"/>
                  </a:lnTo>
                  <a:close/>
                </a:path>
                <a:path w="2127884" h="2143125">
                  <a:moveTo>
                    <a:pt x="608939" y="1906692"/>
                  </a:moveTo>
                  <a:lnTo>
                    <a:pt x="608266" y="1905570"/>
                  </a:lnTo>
                  <a:lnTo>
                    <a:pt x="609901" y="1903485"/>
                  </a:lnTo>
                  <a:lnTo>
                    <a:pt x="613108" y="1901265"/>
                  </a:lnTo>
                  <a:lnTo>
                    <a:pt x="611468" y="1904684"/>
                  </a:lnTo>
                  <a:lnTo>
                    <a:pt x="608939" y="1906692"/>
                  </a:lnTo>
                  <a:close/>
                </a:path>
                <a:path w="2127884" h="2143125">
                  <a:moveTo>
                    <a:pt x="280879" y="1383890"/>
                  </a:moveTo>
                  <a:lnTo>
                    <a:pt x="274423" y="1373116"/>
                  </a:lnTo>
                  <a:lnTo>
                    <a:pt x="283811" y="1364075"/>
                  </a:lnTo>
                  <a:lnTo>
                    <a:pt x="290912" y="1375926"/>
                  </a:lnTo>
                  <a:lnTo>
                    <a:pt x="280879" y="1383890"/>
                  </a:lnTo>
                  <a:close/>
                </a:path>
                <a:path w="2127884" h="2143125">
                  <a:moveTo>
                    <a:pt x="286258" y="1392867"/>
                  </a:moveTo>
                  <a:lnTo>
                    <a:pt x="283245" y="1387840"/>
                  </a:lnTo>
                  <a:lnTo>
                    <a:pt x="295861" y="1384185"/>
                  </a:lnTo>
                  <a:lnTo>
                    <a:pt x="286258" y="1392867"/>
                  </a:lnTo>
                  <a:close/>
                </a:path>
                <a:path w="2127884" h="2143125">
                  <a:moveTo>
                    <a:pt x="331229" y="1467922"/>
                  </a:moveTo>
                  <a:lnTo>
                    <a:pt x="324774" y="1457148"/>
                  </a:lnTo>
                  <a:lnTo>
                    <a:pt x="335453" y="1450262"/>
                  </a:lnTo>
                  <a:lnTo>
                    <a:pt x="341478" y="1460317"/>
                  </a:lnTo>
                  <a:lnTo>
                    <a:pt x="331229" y="1467922"/>
                  </a:lnTo>
                  <a:close/>
                </a:path>
                <a:path w="2127884" h="2143125">
                  <a:moveTo>
                    <a:pt x="344785" y="1490546"/>
                  </a:moveTo>
                  <a:lnTo>
                    <a:pt x="337684" y="1478695"/>
                  </a:lnTo>
                  <a:lnTo>
                    <a:pt x="347287" y="1470013"/>
                  </a:lnTo>
                  <a:lnTo>
                    <a:pt x="355679" y="1484018"/>
                  </a:lnTo>
                  <a:lnTo>
                    <a:pt x="344785" y="1490546"/>
                  </a:lnTo>
                  <a:close/>
                </a:path>
                <a:path w="2127884" h="2143125">
                  <a:moveTo>
                    <a:pt x="584919" y="1891314"/>
                  </a:moveTo>
                  <a:lnTo>
                    <a:pt x="581907" y="1886287"/>
                  </a:lnTo>
                  <a:lnTo>
                    <a:pt x="592371" y="1879041"/>
                  </a:lnTo>
                  <a:lnTo>
                    <a:pt x="594307" y="1882273"/>
                  </a:lnTo>
                  <a:lnTo>
                    <a:pt x="584919" y="1891314"/>
                  </a:lnTo>
                  <a:close/>
                </a:path>
                <a:path w="2127884" h="2143125">
                  <a:moveTo>
                    <a:pt x="593526" y="1905679"/>
                  </a:moveTo>
                  <a:lnTo>
                    <a:pt x="588147" y="1896701"/>
                  </a:lnTo>
                  <a:lnTo>
                    <a:pt x="599471" y="1890892"/>
                  </a:lnTo>
                  <a:lnTo>
                    <a:pt x="603559" y="1897714"/>
                  </a:lnTo>
                  <a:lnTo>
                    <a:pt x="593526" y="1905679"/>
                  </a:lnTo>
                  <a:close/>
                </a:path>
                <a:path w="2127884" h="2143125">
                  <a:moveTo>
                    <a:pt x="599981" y="1916452"/>
                  </a:moveTo>
                  <a:lnTo>
                    <a:pt x="595462" y="1908910"/>
                  </a:lnTo>
                  <a:lnTo>
                    <a:pt x="606356" y="1902383"/>
                  </a:lnTo>
                  <a:lnTo>
                    <a:pt x="608266" y="1905570"/>
                  </a:lnTo>
                  <a:lnTo>
                    <a:pt x="604689" y="1914010"/>
                  </a:lnTo>
                  <a:lnTo>
                    <a:pt x="604366" y="1914381"/>
                  </a:lnTo>
                  <a:lnTo>
                    <a:pt x="599981" y="1916452"/>
                  </a:lnTo>
                  <a:close/>
                </a:path>
                <a:path w="2127884" h="2143125">
                  <a:moveTo>
                    <a:pt x="606436" y="1927226"/>
                  </a:moveTo>
                  <a:lnTo>
                    <a:pt x="602133" y="1920043"/>
                  </a:lnTo>
                  <a:lnTo>
                    <a:pt x="602387" y="1919443"/>
                  </a:lnTo>
                  <a:lnTo>
                    <a:pt x="613242" y="1913875"/>
                  </a:lnTo>
                  <a:lnTo>
                    <a:pt x="617976" y="1921776"/>
                  </a:lnTo>
                  <a:lnTo>
                    <a:pt x="606436" y="1927226"/>
                  </a:lnTo>
                  <a:close/>
                </a:path>
                <a:path w="2127884" h="2143125">
                  <a:moveTo>
                    <a:pt x="604366" y="1914381"/>
                  </a:moveTo>
                  <a:lnTo>
                    <a:pt x="604689" y="1914010"/>
                  </a:lnTo>
                  <a:lnTo>
                    <a:pt x="604574" y="1914282"/>
                  </a:lnTo>
                  <a:lnTo>
                    <a:pt x="604366" y="1914381"/>
                  </a:lnTo>
                  <a:close/>
                </a:path>
                <a:path w="2127884" h="2143125">
                  <a:moveTo>
                    <a:pt x="601918" y="1919684"/>
                  </a:moveTo>
                  <a:lnTo>
                    <a:pt x="601030" y="1918202"/>
                  </a:lnTo>
                  <a:lnTo>
                    <a:pt x="604366" y="1914381"/>
                  </a:lnTo>
                  <a:lnTo>
                    <a:pt x="604574" y="1914282"/>
                  </a:lnTo>
                  <a:lnTo>
                    <a:pt x="602387" y="1919443"/>
                  </a:lnTo>
                  <a:lnTo>
                    <a:pt x="601918" y="1919684"/>
                  </a:lnTo>
                  <a:close/>
                </a:path>
                <a:path w="2127884" h="2143125">
                  <a:moveTo>
                    <a:pt x="602133" y="1920043"/>
                  </a:moveTo>
                  <a:lnTo>
                    <a:pt x="601918" y="1919684"/>
                  </a:lnTo>
                  <a:lnTo>
                    <a:pt x="602387" y="1919443"/>
                  </a:lnTo>
                  <a:lnTo>
                    <a:pt x="602133" y="1920043"/>
                  </a:lnTo>
                  <a:close/>
                </a:path>
                <a:path w="2127884" h="2143125">
                  <a:moveTo>
                    <a:pt x="287844" y="1420223"/>
                  </a:moveTo>
                  <a:lnTo>
                    <a:pt x="283325" y="1412682"/>
                  </a:lnTo>
                  <a:lnTo>
                    <a:pt x="294434" y="1406514"/>
                  </a:lnTo>
                  <a:lnTo>
                    <a:pt x="298523" y="1413337"/>
                  </a:lnTo>
                  <a:lnTo>
                    <a:pt x="287844" y="1420223"/>
                  </a:lnTo>
                  <a:close/>
                </a:path>
                <a:path w="2127884" h="2143125">
                  <a:moveTo>
                    <a:pt x="305919" y="1450389"/>
                  </a:moveTo>
                  <a:lnTo>
                    <a:pt x="301185" y="1442488"/>
                  </a:lnTo>
                  <a:lnTo>
                    <a:pt x="312079" y="1435961"/>
                  </a:lnTo>
                  <a:lnTo>
                    <a:pt x="316382" y="1443143"/>
                  </a:lnTo>
                  <a:lnTo>
                    <a:pt x="305919" y="1450389"/>
                  </a:lnTo>
                  <a:close/>
                </a:path>
                <a:path w="2127884" h="2143125">
                  <a:moveTo>
                    <a:pt x="316032" y="1467267"/>
                  </a:moveTo>
                  <a:lnTo>
                    <a:pt x="312159" y="1460803"/>
                  </a:lnTo>
                  <a:lnTo>
                    <a:pt x="323483" y="1454994"/>
                  </a:lnTo>
                  <a:lnTo>
                    <a:pt x="326711" y="1460380"/>
                  </a:lnTo>
                  <a:lnTo>
                    <a:pt x="316032" y="1467267"/>
                  </a:lnTo>
                  <a:close/>
                </a:path>
                <a:path w="2127884" h="2143125">
                  <a:moveTo>
                    <a:pt x="331739" y="1493482"/>
                  </a:moveTo>
                  <a:lnTo>
                    <a:pt x="320338" y="1474447"/>
                  </a:lnTo>
                  <a:lnTo>
                    <a:pt x="329723" y="1465408"/>
                  </a:lnTo>
                  <a:lnTo>
                    <a:pt x="340051" y="1482645"/>
                  </a:lnTo>
                  <a:lnTo>
                    <a:pt x="331739" y="1493482"/>
                  </a:lnTo>
                  <a:close/>
                </a:path>
                <a:path w="2127884" h="2143125">
                  <a:moveTo>
                    <a:pt x="325579" y="1507910"/>
                  </a:moveTo>
                  <a:lnTo>
                    <a:pt x="320845" y="1500010"/>
                  </a:lnTo>
                  <a:lnTo>
                    <a:pt x="330879" y="1492046"/>
                  </a:lnTo>
                  <a:lnTo>
                    <a:pt x="332170" y="1494200"/>
                  </a:lnTo>
                  <a:lnTo>
                    <a:pt x="342633" y="1486955"/>
                  </a:lnTo>
                  <a:lnTo>
                    <a:pt x="347367" y="1494855"/>
                  </a:lnTo>
                  <a:lnTo>
                    <a:pt x="325579" y="1507910"/>
                  </a:lnTo>
                  <a:close/>
                </a:path>
                <a:path w="2127884" h="2143125">
                  <a:moveTo>
                    <a:pt x="579911" y="1904003"/>
                  </a:moveTo>
                  <a:lnTo>
                    <a:pt x="584059" y="1889878"/>
                  </a:lnTo>
                  <a:lnTo>
                    <a:pt x="589007" y="1898137"/>
                  </a:lnTo>
                  <a:lnTo>
                    <a:pt x="579911" y="1904003"/>
                  </a:lnTo>
                  <a:close/>
                </a:path>
                <a:path w="2127884" h="2143125">
                  <a:moveTo>
                    <a:pt x="583923" y="1914361"/>
                  </a:moveTo>
                  <a:lnTo>
                    <a:pt x="581126" y="1909693"/>
                  </a:lnTo>
                  <a:lnTo>
                    <a:pt x="591589" y="1902447"/>
                  </a:lnTo>
                  <a:lnTo>
                    <a:pt x="593096" y="1904961"/>
                  </a:lnTo>
                  <a:lnTo>
                    <a:pt x="592154" y="1906919"/>
                  </a:lnTo>
                  <a:lnTo>
                    <a:pt x="583923" y="1914361"/>
                  </a:lnTo>
                  <a:close/>
                </a:path>
                <a:path w="2127884" h="2143125">
                  <a:moveTo>
                    <a:pt x="592787" y="1906347"/>
                  </a:moveTo>
                  <a:lnTo>
                    <a:pt x="593311" y="1905320"/>
                  </a:lnTo>
                  <a:lnTo>
                    <a:pt x="593526" y="1905679"/>
                  </a:lnTo>
                  <a:lnTo>
                    <a:pt x="592787" y="1906347"/>
                  </a:lnTo>
                  <a:close/>
                </a:path>
                <a:path w="2127884" h="2143125">
                  <a:moveTo>
                    <a:pt x="588011" y="1921185"/>
                  </a:moveTo>
                  <a:lnTo>
                    <a:pt x="586507" y="1918666"/>
                  </a:lnTo>
                  <a:lnTo>
                    <a:pt x="589422" y="1912949"/>
                  </a:lnTo>
                  <a:lnTo>
                    <a:pt x="595032" y="1908193"/>
                  </a:lnTo>
                  <a:lnTo>
                    <a:pt x="597615" y="1912502"/>
                  </a:lnTo>
                  <a:lnTo>
                    <a:pt x="588011" y="1921185"/>
                  </a:lnTo>
                  <a:close/>
                </a:path>
                <a:path w="2127884" h="2143125">
                  <a:moveTo>
                    <a:pt x="591239" y="1926571"/>
                  </a:moveTo>
                  <a:lnTo>
                    <a:pt x="588011" y="1921185"/>
                  </a:lnTo>
                  <a:lnTo>
                    <a:pt x="599121" y="1915016"/>
                  </a:lnTo>
                  <a:lnTo>
                    <a:pt x="600842" y="1917889"/>
                  </a:lnTo>
                  <a:lnTo>
                    <a:pt x="591239" y="1926571"/>
                  </a:lnTo>
                  <a:close/>
                </a:path>
                <a:path w="2127884" h="2143125">
                  <a:moveTo>
                    <a:pt x="604795" y="1949195"/>
                  </a:moveTo>
                  <a:lnTo>
                    <a:pt x="592315" y="1928367"/>
                  </a:lnTo>
                  <a:lnTo>
                    <a:pt x="603424" y="1922198"/>
                  </a:lnTo>
                  <a:lnTo>
                    <a:pt x="612677" y="1937640"/>
                  </a:lnTo>
                  <a:lnTo>
                    <a:pt x="604795" y="1949195"/>
                  </a:lnTo>
                  <a:close/>
                </a:path>
                <a:path w="2127884" h="2143125">
                  <a:moveTo>
                    <a:pt x="589141" y="1913186"/>
                  </a:moveTo>
                  <a:lnTo>
                    <a:pt x="592154" y="1906919"/>
                  </a:lnTo>
                  <a:lnTo>
                    <a:pt x="592787" y="1906347"/>
                  </a:lnTo>
                  <a:lnTo>
                    <a:pt x="589422" y="1912949"/>
                  </a:lnTo>
                  <a:lnTo>
                    <a:pt x="589141" y="1913186"/>
                  </a:lnTo>
                  <a:close/>
                </a:path>
                <a:path w="2127884" h="2143125">
                  <a:moveTo>
                    <a:pt x="586505" y="1918670"/>
                  </a:moveTo>
                  <a:lnTo>
                    <a:pt x="585217" y="1916513"/>
                  </a:lnTo>
                  <a:lnTo>
                    <a:pt x="589141" y="1913186"/>
                  </a:lnTo>
                  <a:lnTo>
                    <a:pt x="586505" y="1918670"/>
                  </a:lnTo>
                  <a:close/>
                </a:path>
                <a:path w="2127884" h="2143125">
                  <a:moveTo>
                    <a:pt x="579189" y="1906461"/>
                  </a:moveTo>
                  <a:lnTo>
                    <a:pt x="578328" y="1905024"/>
                  </a:lnTo>
                  <a:lnTo>
                    <a:pt x="579911" y="1904003"/>
                  </a:lnTo>
                  <a:lnTo>
                    <a:pt x="579189" y="1906461"/>
                  </a:lnTo>
                  <a:close/>
                </a:path>
                <a:path w="2127884" h="2143125">
                  <a:moveTo>
                    <a:pt x="274798" y="1423160"/>
                  </a:moveTo>
                  <a:lnTo>
                    <a:pt x="270925" y="1416696"/>
                  </a:lnTo>
                  <a:lnTo>
                    <a:pt x="278376" y="1404422"/>
                  </a:lnTo>
                  <a:lnTo>
                    <a:pt x="284184" y="1414120"/>
                  </a:lnTo>
                  <a:lnTo>
                    <a:pt x="274798" y="1423160"/>
                  </a:lnTo>
                  <a:close/>
                </a:path>
                <a:path w="2127884" h="2143125">
                  <a:moveTo>
                    <a:pt x="280177" y="1432138"/>
                  </a:moveTo>
                  <a:lnTo>
                    <a:pt x="278456" y="1429265"/>
                  </a:lnTo>
                  <a:lnTo>
                    <a:pt x="285047" y="1415555"/>
                  </a:lnTo>
                  <a:lnTo>
                    <a:pt x="291071" y="1425610"/>
                  </a:lnTo>
                  <a:lnTo>
                    <a:pt x="280177" y="1432138"/>
                  </a:lnTo>
                  <a:close/>
                </a:path>
                <a:path w="2127884" h="2143125">
                  <a:moveTo>
                    <a:pt x="280608" y="1432856"/>
                  </a:moveTo>
                  <a:lnTo>
                    <a:pt x="291071" y="1425610"/>
                  </a:lnTo>
                  <a:lnTo>
                    <a:pt x="292363" y="1427765"/>
                  </a:lnTo>
                  <a:lnTo>
                    <a:pt x="280608" y="1432856"/>
                  </a:lnTo>
                  <a:close/>
                </a:path>
                <a:path w="2127884" h="2143125">
                  <a:moveTo>
                    <a:pt x="282759" y="1436447"/>
                  </a:moveTo>
                  <a:lnTo>
                    <a:pt x="292363" y="1427765"/>
                  </a:lnTo>
                  <a:lnTo>
                    <a:pt x="294299" y="1430997"/>
                  </a:lnTo>
                  <a:lnTo>
                    <a:pt x="282759" y="1436447"/>
                  </a:lnTo>
                  <a:close/>
                </a:path>
                <a:path w="2127884" h="2143125">
                  <a:moveTo>
                    <a:pt x="288139" y="1445425"/>
                  </a:moveTo>
                  <a:lnTo>
                    <a:pt x="297311" y="1436024"/>
                  </a:lnTo>
                  <a:lnTo>
                    <a:pt x="300109" y="1440693"/>
                  </a:lnTo>
                  <a:lnTo>
                    <a:pt x="288139" y="1445425"/>
                  </a:lnTo>
                  <a:close/>
                </a:path>
                <a:path w="2127884" h="2143125">
                  <a:moveTo>
                    <a:pt x="290506" y="1449375"/>
                  </a:moveTo>
                  <a:lnTo>
                    <a:pt x="300109" y="1440693"/>
                  </a:lnTo>
                  <a:lnTo>
                    <a:pt x="303336" y="1446079"/>
                  </a:lnTo>
                  <a:lnTo>
                    <a:pt x="290506" y="1449375"/>
                  </a:lnTo>
                  <a:close/>
                </a:path>
                <a:path w="2127884" h="2143125">
                  <a:moveTo>
                    <a:pt x="298682" y="1463021"/>
                  </a:moveTo>
                  <a:lnTo>
                    <a:pt x="294164" y="1455480"/>
                  </a:lnTo>
                  <a:lnTo>
                    <a:pt x="304843" y="1448593"/>
                  </a:lnTo>
                  <a:lnTo>
                    <a:pt x="309576" y="1456494"/>
                  </a:lnTo>
                  <a:lnTo>
                    <a:pt x="298682" y="1463021"/>
                  </a:lnTo>
                  <a:close/>
                </a:path>
                <a:path w="2127884" h="2143125">
                  <a:moveTo>
                    <a:pt x="300834" y="1466612"/>
                  </a:moveTo>
                  <a:lnTo>
                    <a:pt x="310652" y="1458289"/>
                  </a:lnTo>
                  <a:lnTo>
                    <a:pt x="313019" y="1462239"/>
                  </a:lnTo>
                  <a:lnTo>
                    <a:pt x="300834" y="1466612"/>
                  </a:lnTo>
                  <a:close/>
                </a:path>
                <a:path w="2127884" h="2143125">
                  <a:moveTo>
                    <a:pt x="315896" y="1491750"/>
                  </a:moveTo>
                  <a:lnTo>
                    <a:pt x="314605" y="1489595"/>
                  </a:lnTo>
                  <a:lnTo>
                    <a:pt x="325930" y="1483786"/>
                  </a:lnTo>
                  <a:lnTo>
                    <a:pt x="326575" y="1484863"/>
                  </a:lnTo>
                  <a:lnTo>
                    <a:pt x="315896" y="1491750"/>
                  </a:lnTo>
                  <a:close/>
                </a:path>
                <a:path w="2127884" h="2143125">
                  <a:moveTo>
                    <a:pt x="574320" y="1923043"/>
                  </a:moveTo>
                  <a:lnTo>
                    <a:pt x="571953" y="1919093"/>
                  </a:lnTo>
                  <a:lnTo>
                    <a:pt x="582202" y="1911489"/>
                  </a:lnTo>
                  <a:lnTo>
                    <a:pt x="584783" y="1915797"/>
                  </a:lnTo>
                  <a:lnTo>
                    <a:pt x="574320" y="1923043"/>
                  </a:lnTo>
                  <a:close/>
                </a:path>
                <a:path w="2127884" h="2143125">
                  <a:moveTo>
                    <a:pt x="577978" y="1929148"/>
                  </a:moveTo>
                  <a:lnTo>
                    <a:pt x="576472" y="1926634"/>
                  </a:lnTo>
                  <a:lnTo>
                    <a:pt x="587366" y="1920107"/>
                  </a:lnTo>
                  <a:lnTo>
                    <a:pt x="588226" y="1921543"/>
                  </a:lnTo>
                  <a:lnTo>
                    <a:pt x="577978" y="1929148"/>
                  </a:lnTo>
                  <a:close/>
                </a:path>
                <a:path w="2127884" h="2143125">
                  <a:moveTo>
                    <a:pt x="588488" y="1946689"/>
                  </a:moveTo>
                  <a:lnTo>
                    <a:pt x="580345" y="1933098"/>
                  </a:lnTo>
                  <a:lnTo>
                    <a:pt x="590593" y="1925493"/>
                  </a:lnTo>
                  <a:lnTo>
                    <a:pt x="596187" y="1934833"/>
                  </a:lnTo>
                  <a:lnTo>
                    <a:pt x="588488" y="1946689"/>
                  </a:lnTo>
                  <a:close/>
                </a:path>
                <a:path w="2127884" h="2143125">
                  <a:moveTo>
                    <a:pt x="590458" y="1949978"/>
                  </a:moveTo>
                  <a:lnTo>
                    <a:pt x="589167" y="1947823"/>
                  </a:lnTo>
                  <a:lnTo>
                    <a:pt x="596188" y="1934831"/>
                  </a:lnTo>
                  <a:lnTo>
                    <a:pt x="597478" y="1936988"/>
                  </a:lnTo>
                  <a:lnTo>
                    <a:pt x="590458" y="1949978"/>
                  </a:lnTo>
                  <a:close/>
                </a:path>
                <a:path w="2127884" h="2143125">
                  <a:moveTo>
                    <a:pt x="596913" y="1960750"/>
                  </a:moveTo>
                  <a:lnTo>
                    <a:pt x="593040" y="1954286"/>
                  </a:lnTo>
                  <a:lnTo>
                    <a:pt x="603504" y="1947041"/>
                  </a:lnTo>
                  <a:lnTo>
                    <a:pt x="606131" y="1951430"/>
                  </a:lnTo>
                  <a:lnTo>
                    <a:pt x="596913" y="1960750"/>
                  </a:lnTo>
                  <a:close/>
                </a:path>
                <a:path w="2127884" h="2143125">
                  <a:moveTo>
                    <a:pt x="606230" y="1954027"/>
                  </a:moveTo>
                  <a:lnTo>
                    <a:pt x="606516" y="1952067"/>
                  </a:lnTo>
                  <a:lnTo>
                    <a:pt x="606730" y="1952430"/>
                  </a:lnTo>
                  <a:lnTo>
                    <a:pt x="606230" y="1954027"/>
                  </a:lnTo>
                  <a:close/>
                </a:path>
                <a:path w="2127884" h="2143125">
                  <a:moveTo>
                    <a:pt x="603873" y="1970158"/>
                  </a:moveTo>
                  <a:lnTo>
                    <a:pt x="605728" y="1957462"/>
                  </a:lnTo>
                  <a:lnTo>
                    <a:pt x="608452" y="1955299"/>
                  </a:lnTo>
                  <a:lnTo>
                    <a:pt x="613402" y="1963560"/>
                  </a:lnTo>
                  <a:lnTo>
                    <a:pt x="603873" y="1970158"/>
                  </a:lnTo>
                  <a:close/>
                </a:path>
                <a:path w="2127884" h="2143125">
                  <a:moveTo>
                    <a:pt x="587994" y="1948525"/>
                  </a:moveTo>
                  <a:lnTo>
                    <a:pt x="588488" y="1946689"/>
                  </a:lnTo>
                  <a:lnTo>
                    <a:pt x="596187" y="1934833"/>
                  </a:lnTo>
                  <a:lnTo>
                    <a:pt x="589167" y="1947823"/>
                  </a:lnTo>
                  <a:lnTo>
                    <a:pt x="587994" y="1948525"/>
                  </a:lnTo>
                  <a:close/>
                </a:path>
                <a:path w="2127884" h="2143125">
                  <a:moveTo>
                    <a:pt x="604963" y="1958069"/>
                  </a:moveTo>
                  <a:lnTo>
                    <a:pt x="606230" y="1954027"/>
                  </a:lnTo>
                  <a:lnTo>
                    <a:pt x="605728" y="1957462"/>
                  </a:lnTo>
                  <a:lnTo>
                    <a:pt x="604963" y="1958069"/>
                  </a:lnTo>
                  <a:close/>
                </a:path>
                <a:path w="2127884" h="2143125">
                  <a:moveTo>
                    <a:pt x="601647" y="1968650"/>
                  </a:moveTo>
                  <a:lnTo>
                    <a:pt x="598419" y="1963263"/>
                  </a:lnTo>
                  <a:lnTo>
                    <a:pt x="604963" y="1958069"/>
                  </a:lnTo>
                  <a:lnTo>
                    <a:pt x="601647" y="1968650"/>
                  </a:lnTo>
                  <a:close/>
                </a:path>
                <a:path w="2127884" h="2143125">
                  <a:moveTo>
                    <a:pt x="603613" y="1971933"/>
                  </a:moveTo>
                  <a:lnTo>
                    <a:pt x="602938" y="1970806"/>
                  </a:lnTo>
                  <a:lnTo>
                    <a:pt x="603873" y="1970158"/>
                  </a:lnTo>
                  <a:lnTo>
                    <a:pt x="603613" y="1971933"/>
                  </a:lnTo>
                  <a:close/>
                </a:path>
                <a:path w="2127884" h="2143125">
                  <a:moveTo>
                    <a:pt x="313394" y="1512283"/>
                  </a:moveTo>
                  <a:lnTo>
                    <a:pt x="274447" y="1447284"/>
                  </a:lnTo>
                  <a:lnTo>
                    <a:pt x="284266" y="1438961"/>
                  </a:lnTo>
                  <a:lnTo>
                    <a:pt x="323858" y="1505037"/>
                  </a:lnTo>
                  <a:lnTo>
                    <a:pt x="313394" y="1512283"/>
                  </a:lnTo>
                  <a:close/>
                </a:path>
                <a:path w="2127884" h="2143125">
                  <a:moveTo>
                    <a:pt x="315546" y="1515874"/>
                  </a:moveTo>
                  <a:lnTo>
                    <a:pt x="314040" y="1513361"/>
                  </a:lnTo>
                  <a:lnTo>
                    <a:pt x="324288" y="1505756"/>
                  </a:lnTo>
                  <a:lnTo>
                    <a:pt x="326225" y="1508988"/>
                  </a:lnTo>
                  <a:lnTo>
                    <a:pt x="315546" y="1515874"/>
                  </a:lnTo>
                  <a:close/>
                </a:path>
                <a:path w="2127884" h="2143125">
                  <a:moveTo>
                    <a:pt x="563210" y="1929211"/>
                  </a:moveTo>
                  <a:lnTo>
                    <a:pt x="561274" y="1925980"/>
                  </a:lnTo>
                  <a:lnTo>
                    <a:pt x="573459" y="1921607"/>
                  </a:lnTo>
                  <a:lnTo>
                    <a:pt x="574535" y="1923402"/>
                  </a:lnTo>
                  <a:lnTo>
                    <a:pt x="563210" y="1929211"/>
                  </a:lnTo>
                  <a:close/>
                </a:path>
                <a:path w="2127884" h="2143125">
                  <a:moveTo>
                    <a:pt x="562860" y="1953336"/>
                  </a:moveTo>
                  <a:lnTo>
                    <a:pt x="558341" y="1945794"/>
                  </a:lnTo>
                  <a:lnTo>
                    <a:pt x="567944" y="1937112"/>
                  </a:lnTo>
                  <a:lnTo>
                    <a:pt x="566868" y="1935317"/>
                  </a:lnTo>
                  <a:lnTo>
                    <a:pt x="577117" y="1927712"/>
                  </a:lnTo>
                  <a:lnTo>
                    <a:pt x="579686" y="1931998"/>
                  </a:lnTo>
                  <a:lnTo>
                    <a:pt x="572046" y="1943958"/>
                  </a:lnTo>
                  <a:lnTo>
                    <a:pt x="562860" y="1953336"/>
                  </a:lnTo>
                  <a:close/>
                </a:path>
                <a:path w="2127884" h="2143125">
                  <a:moveTo>
                    <a:pt x="577412" y="1952914"/>
                  </a:moveTo>
                  <a:lnTo>
                    <a:pt x="573539" y="1946449"/>
                  </a:lnTo>
                  <a:lnTo>
                    <a:pt x="583572" y="1938485"/>
                  </a:lnTo>
                  <a:lnTo>
                    <a:pt x="587876" y="1945668"/>
                  </a:lnTo>
                  <a:lnTo>
                    <a:pt x="577412" y="1952914"/>
                  </a:lnTo>
                  <a:close/>
                </a:path>
                <a:path w="2127884" h="2143125">
                  <a:moveTo>
                    <a:pt x="587118" y="1951782"/>
                  </a:moveTo>
                  <a:lnTo>
                    <a:pt x="587994" y="1948525"/>
                  </a:lnTo>
                  <a:lnTo>
                    <a:pt x="589167" y="1947823"/>
                  </a:lnTo>
                  <a:lnTo>
                    <a:pt x="590243" y="1949618"/>
                  </a:lnTo>
                  <a:lnTo>
                    <a:pt x="587118" y="1951782"/>
                  </a:lnTo>
                  <a:close/>
                </a:path>
                <a:path w="2127884" h="2143125">
                  <a:moveTo>
                    <a:pt x="587741" y="1970151"/>
                  </a:moveTo>
                  <a:lnTo>
                    <a:pt x="583901" y="1963743"/>
                  </a:lnTo>
                  <a:lnTo>
                    <a:pt x="587118" y="1951782"/>
                  </a:lnTo>
                  <a:lnTo>
                    <a:pt x="590243" y="1949618"/>
                  </a:lnTo>
                  <a:lnTo>
                    <a:pt x="594546" y="1956800"/>
                  </a:lnTo>
                  <a:lnTo>
                    <a:pt x="593062" y="1963992"/>
                  </a:lnTo>
                  <a:lnTo>
                    <a:pt x="587741" y="1970151"/>
                  </a:lnTo>
                  <a:close/>
                </a:path>
                <a:path w="2127884" h="2143125">
                  <a:moveTo>
                    <a:pt x="593062" y="1963992"/>
                  </a:moveTo>
                  <a:lnTo>
                    <a:pt x="594546" y="1956800"/>
                  </a:lnTo>
                  <a:lnTo>
                    <a:pt x="596483" y="1960032"/>
                  </a:lnTo>
                  <a:lnTo>
                    <a:pt x="593062" y="1963992"/>
                  </a:lnTo>
                  <a:close/>
                </a:path>
                <a:path w="2127884" h="2143125">
                  <a:moveTo>
                    <a:pt x="594195" y="1980924"/>
                  </a:moveTo>
                  <a:lnTo>
                    <a:pt x="590753" y="1975178"/>
                  </a:lnTo>
                  <a:lnTo>
                    <a:pt x="593062" y="1963992"/>
                  </a:lnTo>
                  <a:lnTo>
                    <a:pt x="596483" y="1960032"/>
                  </a:lnTo>
                  <a:lnTo>
                    <a:pt x="601331" y="1968123"/>
                  </a:lnTo>
                  <a:lnTo>
                    <a:pt x="600462" y="1975611"/>
                  </a:lnTo>
                  <a:lnTo>
                    <a:pt x="594195" y="1980924"/>
                  </a:lnTo>
                  <a:close/>
                </a:path>
                <a:path w="2127884" h="2143125">
                  <a:moveTo>
                    <a:pt x="602731" y="1973688"/>
                  </a:moveTo>
                  <a:lnTo>
                    <a:pt x="603613" y="1971933"/>
                  </a:lnTo>
                  <a:lnTo>
                    <a:pt x="604014" y="1972600"/>
                  </a:lnTo>
                  <a:lnTo>
                    <a:pt x="602731" y="1973688"/>
                  </a:lnTo>
                  <a:close/>
                </a:path>
                <a:path w="2127884" h="2143125">
                  <a:moveTo>
                    <a:pt x="600221" y="1990979"/>
                  </a:moveTo>
                  <a:lnTo>
                    <a:pt x="598929" y="1988824"/>
                  </a:lnTo>
                  <a:lnTo>
                    <a:pt x="599891" y="1980535"/>
                  </a:lnTo>
                  <a:lnTo>
                    <a:pt x="605520" y="1975114"/>
                  </a:lnTo>
                  <a:lnTo>
                    <a:pt x="610684" y="1983733"/>
                  </a:lnTo>
                  <a:lnTo>
                    <a:pt x="600221" y="1990979"/>
                  </a:lnTo>
                  <a:close/>
                </a:path>
                <a:path w="2127884" h="2143125">
                  <a:moveTo>
                    <a:pt x="579779" y="1956864"/>
                  </a:moveTo>
                  <a:lnTo>
                    <a:pt x="578273" y="1954350"/>
                  </a:lnTo>
                  <a:lnTo>
                    <a:pt x="587994" y="1948525"/>
                  </a:lnTo>
                  <a:lnTo>
                    <a:pt x="587118" y="1951782"/>
                  </a:lnTo>
                  <a:lnTo>
                    <a:pt x="579779" y="1956864"/>
                  </a:lnTo>
                  <a:close/>
                </a:path>
                <a:path w="2127884" h="2143125">
                  <a:moveTo>
                    <a:pt x="600072" y="1978977"/>
                  </a:moveTo>
                  <a:lnTo>
                    <a:pt x="600462" y="1975611"/>
                  </a:lnTo>
                  <a:lnTo>
                    <a:pt x="602731" y="1973688"/>
                  </a:lnTo>
                  <a:lnTo>
                    <a:pt x="600072" y="1978977"/>
                  </a:lnTo>
                  <a:close/>
                </a:path>
                <a:path w="2127884" h="2143125">
                  <a:moveTo>
                    <a:pt x="598722" y="1981662"/>
                  </a:moveTo>
                  <a:lnTo>
                    <a:pt x="600072" y="1978977"/>
                  </a:lnTo>
                  <a:lnTo>
                    <a:pt x="599891" y="1980535"/>
                  </a:lnTo>
                  <a:lnTo>
                    <a:pt x="598722" y="1981662"/>
                  </a:lnTo>
                  <a:close/>
                </a:path>
                <a:path w="2127884" h="2143125">
                  <a:moveTo>
                    <a:pt x="598929" y="1988824"/>
                  </a:moveTo>
                  <a:lnTo>
                    <a:pt x="596858" y="1985367"/>
                  </a:lnTo>
                  <a:lnTo>
                    <a:pt x="598722" y="1981662"/>
                  </a:lnTo>
                  <a:lnTo>
                    <a:pt x="599891" y="1980535"/>
                  </a:lnTo>
                  <a:lnTo>
                    <a:pt x="598929" y="1988824"/>
                  </a:lnTo>
                  <a:close/>
                </a:path>
                <a:path w="2127884" h="2143125">
                  <a:moveTo>
                    <a:pt x="596858" y="1985367"/>
                  </a:moveTo>
                  <a:lnTo>
                    <a:pt x="596132" y="1984155"/>
                  </a:lnTo>
                  <a:lnTo>
                    <a:pt x="598722" y="1981662"/>
                  </a:lnTo>
                  <a:lnTo>
                    <a:pt x="596858" y="1985367"/>
                  </a:lnTo>
                  <a:close/>
                </a:path>
                <a:path w="2127884" h="2143125">
                  <a:moveTo>
                    <a:pt x="282058" y="1484695"/>
                  </a:moveTo>
                  <a:lnTo>
                    <a:pt x="280767" y="1482540"/>
                  </a:lnTo>
                  <a:lnTo>
                    <a:pt x="292092" y="1476731"/>
                  </a:lnTo>
                  <a:lnTo>
                    <a:pt x="292952" y="1478167"/>
                  </a:lnTo>
                  <a:lnTo>
                    <a:pt x="282058" y="1484695"/>
                  </a:lnTo>
                  <a:close/>
                </a:path>
                <a:path w="2127884" h="2143125">
                  <a:moveTo>
                    <a:pt x="286147" y="1491518"/>
                  </a:moveTo>
                  <a:lnTo>
                    <a:pt x="282704" y="1485772"/>
                  </a:lnTo>
                  <a:lnTo>
                    <a:pt x="296395" y="1483913"/>
                  </a:lnTo>
                  <a:lnTo>
                    <a:pt x="297471" y="1485709"/>
                  </a:lnTo>
                  <a:lnTo>
                    <a:pt x="286147" y="1491518"/>
                  </a:lnTo>
                  <a:close/>
                </a:path>
                <a:path w="2127884" h="2143125">
                  <a:moveTo>
                    <a:pt x="296905" y="1509474"/>
                  </a:moveTo>
                  <a:lnTo>
                    <a:pt x="287438" y="1493673"/>
                  </a:lnTo>
                  <a:lnTo>
                    <a:pt x="298117" y="1486786"/>
                  </a:lnTo>
                  <a:lnTo>
                    <a:pt x="307154" y="1501869"/>
                  </a:lnTo>
                  <a:lnTo>
                    <a:pt x="296905" y="1509474"/>
                  </a:lnTo>
                  <a:close/>
                </a:path>
                <a:path w="2127884" h="2143125">
                  <a:moveTo>
                    <a:pt x="555759" y="1941485"/>
                  </a:moveTo>
                  <a:lnTo>
                    <a:pt x="552532" y="1936099"/>
                  </a:lnTo>
                  <a:lnTo>
                    <a:pt x="563641" y="1929930"/>
                  </a:lnTo>
                  <a:lnTo>
                    <a:pt x="566868" y="1935316"/>
                  </a:lnTo>
                  <a:lnTo>
                    <a:pt x="555759" y="1941485"/>
                  </a:lnTo>
                  <a:close/>
                </a:path>
                <a:path w="2127884" h="2143125">
                  <a:moveTo>
                    <a:pt x="565442" y="1957645"/>
                  </a:moveTo>
                  <a:lnTo>
                    <a:pt x="575260" y="1949322"/>
                  </a:lnTo>
                  <a:lnTo>
                    <a:pt x="576766" y="1951835"/>
                  </a:lnTo>
                  <a:lnTo>
                    <a:pt x="565442" y="1957645"/>
                  </a:lnTo>
                  <a:close/>
                </a:path>
                <a:path w="2127884" h="2143125">
                  <a:moveTo>
                    <a:pt x="570822" y="1966624"/>
                  </a:moveTo>
                  <a:lnTo>
                    <a:pt x="568670" y="1963032"/>
                  </a:lnTo>
                  <a:lnTo>
                    <a:pt x="578703" y="1955068"/>
                  </a:lnTo>
                  <a:lnTo>
                    <a:pt x="581286" y="1959378"/>
                  </a:lnTo>
                  <a:lnTo>
                    <a:pt x="570822" y="1966624"/>
                  </a:lnTo>
                  <a:close/>
                </a:path>
                <a:path w="2127884" h="2143125">
                  <a:moveTo>
                    <a:pt x="574049" y="1972010"/>
                  </a:moveTo>
                  <a:lnTo>
                    <a:pt x="573834" y="1971651"/>
                  </a:lnTo>
                  <a:lnTo>
                    <a:pt x="581501" y="1959737"/>
                  </a:lnTo>
                  <a:lnTo>
                    <a:pt x="581716" y="1960096"/>
                  </a:lnTo>
                  <a:lnTo>
                    <a:pt x="574049" y="1972010"/>
                  </a:lnTo>
                  <a:close/>
                </a:path>
                <a:path w="2127884" h="2143125">
                  <a:moveTo>
                    <a:pt x="575556" y="1974524"/>
                  </a:moveTo>
                  <a:lnTo>
                    <a:pt x="574049" y="1972010"/>
                  </a:lnTo>
                  <a:lnTo>
                    <a:pt x="582792" y="1961892"/>
                  </a:lnTo>
                  <a:lnTo>
                    <a:pt x="585804" y="1966919"/>
                  </a:lnTo>
                  <a:lnTo>
                    <a:pt x="575556" y="1974524"/>
                  </a:lnTo>
                  <a:close/>
                </a:path>
                <a:path w="2127884" h="2143125">
                  <a:moveTo>
                    <a:pt x="580935" y="1983502"/>
                  </a:moveTo>
                  <a:lnTo>
                    <a:pt x="578568" y="1979552"/>
                  </a:lnTo>
                  <a:lnTo>
                    <a:pt x="589462" y="1973024"/>
                  </a:lnTo>
                  <a:lnTo>
                    <a:pt x="591614" y="1976615"/>
                  </a:lnTo>
                  <a:lnTo>
                    <a:pt x="580935" y="1983502"/>
                  </a:lnTo>
                  <a:close/>
                </a:path>
                <a:path w="2127884" h="2143125">
                  <a:moveTo>
                    <a:pt x="585023" y="1990324"/>
                  </a:moveTo>
                  <a:lnTo>
                    <a:pt x="583732" y="1988170"/>
                  </a:lnTo>
                  <a:lnTo>
                    <a:pt x="593765" y="1980206"/>
                  </a:lnTo>
                  <a:lnTo>
                    <a:pt x="595917" y="1983796"/>
                  </a:lnTo>
                  <a:lnTo>
                    <a:pt x="585023" y="1990324"/>
                  </a:lnTo>
                  <a:close/>
                </a:path>
                <a:path w="2127884" h="2143125">
                  <a:moveTo>
                    <a:pt x="589972" y="1998584"/>
                  </a:moveTo>
                  <a:lnTo>
                    <a:pt x="586314" y="1992478"/>
                  </a:lnTo>
                  <a:lnTo>
                    <a:pt x="597853" y="1987028"/>
                  </a:lnTo>
                  <a:lnTo>
                    <a:pt x="600436" y="1991338"/>
                  </a:lnTo>
                  <a:lnTo>
                    <a:pt x="589972" y="1998584"/>
                  </a:lnTo>
                  <a:close/>
                </a:path>
                <a:path w="2127884" h="2143125">
                  <a:moveTo>
                    <a:pt x="592339" y="2002534"/>
                  </a:moveTo>
                  <a:lnTo>
                    <a:pt x="603233" y="1996006"/>
                  </a:lnTo>
                  <a:lnTo>
                    <a:pt x="603448" y="1996365"/>
                  </a:lnTo>
                  <a:lnTo>
                    <a:pt x="592339" y="2002534"/>
                  </a:lnTo>
                  <a:close/>
                </a:path>
                <a:path w="2127884" h="2143125">
                  <a:moveTo>
                    <a:pt x="270519" y="1490145"/>
                  </a:moveTo>
                  <a:lnTo>
                    <a:pt x="266215" y="1482963"/>
                  </a:lnTo>
                  <a:lnTo>
                    <a:pt x="277970" y="1477872"/>
                  </a:lnTo>
                  <a:lnTo>
                    <a:pt x="280982" y="1482899"/>
                  </a:lnTo>
                  <a:lnTo>
                    <a:pt x="270519" y="1490145"/>
                  </a:lnTo>
                  <a:close/>
                </a:path>
                <a:path w="2127884" h="2143125">
                  <a:moveTo>
                    <a:pt x="275252" y="1498046"/>
                  </a:moveTo>
                  <a:lnTo>
                    <a:pt x="270519" y="1490145"/>
                  </a:lnTo>
                  <a:lnTo>
                    <a:pt x="283780" y="1487568"/>
                  </a:lnTo>
                  <a:lnTo>
                    <a:pt x="285931" y="1491159"/>
                  </a:lnTo>
                  <a:lnTo>
                    <a:pt x="275252" y="1498046"/>
                  </a:lnTo>
                  <a:close/>
                </a:path>
                <a:path w="2127884" h="2143125">
                  <a:moveTo>
                    <a:pt x="278911" y="1504151"/>
                  </a:moveTo>
                  <a:lnTo>
                    <a:pt x="276544" y="1500200"/>
                  </a:lnTo>
                  <a:lnTo>
                    <a:pt x="287653" y="1494032"/>
                  </a:lnTo>
                  <a:lnTo>
                    <a:pt x="289589" y="1497264"/>
                  </a:lnTo>
                  <a:lnTo>
                    <a:pt x="278911" y="1504151"/>
                  </a:lnTo>
                  <a:close/>
                </a:path>
                <a:path w="2127884" h="2143125">
                  <a:moveTo>
                    <a:pt x="283644" y="1512051"/>
                  </a:moveTo>
                  <a:lnTo>
                    <a:pt x="280201" y="1506305"/>
                  </a:lnTo>
                  <a:lnTo>
                    <a:pt x="291096" y="1499778"/>
                  </a:lnTo>
                  <a:lnTo>
                    <a:pt x="294108" y="1504805"/>
                  </a:lnTo>
                  <a:lnTo>
                    <a:pt x="283644" y="1512051"/>
                  </a:lnTo>
                  <a:close/>
                </a:path>
                <a:path w="2127884" h="2143125">
                  <a:moveTo>
                    <a:pt x="547662" y="1952681"/>
                  </a:moveTo>
                  <a:lnTo>
                    <a:pt x="545296" y="1948731"/>
                  </a:lnTo>
                  <a:lnTo>
                    <a:pt x="554684" y="1939690"/>
                  </a:lnTo>
                  <a:lnTo>
                    <a:pt x="557696" y="1944717"/>
                  </a:lnTo>
                  <a:lnTo>
                    <a:pt x="547662" y="1952681"/>
                  </a:lnTo>
                  <a:close/>
                </a:path>
                <a:path w="2127884" h="2143125">
                  <a:moveTo>
                    <a:pt x="552396" y="1960581"/>
                  </a:moveTo>
                  <a:lnTo>
                    <a:pt x="550244" y="1956990"/>
                  </a:lnTo>
                  <a:lnTo>
                    <a:pt x="561569" y="1951181"/>
                  </a:lnTo>
                  <a:lnTo>
                    <a:pt x="562430" y="1952617"/>
                  </a:lnTo>
                  <a:lnTo>
                    <a:pt x="552396" y="1960581"/>
                  </a:lnTo>
                  <a:close/>
                </a:path>
                <a:path w="2127884" h="2143125">
                  <a:moveTo>
                    <a:pt x="557130" y="1968482"/>
                  </a:moveTo>
                  <a:lnTo>
                    <a:pt x="552611" y="1960940"/>
                  </a:lnTo>
                  <a:lnTo>
                    <a:pt x="563721" y="1954772"/>
                  </a:lnTo>
                  <a:lnTo>
                    <a:pt x="567163" y="1960518"/>
                  </a:lnTo>
                  <a:lnTo>
                    <a:pt x="557130" y="1968482"/>
                  </a:lnTo>
                  <a:close/>
                </a:path>
                <a:path w="2127884" h="2143125">
                  <a:moveTo>
                    <a:pt x="559927" y="1973150"/>
                  </a:moveTo>
                  <a:lnTo>
                    <a:pt x="557991" y="1969918"/>
                  </a:lnTo>
                  <a:lnTo>
                    <a:pt x="568885" y="1963391"/>
                  </a:lnTo>
                  <a:lnTo>
                    <a:pt x="569745" y="1964827"/>
                  </a:lnTo>
                  <a:lnTo>
                    <a:pt x="559927" y="1973150"/>
                  </a:lnTo>
                  <a:close/>
                </a:path>
                <a:path w="2127884" h="2143125">
                  <a:moveTo>
                    <a:pt x="566167" y="1983564"/>
                  </a:moveTo>
                  <a:lnTo>
                    <a:pt x="562294" y="1977100"/>
                  </a:lnTo>
                  <a:lnTo>
                    <a:pt x="572973" y="1970214"/>
                  </a:lnTo>
                  <a:lnTo>
                    <a:pt x="577276" y="1977396"/>
                  </a:lnTo>
                  <a:lnTo>
                    <a:pt x="566167" y="1983564"/>
                  </a:lnTo>
                  <a:close/>
                </a:path>
                <a:path w="2127884" h="2143125">
                  <a:moveTo>
                    <a:pt x="575849" y="1984623"/>
                  </a:moveTo>
                  <a:lnTo>
                    <a:pt x="578998" y="1980269"/>
                  </a:lnTo>
                  <a:lnTo>
                    <a:pt x="580504" y="1982783"/>
                  </a:lnTo>
                  <a:lnTo>
                    <a:pt x="575849" y="1984623"/>
                  </a:lnTo>
                  <a:close/>
                </a:path>
                <a:path w="2127884" h="2143125">
                  <a:moveTo>
                    <a:pt x="582091" y="2010140"/>
                  </a:moveTo>
                  <a:lnTo>
                    <a:pt x="570901" y="1991465"/>
                  </a:lnTo>
                  <a:lnTo>
                    <a:pt x="574638" y="1986297"/>
                  </a:lnTo>
                  <a:lnTo>
                    <a:pt x="580504" y="1982783"/>
                  </a:lnTo>
                  <a:lnTo>
                    <a:pt x="592770" y="2003253"/>
                  </a:lnTo>
                  <a:lnTo>
                    <a:pt x="582091" y="2010140"/>
                  </a:lnTo>
                  <a:close/>
                </a:path>
                <a:path w="2127884" h="2143125">
                  <a:moveTo>
                    <a:pt x="587469" y="2019117"/>
                  </a:moveTo>
                  <a:lnTo>
                    <a:pt x="585318" y="2015525"/>
                  </a:lnTo>
                  <a:lnTo>
                    <a:pt x="596427" y="2009357"/>
                  </a:lnTo>
                  <a:lnTo>
                    <a:pt x="598148" y="2012230"/>
                  </a:lnTo>
                  <a:lnTo>
                    <a:pt x="587469" y="2019117"/>
                  </a:lnTo>
                  <a:close/>
                </a:path>
                <a:path w="2127884" h="2143125">
                  <a:moveTo>
                    <a:pt x="595001" y="2031686"/>
                  </a:moveTo>
                  <a:lnTo>
                    <a:pt x="592204" y="2027018"/>
                  </a:lnTo>
                  <a:lnTo>
                    <a:pt x="602022" y="2018695"/>
                  </a:lnTo>
                  <a:lnTo>
                    <a:pt x="604604" y="2023004"/>
                  </a:lnTo>
                  <a:lnTo>
                    <a:pt x="595001" y="2031686"/>
                  </a:lnTo>
                  <a:close/>
                </a:path>
                <a:path w="2127884" h="2143125">
                  <a:moveTo>
                    <a:pt x="569610" y="1989310"/>
                  </a:moveTo>
                  <a:lnTo>
                    <a:pt x="568534" y="1987515"/>
                  </a:lnTo>
                  <a:lnTo>
                    <a:pt x="575849" y="1984623"/>
                  </a:lnTo>
                  <a:lnTo>
                    <a:pt x="574638" y="1986297"/>
                  </a:lnTo>
                  <a:lnTo>
                    <a:pt x="569610" y="1989310"/>
                  </a:lnTo>
                  <a:close/>
                </a:path>
                <a:path w="2127884" h="2143125">
                  <a:moveTo>
                    <a:pt x="255106" y="1489131"/>
                  </a:moveTo>
                  <a:lnTo>
                    <a:pt x="252524" y="1484822"/>
                  </a:lnTo>
                  <a:lnTo>
                    <a:pt x="263848" y="1479013"/>
                  </a:lnTo>
                  <a:lnTo>
                    <a:pt x="267721" y="1485477"/>
                  </a:lnTo>
                  <a:lnTo>
                    <a:pt x="255106" y="1489131"/>
                  </a:lnTo>
                  <a:close/>
                </a:path>
                <a:path w="2127884" h="2143125">
                  <a:moveTo>
                    <a:pt x="262852" y="1502059"/>
                  </a:moveTo>
                  <a:lnTo>
                    <a:pt x="257043" y="1492363"/>
                  </a:lnTo>
                  <a:lnTo>
                    <a:pt x="269658" y="1488709"/>
                  </a:lnTo>
                  <a:lnTo>
                    <a:pt x="272455" y="1493377"/>
                  </a:lnTo>
                  <a:lnTo>
                    <a:pt x="262852" y="1502059"/>
                  </a:lnTo>
                  <a:close/>
                </a:path>
                <a:path w="2127884" h="2143125">
                  <a:moveTo>
                    <a:pt x="253464" y="1511101"/>
                  </a:moveTo>
                  <a:lnTo>
                    <a:pt x="251959" y="1508587"/>
                  </a:lnTo>
                  <a:lnTo>
                    <a:pt x="254193" y="1507039"/>
                  </a:lnTo>
                  <a:lnTo>
                    <a:pt x="262492" y="1504416"/>
                  </a:lnTo>
                  <a:lnTo>
                    <a:pt x="264143" y="1504214"/>
                  </a:lnTo>
                  <a:lnTo>
                    <a:pt x="275037" y="1497686"/>
                  </a:lnTo>
                  <a:lnTo>
                    <a:pt x="276113" y="1499482"/>
                  </a:lnTo>
                  <a:lnTo>
                    <a:pt x="264648" y="1505056"/>
                  </a:lnTo>
                  <a:lnTo>
                    <a:pt x="264358" y="1504573"/>
                  </a:lnTo>
                  <a:lnTo>
                    <a:pt x="253464" y="1511101"/>
                  </a:lnTo>
                  <a:close/>
                </a:path>
                <a:path w="2127884" h="2143125">
                  <a:moveTo>
                    <a:pt x="270598" y="1514987"/>
                  </a:moveTo>
                  <a:lnTo>
                    <a:pt x="267156" y="1509242"/>
                  </a:lnTo>
                  <a:lnTo>
                    <a:pt x="277835" y="1502355"/>
                  </a:lnTo>
                  <a:lnTo>
                    <a:pt x="282784" y="1510615"/>
                  </a:lnTo>
                  <a:lnTo>
                    <a:pt x="280934" y="1511642"/>
                  </a:lnTo>
                  <a:lnTo>
                    <a:pt x="270598" y="1514987"/>
                  </a:lnTo>
                  <a:close/>
                </a:path>
                <a:path w="2127884" h="2143125">
                  <a:moveTo>
                    <a:pt x="272750" y="1518578"/>
                  </a:moveTo>
                  <a:lnTo>
                    <a:pt x="271675" y="1516783"/>
                  </a:lnTo>
                  <a:lnTo>
                    <a:pt x="280934" y="1511642"/>
                  </a:lnTo>
                  <a:lnTo>
                    <a:pt x="282999" y="1510974"/>
                  </a:lnTo>
                  <a:lnTo>
                    <a:pt x="283429" y="1511692"/>
                  </a:lnTo>
                  <a:lnTo>
                    <a:pt x="272750" y="1518578"/>
                  </a:lnTo>
                  <a:close/>
                </a:path>
                <a:path w="2127884" h="2143125">
                  <a:moveTo>
                    <a:pt x="541287" y="1966750"/>
                  </a:moveTo>
                  <a:lnTo>
                    <a:pt x="539136" y="1963159"/>
                  </a:lnTo>
                  <a:lnTo>
                    <a:pt x="548954" y="1954836"/>
                  </a:lnTo>
                  <a:lnTo>
                    <a:pt x="550460" y="1957349"/>
                  </a:lnTo>
                  <a:lnTo>
                    <a:pt x="541287" y="1966750"/>
                  </a:lnTo>
                  <a:close/>
                </a:path>
                <a:path w="2127884" h="2143125">
                  <a:moveTo>
                    <a:pt x="545160" y="1973214"/>
                  </a:moveTo>
                  <a:lnTo>
                    <a:pt x="543008" y="1969623"/>
                  </a:lnTo>
                  <a:lnTo>
                    <a:pt x="553687" y="1962736"/>
                  </a:lnTo>
                  <a:lnTo>
                    <a:pt x="554978" y="1964891"/>
                  </a:lnTo>
                  <a:lnTo>
                    <a:pt x="553945" y="1966695"/>
                  </a:lnTo>
                  <a:lnTo>
                    <a:pt x="545160" y="1973214"/>
                  </a:lnTo>
                  <a:close/>
                </a:path>
                <a:path w="2127884" h="2143125">
                  <a:moveTo>
                    <a:pt x="554620" y="1966194"/>
                  </a:moveTo>
                  <a:lnTo>
                    <a:pt x="555193" y="1965250"/>
                  </a:lnTo>
                  <a:lnTo>
                    <a:pt x="555409" y="1965609"/>
                  </a:lnTo>
                  <a:lnTo>
                    <a:pt x="554620" y="1966194"/>
                  </a:lnTo>
                  <a:close/>
                </a:path>
                <a:path w="2127884" h="2143125">
                  <a:moveTo>
                    <a:pt x="549248" y="1980037"/>
                  </a:moveTo>
                  <a:lnTo>
                    <a:pt x="547742" y="1977523"/>
                  </a:lnTo>
                  <a:lnTo>
                    <a:pt x="548888" y="1975635"/>
                  </a:lnTo>
                  <a:lnTo>
                    <a:pt x="557560" y="1969200"/>
                  </a:lnTo>
                  <a:lnTo>
                    <a:pt x="559712" y="1972791"/>
                  </a:lnTo>
                  <a:lnTo>
                    <a:pt x="549248" y="1980037"/>
                  </a:lnTo>
                  <a:close/>
                </a:path>
                <a:path w="2127884" h="2143125">
                  <a:moveTo>
                    <a:pt x="550324" y="1981833"/>
                  </a:moveTo>
                  <a:lnTo>
                    <a:pt x="549248" y="1980037"/>
                  </a:lnTo>
                  <a:lnTo>
                    <a:pt x="561433" y="1975664"/>
                  </a:lnTo>
                  <a:lnTo>
                    <a:pt x="550324" y="1981833"/>
                  </a:lnTo>
                  <a:close/>
                </a:path>
                <a:path w="2127884" h="2143125">
                  <a:moveTo>
                    <a:pt x="551830" y="1984346"/>
                  </a:moveTo>
                  <a:lnTo>
                    <a:pt x="562079" y="1976742"/>
                  </a:lnTo>
                  <a:lnTo>
                    <a:pt x="562940" y="1978178"/>
                  </a:lnTo>
                  <a:lnTo>
                    <a:pt x="551830" y="1984346"/>
                  </a:lnTo>
                  <a:close/>
                </a:path>
                <a:path w="2127884" h="2143125">
                  <a:moveTo>
                    <a:pt x="557855" y="1994401"/>
                  </a:moveTo>
                  <a:lnTo>
                    <a:pt x="553122" y="1986501"/>
                  </a:lnTo>
                  <a:lnTo>
                    <a:pt x="563800" y="1979614"/>
                  </a:lnTo>
                  <a:lnTo>
                    <a:pt x="568749" y="1987874"/>
                  </a:lnTo>
                  <a:lnTo>
                    <a:pt x="557855" y="1994401"/>
                  </a:lnTo>
                  <a:close/>
                </a:path>
                <a:path w="2127884" h="2143125">
                  <a:moveTo>
                    <a:pt x="565601" y="2007329"/>
                  </a:moveTo>
                  <a:lnTo>
                    <a:pt x="558931" y="1996197"/>
                  </a:lnTo>
                  <a:lnTo>
                    <a:pt x="569180" y="1988592"/>
                  </a:lnTo>
                  <a:lnTo>
                    <a:pt x="576496" y="2000802"/>
                  </a:lnTo>
                  <a:lnTo>
                    <a:pt x="565601" y="2007329"/>
                  </a:lnTo>
                  <a:close/>
                </a:path>
                <a:path w="2127884" h="2143125">
                  <a:moveTo>
                    <a:pt x="567968" y="2011279"/>
                  </a:moveTo>
                  <a:lnTo>
                    <a:pt x="566247" y="2008407"/>
                  </a:lnTo>
                  <a:lnTo>
                    <a:pt x="577571" y="2002597"/>
                  </a:lnTo>
                  <a:lnTo>
                    <a:pt x="578862" y="2004752"/>
                  </a:lnTo>
                  <a:lnTo>
                    <a:pt x="567968" y="2011279"/>
                  </a:lnTo>
                  <a:close/>
                </a:path>
                <a:path w="2127884" h="2143125">
                  <a:moveTo>
                    <a:pt x="572487" y="2018821"/>
                  </a:moveTo>
                  <a:lnTo>
                    <a:pt x="570335" y="2015230"/>
                  </a:lnTo>
                  <a:lnTo>
                    <a:pt x="580154" y="2006907"/>
                  </a:lnTo>
                  <a:lnTo>
                    <a:pt x="582305" y="2010498"/>
                  </a:lnTo>
                  <a:lnTo>
                    <a:pt x="572487" y="2018821"/>
                  </a:lnTo>
                  <a:close/>
                </a:path>
                <a:path w="2127884" h="2143125">
                  <a:moveTo>
                    <a:pt x="573778" y="2020975"/>
                  </a:moveTo>
                  <a:lnTo>
                    <a:pt x="584242" y="2013730"/>
                  </a:lnTo>
                  <a:lnTo>
                    <a:pt x="585963" y="2016603"/>
                  </a:lnTo>
                  <a:lnTo>
                    <a:pt x="573778" y="2020975"/>
                  </a:lnTo>
                  <a:close/>
                </a:path>
                <a:path w="2127884" h="2143125">
                  <a:moveTo>
                    <a:pt x="579158" y="2029954"/>
                  </a:moveTo>
                  <a:lnTo>
                    <a:pt x="577866" y="2027799"/>
                  </a:lnTo>
                  <a:lnTo>
                    <a:pt x="585963" y="2016603"/>
                  </a:lnTo>
                  <a:lnTo>
                    <a:pt x="590052" y="2023427"/>
                  </a:lnTo>
                  <a:lnTo>
                    <a:pt x="579158" y="2029954"/>
                  </a:lnTo>
                  <a:close/>
                </a:path>
                <a:path w="2127884" h="2143125">
                  <a:moveTo>
                    <a:pt x="583031" y="2036417"/>
                  </a:moveTo>
                  <a:lnTo>
                    <a:pt x="581094" y="2033185"/>
                  </a:lnTo>
                  <a:lnTo>
                    <a:pt x="591988" y="2026658"/>
                  </a:lnTo>
                  <a:lnTo>
                    <a:pt x="593925" y="2029890"/>
                  </a:lnTo>
                  <a:lnTo>
                    <a:pt x="583031" y="2036417"/>
                  </a:lnTo>
                  <a:close/>
                </a:path>
                <a:path w="2127884" h="2143125">
                  <a:moveTo>
                    <a:pt x="586474" y="2042164"/>
                  </a:moveTo>
                  <a:lnTo>
                    <a:pt x="584752" y="2039291"/>
                  </a:lnTo>
                  <a:lnTo>
                    <a:pt x="595001" y="2031686"/>
                  </a:lnTo>
                  <a:lnTo>
                    <a:pt x="597368" y="2035636"/>
                  </a:lnTo>
                  <a:lnTo>
                    <a:pt x="586474" y="2042164"/>
                  </a:lnTo>
                  <a:close/>
                </a:path>
                <a:path w="2127884" h="2143125">
                  <a:moveTo>
                    <a:pt x="587980" y="2044678"/>
                  </a:moveTo>
                  <a:lnTo>
                    <a:pt x="598229" y="2037073"/>
                  </a:lnTo>
                  <a:lnTo>
                    <a:pt x="599950" y="2039946"/>
                  </a:lnTo>
                  <a:lnTo>
                    <a:pt x="587980" y="2044678"/>
                  </a:lnTo>
                  <a:close/>
                </a:path>
                <a:path w="2127884" h="2143125">
                  <a:moveTo>
                    <a:pt x="592499" y="2052219"/>
                  </a:moveTo>
                  <a:lnTo>
                    <a:pt x="589486" y="2047191"/>
                  </a:lnTo>
                  <a:lnTo>
                    <a:pt x="599950" y="2039946"/>
                  </a:lnTo>
                  <a:lnTo>
                    <a:pt x="601886" y="2043178"/>
                  </a:lnTo>
                  <a:lnTo>
                    <a:pt x="592499" y="2052219"/>
                  </a:lnTo>
                  <a:close/>
                </a:path>
                <a:path w="2127884" h="2143125">
                  <a:moveTo>
                    <a:pt x="548776" y="1975719"/>
                  </a:moveTo>
                  <a:lnTo>
                    <a:pt x="553945" y="1966695"/>
                  </a:lnTo>
                  <a:lnTo>
                    <a:pt x="554620" y="1966194"/>
                  </a:lnTo>
                  <a:lnTo>
                    <a:pt x="548888" y="1975635"/>
                  </a:lnTo>
                  <a:close/>
                </a:path>
                <a:path w="2127884" h="2143125">
                  <a:moveTo>
                    <a:pt x="547742" y="1977523"/>
                  </a:moveTo>
                  <a:lnTo>
                    <a:pt x="547312" y="1976805"/>
                  </a:lnTo>
                  <a:lnTo>
                    <a:pt x="548776" y="1975719"/>
                  </a:lnTo>
                  <a:lnTo>
                    <a:pt x="547742" y="1977523"/>
                  </a:lnTo>
                  <a:close/>
                </a:path>
                <a:path w="2127884" h="2143125">
                  <a:moveTo>
                    <a:pt x="247224" y="1500687"/>
                  </a:moveTo>
                  <a:lnTo>
                    <a:pt x="240769" y="1489913"/>
                  </a:lnTo>
                  <a:lnTo>
                    <a:pt x="251878" y="1483745"/>
                  </a:lnTo>
                  <a:lnTo>
                    <a:pt x="258118" y="1494159"/>
                  </a:lnTo>
                  <a:lnTo>
                    <a:pt x="247224" y="1500687"/>
                  </a:lnTo>
                  <a:close/>
                </a:path>
                <a:path w="2127884" h="2143125">
                  <a:moveTo>
                    <a:pt x="249806" y="1504996"/>
                  </a:moveTo>
                  <a:lnTo>
                    <a:pt x="247870" y="1501764"/>
                  </a:lnTo>
                  <a:lnTo>
                    <a:pt x="258764" y="1495236"/>
                  </a:lnTo>
                  <a:lnTo>
                    <a:pt x="259840" y="1497032"/>
                  </a:lnTo>
                  <a:lnTo>
                    <a:pt x="249806" y="1504996"/>
                  </a:lnTo>
                  <a:close/>
                </a:path>
                <a:path w="2127884" h="2143125">
                  <a:moveTo>
                    <a:pt x="257016" y="1505085"/>
                  </a:moveTo>
                  <a:lnTo>
                    <a:pt x="262422" y="1501341"/>
                  </a:lnTo>
                  <a:lnTo>
                    <a:pt x="263982" y="1503945"/>
                  </a:lnTo>
                  <a:lnTo>
                    <a:pt x="262492" y="1504416"/>
                  </a:lnTo>
                  <a:lnTo>
                    <a:pt x="257016" y="1505085"/>
                  </a:lnTo>
                  <a:close/>
                </a:path>
                <a:path w="2127884" h="2143125">
                  <a:moveTo>
                    <a:pt x="258628" y="1519719"/>
                  </a:moveTo>
                  <a:lnTo>
                    <a:pt x="256262" y="1515769"/>
                  </a:lnTo>
                  <a:lnTo>
                    <a:pt x="265219" y="1506010"/>
                  </a:lnTo>
                  <a:lnTo>
                    <a:pt x="269523" y="1513192"/>
                  </a:lnTo>
                  <a:lnTo>
                    <a:pt x="258628" y="1519719"/>
                  </a:lnTo>
                  <a:close/>
                </a:path>
                <a:path w="2127884" h="2143125">
                  <a:moveTo>
                    <a:pt x="267328" y="1517761"/>
                  </a:moveTo>
                  <a:lnTo>
                    <a:pt x="271029" y="1515706"/>
                  </a:lnTo>
                  <a:lnTo>
                    <a:pt x="271459" y="1516424"/>
                  </a:lnTo>
                  <a:lnTo>
                    <a:pt x="267328" y="1517761"/>
                  </a:lnTo>
                  <a:close/>
                </a:path>
                <a:path w="2127884" h="2143125">
                  <a:moveTo>
                    <a:pt x="537924" y="1985846"/>
                  </a:moveTo>
                  <a:lnTo>
                    <a:pt x="536848" y="1984051"/>
                  </a:lnTo>
                  <a:lnTo>
                    <a:pt x="547743" y="1977524"/>
                  </a:lnTo>
                  <a:lnTo>
                    <a:pt x="549464" y="1980396"/>
                  </a:lnTo>
                  <a:lnTo>
                    <a:pt x="537924" y="1985846"/>
                  </a:lnTo>
                  <a:close/>
                </a:path>
                <a:path w="2127884" h="2143125">
                  <a:moveTo>
                    <a:pt x="544164" y="1996260"/>
                  </a:moveTo>
                  <a:lnTo>
                    <a:pt x="539860" y="1989078"/>
                  </a:lnTo>
                  <a:lnTo>
                    <a:pt x="550970" y="1982910"/>
                  </a:lnTo>
                  <a:lnTo>
                    <a:pt x="555488" y="1990451"/>
                  </a:lnTo>
                  <a:lnTo>
                    <a:pt x="544164" y="1996260"/>
                  </a:lnTo>
                  <a:close/>
                </a:path>
                <a:path w="2127884" h="2143125">
                  <a:moveTo>
                    <a:pt x="550189" y="2006316"/>
                  </a:moveTo>
                  <a:lnTo>
                    <a:pt x="544809" y="1997338"/>
                  </a:lnTo>
                  <a:lnTo>
                    <a:pt x="555488" y="1990451"/>
                  </a:lnTo>
                  <a:lnTo>
                    <a:pt x="560222" y="1998351"/>
                  </a:lnTo>
                  <a:lnTo>
                    <a:pt x="550189" y="2006316"/>
                  </a:lnTo>
                  <a:close/>
                </a:path>
                <a:path w="2127884" h="2143125">
                  <a:moveTo>
                    <a:pt x="560947" y="2024271"/>
                  </a:moveTo>
                  <a:lnTo>
                    <a:pt x="551265" y="2008111"/>
                  </a:lnTo>
                  <a:lnTo>
                    <a:pt x="561513" y="2000506"/>
                  </a:lnTo>
                  <a:lnTo>
                    <a:pt x="570550" y="2015589"/>
                  </a:lnTo>
                  <a:lnTo>
                    <a:pt x="560948" y="2024271"/>
                  </a:lnTo>
                  <a:close/>
                </a:path>
                <a:path w="2127884" h="2143125">
                  <a:moveTo>
                    <a:pt x="564390" y="2030017"/>
                  </a:moveTo>
                  <a:lnTo>
                    <a:pt x="560947" y="2024271"/>
                  </a:lnTo>
                  <a:lnTo>
                    <a:pt x="571841" y="2017743"/>
                  </a:lnTo>
                  <a:lnTo>
                    <a:pt x="574854" y="2022771"/>
                  </a:lnTo>
                  <a:lnTo>
                    <a:pt x="564390" y="2030017"/>
                  </a:lnTo>
                  <a:close/>
                </a:path>
                <a:path w="2127884" h="2143125">
                  <a:moveTo>
                    <a:pt x="569124" y="2037917"/>
                  </a:moveTo>
                  <a:lnTo>
                    <a:pt x="566973" y="2034326"/>
                  </a:lnTo>
                  <a:lnTo>
                    <a:pt x="577436" y="2027080"/>
                  </a:lnTo>
                  <a:lnTo>
                    <a:pt x="580449" y="2032108"/>
                  </a:lnTo>
                  <a:lnTo>
                    <a:pt x="569124" y="2037917"/>
                  </a:lnTo>
                  <a:close/>
                </a:path>
                <a:path w="2127884" h="2143125">
                  <a:moveTo>
                    <a:pt x="576225" y="2049768"/>
                  </a:moveTo>
                  <a:lnTo>
                    <a:pt x="573213" y="2044740"/>
                  </a:lnTo>
                  <a:lnTo>
                    <a:pt x="582815" y="2036058"/>
                  </a:lnTo>
                  <a:lnTo>
                    <a:pt x="586904" y="2042881"/>
                  </a:lnTo>
                  <a:lnTo>
                    <a:pt x="576225" y="2049768"/>
                  </a:lnTo>
                  <a:close/>
                </a:path>
                <a:path w="2127884" h="2143125">
                  <a:moveTo>
                    <a:pt x="583326" y="2061619"/>
                  </a:moveTo>
                  <a:lnTo>
                    <a:pt x="576870" y="2050845"/>
                  </a:lnTo>
                  <a:lnTo>
                    <a:pt x="587549" y="2043959"/>
                  </a:lnTo>
                  <a:lnTo>
                    <a:pt x="594220" y="2055092"/>
                  </a:lnTo>
                  <a:lnTo>
                    <a:pt x="583326" y="2061619"/>
                  </a:lnTo>
                  <a:close/>
                </a:path>
                <a:path w="2127884" h="2143125">
                  <a:moveTo>
                    <a:pt x="254193" y="1507039"/>
                  </a:moveTo>
                  <a:lnTo>
                    <a:pt x="257016" y="1505085"/>
                  </a:lnTo>
                  <a:lnTo>
                    <a:pt x="262492" y="1504416"/>
                  </a:lnTo>
                  <a:lnTo>
                    <a:pt x="254193" y="1507039"/>
                  </a:lnTo>
                  <a:close/>
                </a:path>
                <a:path w="2127884" h="2143125">
                  <a:moveTo>
                    <a:pt x="259920" y="1521874"/>
                  </a:moveTo>
                  <a:lnTo>
                    <a:pt x="259059" y="1520438"/>
                  </a:lnTo>
                  <a:lnTo>
                    <a:pt x="267328" y="1517761"/>
                  </a:lnTo>
                  <a:lnTo>
                    <a:pt x="259920" y="1521874"/>
                  </a:lnTo>
                  <a:close/>
                </a:path>
                <a:path w="2127884" h="2143125">
                  <a:moveTo>
                    <a:pt x="240421" y="1508979"/>
                  </a:moveTo>
                  <a:lnTo>
                    <a:pt x="250348" y="1505899"/>
                  </a:lnTo>
                  <a:lnTo>
                    <a:pt x="257016" y="1505085"/>
                  </a:lnTo>
                  <a:lnTo>
                    <a:pt x="254193" y="1507039"/>
                  </a:lnTo>
                  <a:lnTo>
                    <a:pt x="251535" y="1507880"/>
                  </a:lnTo>
                  <a:lnTo>
                    <a:pt x="250452" y="1506073"/>
                  </a:lnTo>
                  <a:lnTo>
                    <a:pt x="240421" y="1508979"/>
                  </a:lnTo>
                  <a:close/>
                </a:path>
                <a:path w="2127884" h="2143125">
                  <a:moveTo>
                    <a:pt x="233963" y="1503264"/>
                  </a:moveTo>
                  <a:lnTo>
                    <a:pt x="229445" y="1495723"/>
                  </a:lnTo>
                  <a:lnTo>
                    <a:pt x="240124" y="1488836"/>
                  </a:lnTo>
                  <a:lnTo>
                    <a:pt x="245933" y="1498532"/>
                  </a:lnTo>
                  <a:lnTo>
                    <a:pt x="233963" y="1503264"/>
                  </a:lnTo>
                  <a:close/>
                </a:path>
                <a:path w="2127884" h="2143125">
                  <a:moveTo>
                    <a:pt x="234824" y="1504700"/>
                  </a:moveTo>
                  <a:lnTo>
                    <a:pt x="234609" y="1504341"/>
                  </a:lnTo>
                  <a:lnTo>
                    <a:pt x="245933" y="1498532"/>
                  </a:lnTo>
                  <a:lnTo>
                    <a:pt x="234824" y="1504700"/>
                  </a:lnTo>
                  <a:close/>
                </a:path>
                <a:path w="2127884" h="2143125">
                  <a:moveTo>
                    <a:pt x="243408" y="1503583"/>
                  </a:moveTo>
                  <a:lnTo>
                    <a:pt x="247009" y="1500327"/>
                  </a:lnTo>
                  <a:lnTo>
                    <a:pt x="248300" y="1502482"/>
                  </a:lnTo>
                  <a:lnTo>
                    <a:pt x="243408" y="1503583"/>
                  </a:lnTo>
                  <a:close/>
                </a:path>
                <a:path w="2127884" h="2143125">
                  <a:moveTo>
                    <a:pt x="238140" y="1509687"/>
                  </a:moveTo>
                  <a:lnTo>
                    <a:pt x="240421" y="1508979"/>
                  </a:lnTo>
                  <a:lnTo>
                    <a:pt x="250452" y="1506073"/>
                  </a:lnTo>
                  <a:lnTo>
                    <a:pt x="251535" y="1507880"/>
                  </a:lnTo>
                  <a:lnTo>
                    <a:pt x="238140" y="1509687"/>
                  </a:lnTo>
                  <a:close/>
                </a:path>
                <a:path w="2127884" h="2143125">
                  <a:moveTo>
                    <a:pt x="239988" y="1513319"/>
                  </a:moveTo>
                  <a:lnTo>
                    <a:pt x="237863" y="1509773"/>
                  </a:lnTo>
                  <a:lnTo>
                    <a:pt x="238140" y="1509687"/>
                  </a:lnTo>
                  <a:lnTo>
                    <a:pt x="251535" y="1507880"/>
                  </a:lnTo>
                  <a:lnTo>
                    <a:pt x="252388" y="1509305"/>
                  </a:lnTo>
                  <a:lnTo>
                    <a:pt x="239988" y="1513319"/>
                  </a:lnTo>
                  <a:close/>
                </a:path>
                <a:path w="2127884" h="2143125">
                  <a:moveTo>
                    <a:pt x="246443" y="1524092"/>
                  </a:moveTo>
                  <a:lnTo>
                    <a:pt x="242140" y="1516910"/>
                  </a:lnTo>
                  <a:lnTo>
                    <a:pt x="254755" y="1513255"/>
                  </a:lnTo>
                  <a:lnTo>
                    <a:pt x="257553" y="1517924"/>
                  </a:lnTo>
                  <a:lnTo>
                    <a:pt x="246443" y="1524092"/>
                  </a:lnTo>
                  <a:close/>
                </a:path>
                <a:path w="2127884" h="2143125">
                  <a:moveTo>
                    <a:pt x="249671" y="1529479"/>
                  </a:moveTo>
                  <a:lnTo>
                    <a:pt x="249025" y="1528402"/>
                  </a:lnTo>
                  <a:lnTo>
                    <a:pt x="259489" y="1521156"/>
                  </a:lnTo>
                  <a:lnTo>
                    <a:pt x="260996" y="1523670"/>
                  </a:lnTo>
                  <a:lnTo>
                    <a:pt x="249671" y="1529479"/>
                  </a:lnTo>
                  <a:close/>
                </a:path>
                <a:path w="2127884" h="2143125">
                  <a:moveTo>
                    <a:pt x="530473" y="1998119"/>
                  </a:moveTo>
                  <a:lnTo>
                    <a:pt x="527030" y="1992374"/>
                  </a:lnTo>
                  <a:lnTo>
                    <a:pt x="537279" y="1984770"/>
                  </a:lnTo>
                  <a:lnTo>
                    <a:pt x="541151" y="1991233"/>
                  </a:lnTo>
                  <a:lnTo>
                    <a:pt x="530473" y="1998119"/>
                  </a:lnTo>
                  <a:close/>
                </a:path>
                <a:path w="2127884" h="2143125">
                  <a:moveTo>
                    <a:pt x="533055" y="2002429"/>
                  </a:moveTo>
                  <a:lnTo>
                    <a:pt x="531333" y="1999556"/>
                  </a:lnTo>
                  <a:lnTo>
                    <a:pt x="542227" y="1993028"/>
                  </a:lnTo>
                  <a:lnTo>
                    <a:pt x="543734" y="1995542"/>
                  </a:lnTo>
                  <a:lnTo>
                    <a:pt x="533055" y="2002429"/>
                  </a:lnTo>
                  <a:close/>
                </a:path>
                <a:path w="2127884" h="2143125">
                  <a:moveTo>
                    <a:pt x="535852" y="2007097"/>
                  </a:moveTo>
                  <a:lnTo>
                    <a:pt x="533270" y="2002788"/>
                  </a:lnTo>
                  <a:lnTo>
                    <a:pt x="544594" y="1996979"/>
                  </a:lnTo>
                  <a:lnTo>
                    <a:pt x="546316" y="1999852"/>
                  </a:lnTo>
                  <a:lnTo>
                    <a:pt x="544184" y="2002471"/>
                  </a:lnTo>
                  <a:lnTo>
                    <a:pt x="535852" y="2007097"/>
                  </a:lnTo>
                  <a:close/>
                </a:path>
                <a:path w="2127884" h="2143125">
                  <a:moveTo>
                    <a:pt x="537788" y="2010329"/>
                  </a:moveTo>
                  <a:lnTo>
                    <a:pt x="544184" y="2002471"/>
                  </a:lnTo>
                  <a:lnTo>
                    <a:pt x="546961" y="2000929"/>
                  </a:lnTo>
                  <a:lnTo>
                    <a:pt x="537788" y="2010329"/>
                  </a:lnTo>
                  <a:close/>
                </a:path>
                <a:path w="2127884" h="2143125">
                  <a:moveTo>
                    <a:pt x="543383" y="2019666"/>
                  </a:moveTo>
                  <a:lnTo>
                    <a:pt x="537788" y="2010329"/>
                  </a:lnTo>
                  <a:lnTo>
                    <a:pt x="548252" y="2003083"/>
                  </a:lnTo>
                  <a:lnTo>
                    <a:pt x="553632" y="2012061"/>
                  </a:lnTo>
                  <a:lnTo>
                    <a:pt x="543383" y="2019666"/>
                  </a:lnTo>
                  <a:close/>
                </a:path>
                <a:path w="2127884" h="2143125">
                  <a:moveTo>
                    <a:pt x="558230" y="2044445"/>
                  </a:moveTo>
                  <a:lnTo>
                    <a:pt x="546180" y="2024335"/>
                  </a:lnTo>
                  <a:lnTo>
                    <a:pt x="556429" y="2016730"/>
                  </a:lnTo>
                  <a:lnTo>
                    <a:pt x="567833" y="2035763"/>
                  </a:lnTo>
                  <a:lnTo>
                    <a:pt x="562588" y="2041834"/>
                  </a:lnTo>
                  <a:lnTo>
                    <a:pt x="558230" y="2044445"/>
                  </a:lnTo>
                  <a:close/>
                </a:path>
                <a:path w="2127884" h="2143125">
                  <a:moveTo>
                    <a:pt x="559965" y="2044869"/>
                  </a:moveTo>
                  <a:lnTo>
                    <a:pt x="562588" y="2041834"/>
                  </a:lnTo>
                  <a:lnTo>
                    <a:pt x="569124" y="2037917"/>
                  </a:lnTo>
                  <a:lnTo>
                    <a:pt x="561598" y="2043891"/>
                  </a:lnTo>
                  <a:lnTo>
                    <a:pt x="559965" y="2044869"/>
                  </a:lnTo>
                  <a:close/>
                </a:path>
                <a:path w="2127884" h="2143125">
                  <a:moveTo>
                    <a:pt x="571571" y="2066711"/>
                  </a:moveTo>
                  <a:lnTo>
                    <a:pt x="559091" y="2045881"/>
                  </a:lnTo>
                  <a:lnTo>
                    <a:pt x="561146" y="2044249"/>
                  </a:lnTo>
                  <a:lnTo>
                    <a:pt x="569770" y="2038995"/>
                  </a:lnTo>
                  <a:lnTo>
                    <a:pt x="582465" y="2060183"/>
                  </a:lnTo>
                  <a:lnTo>
                    <a:pt x="571571" y="2066711"/>
                  </a:lnTo>
                  <a:close/>
                </a:path>
                <a:path w="2127884" h="2143125">
                  <a:moveTo>
                    <a:pt x="237406" y="1509010"/>
                  </a:moveTo>
                  <a:lnTo>
                    <a:pt x="235254" y="1505419"/>
                  </a:lnTo>
                  <a:lnTo>
                    <a:pt x="243408" y="1503583"/>
                  </a:lnTo>
                  <a:lnTo>
                    <a:pt x="237406" y="1509010"/>
                  </a:lnTo>
                  <a:close/>
                </a:path>
                <a:path w="2127884" h="2143125">
                  <a:moveTo>
                    <a:pt x="237836" y="1509728"/>
                  </a:moveTo>
                  <a:lnTo>
                    <a:pt x="240421" y="1508979"/>
                  </a:lnTo>
                  <a:lnTo>
                    <a:pt x="238140" y="1509687"/>
                  </a:lnTo>
                  <a:lnTo>
                    <a:pt x="237836" y="1509728"/>
                  </a:lnTo>
                  <a:close/>
                </a:path>
                <a:path w="2127884" h="2143125">
                  <a:moveTo>
                    <a:pt x="559091" y="2045881"/>
                  </a:moveTo>
                  <a:lnTo>
                    <a:pt x="558875" y="2045522"/>
                  </a:lnTo>
                  <a:lnTo>
                    <a:pt x="559965" y="2044869"/>
                  </a:lnTo>
                  <a:lnTo>
                    <a:pt x="559091" y="2045881"/>
                  </a:lnTo>
                  <a:close/>
                </a:path>
                <a:path w="2127884" h="2143125">
                  <a:moveTo>
                    <a:pt x="223500" y="1510510"/>
                  </a:moveTo>
                  <a:lnTo>
                    <a:pt x="218981" y="1502968"/>
                  </a:lnTo>
                  <a:lnTo>
                    <a:pt x="228154" y="1493568"/>
                  </a:lnTo>
                  <a:lnTo>
                    <a:pt x="233748" y="1502905"/>
                  </a:lnTo>
                  <a:lnTo>
                    <a:pt x="223500" y="1510510"/>
                  </a:lnTo>
                  <a:close/>
                </a:path>
                <a:path w="2127884" h="2143125">
                  <a:moveTo>
                    <a:pt x="228233" y="1518410"/>
                  </a:moveTo>
                  <a:lnTo>
                    <a:pt x="224791" y="1512664"/>
                  </a:lnTo>
                  <a:lnTo>
                    <a:pt x="236545" y="1507573"/>
                  </a:lnTo>
                  <a:lnTo>
                    <a:pt x="240419" y="1514037"/>
                  </a:lnTo>
                  <a:lnTo>
                    <a:pt x="228233" y="1518410"/>
                  </a:lnTo>
                  <a:close/>
                </a:path>
                <a:path w="2127884" h="2143125">
                  <a:moveTo>
                    <a:pt x="232322" y="1525233"/>
                  </a:moveTo>
                  <a:lnTo>
                    <a:pt x="230815" y="1522719"/>
                  </a:lnTo>
                  <a:lnTo>
                    <a:pt x="241494" y="1515833"/>
                  </a:lnTo>
                  <a:lnTo>
                    <a:pt x="243431" y="1519065"/>
                  </a:lnTo>
                  <a:lnTo>
                    <a:pt x="232322" y="1525233"/>
                  </a:lnTo>
                  <a:close/>
                </a:path>
                <a:path w="2127884" h="2143125">
                  <a:moveTo>
                    <a:pt x="235119" y="1529902"/>
                  </a:moveTo>
                  <a:lnTo>
                    <a:pt x="233182" y="1526670"/>
                  </a:lnTo>
                  <a:lnTo>
                    <a:pt x="243646" y="1519424"/>
                  </a:lnTo>
                  <a:lnTo>
                    <a:pt x="245798" y="1523015"/>
                  </a:lnTo>
                  <a:lnTo>
                    <a:pt x="235119" y="1529902"/>
                  </a:lnTo>
                  <a:close/>
                </a:path>
                <a:path w="2127884" h="2143125">
                  <a:moveTo>
                    <a:pt x="239207" y="1536725"/>
                  </a:moveTo>
                  <a:lnTo>
                    <a:pt x="237056" y="1533134"/>
                  </a:lnTo>
                  <a:lnTo>
                    <a:pt x="247950" y="1526606"/>
                  </a:lnTo>
                  <a:lnTo>
                    <a:pt x="249886" y="1529838"/>
                  </a:lnTo>
                  <a:lnTo>
                    <a:pt x="239207" y="1536725"/>
                  </a:lnTo>
                  <a:close/>
                </a:path>
                <a:path w="2127884" h="2143125">
                  <a:moveTo>
                    <a:pt x="522591" y="2009675"/>
                  </a:moveTo>
                  <a:lnTo>
                    <a:pt x="517858" y="2001775"/>
                  </a:lnTo>
                  <a:lnTo>
                    <a:pt x="528321" y="1994529"/>
                  </a:lnTo>
                  <a:lnTo>
                    <a:pt x="532194" y="2000992"/>
                  </a:lnTo>
                  <a:lnTo>
                    <a:pt x="522591" y="2009675"/>
                  </a:lnTo>
                  <a:close/>
                </a:path>
                <a:path w="2127884" h="2143125">
                  <a:moveTo>
                    <a:pt x="536792" y="2033376"/>
                  </a:moveTo>
                  <a:lnTo>
                    <a:pt x="526464" y="2016139"/>
                  </a:lnTo>
                  <a:lnTo>
                    <a:pt x="537789" y="2010329"/>
                  </a:lnTo>
                  <a:lnTo>
                    <a:pt x="546180" y="2024335"/>
                  </a:lnTo>
                  <a:lnTo>
                    <a:pt x="536792" y="2033376"/>
                  </a:lnTo>
                  <a:close/>
                </a:path>
                <a:path w="2127884" h="2143125">
                  <a:moveTo>
                    <a:pt x="554652" y="2063183"/>
                  </a:moveTo>
                  <a:lnTo>
                    <a:pt x="538944" y="2036967"/>
                  </a:lnTo>
                  <a:lnTo>
                    <a:pt x="549838" y="2030440"/>
                  </a:lnTo>
                  <a:lnTo>
                    <a:pt x="565977" y="2057374"/>
                  </a:lnTo>
                  <a:lnTo>
                    <a:pt x="554652" y="2063183"/>
                  </a:lnTo>
                  <a:close/>
                </a:path>
                <a:path w="2127884" h="2143125">
                  <a:moveTo>
                    <a:pt x="209378" y="1511651"/>
                  </a:moveTo>
                  <a:lnTo>
                    <a:pt x="208302" y="1509855"/>
                  </a:lnTo>
                  <a:lnTo>
                    <a:pt x="218766" y="1502609"/>
                  </a:lnTo>
                  <a:lnTo>
                    <a:pt x="209378" y="1511651"/>
                  </a:lnTo>
                  <a:close/>
                </a:path>
                <a:path w="2127884" h="2143125">
                  <a:moveTo>
                    <a:pt x="214542" y="1520269"/>
                  </a:moveTo>
                  <a:lnTo>
                    <a:pt x="209808" y="1512369"/>
                  </a:lnTo>
                  <a:lnTo>
                    <a:pt x="220702" y="1505841"/>
                  </a:lnTo>
                  <a:lnTo>
                    <a:pt x="225436" y="1513742"/>
                  </a:lnTo>
                  <a:lnTo>
                    <a:pt x="214542" y="1520269"/>
                  </a:lnTo>
                  <a:close/>
                </a:path>
                <a:path w="2127884" h="2143125">
                  <a:moveTo>
                    <a:pt x="217770" y="1525656"/>
                  </a:moveTo>
                  <a:lnTo>
                    <a:pt x="215833" y="1522424"/>
                  </a:lnTo>
                  <a:lnTo>
                    <a:pt x="227158" y="1516615"/>
                  </a:lnTo>
                  <a:lnTo>
                    <a:pt x="227803" y="1517692"/>
                  </a:lnTo>
                  <a:lnTo>
                    <a:pt x="217770" y="1525656"/>
                  </a:lnTo>
                  <a:close/>
                </a:path>
                <a:path w="2127884" h="2143125">
                  <a:moveTo>
                    <a:pt x="220997" y="1531042"/>
                  </a:moveTo>
                  <a:lnTo>
                    <a:pt x="217985" y="1526015"/>
                  </a:lnTo>
                  <a:lnTo>
                    <a:pt x="229525" y="1520565"/>
                  </a:lnTo>
                  <a:lnTo>
                    <a:pt x="231246" y="1523438"/>
                  </a:lnTo>
                  <a:lnTo>
                    <a:pt x="220997" y="1531042"/>
                  </a:lnTo>
                  <a:close/>
                </a:path>
                <a:path w="2127884" h="2143125">
                  <a:moveTo>
                    <a:pt x="225086" y="1537866"/>
                  </a:moveTo>
                  <a:lnTo>
                    <a:pt x="223149" y="1534634"/>
                  </a:lnTo>
                  <a:lnTo>
                    <a:pt x="232322" y="1525233"/>
                  </a:lnTo>
                  <a:lnTo>
                    <a:pt x="237056" y="1533134"/>
                  </a:lnTo>
                  <a:lnTo>
                    <a:pt x="225086" y="1537866"/>
                  </a:lnTo>
                  <a:close/>
                </a:path>
                <a:path w="2127884" h="2143125">
                  <a:moveTo>
                    <a:pt x="512988" y="2018357"/>
                  </a:moveTo>
                  <a:lnTo>
                    <a:pt x="511482" y="2015844"/>
                  </a:lnTo>
                  <a:lnTo>
                    <a:pt x="521946" y="2008598"/>
                  </a:lnTo>
                  <a:lnTo>
                    <a:pt x="523021" y="2010393"/>
                  </a:lnTo>
                  <a:lnTo>
                    <a:pt x="512988" y="2018357"/>
                  </a:lnTo>
                  <a:close/>
                </a:path>
                <a:path w="2127884" h="2143125">
                  <a:moveTo>
                    <a:pt x="517507" y="2025898"/>
                  </a:moveTo>
                  <a:lnTo>
                    <a:pt x="515570" y="2022666"/>
                  </a:lnTo>
                  <a:lnTo>
                    <a:pt x="525603" y="2014702"/>
                  </a:lnTo>
                  <a:lnTo>
                    <a:pt x="528831" y="2020089"/>
                  </a:lnTo>
                  <a:lnTo>
                    <a:pt x="517507" y="2025898"/>
                  </a:lnTo>
                  <a:close/>
                </a:path>
                <a:path w="2127884" h="2143125">
                  <a:moveTo>
                    <a:pt x="525468" y="2039185"/>
                  </a:moveTo>
                  <a:lnTo>
                    <a:pt x="519873" y="2029848"/>
                  </a:lnTo>
                  <a:lnTo>
                    <a:pt x="529692" y="2021525"/>
                  </a:lnTo>
                  <a:lnTo>
                    <a:pt x="536147" y="2032299"/>
                  </a:lnTo>
                  <a:lnTo>
                    <a:pt x="525468" y="2039185"/>
                  </a:lnTo>
                  <a:close/>
                </a:path>
                <a:path w="2127884" h="2143125">
                  <a:moveTo>
                    <a:pt x="526329" y="2040622"/>
                  </a:moveTo>
                  <a:lnTo>
                    <a:pt x="526113" y="2040263"/>
                  </a:lnTo>
                  <a:lnTo>
                    <a:pt x="536147" y="2032299"/>
                  </a:lnTo>
                  <a:lnTo>
                    <a:pt x="538945" y="2036968"/>
                  </a:lnTo>
                  <a:lnTo>
                    <a:pt x="526329" y="2040622"/>
                  </a:lnTo>
                  <a:close/>
                </a:path>
                <a:path w="2127884" h="2143125">
                  <a:moveTo>
                    <a:pt x="541821" y="2066478"/>
                  </a:moveTo>
                  <a:lnTo>
                    <a:pt x="534506" y="2054269"/>
                  </a:lnTo>
                  <a:lnTo>
                    <a:pt x="544754" y="2046664"/>
                  </a:lnTo>
                  <a:lnTo>
                    <a:pt x="551209" y="2057437"/>
                  </a:lnTo>
                  <a:lnTo>
                    <a:pt x="541821" y="2066478"/>
                  </a:lnTo>
                  <a:close/>
                </a:path>
                <a:path w="2127884" h="2143125">
                  <a:moveTo>
                    <a:pt x="557314" y="2092335"/>
                  </a:moveTo>
                  <a:lnTo>
                    <a:pt x="543327" y="2068992"/>
                  </a:lnTo>
                  <a:lnTo>
                    <a:pt x="553146" y="2060668"/>
                  </a:lnTo>
                  <a:lnTo>
                    <a:pt x="562829" y="2076829"/>
                  </a:lnTo>
                  <a:lnTo>
                    <a:pt x="557314" y="2092335"/>
                  </a:lnTo>
                  <a:close/>
                </a:path>
                <a:path w="2127884" h="2143125">
                  <a:moveTo>
                    <a:pt x="197623" y="1516742"/>
                  </a:moveTo>
                  <a:lnTo>
                    <a:pt x="193105" y="1509201"/>
                  </a:lnTo>
                  <a:lnTo>
                    <a:pt x="204214" y="1503032"/>
                  </a:lnTo>
                  <a:lnTo>
                    <a:pt x="209593" y="1512010"/>
                  </a:lnTo>
                  <a:lnTo>
                    <a:pt x="197623" y="1516742"/>
                  </a:lnTo>
                  <a:close/>
                </a:path>
                <a:path w="2127884" h="2143125">
                  <a:moveTo>
                    <a:pt x="205369" y="1529670"/>
                  </a:moveTo>
                  <a:lnTo>
                    <a:pt x="203433" y="1526438"/>
                  </a:lnTo>
                  <a:lnTo>
                    <a:pt x="214327" y="1519910"/>
                  </a:lnTo>
                  <a:lnTo>
                    <a:pt x="217770" y="1525656"/>
                  </a:lnTo>
                  <a:lnTo>
                    <a:pt x="205369" y="1529670"/>
                  </a:lnTo>
                  <a:close/>
                </a:path>
                <a:path w="2127884" h="2143125">
                  <a:moveTo>
                    <a:pt x="181509" y="1563976"/>
                  </a:moveTo>
                  <a:lnTo>
                    <a:pt x="179573" y="1560744"/>
                  </a:lnTo>
                  <a:lnTo>
                    <a:pt x="190467" y="1554216"/>
                  </a:lnTo>
                  <a:lnTo>
                    <a:pt x="186594" y="1547752"/>
                  </a:lnTo>
                  <a:lnTo>
                    <a:pt x="208382" y="1534697"/>
                  </a:lnTo>
                  <a:lnTo>
                    <a:pt x="219491" y="1528529"/>
                  </a:lnTo>
                  <a:lnTo>
                    <a:pt x="223579" y="1535352"/>
                  </a:lnTo>
                  <a:lnTo>
                    <a:pt x="212685" y="1541879"/>
                  </a:lnTo>
                  <a:lnTo>
                    <a:pt x="213546" y="1543316"/>
                  </a:lnTo>
                  <a:lnTo>
                    <a:pt x="202652" y="1549843"/>
                  </a:lnTo>
                  <a:lnTo>
                    <a:pt x="203513" y="1551280"/>
                  </a:lnTo>
                  <a:lnTo>
                    <a:pt x="195736" y="1555598"/>
                  </a:lnTo>
                  <a:lnTo>
                    <a:pt x="181509" y="1563976"/>
                  </a:lnTo>
                  <a:close/>
                </a:path>
                <a:path w="2127884" h="2143125">
                  <a:moveTo>
                    <a:pt x="223379" y="1539132"/>
                  </a:moveTo>
                  <a:lnTo>
                    <a:pt x="225086" y="1537866"/>
                  </a:lnTo>
                  <a:lnTo>
                    <a:pt x="225301" y="1538225"/>
                  </a:lnTo>
                  <a:lnTo>
                    <a:pt x="223379" y="1539132"/>
                  </a:lnTo>
                  <a:close/>
                </a:path>
                <a:path w="2127884" h="2143125">
                  <a:moveTo>
                    <a:pt x="524982" y="2087793"/>
                  </a:moveTo>
                  <a:lnTo>
                    <a:pt x="520679" y="2080611"/>
                  </a:lnTo>
                  <a:lnTo>
                    <a:pt x="530928" y="2073006"/>
                  </a:lnTo>
                  <a:lnTo>
                    <a:pt x="528776" y="2069415"/>
                  </a:lnTo>
                  <a:lnTo>
                    <a:pt x="539024" y="2061810"/>
                  </a:lnTo>
                  <a:lnTo>
                    <a:pt x="545049" y="2071865"/>
                  </a:lnTo>
                  <a:lnTo>
                    <a:pt x="533940" y="2078033"/>
                  </a:lnTo>
                  <a:lnTo>
                    <a:pt x="524982" y="2087793"/>
                  </a:lnTo>
                  <a:close/>
                </a:path>
                <a:path w="2127884" h="2143125">
                  <a:moveTo>
                    <a:pt x="537813" y="2084497"/>
                  </a:moveTo>
                  <a:lnTo>
                    <a:pt x="536737" y="2082701"/>
                  </a:lnTo>
                  <a:lnTo>
                    <a:pt x="546555" y="2074378"/>
                  </a:lnTo>
                  <a:lnTo>
                    <a:pt x="548707" y="2077969"/>
                  </a:lnTo>
                  <a:lnTo>
                    <a:pt x="537813" y="2084497"/>
                  </a:lnTo>
                  <a:close/>
                </a:path>
                <a:path w="2127884" h="2143125">
                  <a:moveTo>
                    <a:pt x="544510" y="2095674"/>
                  </a:moveTo>
                  <a:lnTo>
                    <a:pt x="540825" y="2089524"/>
                  </a:lnTo>
                  <a:lnTo>
                    <a:pt x="550858" y="2081560"/>
                  </a:lnTo>
                  <a:lnTo>
                    <a:pt x="553518" y="2085999"/>
                  </a:lnTo>
                  <a:lnTo>
                    <a:pt x="544510" y="2095674"/>
                  </a:lnTo>
                  <a:close/>
                </a:path>
                <a:path w="2127884" h="2143125">
                  <a:moveTo>
                    <a:pt x="545774" y="2097784"/>
                  </a:moveTo>
                  <a:lnTo>
                    <a:pt x="545559" y="2097425"/>
                  </a:lnTo>
                  <a:lnTo>
                    <a:pt x="553656" y="2086229"/>
                  </a:lnTo>
                  <a:lnTo>
                    <a:pt x="551061" y="2092023"/>
                  </a:lnTo>
                  <a:lnTo>
                    <a:pt x="545774" y="2097784"/>
                  </a:lnTo>
                  <a:close/>
                </a:path>
                <a:path w="2127884" h="2143125">
                  <a:moveTo>
                    <a:pt x="543336" y="2109279"/>
                  </a:moveTo>
                  <a:lnTo>
                    <a:pt x="551061" y="2092023"/>
                  </a:lnTo>
                  <a:lnTo>
                    <a:pt x="554732" y="2088024"/>
                  </a:lnTo>
                  <a:lnTo>
                    <a:pt x="559035" y="2095207"/>
                  </a:lnTo>
                  <a:lnTo>
                    <a:pt x="549432" y="2103890"/>
                  </a:lnTo>
                  <a:lnTo>
                    <a:pt x="548571" y="2102453"/>
                  </a:lnTo>
                  <a:lnTo>
                    <a:pt x="543336" y="2109279"/>
                  </a:lnTo>
                  <a:close/>
                </a:path>
                <a:path w="2127884" h="2143125">
                  <a:moveTo>
                    <a:pt x="570089" y="2138364"/>
                  </a:moveTo>
                  <a:lnTo>
                    <a:pt x="569658" y="2137646"/>
                  </a:lnTo>
                  <a:lnTo>
                    <a:pt x="580122" y="2130400"/>
                  </a:lnTo>
                  <a:lnTo>
                    <a:pt x="581198" y="2132195"/>
                  </a:lnTo>
                  <a:lnTo>
                    <a:pt x="570089" y="2138364"/>
                  </a:lnTo>
                  <a:close/>
                </a:path>
                <a:path w="2127884" h="2143125">
                  <a:moveTo>
                    <a:pt x="214837" y="1545471"/>
                  </a:moveTo>
                  <a:lnTo>
                    <a:pt x="213761" y="1543675"/>
                  </a:lnTo>
                  <a:lnTo>
                    <a:pt x="223379" y="1539132"/>
                  </a:lnTo>
                  <a:lnTo>
                    <a:pt x="214837" y="1545471"/>
                  </a:lnTo>
                  <a:close/>
                </a:path>
                <a:path w="2127884" h="2143125">
                  <a:moveTo>
                    <a:pt x="180274" y="1512496"/>
                  </a:moveTo>
                  <a:lnTo>
                    <a:pt x="176831" y="1506750"/>
                  </a:lnTo>
                  <a:lnTo>
                    <a:pt x="187940" y="1500582"/>
                  </a:lnTo>
                  <a:lnTo>
                    <a:pt x="191168" y="1505968"/>
                  </a:lnTo>
                  <a:lnTo>
                    <a:pt x="180274" y="1512496"/>
                  </a:lnTo>
                  <a:close/>
                </a:path>
                <a:path w="2127884" h="2143125">
                  <a:moveTo>
                    <a:pt x="180919" y="1513573"/>
                  </a:moveTo>
                  <a:lnTo>
                    <a:pt x="192029" y="1507405"/>
                  </a:lnTo>
                  <a:lnTo>
                    <a:pt x="195041" y="1512433"/>
                  </a:lnTo>
                  <a:lnTo>
                    <a:pt x="194461" y="1512835"/>
                  </a:lnTo>
                  <a:lnTo>
                    <a:pt x="180919" y="1513573"/>
                  </a:lnTo>
                  <a:close/>
                </a:path>
                <a:path w="2127884" h="2143125">
                  <a:moveTo>
                    <a:pt x="193940" y="1513195"/>
                  </a:moveTo>
                  <a:lnTo>
                    <a:pt x="194461" y="1512835"/>
                  </a:lnTo>
                  <a:lnTo>
                    <a:pt x="195256" y="1512791"/>
                  </a:lnTo>
                  <a:lnTo>
                    <a:pt x="195471" y="1513150"/>
                  </a:lnTo>
                  <a:lnTo>
                    <a:pt x="193940" y="1513195"/>
                  </a:lnTo>
                  <a:close/>
                </a:path>
                <a:path w="2127884" h="2143125">
                  <a:moveTo>
                    <a:pt x="187805" y="1525065"/>
                  </a:moveTo>
                  <a:lnTo>
                    <a:pt x="186084" y="1522192"/>
                  </a:lnTo>
                  <a:lnTo>
                    <a:pt x="196978" y="1515664"/>
                  </a:lnTo>
                  <a:lnTo>
                    <a:pt x="199129" y="1519255"/>
                  </a:lnTo>
                  <a:lnTo>
                    <a:pt x="187805" y="1525065"/>
                  </a:lnTo>
                  <a:close/>
                </a:path>
                <a:path w="2127884" h="2143125">
                  <a:moveTo>
                    <a:pt x="195121" y="1537275"/>
                  </a:moveTo>
                  <a:lnTo>
                    <a:pt x="190602" y="1529733"/>
                  </a:lnTo>
                  <a:lnTo>
                    <a:pt x="201496" y="1523206"/>
                  </a:lnTo>
                  <a:lnTo>
                    <a:pt x="206015" y="1530747"/>
                  </a:lnTo>
                  <a:lnTo>
                    <a:pt x="195121" y="1537275"/>
                  </a:lnTo>
                  <a:close/>
                </a:path>
                <a:path w="2127884" h="2143125">
                  <a:moveTo>
                    <a:pt x="205234" y="1554153"/>
                  </a:moveTo>
                  <a:lnTo>
                    <a:pt x="204589" y="1553076"/>
                  </a:lnTo>
                  <a:lnTo>
                    <a:pt x="215483" y="1546548"/>
                  </a:lnTo>
                  <a:lnTo>
                    <a:pt x="216128" y="1547625"/>
                  </a:lnTo>
                  <a:lnTo>
                    <a:pt x="205234" y="1554153"/>
                  </a:lnTo>
                  <a:close/>
                </a:path>
                <a:path w="2127884" h="2143125">
                  <a:moveTo>
                    <a:pt x="527134" y="2091384"/>
                  </a:moveTo>
                  <a:lnTo>
                    <a:pt x="526488" y="2090306"/>
                  </a:lnTo>
                  <a:lnTo>
                    <a:pt x="537167" y="2083420"/>
                  </a:lnTo>
                  <a:lnTo>
                    <a:pt x="538243" y="2085215"/>
                  </a:lnTo>
                  <a:lnTo>
                    <a:pt x="527134" y="2091384"/>
                  </a:lnTo>
                  <a:close/>
                </a:path>
                <a:path w="2127884" h="2143125">
                  <a:moveTo>
                    <a:pt x="532943" y="2101080"/>
                  </a:moveTo>
                  <a:lnTo>
                    <a:pt x="532298" y="2100002"/>
                  </a:lnTo>
                  <a:lnTo>
                    <a:pt x="543622" y="2094193"/>
                  </a:lnTo>
                  <a:lnTo>
                    <a:pt x="532943" y="2101080"/>
                  </a:lnTo>
                  <a:close/>
                </a:path>
                <a:path w="2127884" h="2143125">
                  <a:moveTo>
                    <a:pt x="540259" y="2113289"/>
                  </a:moveTo>
                  <a:lnTo>
                    <a:pt x="535095" y="2104671"/>
                  </a:lnTo>
                  <a:lnTo>
                    <a:pt x="546204" y="2098502"/>
                  </a:lnTo>
                  <a:lnTo>
                    <a:pt x="547324" y="2100371"/>
                  </a:lnTo>
                  <a:lnTo>
                    <a:pt x="543336" y="2109279"/>
                  </a:lnTo>
                  <a:lnTo>
                    <a:pt x="540259" y="2113289"/>
                  </a:lnTo>
                  <a:close/>
                </a:path>
                <a:path w="2127884" h="2143125">
                  <a:moveTo>
                    <a:pt x="541981" y="2116162"/>
                  </a:moveTo>
                  <a:lnTo>
                    <a:pt x="540992" y="2114512"/>
                  </a:lnTo>
                  <a:lnTo>
                    <a:pt x="543336" y="2109279"/>
                  </a:lnTo>
                  <a:lnTo>
                    <a:pt x="548571" y="2102453"/>
                  </a:lnTo>
                  <a:lnTo>
                    <a:pt x="549503" y="2104007"/>
                  </a:lnTo>
                  <a:lnTo>
                    <a:pt x="545898" y="2112620"/>
                  </a:lnTo>
                  <a:lnTo>
                    <a:pt x="541981" y="2116162"/>
                  </a:lnTo>
                  <a:close/>
                </a:path>
                <a:path w="2127884" h="2143125">
                  <a:moveTo>
                    <a:pt x="547360" y="2125141"/>
                  </a:moveTo>
                  <a:lnTo>
                    <a:pt x="543415" y="2118555"/>
                  </a:lnTo>
                  <a:lnTo>
                    <a:pt x="545898" y="2112620"/>
                  </a:lnTo>
                  <a:lnTo>
                    <a:pt x="551584" y="2107480"/>
                  </a:lnTo>
                  <a:lnTo>
                    <a:pt x="553090" y="2109995"/>
                  </a:lnTo>
                  <a:lnTo>
                    <a:pt x="547360" y="2125141"/>
                  </a:lnTo>
                  <a:close/>
                </a:path>
                <a:path w="2127884" h="2143125">
                  <a:moveTo>
                    <a:pt x="557688" y="2142378"/>
                  </a:moveTo>
                  <a:lnTo>
                    <a:pt x="556397" y="2140223"/>
                  </a:lnTo>
                  <a:lnTo>
                    <a:pt x="567291" y="2133695"/>
                  </a:lnTo>
                  <a:lnTo>
                    <a:pt x="567937" y="2134773"/>
                  </a:lnTo>
                  <a:lnTo>
                    <a:pt x="557688" y="2142378"/>
                  </a:lnTo>
                  <a:close/>
                </a:path>
                <a:path w="2127884" h="2143125">
                  <a:moveTo>
                    <a:pt x="180919" y="1513573"/>
                  </a:moveTo>
                  <a:lnTo>
                    <a:pt x="194461" y="1512835"/>
                  </a:lnTo>
                  <a:lnTo>
                    <a:pt x="193940" y="1513195"/>
                  </a:lnTo>
                  <a:lnTo>
                    <a:pt x="180919" y="1513573"/>
                  </a:lnTo>
                  <a:close/>
                </a:path>
                <a:path w="2127884" h="2143125">
                  <a:moveTo>
                    <a:pt x="184577" y="1519678"/>
                  </a:moveTo>
                  <a:lnTo>
                    <a:pt x="180919" y="1513573"/>
                  </a:lnTo>
                  <a:lnTo>
                    <a:pt x="193940" y="1513195"/>
                  </a:lnTo>
                  <a:lnTo>
                    <a:pt x="184577" y="1519678"/>
                  </a:lnTo>
                  <a:close/>
                </a:path>
                <a:path w="2127884" h="2143125">
                  <a:moveTo>
                    <a:pt x="534960" y="2129154"/>
                  </a:moveTo>
                  <a:lnTo>
                    <a:pt x="532808" y="2125563"/>
                  </a:lnTo>
                  <a:lnTo>
                    <a:pt x="542841" y="2117599"/>
                  </a:lnTo>
                  <a:lnTo>
                    <a:pt x="541981" y="2116162"/>
                  </a:lnTo>
                  <a:lnTo>
                    <a:pt x="545898" y="2112620"/>
                  </a:lnTo>
                  <a:lnTo>
                    <a:pt x="540325" y="2125939"/>
                  </a:lnTo>
                  <a:lnTo>
                    <a:pt x="534960" y="2129154"/>
                  </a:lnTo>
                  <a:close/>
                </a:path>
                <a:path w="2127884" h="2143125">
                  <a:moveTo>
                    <a:pt x="180919" y="1513573"/>
                  </a:moveTo>
                  <a:close/>
                </a:path>
                <a:path w="2127884" h="2143125">
                  <a:moveTo>
                    <a:pt x="165291" y="1512200"/>
                  </a:moveTo>
                  <a:lnTo>
                    <a:pt x="162710" y="1507891"/>
                  </a:lnTo>
                  <a:lnTo>
                    <a:pt x="174034" y="1502082"/>
                  </a:lnTo>
                  <a:lnTo>
                    <a:pt x="177046" y="1507109"/>
                  </a:lnTo>
                  <a:lnTo>
                    <a:pt x="165291" y="1512200"/>
                  </a:lnTo>
                  <a:close/>
                </a:path>
                <a:path w="2127884" h="2143125">
                  <a:moveTo>
                    <a:pt x="170671" y="1521178"/>
                  </a:moveTo>
                  <a:lnTo>
                    <a:pt x="168089" y="1516869"/>
                  </a:lnTo>
                  <a:lnTo>
                    <a:pt x="178552" y="1509623"/>
                  </a:lnTo>
                  <a:lnTo>
                    <a:pt x="181350" y="1514292"/>
                  </a:lnTo>
                  <a:lnTo>
                    <a:pt x="170671" y="1521178"/>
                  </a:lnTo>
                  <a:close/>
                </a:path>
                <a:path w="2127884" h="2143125">
                  <a:moveTo>
                    <a:pt x="174974" y="1528360"/>
                  </a:moveTo>
                  <a:lnTo>
                    <a:pt x="172607" y="1524410"/>
                  </a:lnTo>
                  <a:lnTo>
                    <a:pt x="183071" y="1517164"/>
                  </a:lnTo>
                  <a:lnTo>
                    <a:pt x="184577" y="1519678"/>
                  </a:lnTo>
                  <a:lnTo>
                    <a:pt x="174974" y="1528360"/>
                  </a:lnTo>
                  <a:close/>
                </a:path>
                <a:path w="2127884" h="2143125">
                  <a:moveTo>
                    <a:pt x="178202" y="1533747"/>
                  </a:moveTo>
                  <a:lnTo>
                    <a:pt x="177341" y="1532311"/>
                  </a:lnTo>
                  <a:lnTo>
                    <a:pt x="187805" y="1525065"/>
                  </a:lnTo>
                  <a:lnTo>
                    <a:pt x="190172" y="1529015"/>
                  </a:lnTo>
                  <a:lnTo>
                    <a:pt x="178202" y="1533747"/>
                  </a:lnTo>
                  <a:close/>
                </a:path>
                <a:path w="2127884" h="2143125">
                  <a:moveTo>
                    <a:pt x="182290" y="1540570"/>
                  </a:moveTo>
                  <a:lnTo>
                    <a:pt x="180354" y="1537338"/>
                  </a:lnTo>
                  <a:lnTo>
                    <a:pt x="191033" y="1530452"/>
                  </a:lnTo>
                  <a:lnTo>
                    <a:pt x="193184" y="1534043"/>
                  </a:lnTo>
                  <a:lnTo>
                    <a:pt x="182290" y="1540570"/>
                  </a:lnTo>
                  <a:close/>
                </a:path>
                <a:path w="2127884" h="2143125">
                  <a:moveTo>
                    <a:pt x="202777" y="1556236"/>
                  </a:moveTo>
                  <a:lnTo>
                    <a:pt x="205234" y="1554153"/>
                  </a:lnTo>
                  <a:lnTo>
                    <a:pt x="205449" y="1554512"/>
                  </a:lnTo>
                  <a:lnTo>
                    <a:pt x="202777" y="1556236"/>
                  </a:lnTo>
                  <a:close/>
                </a:path>
                <a:path w="2127884" h="2143125">
                  <a:moveTo>
                    <a:pt x="519467" y="2103298"/>
                  </a:moveTo>
                  <a:lnTo>
                    <a:pt x="516025" y="2097553"/>
                  </a:lnTo>
                  <a:lnTo>
                    <a:pt x="525198" y="2088152"/>
                  </a:lnTo>
                  <a:lnTo>
                    <a:pt x="530576" y="2097129"/>
                  </a:lnTo>
                  <a:lnTo>
                    <a:pt x="519467" y="2103298"/>
                  </a:lnTo>
                  <a:close/>
                </a:path>
                <a:path w="2127884" h="2143125">
                  <a:moveTo>
                    <a:pt x="529749" y="2099455"/>
                  </a:moveTo>
                  <a:lnTo>
                    <a:pt x="530577" y="2097130"/>
                  </a:lnTo>
                  <a:lnTo>
                    <a:pt x="531222" y="2098207"/>
                  </a:lnTo>
                  <a:lnTo>
                    <a:pt x="529749" y="2099455"/>
                  </a:lnTo>
                  <a:close/>
                </a:path>
                <a:path w="2127884" h="2143125">
                  <a:moveTo>
                    <a:pt x="530226" y="2121253"/>
                  </a:moveTo>
                  <a:lnTo>
                    <a:pt x="529795" y="2120535"/>
                  </a:lnTo>
                  <a:lnTo>
                    <a:pt x="535525" y="2105389"/>
                  </a:lnTo>
                  <a:lnTo>
                    <a:pt x="538968" y="2111135"/>
                  </a:lnTo>
                  <a:lnTo>
                    <a:pt x="533301" y="2118972"/>
                  </a:lnTo>
                  <a:lnTo>
                    <a:pt x="530226" y="2121253"/>
                  </a:lnTo>
                  <a:close/>
                </a:path>
                <a:path w="2127884" h="2143125">
                  <a:moveTo>
                    <a:pt x="532028" y="2120731"/>
                  </a:moveTo>
                  <a:lnTo>
                    <a:pt x="533301" y="2118972"/>
                  </a:lnTo>
                  <a:lnTo>
                    <a:pt x="540474" y="2113648"/>
                  </a:lnTo>
                  <a:lnTo>
                    <a:pt x="542841" y="2117599"/>
                  </a:lnTo>
                  <a:lnTo>
                    <a:pt x="532028" y="2120731"/>
                  </a:lnTo>
                  <a:close/>
                </a:path>
                <a:path w="2127884" h="2143125">
                  <a:moveTo>
                    <a:pt x="542788" y="2124463"/>
                  </a:moveTo>
                  <a:lnTo>
                    <a:pt x="545477" y="2121998"/>
                  </a:lnTo>
                  <a:lnTo>
                    <a:pt x="545854" y="2122626"/>
                  </a:lnTo>
                  <a:lnTo>
                    <a:pt x="542788" y="2124463"/>
                  </a:lnTo>
                  <a:close/>
                </a:path>
                <a:path w="2127884" h="2143125">
                  <a:moveTo>
                    <a:pt x="543137" y="2142801"/>
                  </a:moveTo>
                  <a:lnTo>
                    <a:pt x="539048" y="2135977"/>
                  </a:lnTo>
                  <a:lnTo>
                    <a:pt x="549727" y="2129090"/>
                  </a:lnTo>
                  <a:lnTo>
                    <a:pt x="554031" y="2136273"/>
                  </a:lnTo>
                  <a:lnTo>
                    <a:pt x="543137" y="2142801"/>
                  </a:lnTo>
                  <a:close/>
                </a:path>
                <a:path w="2127884" h="2143125">
                  <a:moveTo>
                    <a:pt x="525062" y="2112635"/>
                  </a:moveTo>
                  <a:lnTo>
                    <a:pt x="521404" y="2106530"/>
                  </a:lnTo>
                  <a:lnTo>
                    <a:pt x="529749" y="2099455"/>
                  </a:lnTo>
                  <a:lnTo>
                    <a:pt x="525062" y="2112635"/>
                  </a:lnTo>
                  <a:close/>
                </a:path>
                <a:path w="2127884" h="2143125">
                  <a:moveTo>
                    <a:pt x="195416" y="1562476"/>
                  </a:moveTo>
                  <a:lnTo>
                    <a:pt x="194770" y="1561399"/>
                  </a:lnTo>
                  <a:lnTo>
                    <a:pt x="202777" y="1556236"/>
                  </a:lnTo>
                  <a:lnTo>
                    <a:pt x="195416" y="1562476"/>
                  </a:lnTo>
                  <a:close/>
                </a:path>
                <a:path w="2127884" h="2143125">
                  <a:moveTo>
                    <a:pt x="539794" y="2127208"/>
                  </a:moveTo>
                  <a:lnTo>
                    <a:pt x="540325" y="2125939"/>
                  </a:lnTo>
                  <a:lnTo>
                    <a:pt x="542788" y="2124463"/>
                  </a:lnTo>
                  <a:lnTo>
                    <a:pt x="539794" y="2127208"/>
                  </a:lnTo>
                  <a:close/>
                </a:path>
                <a:path w="2127884" h="2143125">
                  <a:moveTo>
                    <a:pt x="537327" y="2133104"/>
                  </a:moveTo>
                  <a:lnTo>
                    <a:pt x="535921" y="2130759"/>
                  </a:lnTo>
                  <a:lnTo>
                    <a:pt x="539794" y="2127208"/>
                  </a:lnTo>
                  <a:lnTo>
                    <a:pt x="537327" y="2133104"/>
                  </a:lnTo>
                  <a:close/>
                </a:path>
                <a:path w="2127884" h="2143125">
                  <a:moveTo>
                    <a:pt x="530226" y="2121253"/>
                  </a:moveTo>
                  <a:lnTo>
                    <a:pt x="533301" y="2118972"/>
                  </a:lnTo>
                  <a:lnTo>
                    <a:pt x="532028" y="2120731"/>
                  </a:lnTo>
                  <a:lnTo>
                    <a:pt x="530226" y="2121253"/>
                  </a:lnTo>
                  <a:close/>
                </a:path>
                <a:path w="2127884" h="2143125">
                  <a:moveTo>
                    <a:pt x="530871" y="2122331"/>
                  </a:moveTo>
                  <a:lnTo>
                    <a:pt x="530226" y="2121253"/>
                  </a:lnTo>
                  <a:lnTo>
                    <a:pt x="532028" y="2120731"/>
                  </a:lnTo>
                  <a:lnTo>
                    <a:pt x="530871" y="2122331"/>
                  </a:lnTo>
                  <a:close/>
                </a:path>
                <a:path w="2127884" h="2143125">
                  <a:moveTo>
                    <a:pt x="152461" y="1515496"/>
                  </a:moveTo>
                  <a:lnTo>
                    <a:pt x="150309" y="1511905"/>
                  </a:lnTo>
                  <a:lnTo>
                    <a:pt x="161203" y="1505377"/>
                  </a:lnTo>
                  <a:lnTo>
                    <a:pt x="164431" y="1510764"/>
                  </a:lnTo>
                  <a:lnTo>
                    <a:pt x="152461" y="1515496"/>
                  </a:lnTo>
                  <a:close/>
                </a:path>
                <a:path w="2127884" h="2143125">
                  <a:moveTo>
                    <a:pt x="158056" y="1524833"/>
                  </a:moveTo>
                  <a:lnTo>
                    <a:pt x="155688" y="1520882"/>
                  </a:lnTo>
                  <a:lnTo>
                    <a:pt x="165937" y="1513277"/>
                  </a:lnTo>
                  <a:lnTo>
                    <a:pt x="169810" y="1519742"/>
                  </a:lnTo>
                  <a:lnTo>
                    <a:pt x="168695" y="1520627"/>
                  </a:lnTo>
                  <a:lnTo>
                    <a:pt x="158056" y="1524833"/>
                  </a:lnTo>
                  <a:close/>
                </a:path>
                <a:path w="2127884" h="2143125">
                  <a:moveTo>
                    <a:pt x="168695" y="1520627"/>
                  </a:moveTo>
                  <a:lnTo>
                    <a:pt x="169810" y="1519742"/>
                  </a:lnTo>
                  <a:lnTo>
                    <a:pt x="170025" y="1520101"/>
                  </a:lnTo>
                  <a:lnTo>
                    <a:pt x="168695" y="1520627"/>
                  </a:lnTo>
                  <a:close/>
                </a:path>
                <a:path w="2127884" h="2143125">
                  <a:moveTo>
                    <a:pt x="161713" y="1530938"/>
                  </a:moveTo>
                  <a:lnTo>
                    <a:pt x="159777" y="1527706"/>
                  </a:lnTo>
                  <a:lnTo>
                    <a:pt x="168695" y="1520627"/>
                  </a:lnTo>
                  <a:lnTo>
                    <a:pt x="170025" y="1520101"/>
                  </a:lnTo>
                  <a:lnTo>
                    <a:pt x="172392" y="1524051"/>
                  </a:lnTo>
                  <a:lnTo>
                    <a:pt x="161713" y="1530938"/>
                  </a:lnTo>
                  <a:close/>
                </a:path>
                <a:path w="2127884" h="2143125">
                  <a:moveTo>
                    <a:pt x="166878" y="1539556"/>
                  </a:moveTo>
                  <a:lnTo>
                    <a:pt x="164080" y="1534888"/>
                  </a:lnTo>
                  <a:lnTo>
                    <a:pt x="175405" y="1529079"/>
                  </a:lnTo>
                  <a:lnTo>
                    <a:pt x="177126" y="1531951"/>
                  </a:lnTo>
                  <a:lnTo>
                    <a:pt x="166878" y="1539556"/>
                  </a:lnTo>
                  <a:close/>
                </a:path>
                <a:path w="2127884" h="2143125">
                  <a:moveTo>
                    <a:pt x="170320" y="1545302"/>
                  </a:moveTo>
                  <a:lnTo>
                    <a:pt x="168599" y="1542429"/>
                  </a:lnTo>
                  <a:lnTo>
                    <a:pt x="179708" y="1536261"/>
                  </a:lnTo>
                  <a:lnTo>
                    <a:pt x="181430" y="1539134"/>
                  </a:lnTo>
                  <a:lnTo>
                    <a:pt x="170320" y="1545302"/>
                  </a:lnTo>
                  <a:close/>
                </a:path>
                <a:path w="2127884" h="2143125">
                  <a:moveTo>
                    <a:pt x="173978" y="1551407"/>
                  </a:moveTo>
                  <a:lnTo>
                    <a:pt x="173117" y="1549970"/>
                  </a:lnTo>
                  <a:lnTo>
                    <a:pt x="184012" y="1543443"/>
                  </a:lnTo>
                  <a:lnTo>
                    <a:pt x="184872" y="1544879"/>
                  </a:lnTo>
                  <a:lnTo>
                    <a:pt x="173978" y="1551407"/>
                  </a:lnTo>
                  <a:close/>
                </a:path>
                <a:path w="2127884" h="2143125">
                  <a:moveTo>
                    <a:pt x="178712" y="1559307"/>
                  </a:moveTo>
                  <a:lnTo>
                    <a:pt x="174193" y="1551766"/>
                  </a:lnTo>
                  <a:lnTo>
                    <a:pt x="185518" y="1545957"/>
                  </a:lnTo>
                  <a:lnTo>
                    <a:pt x="189606" y="1552780"/>
                  </a:lnTo>
                  <a:lnTo>
                    <a:pt x="178712" y="1559307"/>
                  </a:lnTo>
                  <a:close/>
                </a:path>
                <a:path w="2127884" h="2143125">
                  <a:moveTo>
                    <a:pt x="188322" y="1565458"/>
                  </a:moveTo>
                  <a:lnTo>
                    <a:pt x="194986" y="1561758"/>
                  </a:lnTo>
                  <a:lnTo>
                    <a:pt x="195631" y="1562835"/>
                  </a:lnTo>
                  <a:lnTo>
                    <a:pt x="188322" y="1565458"/>
                  </a:lnTo>
                  <a:close/>
                </a:path>
                <a:path w="2127884" h="2143125">
                  <a:moveTo>
                    <a:pt x="513092" y="2117367"/>
                  </a:moveTo>
                  <a:lnTo>
                    <a:pt x="509219" y="2110903"/>
                  </a:lnTo>
                  <a:lnTo>
                    <a:pt x="519037" y="2102580"/>
                  </a:lnTo>
                  <a:lnTo>
                    <a:pt x="523556" y="2110121"/>
                  </a:lnTo>
                  <a:lnTo>
                    <a:pt x="513092" y="2117367"/>
                  </a:lnTo>
                  <a:close/>
                </a:path>
                <a:path w="2127884" h="2143125">
                  <a:moveTo>
                    <a:pt x="522345" y="2132809"/>
                  </a:moveTo>
                  <a:lnTo>
                    <a:pt x="516965" y="2123831"/>
                  </a:lnTo>
                  <a:lnTo>
                    <a:pt x="526138" y="2114430"/>
                  </a:lnTo>
                  <a:lnTo>
                    <a:pt x="531948" y="2124127"/>
                  </a:lnTo>
                  <a:lnTo>
                    <a:pt x="522345" y="2132809"/>
                  </a:lnTo>
                  <a:close/>
                </a:path>
                <a:path w="2127884" h="2143125">
                  <a:moveTo>
                    <a:pt x="183876" y="1567926"/>
                  </a:moveTo>
                  <a:lnTo>
                    <a:pt x="183446" y="1567208"/>
                  </a:lnTo>
                  <a:lnTo>
                    <a:pt x="188322" y="1565458"/>
                  </a:lnTo>
                  <a:lnTo>
                    <a:pt x="183876" y="1567926"/>
                  </a:lnTo>
                  <a:close/>
                </a:path>
                <a:path w="2127884" h="2143125">
                  <a:moveTo>
                    <a:pt x="145225" y="1528128"/>
                  </a:moveTo>
                  <a:lnTo>
                    <a:pt x="141782" y="1522383"/>
                  </a:lnTo>
                  <a:lnTo>
                    <a:pt x="152031" y="1514778"/>
                  </a:lnTo>
                  <a:lnTo>
                    <a:pt x="157625" y="1524115"/>
                  </a:lnTo>
                  <a:lnTo>
                    <a:pt x="145225" y="1528128"/>
                  </a:lnTo>
                  <a:close/>
                </a:path>
                <a:path w="2127884" h="2143125">
                  <a:moveTo>
                    <a:pt x="154047" y="1542852"/>
                  </a:moveTo>
                  <a:lnTo>
                    <a:pt x="148452" y="1533515"/>
                  </a:lnTo>
                  <a:lnTo>
                    <a:pt x="160422" y="1528783"/>
                  </a:lnTo>
                  <a:lnTo>
                    <a:pt x="163650" y="1534170"/>
                  </a:lnTo>
                  <a:lnTo>
                    <a:pt x="154047" y="1542852"/>
                  </a:lnTo>
                  <a:close/>
                </a:path>
                <a:path w="2127884" h="2143125">
                  <a:moveTo>
                    <a:pt x="154692" y="1543929"/>
                  </a:moveTo>
                  <a:lnTo>
                    <a:pt x="165586" y="1537402"/>
                  </a:lnTo>
                  <a:lnTo>
                    <a:pt x="166232" y="1538479"/>
                  </a:lnTo>
                  <a:lnTo>
                    <a:pt x="164096" y="1539856"/>
                  </a:lnTo>
                  <a:lnTo>
                    <a:pt x="154692" y="1543929"/>
                  </a:lnTo>
                  <a:close/>
                </a:path>
                <a:path w="2127884" h="2143125">
                  <a:moveTo>
                    <a:pt x="160299" y="1542305"/>
                  </a:moveTo>
                  <a:lnTo>
                    <a:pt x="164096" y="1539856"/>
                  </a:lnTo>
                  <a:lnTo>
                    <a:pt x="166447" y="1538838"/>
                  </a:lnTo>
                  <a:lnTo>
                    <a:pt x="167308" y="1540274"/>
                  </a:lnTo>
                  <a:lnTo>
                    <a:pt x="160299" y="1542305"/>
                  </a:lnTo>
                  <a:close/>
                </a:path>
                <a:path w="2127884" h="2143125">
                  <a:moveTo>
                    <a:pt x="160717" y="1553984"/>
                  </a:moveTo>
                  <a:lnTo>
                    <a:pt x="155983" y="1546084"/>
                  </a:lnTo>
                  <a:lnTo>
                    <a:pt x="167308" y="1540274"/>
                  </a:lnTo>
                  <a:lnTo>
                    <a:pt x="171611" y="1547457"/>
                  </a:lnTo>
                  <a:lnTo>
                    <a:pt x="160717" y="1553984"/>
                  </a:lnTo>
                  <a:close/>
                </a:path>
                <a:path w="2127884" h="2143125">
                  <a:moveTo>
                    <a:pt x="167388" y="1565117"/>
                  </a:moveTo>
                  <a:lnTo>
                    <a:pt x="162869" y="1557576"/>
                  </a:lnTo>
                  <a:lnTo>
                    <a:pt x="173118" y="1549971"/>
                  </a:lnTo>
                  <a:lnTo>
                    <a:pt x="177636" y="1557512"/>
                  </a:lnTo>
                  <a:lnTo>
                    <a:pt x="167388" y="1565117"/>
                  </a:lnTo>
                  <a:close/>
                </a:path>
                <a:path w="2127884" h="2143125">
                  <a:moveTo>
                    <a:pt x="169109" y="1567989"/>
                  </a:moveTo>
                  <a:lnTo>
                    <a:pt x="167603" y="1565476"/>
                  </a:lnTo>
                  <a:lnTo>
                    <a:pt x="178712" y="1559307"/>
                  </a:lnTo>
                  <a:lnTo>
                    <a:pt x="181294" y="1563617"/>
                  </a:lnTo>
                  <a:lnTo>
                    <a:pt x="169109" y="1567989"/>
                  </a:lnTo>
                  <a:close/>
                </a:path>
                <a:path w="2127884" h="2143125">
                  <a:moveTo>
                    <a:pt x="179741" y="1569265"/>
                  </a:moveTo>
                  <a:lnTo>
                    <a:pt x="183231" y="1566849"/>
                  </a:lnTo>
                  <a:lnTo>
                    <a:pt x="183661" y="1567567"/>
                  </a:lnTo>
                  <a:lnTo>
                    <a:pt x="179741" y="1569265"/>
                  </a:lnTo>
                  <a:close/>
                </a:path>
                <a:path w="2127884" h="2143125">
                  <a:moveTo>
                    <a:pt x="509944" y="2136823"/>
                  </a:moveTo>
                  <a:lnTo>
                    <a:pt x="503274" y="2125690"/>
                  </a:lnTo>
                  <a:lnTo>
                    <a:pt x="514168" y="2119163"/>
                  </a:lnTo>
                  <a:lnTo>
                    <a:pt x="520838" y="2130295"/>
                  </a:lnTo>
                  <a:lnTo>
                    <a:pt x="509944" y="2136823"/>
                  </a:lnTo>
                  <a:close/>
                </a:path>
                <a:path w="2127884" h="2143125">
                  <a:moveTo>
                    <a:pt x="154692" y="1543929"/>
                  </a:moveTo>
                  <a:lnTo>
                    <a:pt x="164096" y="1539856"/>
                  </a:lnTo>
                  <a:lnTo>
                    <a:pt x="160299" y="1542305"/>
                  </a:lnTo>
                  <a:lnTo>
                    <a:pt x="154692" y="1543929"/>
                  </a:lnTo>
                  <a:close/>
                </a:path>
                <a:path w="2127884" h="2143125">
                  <a:moveTo>
                    <a:pt x="172767" y="1574094"/>
                  </a:moveTo>
                  <a:lnTo>
                    <a:pt x="171906" y="1572658"/>
                  </a:lnTo>
                  <a:lnTo>
                    <a:pt x="179741" y="1569265"/>
                  </a:lnTo>
                  <a:lnTo>
                    <a:pt x="172767" y="1574094"/>
                  </a:lnTo>
                  <a:close/>
                </a:path>
                <a:path w="2127884" h="2143125">
                  <a:moveTo>
                    <a:pt x="155553" y="1545366"/>
                  </a:moveTo>
                  <a:lnTo>
                    <a:pt x="154692" y="1543929"/>
                  </a:lnTo>
                  <a:lnTo>
                    <a:pt x="160299" y="1542305"/>
                  </a:lnTo>
                  <a:lnTo>
                    <a:pt x="155553" y="1545366"/>
                  </a:lnTo>
                  <a:close/>
                </a:path>
                <a:path w="2127884" h="2143125">
                  <a:moveTo>
                    <a:pt x="122281" y="1514546"/>
                  </a:moveTo>
                  <a:lnTo>
                    <a:pt x="119699" y="1510236"/>
                  </a:lnTo>
                  <a:lnTo>
                    <a:pt x="130808" y="1504068"/>
                  </a:lnTo>
                  <a:lnTo>
                    <a:pt x="134466" y="1510173"/>
                  </a:lnTo>
                  <a:lnTo>
                    <a:pt x="122281" y="1514546"/>
                  </a:lnTo>
                  <a:close/>
                </a:path>
                <a:path w="2127884" h="2143125">
                  <a:moveTo>
                    <a:pt x="127660" y="1523523"/>
                  </a:moveTo>
                  <a:lnTo>
                    <a:pt x="127015" y="1522446"/>
                  </a:lnTo>
                  <a:lnTo>
                    <a:pt x="137909" y="1515918"/>
                  </a:lnTo>
                  <a:lnTo>
                    <a:pt x="139200" y="1518073"/>
                  </a:lnTo>
                  <a:lnTo>
                    <a:pt x="127660" y="1523523"/>
                  </a:lnTo>
                  <a:close/>
                </a:path>
                <a:path w="2127884" h="2143125">
                  <a:moveTo>
                    <a:pt x="135599" y="1521329"/>
                  </a:moveTo>
                  <a:lnTo>
                    <a:pt x="139200" y="1518073"/>
                  </a:lnTo>
                  <a:lnTo>
                    <a:pt x="139845" y="1519150"/>
                  </a:lnTo>
                  <a:lnTo>
                    <a:pt x="135599" y="1521329"/>
                  </a:lnTo>
                  <a:close/>
                </a:path>
                <a:path w="2127884" h="2143125">
                  <a:moveTo>
                    <a:pt x="129597" y="1526755"/>
                  </a:moveTo>
                  <a:lnTo>
                    <a:pt x="132585" y="1524054"/>
                  </a:lnTo>
                  <a:lnTo>
                    <a:pt x="140061" y="1519510"/>
                  </a:lnTo>
                  <a:lnTo>
                    <a:pt x="140706" y="1520587"/>
                  </a:lnTo>
                  <a:lnTo>
                    <a:pt x="129597" y="1526755"/>
                  </a:lnTo>
                  <a:close/>
                </a:path>
                <a:path w="2127884" h="2143125">
                  <a:moveTo>
                    <a:pt x="136697" y="1538606"/>
                  </a:moveTo>
                  <a:lnTo>
                    <a:pt x="129812" y="1527115"/>
                  </a:lnTo>
                  <a:lnTo>
                    <a:pt x="140706" y="1520587"/>
                  </a:lnTo>
                  <a:lnTo>
                    <a:pt x="146946" y="1531001"/>
                  </a:lnTo>
                  <a:lnTo>
                    <a:pt x="136697" y="1538606"/>
                  </a:lnTo>
                  <a:close/>
                </a:path>
                <a:path w="2127884" h="2143125">
                  <a:moveTo>
                    <a:pt x="136650" y="1540671"/>
                  </a:moveTo>
                  <a:lnTo>
                    <a:pt x="137558" y="1540042"/>
                  </a:lnTo>
                  <a:lnTo>
                    <a:pt x="149743" y="1535669"/>
                  </a:lnTo>
                  <a:lnTo>
                    <a:pt x="150712" y="1537285"/>
                  </a:lnTo>
                  <a:lnTo>
                    <a:pt x="142151" y="1540019"/>
                  </a:lnTo>
                  <a:lnTo>
                    <a:pt x="137750" y="1540362"/>
                  </a:lnTo>
                  <a:lnTo>
                    <a:pt x="136650" y="1540671"/>
                  </a:lnTo>
                  <a:close/>
                </a:path>
                <a:path w="2127884" h="2143125">
                  <a:moveTo>
                    <a:pt x="133980" y="1558780"/>
                  </a:moveTo>
                  <a:lnTo>
                    <a:pt x="127094" y="1547288"/>
                  </a:lnTo>
                  <a:lnTo>
                    <a:pt x="133913" y="1542567"/>
                  </a:lnTo>
                  <a:lnTo>
                    <a:pt x="138284" y="1541254"/>
                  </a:lnTo>
                  <a:lnTo>
                    <a:pt x="142151" y="1540019"/>
                  </a:lnTo>
                  <a:lnTo>
                    <a:pt x="151895" y="1539261"/>
                  </a:lnTo>
                  <a:lnTo>
                    <a:pt x="156629" y="1547161"/>
                  </a:lnTo>
                  <a:lnTo>
                    <a:pt x="145735" y="1553689"/>
                  </a:lnTo>
                  <a:lnTo>
                    <a:pt x="144659" y="1551893"/>
                  </a:lnTo>
                  <a:lnTo>
                    <a:pt x="133980" y="1558780"/>
                  </a:lnTo>
                  <a:close/>
                </a:path>
                <a:path w="2127884" h="2143125">
                  <a:moveTo>
                    <a:pt x="139359" y="1567758"/>
                  </a:moveTo>
                  <a:lnTo>
                    <a:pt x="135701" y="1561653"/>
                  </a:lnTo>
                  <a:lnTo>
                    <a:pt x="157490" y="1548598"/>
                  </a:lnTo>
                  <a:lnTo>
                    <a:pt x="165021" y="1561166"/>
                  </a:lnTo>
                  <a:lnTo>
                    <a:pt x="153051" y="1565898"/>
                  </a:lnTo>
                  <a:lnTo>
                    <a:pt x="150253" y="1561230"/>
                  </a:lnTo>
                  <a:lnTo>
                    <a:pt x="139359" y="1567758"/>
                  </a:lnTo>
                  <a:close/>
                </a:path>
                <a:path w="2127884" h="2143125">
                  <a:moveTo>
                    <a:pt x="156709" y="1572004"/>
                  </a:moveTo>
                  <a:lnTo>
                    <a:pt x="155418" y="1569849"/>
                  </a:lnTo>
                  <a:lnTo>
                    <a:pt x="166742" y="1564039"/>
                  </a:lnTo>
                  <a:lnTo>
                    <a:pt x="156709" y="1572004"/>
                  </a:lnTo>
                  <a:close/>
                </a:path>
                <a:path w="2127884" h="2143125">
                  <a:moveTo>
                    <a:pt x="482267" y="2115340"/>
                  </a:moveTo>
                  <a:lnTo>
                    <a:pt x="480330" y="2112108"/>
                  </a:lnTo>
                  <a:lnTo>
                    <a:pt x="488642" y="2101271"/>
                  </a:lnTo>
                  <a:lnTo>
                    <a:pt x="495097" y="2112044"/>
                  </a:lnTo>
                  <a:lnTo>
                    <a:pt x="482267" y="2115340"/>
                  </a:lnTo>
                  <a:close/>
                </a:path>
                <a:path w="2127884" h="2143125">
                  <a:moveTo>
                    <a:pt x="129167" y="1526037"/>
                  </a:moveTo>
                  <a:lnTo>
                    <a:pt x="128521" y="1524960"/>
                  </a:lnTo>
                  <a:lnTo>
                    <a:pt x="135599" y="1521329"/>
                  </a:lnTo>
                  <a:lnTo>
                    <a:pt x="132798" y="1523861"/>
                  </a:lnTo>
                  <a:lnTo>
                    <a:pt x="129167" y="1526037"/>
                  </a:lnTo>
                  <a:close/>
                </a:path>
                <a:path w="2127884" h="2143125">
                  <a:moveTo>
                    <a:pt x="133913" y="1542567"/>
                  </a:moveTo>
                  <a:lnTo>
                    <a:pt x="136650" y="1540671"/>
                  </a:lnTo>
                  <a:lnTo>
                    <a:pt x="137750" y="1540362"/>
                  </a:lnTo>
                  <a:lnTo>
                    <a:pt x="142151" y="1540019"/>
                  </a:lnTo>
                  <a:lnTo>
                    <a:pt x="138284" y="1541254"/>
                  </a:lnTo>
                  <a:lnTo>
                    <a:pt x="133913" y="1542567"/>
                  </a:lnTo>
                  <a:close/>
                </a:path>
                <a:path w="2127884" h="2143125">
                  <a:moveTo>
                    <a:pt x="107299" y="1514250"/>
                  </a:moveTo>
                  <a:lnTo>
                    <a:pt x="104501" y="1509582"/>
                  </a:lnTo>
                  <a:lnTo>
                    <a:pt x="117117" y="1505927"/>
                  </a:lnTo>
                  <a:lnTo>
                    <a:pt x="117978" y="1507364"/>
                  </a:lnTo>
                  <a:lnTo>
                    <a:pt x="107299" y="1514250"/>
                  </a:lnTo>
                  <a:close/>
                </a:path>
                <a:path w="2127884" h="2143125">
                  <a:moveTo>
                    <a:pt x="116270" y="1518635"/>
                  </a:moveTo>
                  <a:lnTo>
                    <a:pt x="122496" y="1514905"/>
                  </a:lnTo>
                  <a:lnTo>
                    <a:pt x="123357" y="1516341"/>
                  </a:lnTo>
                  <a:lnTo>
                    <a:pt x="116270" y="1518635"/>
                  </a:lnTo>
                  <a:close/>
                </a:path>
                <a:path w="2127884" h="2143125">
                  <a:moveTo>
                    <a:pt x="118488" y="1532924"/>
                  </a:moveTo>
                  <a:lnTo>
                    <a:pt x="112032" y="1522150"/>
                  </a:lnTo>
                  <a:lnTo>
                    <a:pt x="124002" y="1517418"/>
                  </a:lnTo>
                  <a:lnTo>
                    <a:pt x="129597" y="1526755"/>
                  </a:lnTo>
                  <a:lnTo>
                    <a:pt x="118488" y="1532924"/>
                  </a:lnTo>
                  <a:close/>
                </a:path>
                <a:path w="2127884" h="2143125">
                  <a:moveTo>
                    <a:pt x="121500" y="1537951"/>
                  </a:moveTo>
                  <a:lnTo>
                    <a:pt x="120639" y="1536515"/>
                  </a:lnTo>
                  <a:lnTo>
                    <a:pt x="131533" y="1529987"/>
                  </a:lnTo>
                  <a:lnTo>
                    <a:pt x="133685" y="1533578"/>
                  </a:lnTo>
                  <a:lnTo>
                    <a:pt x="121500" y="1537951"/>
                  </a:lnTo>
                  <a:close/>
                </a:path>
                <a:path w="2127884" h="2143125">
                  <a:moveTo>
                    <a:pt x="124728" y="1543338"/>
                  </a:moveTo>
                  <a:lnTo>
                    <a:pt x="124297" y="1542620"/>
                  </a:lnTo>
                  <a:lnTo>
                    <a:pt x="136052" y="1537529"/>
                  </a:lnTo>
                  <a:lnTo>
                    <a:pt x="136913" y="1538965"/>
                  </a:lnTo>
                  <a:lnTo>
                    <a:pt x="124728" y="1543338"/>
                  </a:lnTo>
                  <a:close/>
                </a:path>
                <a:path w="2127884" h="2143125">
                  <a:moveTo>
                    <a:pt x="142157" y="1572426"/>
                  </a:moveTo>
                  <a:lnTo>
                    <a:pt x="140220" y="1569194"/>
                  </a:lnTo>
                  <a:lnTo>
                    <a:pt x="151114" y="1562666"/>
                  </a:lnTo>
                  <a:lnTo>
                    <a:pt x="153051" y="1565898"/>
                  </a:lnTo>
                  <a:lnTo>
                    <a:pt x="142157" y="1572426"/>
                  </a:lnTo>
                  <a:close/>
                </a:path>
                <a:path w="2127884" h="2143125">
                  <a:moveTo>
                    <a:pt x="145384" y="1577813"/>
                  </a:moveTo>
                  <a:lnTo>
                    <a:pt x="142802" y="1573503"/>
                  </a:lnTo>
                  <a:lnTo>
                    <a:pt x="154127" y="1567694"/>
                  </a:lnTo>
                  <a:lnTo>
                    <a:pt x="155202" y="1569490"/>
                  </a:lnTo>
                  <a:lnTo>
                    <a:pt x="145384" y="1577813"/>
                  </a:lnTo>
                  <a:close/>
                </a:path>
                <a:path w="2127884" h="2143125">
                  <a:moveTo>
                    <a:pt x="147536" y="1581404"/>
                  </a:moveTo>
                  <a:lnTo>
                    <a:pt x="146890" y="1580326"/>
                  </a:lnTo>
                  <a:lnTo>
                    <a:pt x="157785" y="1573799"/>
                  </a:lnTo>
                  <a:lnTo>
                    <a:pt x="158000" y="1574158"/>
                  </a:lnTo>
                  <a:lnTo>
                    <a:pt x="147536" y="1581404"/>
                  </a:lnTo>
                  <a:close/>
                </a:path>
                <a:path w="2127884" h="2143125">
                  <a:moveTo>
                    <a:pt x="114297" y="1548455"/>
                  </a:moveTo>
                  <a:lnTo>
                    <a:pt x="125077" y="1543921"/>
                  </a:lnTo>
                  <a:lnTo>
                    <a:pt x="136650" y="1540671"/>
                  </a:lnTo>
                  <a:lnTo>
                    <a:pt x="133913" y="1542567"/>
                  </a:lnTo>
                  <a:lnTo>
                    <a:pt x="114297" y="1548455"/>
                  </a:lnTo>
                  <a:close/>
                </a:path>
                <a:path w="2127884" h="2143125">
                  <a:moveTo>
                    <a:pt x="111602" y="1521432"/>
                  </a:moveTo>
                  <a:lnTo>
                    <a:pt x="110957" y="1520355"/>
                  </a:lnTo>
                  <a:lnTo>
                    <a:pt x="116270" y="1518635"/>
                  </a:lnTo>
                  <a:lnTo>
                    <a:pt x="111602" y="1521432"/>
                  </a:lnTo>
                  <a:close/>
                </a:path>
                <a:path w="2127884" h="2143125">
                  <a:moveTo>
                    <a:pt x="94683" y="1517905"/>
                  </a:moveTo>
                  <a:lnTo>
                    <a:pt x="91886" y="1513236"/>
                  </a:lnTo>
                  <a:lnTo>
                    <a:pt x="103426" y="1507786"/>
                  </a:lnTo>
                  <a:lnTo>
                    <a:pt x="105577" y="1511377"/>
                  </a:lnTo>
                  <a:lnTo>
                    <a:pt x="94683" y="1517905"/>
                  </a:lnTo>
                  <a:close/>
                </a:path>
                <a:path w="2127884" h="2143125">
                  <a:moveTo>
                    <a:pt x="98771" y="1524728"/>
                  </a:moveTo>
                  <a:lnTo>
                    <a:pt x="95329" y="1518982"/>
                  </a:lnTo>
                  <a:lnTo>
                    <a:pt x="106223" y="1512455"/>
                  </a:lnTo>
                  <a:lnTo>
                    <a:pt x="109881" y="1518560"/>
                  </a:lnTo>
                  <a:lnTo>
                    <a:pt x="107831" y="1520080"/>
                  </a:lnTo>
                  <a:lnTo>
                    <a:pt x="98771" y="1524728"/>
                  </a:lnTo>
                  <a:close/>
                </a:path>
                <a:path w="2127884" h="2143125">
                  <a:moveTo>
                    <a:pt x="107831" y="1520080"/>
                  </a:moveTo>
                  <a:lnTo>
                    <a:pt x="109881" y="1518560"/>
                  </a:lnTo>
                  <a:lnTo>
                    <a:pt x="110096" y="1518919"/>
                  </a:lnTo>
                  <a:lnTo>
                    <a:pt x="107831" y="1520080"/>
                  </a:lnTo>
                  <a:close/>
                </a:path>
                <a:path w="2127884" h="2143125">
                  <a:moveTo>
                    <a:pt x="103935" y="1533346"/>
                  </a:moveTo>
                  <a:lnTo>
                    <a:pt x="99632" y="1526164"/>
                  </a:lnTo>
                  <a:lnTo>
                    <a:pt x="107831" y="1520080"/>
                  </a:lnTo>
                  <a:lnTo>
                    <a:pt x="110096" y="1518919"/>
                  </a:lnTo>
                  <a:lnTo>
                    <a:pt x="114830" y="1526819"/>
                  </a:lnTo>
                  <a:lnTo>
                    <a:pt x="103935" y="1533346"/>
                  </a:lnTo>
                  <a:close/>
                </a:path>
                <a:path w="2127884" h="2143125">
                  <a:moveTo>
                    <a:pt x="108669" y="1541247"/>
                  </a:moveTo>
                  <a:lnTo>
                    <a:pt x="106948" y="1538374"/>
                  </a:lnTo>
                  <a:lnTo>
                    <a:pt x="117196" y="1530769"/>
                  </a:lnTo>
                  <a:lnTo>
                    <a:pt x="120854" y="1536874"/>
                  </a:lnTo>
                  <a:lnTo>
                    <a:pt x="108669" y="1541247"/>
                  </a:lnTo>
                  <a:close/>
                </a:path>
                <a:path w="2127884" h="2143125">
                  <a:moveTo>
                    <a:pt x="112327" y="1547352"/>
                  </a:moveTo>
                  <a:lnTo>
                    <a:pt x="109745" y="1543042"/>
                  </a:lnTo>
                  <a:lnTo>
                    <a:pt x="121930" y="1538670"/>
                  </a:lnTo>
                  <a:lnTo>
                    <a:pt x="123221" y="1540824"/>
                  </a:lnTo>
                  <a:lnTo>
                    <a:pt x="112327" y="1547352"/>
                  </a:lnTo>
                  <a:close/>
                </a:path>
                <a:path w="2127884" h="2143125">
                  <a:moveTo>
                    <a:pt x="113188" y="1548788"/>
                  </a:moveTo>
                  <a:lnTo>
                    <a:pt x="124082" y="1542260"/>
                  </a:lnTo>
                  <a:lnTo>
                    <a:pt x="125077" y="1543921"/>
                  </a:lnTo>
                  <a:lnTo>
                    <a:pt x="114297" y="1548455"/>
                  </a:lnTo>
                  <a:lnTo>
                    <a:pt x="113188" y="1548788"/>
                  </a:lnTo>
                  <a:close/>
                </a:path>
                <a:path w="2127884" h="2143125">
                  <a:moveTo>
                    <a:pt x="120934" y="1561716"/>
                  </a:moveTo>
                  <a:lnTo>
                    <a:pt x="113252" y="1548895"/>
                  </a:lnTo>
                  <a:lnTo>
                    <a:pt x="114297" y="1548455"/>
                  </a:lnTo>
                  <a:lnTo>
                    <a:pt x="125736" y="1545021"/>
                  </a:lnTo>
                  <a:lnTo>
                    <a:pt x="133119" y="1557343"/>
                  </a:lnTo>
                  <a:lnTo>
                    <a:pt x="120934" y="1561716"/>
                  </a:lnTo>
                  <a:close/>
                </a:path>
                <a:path w="2127884" h="2143125">
                  <a:moveTo>
                    <a:pt x="132123" y="1580390"/>
                  </a:moveTo>
                  <a:lnTo>
                    <a:pt x="125022" y="1568539"/>
                  </a:lnTo>
                  <a:lnTo>
                    <a:pt x="135917" y="1562012"/>
                  </a:lnTo>
                  <a:lnTo>
                    <a:pt x="144308" y="1576017"/>
                  </a:lnTo>
                  <a:lnTo>
                    <a:pt x="132123" y="1580390"/>
                  </a:lnTo>
                  <a:close/>
                </a:path>
                <a:path w="2127884" h="2143125">
                  <a:moveTo>
                    <a:pt x="137072" y="1588650"/>
                  </a:moveTo>
                  <a:lnTo>
                    <a:pt x="136857" y="1588290"/>
                  </a:lnTo>
                  <a:lnTo>
                    <a:pt x="146245" y="1579249"/>
                  </a:lnTo>
                  <a:lnTo>
                    <a:pt x="148827" y="1583559"/>
                  </a:lnTo>
                  <a:lnTo>
                    <a:pt x="137072" y="1588650"/>
                  </a:lnTo>
                  <a:close/>
                </a:path>
                <a:path w="2127884" h="2143125">
                  <a:moveTo>
                    <a:pt x="91535" y="1537360"/>
                  </a:moveTo>
                  <a:lnTo>
                    <a:pt x="81207" y="1520123"/>
                  </a:lnTo>
                  <a:lnTo>
                    <a:pt x="92101" y="1513596"/>
                  </a:lnTo>
                  <a:lnTo>
                    <a:pt x="102429" y="1530833"/>
                  </a:lnTo>
                  <a:lnTo>
                    <a:pt x="91535" y="1537360"/>
                  </a:lnTo>
                  <a:close/>
                </a:path>
                <a:path w="2127884" h="2143125">
                  <a:moveTo>
                    <a:pt x="95408" y="1543824"/>
                  </a:moveTo>
                  <a:lnTo>
                    <a:pt x="93257" y="1540233"/>
                  </a:lnTo>
                  <a:lnTo>
                    <a:pt x="104581" y="1534424"/>
                  </a:lnTo>
                  <a:lnTo>
                    <a:pt x="106087" y="1536937"/>
                  </a:lnTo>
                  <a:lnTo>
                    <a:pt x="95408" y="1543824"/>
                  </a:lnTo>
                  <a:close/>
                </a:path>
                <a:path w="2127884" h="2143125">
                  <a:moveTo>
                    <a:pt x="98421" y="1548852"/>
                  </a:moveTo>
                  <a:lnTo>
                    <a:pt x="96915" y="1546338"/>
                  </a:lnTo>
                  <a:lnTo>
                    <a:pt x="107809" y="1539810"/>
                  </a:lnTo>
                  <a:lnTo>
                    <a:pt x="108884" y="1541606"/>
                  </a:lnTo>
                  <a:lnTo>
                    <a:pt x="98421" y="1548852"/>
                  </a:lnTo>
                  <a:close/>
                </a:path>
                <a:path w="2127884" h="2143125">
                  <a:moveTo>
                    <a:pt x="104015" y="1558188"/>
                  </a:moveTo>
                  <a:lnTo>
                    <a:pt x="100788" y="1552802"/>
                  </a:lnTo>
                  <a:lnTo>
                    <a:pt x="112973" y="1548429"/>
                  </a:lnTo>
                  <a:lnTo>
                    <a:pt x="115124" y="1552020"/>
                  </a:lnTo>
                  <a:lnTo>
                    <a:pt x="104015" y="1558188"/>
                  </a:lnTo>
                  <a:close/>
                </a:path>
                <a:path w="2127884" h="2143125">
                  <a:moveTo>
                    <a:pt x="108104" y="1565012"/>
                  </a:moveTo>
                  <a:lnTo>
                    <a:pt x="104661" y="1559266"/>
                  </a:lnTo>
                  <a:lnTo>
                    <a:pt x="115340" y="1552379"/>
                  </a:lnTo>
                  <a:lnTo>
                    <a:pt x="119428" y="1559202"/>
                  </a:lnTo>
                  <a:lnTo>
                    <a:pt x="108104" y="1565012"/>
                  </a:lnTo>
                  <a:close/>
                </a:path>
                <a:path w="2127884" h="2143125">
                  <a:moveTo>
                    <a:pt x="118432" y="1582249"/>
                  </a:moveTo>
                  <a:lnTo>
                    <a:pt x="113053" y="1573271"/>
                  </a:lnTo>
                  <a:lnTo>
                    <a:pt x="124592" y="1567821"/>
                  </a:lnTo>
                  <a:lnTo>
                    <a:pt x="129326" y="1575722"/>
                  </a:lnTo>
                  <a:lnTo>
                    <a:pt x="118432" y="1582249"/>
                  </a:lnTo>
                  <a:close/>
                </a:path>
                <a:path w="2127884" h="2143125">
                  <a:moveTo>
                    <a:pt x="124026" y="1591586"/>
                  </a:moveTo>
                  <a:lnTo>
                    <a:pt x="119293" y="1583686"/>
                  </a:lnTo>
                  <a:lnTo>
                    <a:pt x="130187" y="1577158"/>
                  </a:lnTo>
                  <a:lnTo>
                    <a:pt x="134921" y="1585059"/>
                  </a:lnTo>
                  <a:lnTo>
                    <a:pt x="124026" y="1591586"/>
                  </a:lnTo>
                  <a:close/>
                </a:path>
                <a:path w="2127884" h="2143125">
                  <a:moveTo>
                    <a:pt x="127685" y="1597691"/>
                  </a:moveTo>
                  <a:lnTo>
                    <a:pt x="126824" y="1596254"/>
                  </a:lnTo>
                  <a:lnTo>
                    <a:pt x="137718" y="1589727"/>
                  </a:lnTo>
                  <a:lnTo>
                    <a:pt x="138363" y="1590804"/>
                  </a:lnTo>
                  <a:lnTo>
                    <a:pt x="127685" y="1597691"/>
                  </a:lnTo>
                  <a:close/>
                </a:path>
                <a:path w="2127884" h="2143125">
                  <a:moveTo>
                    <a:pt x="90754" y="1560766"/>
                  </a:moveTo>
                  <a:lnTo>
                    <a:pt x="73971" y="1532756"/>
                  </a:lnTo>
                  <a:lnTo>
                    <a:pt x="84865" y="1526228"/>
                  </a:lnTo>
                  <a:lnTo>
                    <a:pt x="103585" y="1557470"/>
                  </a:lnTo>
                  <a:lnTo>
                    <a:pt x="90754" y="1560766"/>
                  </a:lnTo>
                  <a:close/>
                </a:path>
                <a:path w="2127884" h="2143125">
                  <a:moveTo>
                    <a:pt x="84379" y="1574835"/>
                  </a:moveTo>
                  <a:lnTo>
                    <a:pt x="81797" y="1570525"/>
                  </a:lnTo>
                  <a:lnTo>
                    <a:pt x="92476" y="1563639"/>
                  </a:lnTo>
                  <a:lnTo>
                    <a:pt x="94412" y="1566871"/>
                  </a:lnTo>
                  <a:lnTo>
                    <a:pt x="105306" y="1560343"/>
                  </a:lnTo>
                  <a:lnTo>
                    <a:pt x="108534" y="1565730"/>
                  </a:lnTo>
                  <a:lnTo>
                    <a:pt x="96564" y="1570462"/>
                  </a:lnTo>
                  <a:lnTo>
                    <a:pt x="84379" y="1574835"/>
                  </a:lnTo>
                  <a:close/>
                </a:path>
                <a:path w="2127884" h="2143125">
                  <a:moveTo>
                    <a:pt x="103880" y="1582672"/>
                  </a:moveTo>
                  <a:lnTo>
                    <a:pt x="99361" y="1575131"/>
                  </a:lnTo>
                  <a:lnTo>
                    <a:pt x="108534" y="1565730"/>
                  </a:lnTo>
                  <a:lnTo>
                    <a:pt x="114774" y="1576144"/>
                  </a:lnTo>
                  <a:lnTo>
                    <a:pt x="103880" y="1582672"/>
                  </a:lnTo>
                  <a:close/>
                </a:path>
                <a:path w="2127884" h="2143125">
                  <a:moveTo>
                    <a:pt x="109259" y="1591650"/>
                  </a:moveTo>
                  <a:lnTo>
                    <a:pt x="104741" y="1584108"/>
                  </a:lnTo>
                  <a:lnTo>
                    <a:pt x="115635" y="1577581"/>
                  </a:lnTo>
                  <a:lnTo>
                    <a:pt x="120153" y="1585122"/>
                  </a:lnTo>
                  <a:lnTo>
                    <a:pt x="109259" y="1591650"/>
                  </a:lnTo>
                  <a:close/>
                </a:path>
                <a:path w="2127884" h="2143125">
                  <a:moveTo>
                    <a:pt x="112056" y="1596318"/>
                  </a:moveTo>
                  <a:lnTo>
                    <a:pt x="110765" y="1594163"/>
                  </a:lnTo>
                  <a:lnTo>
                    <a:pt x="122090" y="1588354"/>
                  </a:lnTo>
                  <a:lnTo>
                    <a:pt x="122951" y="1589791"/>
                  </a:lnTo>
                  <a:lnTo>
                    <a:pt x="112056" y="1596318"/>
                  </a:lnTo>
                  <a:close/>
                </a:path>
                <a:path w="2127884" h="2143125">
                  <a:moveTo>
                    <a:pt x="122267" y="1595708"/>
                  </a:moveTo>
                  <a:lnTo>
                    <a:pt x="125318" y="1593741"/>
                  </a:lnTo>
                  <a:lnTo>
                    <a:pt x="125748" y="1594459"/>
                  </a:lnTo>
                  <a:lnTo>
                    <a:pt x="122267" y="1595708"/>
                  </a:lnTo>
                  <a:close/>
                </a:path>
                <a:path w="2127884" h="2143125">
                  <a:moveTo>
                    <a:pt x="114639" y="1600628"/>
                  </a:moveTo>
                  <a:lnTo>
                    <a:pt x="113563" y="1598832"/>
                  </a:lnTo>
                  <a:lnTo>
                    <a:pt x="122267" y="1595708"/>
                  </a:lnTo>
                  <a:lnTo>
                    <a:pt x="114639" y="1600628"/>
                  </a:lnTo>
                  <a:close/>
                </a:path>
                <a:path w="2127884" h="2143125">
                  <a:moveTo>
                    <a:pt x="78354" y="1564780"/>
                  </a:moveTo>
                  <a:lnTo>
                    <a:pt x="72329" y="1554725"/>
                  </a:lnTo>
                  <a:lnTo>
                    <a:pt x="83223" y="1548197"/>
                  </a:lnTo>
                  <a:lnTo>
                    <a:pt x="89678" y="1558970"/>
                  </a:lnTo>
                  <a:lnTo>
                    <a:pt x="78354" y="1564780"/>
                  </a:lnTo>
                  <a:close/>
                </a:path>
                <a:path w="2127884" h="2143125">
                  <a:moveTo>
                    <a:pt x="62080" y="1562329"/>
                  </a:moveTo>
                  <a:lnTo>
                    <a:pt x="57132" y="1554070"/>
                  </a:lnTo>
                  <a:lnTo>
                    <a:pt x="67811" y="1547184"/>
                  </a:lnTo>
                  <a:lnTo>
                    <a:pt x="72544" y="1555084"/>
                  </a:lnTo>
                  <a:lnTo>
                    <a:pt x="62080" y="1562329"/>
                  </a:lnTo>
                  <a:close/>
                </a:path>
                <a:path w="2127884" h="2143125">
                  <a:moveTo>
                    <a:pt x="64017" y="1565561"/>
                  </a:moveTo>
                  <a:lnTo>
                    <a:pt x="62080" y="1562329"/>
                  </a:lnTo>
                  <a:lnTo>
                    <a:pt x="73190" y="1556161"/>
                  </a:lnTo>
                  <a:lnTo>
                    <a:pt x="74696" y="1558675"/>
                  </a:lnTo>
                  <a:lnTo>
                    <a:pt x="64017" y="1565561"/>
                  </a:lnTo>
                  <a:close/>
                </a:path>
                <a:path w="2127884" h="2143125">
                  <a:moveTo>
                    <a:pt x="58502" y="1581067"/>
                  </a:moveTo>
                  <a:lnTo>
                    <a:pt x="55490" y="1576039"/>
                  </a:lnTo>
                  <a:lnTo>
                    <a:pt x="66169" y="1569153"/>
                  </a:lnTo>
                  <a:lnTo>
                    <a:pt x="67890" y="1572025"/>
                  </a:lnTo>
                  <a:lnTo>
                    <a:pt x="78999" y="1565857"/>
                  </a:lnTo>
                  <a:lnTo>
                    <a:pt x="80075" y="1567653"/>
                  </a:lnTo>
                  <a:lnTo>
                    <a:pt x="68536" y="1573103"/>
                  </a:lnTo>
                  <a:lnTo>
                    <a:pt x="58502" y="1581067"/>
                  </a:lnTo>
                  <a:close/>
                </a:path>
                <a:path w="2127884" h="2143125">
                  <a:moveTo>
                    <a:pt x="62376" y="1587531"/>
                  </a:moveTo>
                  <a:lnTo>
                    <a:pt x="60654" y="1584658"/>
                  </a:lnTo>
                  <a:lnTo>
                    <a:pt x="71548" y="1578130"/>
                  </a:lnTo>
                  <a:lnTo>
                    <a:pt x="81151" y="1569448"/>
                  </a:lnTo>
                  <a:lnTo>
                    <a:pt x="83088" y="1572680"/>
                  </a:lnTo>
                  <a:lnTo>
                    <a:pt x="73270" y="1581004"/>
                  </a:lnTo>
                  <a:lnTo>
                    <a:pt x="62376" y="1587531"/>
                  </a:lnTo>
                  <a:close/>
                </a:path>
                <a:path w="2127884" h="2143125">
                  <a:moveTo>
                    <a:pt x="51186" y="1568857"/>
                  </a:moveTo>
                  <a:lnTo>
                    <a:pt x="43225" y="1555570"/>
                  </a:lnTo>
                  <a:lnTo>
                    <a:pt x="55195" y="1550838"/>
                  </a:lnTo>
                  <a:lnTo>
                    <a:pt x="62080" y="1562329"/>
                  </a:lnTo>
                  <a:lnTo>
                    <a:pt x="51186" y="1568857"/>
                  </a:lnTo>
                  <a:close/>
                </a:path>
                <a:path w="2127884" h="2143125">
                  <a:moveTo>
                    <a:pt x="54844" y="1574962"/>
                  </a:moveTo>
                  <a:lnTo>
                    <a:pt x="53553" y="1572807"/>
                  </a:lnTo>
                  <a:lnTo>
                    <a:pt x="64447" y="1566280"/>
                  </a:lnTo>
                  <a:lnTo>
                    <a:pt x="65093" y="1567357"/>
                  </a:lnTo>
                  <a:lnTo>
                    <a:pt x="54844" y="1574962"/>
                  </a:lnTo>
                  <a:close/>
                </a:path>
                <a:path w="2127884" h="2143125">
                  <a:moveTo>
                    <a:pt x="22298" y="1570061"/>
                  </a:moveTo>
                  <a:lnTo>
                    <a:pt x="33192" y="1563534"/>
                  </a:lnTo>
                  <a:lnTo>
                    <a:pt x="31040" y="1559943"/>
                  </a:lnTo>
                  <a:lnTo>
                    <a:pt x="41719" y="1553057"/>
                  </a:lnTo>
                  <a:lnTo>
                    <a:pt x="46022" y="1560238"/>
                  </a:lnTo>
                  <a:lnTo>
                    <a:pt x="37461" y="1566167"/>
                  </a:lnTo>
                  <a:lnTo>
                    <a:pt x="22298" y="1570061"/>
                  </a:lnTo>
                  <a:close/>
                </a:path>
                <a:path w="2127884" h="2143125">
                  <a:moveTo>
                    <a:pt x="41544" y="1565118"/>
                  </a:moveTo>
                  <a:lnTo>
                    <a:pt x="47098" y="1562034"/>
                  </a:lnTo>
                  <a:lnTo>
                    <a:pt x="47959" y="1563470"/>
                  </a:lnTo>
                  <a:lnTo>
                    <a:pt x="41544" y="1565118"/>
                  </a:lnTo>
                  <a:close/>
                </a:path>
                <a:path w="2127884" h="2143125">
                  <a:moveTo>
                    <a:pt x="37925" y="1571434"/>
                  </a:moveTo>
                  <a:lnTo>
                    <a:pt x="35989" y="1568202"/>
                  </a:lnTo>
                  <a:lnTo>
                    <a:pt x="41544" y="1565118"/>
                  </a:lnTo>
                  <a:lnTo>
                    <a:pt x="47959" y="1563470"/>
                  </a:lnTo>
                  <a:lnTo>
                    <a:pt x="49895" y="1566702"/>
                  </a:lnTo>
                  <a:lnTo>
                    <a:pt x="37925" y="1571434"/>
                  </a:lnTo>
                  <a:close/>
                </a:path>
                <a:path w="2127884" h="2143125">
                  <a:moveTo>
                    <a:pt x="46102" y="1585081"/>
                  </a:moveTo>
                  <a:lnTo>
                    <a:pt x="43950" y="1581489"/>
                  </a:lnTo>
                  <a:lnTo>
                    <a:pt x="54199" y="1573885"/>
                  </a:lnTo>
                  <a:lnTo>
                    <a:pt x="56996" y="1578553"/>
                  </a:lnTo>
                  <a:lnTo>
                    <a:pt x="46102" y="1585081"/>
                  </a:lnTo>
                  <a:close/>
                </a:path>
                <a:path w="2127884" h="2143125">
                  <a:moveTo>
                    <a:pt x="59372" y="1584987"/>
                  </a:moveTo>
                  <a:lnTo>
                    <a:pt x="60439" y="1584299"/>
                  </a:lnTo>
                  <a:lnTo>
                    <a:pt x="60654" y="1584658"/>
                  </a:lnTo>
                  <a:lnTo>
                    <a:pt x="59372" y="1584987"/>
                  </a:lnTo>
                  <a:close/>
                </a:path>
                <a:path w="2127884" h="2143125">
                  <a:moveTo>
                    <a:pt x="49760" y="1591186"/>
                  </a:moveTo>
                  <a:lnTo>
                    <a:pt x="47823" y="1587953"/>
                  </a:lnTo>
                  <a:lnTo>
                    <a:pt x="59372" y="1584987"/>
                  </a:lnTo>
                  <a:lnTo>
                    <a:pt x="49760" y="1591186"/>
                  </a:lnTo>
                  <a:close/>
                </a:path>
                <a:path w="2127884" h="2143125">
                  <a:moveTo>
                    <a:pt x="24664" y="1574012"/>
                  </a:moveTo>
                  <a:lnTo>
                    <a:pt x="22298" y="1570062"/>
                  </a:lnTo>
                  <a:lnTo>
                    <a:pt x="37461" y="1566167"/>
                  </a:lnTo>
                  <a:lnTo>
                    <a:pt x="35559" y="1567484"/>
                  </a:lnTo>
                  <a:lnTo>
                    <a:pt x="35774" y="1567843"/>
                  </a:lnTo>
                  <a:lnTo>
                    <a:pt x="24664" y="1574012"/>
                  </a:lnTo>
                  <a:close/>
                </a:path>
                <a:path w="2127884" h="2143125">
                  <a:moveTo>
                    <a:pt x="9817" y="1549233"/>
                  </a:moveTo>
                  <a:lnTo>
                    <a:pt x="6590" y="1543846"/>
                  </a:lnTo>
                  <a:lnTo>
                    <a:pt x="16623" y="1535882"/>
                  </a:lnTo>
                  <a:lnTo>
                    <a:pt x="19851" y="1541269"/>
                  </a:lnTo>
                  <a:lnTo>
                    <a:pt x="9817" y="1549233"/>
                  </a:lnTo>
                  <a:close/>
                </a:path>
                <a:path w="2127884" h="2143125">
                  <a:moveTo>
                    <a:pt x="20146" y="1566470"/>
                  </a:moveTo>
                  <a:lnTo>
                    <a:pt x="16488" y="1560366"/>
                  </a:lnTo>
                  <a:lnTo>
                    <a:pt x="28243" y="1555275"/>
                  </a:lnTo>
                  <a:lnTo>
                    <a:pt x="31901" y="1561379"/>
                  </a:lnTo>
                  <a:lnTo>
                    <a:pt x="20146" y="1566470"/>
                  </a:lnTo>
                  <a:close/>
                </a:path>
                <a:path w="2127884" h="2143125">
                  <a:moveTo>
                    <a:pt x="27462" y="1578680"/>
                  </a:moveTo>
                  <a:lnTo>
                    <a:pt x="26816" y="1577603"/>
                  </a:lnTo>
                  <a:lnTo>
                    <a:pt x="37280" y="1570357"/>
                  </a:lnTo>
                  <a:lnTo>
                    <a:pt x="39432" y="1573948"/>
                  </a:lnTo>
                  <a:lnTo>
                    <a:pt x="27462" y="1578680"/>
                  </a:lnTo>
                  <a:close/>
                </a:path>
                <a:path w="2127884" h="2143125">
                  <a:moveTo>
                    <a:pt x="33271" y="1588376"/>
                  </a:moveTo>
                  <a:lnTo>
                    <a:pt x="30689" y="1584067"/>
                  </a:lnTo>
                  <a:lnTo>
                    <a:pt x="42659" y="1579335"/>
                  </a:lnTo>
                  <a:lnTo>
                    <a:pt x="44165" y="1581849"/>
                  </a:lnTo>
                  <a:lnTo>
                    <a:pt x="33271" y="1588376"/>
                  </a:lnTo>
                  <a:close/>
                </a:path>
                <a:path w="2127884" h="2143125">
                  <a:moveTo>
                    <a:pt x="39081" y="1598073"/>
                  </a:moveTo>
                  <a:lnTo>
                    <a:pt x="36499" y="1593763"/>
                  </a:lnTo>
                  <a:lnTo>
                    <a:pt x="46317" y="1585440"/>
                  </a:lnTo>
                  <a:lnTo>
                    <a:pt x="49545" y="1590827"/>
                  </a:lnTo>
                  <a:lnTo>
                    <a:pt x="39081" y="1598073"/>
                  </a:lnTo>
                  <a:close/>
                </a:path>
                <a:path w="2127884" h="2143125">
                  <a:moveTo>
                    <a:pt x="20441" y="1591672"/>
                  </a:moveTo>
                  <a:lnTo>
                    <a:pt x="0" y="1557556"/>
                  </a:lnTo>
                  <a:lnTo>
                    <a:pt x="10678" y="1550670"/>
                  </a:lnTo>
                  <a:lnTo>
                    <a:pt x="31120" y="1584785"/>
                  </a:lnTo>
                  <a:lnTo>
                    <a:pt x="20441" y="1591672"/>
                  </a:lnTo>
                  <a:close/>
                </a:path>
                <a:path w="2127884" h="2143125">
                  <a:moveTo>
                    <a:pt x="24744" y="1598854"/>
                  </a:moveTo>
                  <a:lnTo>
                    <a:pt x="22808" y="1595622"/>
                  </a:lnTo>
                  <a:lnTo>
                    <a:pt x="34562" y="1590531"/>
                  </a:lnTo>
                  <a:lnTo>
                    <a:pt x="36930" y="1594481"/>
                  </a:lnTo>
                  <a:lnTo>
                    <a:pt x="24744" y="1598854"/>
                  </a:lnTo>
                  <a:close/>
                </a:path>
                <a:path w="2127884" h="2143125">
                  <a:moveTo>
                    <a:pt x="25900" y="1625492"/>
                  </a:moveTo>
                  <a:lnTo>
                    <a:pt x="5674" y="1591736"/>
                  </a:lnTo>
                  <a:lnTo>
                    <a:pt x="15277" y="1583053"/>
                  </a:lnTo>
                  <a:lnTo>
                    <a:pt x="37225" y="1619683"/>
                  </a:lnTo>
                  <a:lnTo>
                    <a:pt x="25900" y="1625492"/>
                  </a:lnTo>
                  <a:close/>
                </a:path>
                <a:path w="2127884" h="2143125">
                  <a:moveTo>
                    <a:pt x="27406" y="1628006"/>
                  </a:moveTo>
                  <a:lnTo>
                    <a:pt x="37225" y="1619683"/>
                  </a:lnTo>
                  <a:lnTo>
                    <a:pt x="38946" y="1622556"/>
                  </a:lnTo>
                  <a:lnTo>
                    <a:pt x="27406" y="1628006"/>
                  </a:lnTo>
                  <a:close/>
                </a:path>
                <a:path w="2127884" h="2143125">
                  <a:moveTo>
                    <a:pt x="2120269" y="968918"/>
                  </a:moveTo>
                  <a:lnTo>
                    <a:pt x="2119408" y="967482"/>
                  </a:lnTo>
                  <a:lnTo>
                    <a:pt x="2119697" y="966332"/>
                  </a:lnTo>
                  <a:lnTo>
                    <a:pt x="2120057" y="966117"/>
                  </a:lnTo>
                  <a:lnTo>
                    <a:pt x="2120992" y="966045"/>
                  </a:lnTo>
                  <a:lnTo>
                    <a:pt x="2121853" y="967481"/>
                  </a:lnTo>
                  <a:lnTo>
                    <a:pt x="2121563" y="968630"/>
                  </a:lnTo>
                  <a:lnTo>
                    <a:pt x="2121204" y="968846"/>
                  </a:lnTo>
                  <a:lnTo>
                    <a:pt x="2120269" y="968918"/>
                  </a:lnTo>
                  <a:close/>
                </a:path>
                <a:path w="2127884" h="2143125">
                  <a:moveTo>
                    <a:pt x="2124290" y="972365"/>
                  </a:moveTo>
                  <a:lnTo>
                    <a:pt x="2124650" y="972149"/>
                  </a:lnTo>
                  <a:lnTo>
                    <a:pt x="2124795" y="971575"/>
                  </a:lnTo>
                  <a:lnTo>
                    <a:pt x="2125154" y="971359"/>
                  </a:lnTo>
                  <a:lnTo>
                    <a:pt x="2125729" y="971503"/>
                  </a:lnTo>
                  <a:lnTo>
                    <a:pt x="2125585" y="972077"/>
                  </a:lnTo>
                  <a:lnTo>
                    <a:pt x="2125225" y="972293"/>
                  </a:lnTo>
                  <a:lnTo>
                    <a:pt x="2125080" y="972868"/>
                  </a:lnTo>
                  <a:lnTo>
                    <a:pt x="2124865" y="972509"/>
                  </a:lnTo>
                  <a:lnTo>
                    <a:pt x="2124290" y="9723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400000000000000" pitchFamily="2" charset="-78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83488" cy="35065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408599"/>
              <a:ext cx="4225013" cy="38783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317310" y="1316629"/>
            <a:ext cx="6685915" cy="1300356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976630" marR="5080" indent="-964565">
              <a:lnSpc>
                <a:spcPts val="7950"/>
              </a:lnSpc>
              <a:spcBef>
                <a:spcPts val="1740"/>
              </a:spcBef>
            </a:pPr>
            <a:r>
              <a:rPr lang="fa-IR" sz="8000" b="1" spc="-22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طبقه بندی حیوانات</a:t>
            </a:r>
            <a:endParaRPr sz="8000" dirty="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17310" y="4038559"/>
            <a:ext cx="6141890" cy="512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8210">
              <a:lnSpc>
                <a:spcPct val="116100"/>
              </a:lnSpc>
              <a:spcBef>
                <a:spcPts val="100"/>
              </a:spcBef>
            </a:pPr>
            <a:r>
              <a:rPr lang="fa-IR" sz="2800" b="1" spc="40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موضوع یا ایده خود را بنویسید.</a:t>
            </a:r>
            <a:endParaRPr sz="2800" dirty="0">
              <a:latin typeface="Trebuchet MS"/>
              <a:cs typeface="B Nazanin" panose="00000400000000000000" pitchFamily="2" charset="-78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972819" y="4471279"/>
            <a:ext cx="3315335" cy="5815965"/>
            <a:chOff x="14972819" y="4471279"/>
            <a:chExt cx="3315335" cy="5815965"/>
          </a:xfrm>
        </p:grpSpPr>
        <p:sp>
          <p:nvSpPr>
            <p:cNvPr id="11" name="object 11"/>
            <p:cNvSpPr/>
            <p:nvPr/>
          </p:nvSpPr>
          <p:spPr>
            <a:xfrm>
              <a:off x="15988066" y="6035124"/>
              <a:ext cx="2299970" cy="4251960"/>
            </a:xfrm>
            <a:custGeom>
              <a:avLst/>
              <a:gdLst/>
              <a:ahLst/>
              <a:cxnLst/>
              <a:rect l="l" t="t" r="r" b="b"/>
              <a:pathLst>
                <a:path w="2299969" h="4251959">
                  <a:moveTo>
                    <a:pt x="2299934" y="0"/>
                  </a:moveTo>
                  <a:lnTo>
                    <a:pt x="2299934" y="4251874"/>
                  </a:lnTo>
                  <a:lnTo>
                    <a:pt x="238498" y="4251874"/>
                  </a:lnTo>
                  <a:lnTo>
                    <a:pt x="228646" y="4225921"/>
                  </a:lnTo>
                  <a:lnTo>
                    <a:pt x="210423" y="4181045"/>
                  </a:lnTo>
                  <a:lnTo>
                    <a:pt x="167973" y="4079749"/>
                  </a:lnTo>
                  <a:lnTo>
                    <a:pt x="147532" y="4028807"/>
                  </a:lnTo>
                  <a:lnTo>
                    <a:pt x="128047" y="3977512"/>
                  </a:lnTo>
                  <a:lnTo>
                    <a:pt x="109844" y="3925747"/>
                  </a:lnTo>
                  <a:lnTo>
                    <a:pt x="93250" y="3873394"/>
                  </a:lnTo>
                  <a:lnTo>
                    <a:pt x="78410" y="3821676"/>
                  </a:lnTo>
                  <a:lnTo>
                    <a:pt x="64656" y="3769700"/>
                  </a:lnTo>
                  <a:lnTo>
                    <a:pt x="52048" y="3717460"/>
                  </a:lnTo>
                  <a:lnTo>
                    <a:pt x="40644" y="3664947"/>
                  </a:lnTo>
                  <a:lnTo>
                    <a:pt x="30502" y="3612157"/>
                  </a:lnTo>
                  <a:lnTo>
                    <a:pt x="21680" y="3559081"/>
                  </a:lnTo>
                  <a:lnTo>
                    <a:pt x="14237" y="3505714"/>
                  </a:lnTo>
                  <a:lnTo>
                    <a:pt x="3559" y="3422340"/>
                  </a:lnTo>
                  <a:lnTo>
                    <a:pt x="186" y="3380533"/>
                  </a:lnTo>
                  <a:lnTo>
                    <a:pt x="0" y="3338581"/>
                  </a:lnTo>
                  <a:lnTo>
                    <a:pt x="3161" y="3283387"/>
                  </a:lnTo>
                  <a:lnTo>
                    <a:pt x="8024" y="3228343"/>
                  </a:lnTo>
                  <a:lnTo>
                    <a:pt x="14872" y="3173455"/>
                  </a:lnTo>
                  <a:lnTo>
                    <a:pt x="23986" y="3118730"/>
                  </a:lnTo>
                  <a:lnTo>
                    <a:pt x="34260" y="3067131"/>
                  </a:lnTo>
                  <a:lnTo>
                    <a:pt x="45985" y="3015966"/>
                  </a:lnTo>
                  <a:lnTo>
                    <a:pt x="59948" y="2965530"/>
                  </a:lnTo>
                  <a:lnTo>
                    <a:pt x="76937" y="2916120"/>
                  </a:lnTo>
                  <a:lnTo>
                    <a:pt x="97740" y="2868031"/>
                  </a:lnTo>
                  <a:lnTo>
                    <a:pt x="118924" y="2826471"/>
                  </a:lnTo>
                  <a:lnTo>
                    <a:pt x="141574" y="2785737"/>
                  </a:lnTo>
                  <a:lnTo>
                    <a:pt x="165521" y="2745727"/>
                  </a:lnTo>
                  <a:lnTo>
                    <a:pt x="190596" y="2706337"/>
                  </a:lnTo>
                  <a:lnTo>
                    <a:pt x="216629" y="2667464"/>
                  </a:lnTo>
                  <a:lnTo>
                    <a:pt x="243452" y="2629003"/>
                  </a:lnTo>
                  <a:lnTo>
                    <a:pt x="270913" y="2591937"/>
                  </a:lnTo>
                  <a:lnTo>
                    <a:pt x="299626" y="2556209"/>
                  </a:lnTo>
                  <a:lnTo>
                    <a:pt x="329552" y="2521666"/>
                  </a:lnTo>
                  <a:lnTo>
                    <a:pt x="360652" y="2488155"/>
                  </a:lnTo>
                  <a:lnTo>
                    <a:pt x="413949" y="2434200"/>
                  </a:lnTo>
                  <a:lnTo>
                    <a:pt x="434563" y="2412415"/>
                  </a:lnTo>
                  <a:lnTo>
                    <a:pt x="475232" y="2368299"/>
                  </a:lnTo>
                  <a:lnTo>
                    <a:pt x="507081" y="2336957"/>
                  </a:lnTo>
                  <a:lnTo>
                    <a:pt x="540801" y="2307700"/>
                  </a:lnTo>
                  <a:lnTo>
                    <a:pt x="574845" y="2278841"/>
                  </a:lnTo>
                  <a:lnTo>
                    <a:pt x="607668" y="2248689"/>
                  </a:lnTo>
                  <a:lnTo>
                    <a:pt x="636048" y="2221093"/>
                  </a:lnTo>
                  <a:lnTo>
                    <a:pt x="664956" y="2194159"/>
                  </a:lnTo>
                  <a:lnTo>
                    <a:pt x="694610" y="2168115"/>
                  </a:lnTo>
                  <a:lnTo>
                    <a:pt x="725226" y="2143189"/>
                  </a:lnTo>
                  <a:lnTo>
                    <a:pt x="767230" y="2108417"/>
                  </a:lnTo>
                  <a:lnTo>
                    <a:pt x="807372" y="2071720"/>
                  </a:lnTo>
                  <a:lnTo>
                    <a:pt x="846239" y="2033704"/>
                  </a:lnTo>
                  <a:lnTo>
                    <a:pt x="922490" y="1956148"/>
                  </a:lnTo>
                  <a:lnTo>
                    <a:pt x="961046" y="1917822"/>
                  </a:lnTo>
                  <a:lnTo>
                    <a:pt x="991822" y="1883059"/>
                  </a:lnTo>
                  <a:lnTo>
                    <a:pt x="1018743" y="1845206"/>
                  </a:lnTo>
                  <a:lnTo>
                    <a:pt x="1044281" y="1806223"/>
                  </a:lnTo>
                  <a:lnTo>
                    <a:pt x="1099139" y="1727677"/>
                  </a:lnTo>
                  <a:lnTo>
                    <a:pt x="1124478" y="1685666"/>
                  </a:lnTo>
                  <a:lnTo>
                    <a:pt x="1147353" y="1642340"/>
                  </a:lnTo>
                  <a:lnTo>
                    <a:pt x="1168196" y="1598004"/>
                  </a:lnTo>
                  <a:lnTo>
                    <a:pt x="1187439" y="1552964"/>
                  </a:lnTo>
                  <a:lnTo>
                    <a:pt x="1207581" y="1500680"/>
                  </a:lnTo>
                  <a:lnTo>
                    <a:pt x="1225871" y="1447632"/>
                  </a:lnTo>
                  <a:lnTo>
                    <a:pt x="1242887" y="1394115"/>
                  </a:lnTo>
                  <a:lnTo>
                    <a:pt x="1273040" y="1293638"/>
                  </a:lnTo>
                  <a:lnTo>
                    <a:pt x="1350708" y="1013938"/>
                  </a:lnTo>
                  <a:lnTo>
                    <a:pt x="1363526" y="969408"/>
                  </a:lnTo>
                  <a:lnTo>
                    <a:pt x="1377462" y="925271"/>
                  </a:lnTo>
                  <a:lnTo>
                    <a:pt x="1393112" y="881772"/>
                  </a:lnTo>
                  <a:lnTo>
                    <a:pt x="1411074" y="839153"/>
                  </a:lnTo>
                  <a:lnTo>
                    <a:pt x="1433365" y="791614"/>
                  </a:lnTo>
                  <a:lnTo>
                    <a:pt x="1456767" y="744661"/>
                  </a:lnTo>
                  <a:lnTo>
                    <a:pt x="1481761" y="698523"/>
                  </a:lnTo>
                  <a:lnTo>
                    <a:pt x="1508827" y="653431"/>
                  </a:lnTo>
                  <a:lnTo>
                    <a:pt x="1565225" y="570094"/>
                  </a:lnTo>
                  <a:lnTo>
                    <a:pt x="1591170" y="529891"/>
                  </a:lnTo>
                  <a:lnTo>
                    <a:pt x="1618234" y="490542"/>
                  </a:lnTo>
                  <a:lnTo>
                    <a:pt x="1648370" y="453580"/>
                  </a:lnTo>
                  <a:lnTo>
                    <a:pt x="1679454" y="418395"/>
                  </a:lnTo>
                  <a:lnTo>
                    <a:pt x="1709831" y="382542"/>
                  </a:lnTo>
                  <a:lnTo>
                    <a:pt x="1740423" y="346908"/>
                  </a:lnTo>
                  <a:lnTo>
                    <a:pt x="1772153" y="312378"/>
                  </a:lnTo>
                  <a:lnTo>
                    <a:pt x="1805947" y="279841"/>
                  </a:lnTo>
                  <a:lnTo>
                    <a:pt x="1843663" y="247083"/>
                  </a:lnTo>
                  <a:lnTo>
                    <a:pt x="1882147" y="215364"/>
                  </a:lnTo>
                  <a:lnTo>
                    <a:pt x="1921548" y="184906"/>
                  </a:lnTo>
                  <a:lnTo>
                    <a:pt x="1962013" y="155932"/>
                  </a:lnTo>
                  <a:lnTo>
                    <a:pt x="2003692" y="128662"/>
                  </a:lnTo>
                  <a:lnTo>
                    <a:pt x="2046731" y="103320"/>
                  </a:lnTo>
                  <a:lnTo>
                    <a:pt x="2091279" y="80128"/>
                  </a:lnTo>
                  <a:lnTo>
                    <a:pt x="2136723" y="59614"/>
                  </a:lnTo>
                  <a:lnTo>
                    <a:pt x="2182977" y="41276"/>
                  </a:lnTo>
                  <a:lnTo>
                    <a:pt x="2229757" y="24351"/>
                  </a:lnTo>
                  <a:lnTo>
                    <a:pt x="2276781" y="8076"/>
                  </a:lnTo>
                  <a:lnTo>
                    <a:pt x="2299934" y="0"/>
                  </a:lnTo>
                  <a:close/>
                </a:path>
              </a:pathLst>
            </a:custGeom>
            <a:solidFill>
              <a:srgbClr val="BEFFC2"/>
            </a:solidFill>
          </p:spPr>
          <p:txBody>
            <a:bodyPr wrap="square" lIns="0" tIns="0" rIns="0" bIns="0" rtlCol="0"/>
            <a:lstStyle/>
            <a:p>
              <a:endParaRPr>
                <a:cs typeface="B Nazanin" panose="00000400000000000000" pitchFamily="2" charset="-78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2819" y="4471279"/>
              <a:ext cx="3315180" cy="30929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9581"/>
            <a:ext cx="7300595" cy="9257665"/>
            <a:chOff x="0" y="1029581"/>
            <a:chExt cx="7300595" cy="9257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29581"/>
              <a:ext cx="4800030" cy="29082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251232"/>
              <a:ext cx="7300355" cy="703576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8084006" y="5537670"/>
            <a:ext cx="10204450" cy="4749800"/>
            <a:chOff x="8084006" y="5537670"/>
            <a:chExt cx="10204450" cy="47498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84006" y="5537670"/>
              <a:ext cx="7782678" cy="47493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90410" y="6173488"/>
              <a:ext cx="5297589" cy="41020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416078" y="911289"/>
            <a:ext cx="7456170" cy="1177245"/>
          </a:xfrm>
          <a:prstGeom prst="rect">
            <a:avLst/>
          </a:prstGeom>
        </p:spPr>
        <p:txBody>
          <a:bodyPr vert="horz" wrap="square" lIns="0" tIns="220980" rIns="0" bIns="0" rtlCol="0">
            <a:spAutoFit/>
          </a:bodyPr>
          <a:lstStyle/>
          <a:p>
            <a:pPr marL="12700" marR="5080" indent="517525" algn="r" rtl="1">
              <a:lnSpc>
                <a:spcPts val="7950"/>
              </a:lnSpc>
              <a:spcBef>
                <a:spcPts val="1740"/>
              </a:spcBef>
            </a:pPr>
            <a:r>
              <a:rPr lang="fa-IR" sz="4800" b="1" spc="15" dirty="0">
                <a:solidFill>
                  <a:srgbClr val="1CA3B5"/>
                </a:solidFill>
                <a:latin typeface="Arial"/>
                <a:cs typeface="B Nazanin" panose="00000400000000000000" pitchFamily="2" charset="-78"/>
              </a:rPr>
              <a:t>موضوع یا ایده خود را بنویسید</a:t>
            </a:r>
            <a:endParaRPr sz="4800" dirty="0">
              <a:latin typeface="Arial"/>
              <a:cs typeface="B Nazanin" panose="00000400000000000000" pitchFamily="2" charset="-78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96013" cy="202853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4715" y="2915668"/>
            <a:ext cx="4602522" cy="459740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856263" y="6496"/>
            <a:ext cx="12422505" cy="9876155"/>
            <a:chOff x="5856263" y="6496"/>
            <a:chExt cx="12422505" cy="987615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56263" y="5143499"/>
              <a:ext cx="2223400" cy="12382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74421" y="5145536"/>
              <a:ext cx="4739156" cy="47370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882669" y="6496"/>
              <a:ext cx="5396230" cy="2585085"/>
            </a:xfrm>
            <a:custGeom>
              <a:avLst/>
              <a:gdLst/>
              <a:ahLst/>
              <a:cxnLst/>
              <a:rect l="l" t="t" r="r" b="b"/>
              <a:pathLst>
                <a:path w="5396230" h="2585085">
                  <a:moveTo>
                    <a:pt x="2697888" y="0"/>
                  </a:moveTo>
                  <a:lnTo>
                    <a:pt x="5380320" y="8"/>
                  </a:lnTo>
                  <a:lnTo>
                    <a:pt x="5391713" y="3181"/>
                  </a:lnTo>
                  <a:lnTo>
                    <a:pt x="5394928" y="14623"/>
                  </a:lnTo>
                  <a:lnTo>
                    <a:pt x="5395609" y="2054023"/>
                  </a:lnTo>
                  <a:lnTo>
                    <a:pt x="5394206" y="2070803"/>
                  </a:lnTo>
                  <a:lnTo>
                    <a:pt x="5389203" y="2082812"/>
                  </a:lnTo>
                  <a:lnTo>
                    <a:pt x="5379416" y="2090446"/>
                  </a:lnTo>
                  <a:lnTo>
                    <a:pt x="5363658" y="2094104"/>
                  </a:lnTo>
                  <a:lnTo>
                    <a:pt x="5311339" y="2100903"/>
                  </a:lnTo>
                  <a:lnTo>
                    <a:pt x="5260087" y="2111088"/>
                  </a:lnTo>
                  <a:lnTo>
                    <a:pt x="5209756" y="2124187"/>
                  </a:lnTo>
                  <a:lnTo>
                    <a:pt x="5160204" y="2139725"/>
                  </a:lnTo>
                  <a:lnTo>
                    <a:pt x="5111287" y="2157230"/>
                  </a:lnTo>
                  <a:lnTo>
                    <a:pt x="5062861" y="2176230"/>
                  </a:lnTo>
                  <a:lnTo>
                    <a:pt x="5014782" y="2196250"/>
                  </a:lnTo>
                  <a:lnTo>
                    <a:pt x="4919092" y="2237462"/>
                  </a:lnTo>
                  <a:lnTo>
                    <a:pt x="4869629" y="2257755"/>
                  </a:lnTo>
                  <a:lnTo>
                    <a:pt x="4819718" y="2276823"/>
                  </a:lnTo>
                  <a:lnTo>
                    <a:pt x="4719449" y="2313655"/>
                  </a:lnTo>
                  <a:lnTo>
                    <a:pt x="4669538" y="2332600"/>
                  </a:lnTo>
                  <a:lnTo>
                    <a:pt x="4620075" y="2352686"/>
                  </a:lnTo>
                  <a:lnTo>
                    <a:pt x="4572286" y="2372895"/>
                  </a:lnTo>
                  <a:lnTo>
                    <a:pt x="4524415" y="2392894"/>
                  </a:lnTo>
                  <a:lnTo>
                    <a:pt x="4476380" y="2412458"/>
                  </a:lnTo>
                  <a:lnTo>
                    <a:pt x="4428101" y="2431360"/>
                  </a:lnTo>
                  <a:lnTo>
                    <a:pt x="4379495" y="2449375"/>
                  </a:lnTo>
                  <a:lnTo>
                    <a:pt x="4330481" y="2466276"/>
                  </a:lnTo>
                  <a:lnTo>
                    <a:pt x="4280978" y="2481836"/>
                  </a:lnTo>
                  <a:lnTo>
                    <a:pt x="4231115" y="2496213"/>
                  </a:lnTo>
                  <a:lnTo>
                    <a:pt x="4181034" y="2509679"/>
                  </a:lnTo>
                  <a:lnTo>
                    <a:pt x="4130732" y="2522190"/>
                  </a:lnTo>
                  <a:lnTo>
                    <a:pt x="4080202" y="2533704"/>
                  </a:lnTo>
                  <a:lnTo>
                    <a:pt x="4029441" y="2544178"/>
                  </a:lnTo>
                  <a:lnTo>
                    <a:pt x="3978443" y="2553568"/>
                  </a:lnTo>
                  <a:lnTo>
                    <a:pt x="3927202" y="2561831"/>
                  </a:lnTo>
                  <a:lnTo>
                    <a:pt x="3875715" y="2568925"/>
                  </a:lnTo>
                  <a:lnTo>
                    <a:pt x="3829794" y="2575016"/>
                  </a:lnTo>
                  <a:lnTo>
                    <a:pt x="3783819" y="2580695"/>
                  </a:lnTo>
                  <a:lnTo>
                    <a:pt x="3737738" y="2584413"/>
                  </a:lnTo>
                  <a:lnTo>
                    <a:pt x="3691499" y="2584618"/>
                  </a:lnTo>
                  <a:lnTo>
                    <a:pt x="3642817" y="2581971"/>
                  </a:lnTo>
                  <a:lnTo>
                    <a:pt x="3594240" y="2578162"/>
                  </a:lnTo>
                  <a:lnTo>
                    <a:pt x="3545772" y="2573034"/>
                  </a:lnTo>
                  <a:lnTo>
                    <a:pt x="3497416" y="2566427"/>
                  </a:lnTo>
                  <a:lnTo>
                    <a:pt x="3449175" y="2558181"/>
                  </a:lnTo>
                  <a:lnTo>
                    <a:pt x="3401756" y="2548831"/>
                  </a:lnTo>
                  <a:lnTo>
                    <a:pt x="3354632" y="2538471"/>
                  </a:lnTo>
                  <a:lnTo>
                    <a:pt x="3307991" y="2526600"/>
                  </a:lnTo>
                  <a:lnTo>
                    <a:pt x="3262021" y="2512714"/>
                  </a:lnTo>
                  <a:lnTo>
                    <a:pt x="3216911" y="2496311"/>
                  </a:lnTo>
                  <a:lnTo>
                    <a:pt x="3172850" y="2476888"/>
                  </a:lnTo>
                  <a:lnTo>
                    <a:pt x="3127042" y="2453538"/>
                  </a:lnTo>
                  <a:lnTo>
                    <a:pt x="3082145" y="2428573"/>
                  </a:lnTo>
                  <a:lnTo>
                    <a:pt x="3038045" y="2402178"/>
                  </a:lnTo>
                  <a:lnTo>
                    <a:pt x="2994629" y="2374540"/>
                  </a:lnTo>
                  <a:lnTo>
                    <a:pt x="2951782" y="2345845"/>
                  </a:lnTo>
                  <a:lnTo>
                    <a:pt x="2909390" y="2316281"/>
                  </a:lnTo>
                  <a:lnTo>
                    <a:pt x="2868535" y="2286014"/>
                  </a:lnTo>
                  <a:lnTo>
                    <a:pt x="2829155" y="2254365"/>
                  </a:lnTo>
                  <a:lnTo>
                    <a:pt x="2791082" y="2221380"/>
                  </a:lnTo>
                  <a:lnTo>
                    <a:pt x="2754145" y="2187102"/>
                  </a:lnTo>
                  <a:lnTo>
                    <a:pt x="2694675" y="2128357"/>
                  </a:lnTo>
                  <a:lnTo>
                    <a:pt x="2670663" y="2105636"/>
                  </a:lnTo>
                  <a:lnTo>
                    <a:pt x="2622038" y="2060810"/>
                  </a:lnTo>
                  <a:lnTo>
                    <a:pt x="2587492" y="2025704"/>
                  </a:lnTo>
                  <a:lnTo>
                    <a:pt x="2555245" y="1988538"/>
                  </a:lnTo>
                  <a:lnTo>
                    <a:pt x="2523436" y="1951014"/>
                  </a:lnTo>
                  <a:lnTo>
                    <a:pt x="2490202" y="1914836"/>
                  </a:lnTo>
                  <a:lnTo>
                    <a:pt x="2459786" y="1883556"/>
                  </a:lnTo>
                  <a:lnTo>
                    <a:pt x="2430098" y="1851693"/>
                  </a:lnTo>
                  <a:lnTo>
                    <a:pt x="2401391" y="1819008"/>
                  </a:lnTo>
                  <a:lnTo>
                    <a:pt x="2373918" y="1785262"/>
                  </a:lnTo>
                  <a:lnTo>
                    <a:pt x="2341213" y="1745438"/>
                  </a:lnTo>
                  <a:lnTo>
                    <a:pt x="2306878" y="1707189"/>
                  </a:lnTo>
                  <a:lnTo>
                    <a:pt x="2271335" y="1670109"/>
                  </a:lnTo>
                  <a:lnTo>
                    <a:pt x="2235005" y="1633791"/>
                  </a:lnTo>
                  <a:lnTo>
                    <a:pt x="2161674" y="1561811"/>
                  </a:lnTo>
                  <a:lnTo>
                    <a:pt x="2125515" y="1525337"/>
                  </a:lnTo>
                  <a:lnTo>
                    <a:pt x="2087199" y="1491416"/>
                  </a:lnTo>
                  <a:lnTo>
                    <a:pt x="2045477" y="1461743"/>
                  </a:lnTo>
                  <a:lnTo>
                    <a:pt x="2002508" y="1433594"/>
                  </a:lnTo>
                  <a:lnTo>
                    <a:pt x="1915934" y="1373129"/>
                  </a:lnTo>
                  <a:lnTo>
                    <a:pt x="1869629" y="1345201"/>
                  </a:lnTo>
                  <a:lnTo>
                    <a:pt x="1821874" y="1319987"/>
                  </a:lnTo>
                  <a:lnTo>
                    <a:pt x="1773007" y="1297013"/>
                  </a:lnTo>
                  <a:lnTo>
                    <a:pt x="1723363" y="1275803"/>
                  </a:lnTo>
                  <a:lnTo>
                    <a:pt x="1677338" y="1257859"/>
                  </a:lnTo>
                  <a:lnTo>
                    <a:pt x="1630732" y="1241302"/>
                  </a:lnTo>
                  <a:lnTo>
                    <a:pt x="1583713" y="1225808"/>
                  </a:lnTo>
                  <a:lnTo>
                    <a:pt x="1536446" y="1211049"/>
                  </a:lnTo>
                  <a:lnTo>
                    <a:pt x="1489098" y="1196702"/>
                  </a:lnTo>
                  <a:lnTo>
                    <a:pt x="1437529" y="1181453"/>
                  </a:lnTo>
                  <a:lnTo>
                    <a:pt x="1385839" y="1166606"/>
                  </a:lnTo>
                  <a:lnTo>
                    <a:pt x="1334058" y="1152070"/>
                  </a:lnTo>
                  <a:lnTo>
                    <a:pt x="1129240" y="1095846"/>
                  </a:lnTo>
                  <a:lnTo>
                    <a:pt x="1080157" y="1081717"/>
                  </a:lnTo>
                  <a:lnTo>
                    <a:pt x="1031509" y="1066357"/>
                  </a:lnTo>
                  <a:lnTo>
                    <a:pt x="983564" y="1049107"/>
                  </a:lnTo>
                  <a:lnTo>
                    <a:pt x="936589" y="1029309"/>
                  </a:lnTo>
                  <a:lnTo>
                    <a:pt x="892886" y="1008905"/>
                  </a:lnTo>
                  <a:lnTo>
                    <a:pt x="849601" y="987712"/>
                  </a:lnTo>
                  <a:lnTo>
                    <a:pt x="806882" y="965424"/>
                  </a:lnTo>
                  <a:lnTo>
                    <a:pt x="764876" y="941733"/>
                  </a:lnTo>
                  <a:lnTo>
                    <a:pt x="723730" y="916334"/>
                  </a:lnTo>
                  <a:lnTo>
                    <a:pt x="683591" y="888920"/>
                  </a:lnTo>
                  <a:lnTo>
                    <a:pt x="640028" y="859402"/>
                  </a:lnTo>
                  <a:lnTo>
                    <a:pt x="595715" y="830804"/>
                  </a:lnTo>
                  <a:lnTo>
                    <a:pt x="552344" y="800975"/>
                  </a:lnTo>
                  <a:lnTo>
                    <a:pt x="511604" y="767758"/>
                  </a:lnTo>
                  <a:lnTo>
                    <a:pt x="472822" y="733496"/>
                  </a:lnTo>
                  <a:lnTo>
                    <a:pt x="433305" y="700015"/>
                  </a:lnTo>
                  <a:lnTo>
                    <a:pt x="394028" y="666296"/>
                  </a:lnTo>
                  <a:lnTo>
                    <a:pt x="355969" y="631322"/>
                  </a:lnTo>
                  <a:lnTo>
                    <a:pt x="320106" y="594074"/>
                  </a:lnTo>
                  <a:lnTo>
                    <a:pt x="288455" y="557742"/>
                  </a:lnTo>
                  <a:lnTo>
                    <a:pt x="257658" y="520778"/>
                  </a:lnTo>
                  <a:lnTo>
                    <a:pt x="227878" y="483071"/>
                  </a:lnTo>
                  <a:lnTo>
                    <a:pt x="199280" y="444513"/>
                  </a:lnTo>
                  <a:lnTo>
                    <a:pt x="172026" y="404994"/>
                  </a:lnTo>
                  <a:lnTo>
                    <a:pt x="146283" y="364404"/>
                  </a:lnTo>
                  <a:lnTo>
                    <a:pt x="122212" y="322635"/>
                  </a:lnTo>
                  <a:lnTo>
                    <a:pt x="99979" y="279577"/>
                  </a:lnTo>
                  <a:lnTo>
                    <a:pt x="77368" y="229487"/>
                  </a:lnTo>
                  <a:lnTo>
                    <a:pt x="57156" y="178505"/>
                  </a:lnTo>
                  <a:lnTo>
                    <a:pt x="38501" y="126943"/>
                  </a:lnTo>
                  <a:lnTo>
                    <a:pt x="2498" y="23327"/>
                  </a:lnTo>
                  <a:lnTo>
                    <a:pt x="0" y="11960"/>
                  </a:lnTo>
                  <a:lnTo>
                    <a:pt x="2074" y="4489"/>
                  </a:lnTo>
                  <a:lnTo>
                    <a:pt x="8761" y="623"/>
                  </a:lnTo>
                  <a:lnTo>
                    <a:pt x="20100" y="71"/>
                  </a:lnTo>
                  <a:lnTo>
                    <a:pt x="27593" y="636"/>
                  </a:lnTo>
                  <a:lnTo>
                    <a:pt x="35157" y="141"/>
                  </a:lnTo>
                  <a:lnTo>
                    <a:pt x="2697888" y="0"/>
                  </a:lnTo>
                  <a:close/>
                </a:path>
              </a:pathLst>
            </a:custGeom>
            <a:solidFill>
              <a:srgbClr val="BEFFC2"/>
            </a:solidFill>
          </p:spPr>
          <p:txBody>
            <a:bodyPr wrap="square" lIns="0" tIns="0" rIns="0" bIns="0" rtlCol="0"/>
            <a:lstStyle/>
            <a:p>
              <a:pPr algn="r" rtl="1"/>
              <a:endParaRPr>
                <a:cs typeface="B Nazanin" panose="00000400000000000000" pitchFamily="2" charset="-78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49075" y="2466986"/>
              <a:ext cx="4602522" cy="45973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538926" y="2475404"/>
            <a:ext cx="5974651" cy="1911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8210" algn="r" rtl="1">
              <a:lnSpc>
                <a:spcPct val="150000"/>
              </a:lnSpc>
              <a:spcBef>
                <a:spcPts val="100"/>
              </a:spcBef>
            </a:pPr>
            <a:r>
              <a:rPr lang="fa-IR" sz="2100" b="1" spc="40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 این قالب پاورپوینت به شما کمک می کند تا با آسانی و با استفاده از تصاویر جذاب و متحرک، مفاهیم خود را به صورت واضح و قابل فهمی به مخاطبان خود منتقل کنید. امیدوارم این قالب پاورپوینت برای شما مفید باشد.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3598" y="3130938"/>
            <a:ext cx="4978481" cy="71560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4759" y="3130938"/>
            <a:ext cx="4978481" cy="71560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92840" y="3130938"/>
            <a:ext cx="4978481" cy="715606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08166" y="1278044"/>
            <a:ext cx="1147191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a-IR" sz="8000" spc="-360" dirty="0">
                <a:cs typeface="B Nazanin" panose="00000400000000000000" pitchFamily="2" charset="-78"/>
              </a:rPr>
              <a:t>حیوانات مهره دار</a:t>
            </a:r>
            <a:endParaRPr sz="8000" dirty="0">
              <a:cs typeface="B Nazanin" panose="00000400000000000000" pitchFamily="2" charset="-78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92177" y="4008728"/>
            <a:ext cx="2601595" cy="113941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indent="633095">
              <a:lnSpc>
                <a:spcPts val="3900"/>
              </a:lnSpc>
              <a:spcBef>
                <a:spcPts val="89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  <a:endParaRPr lang="fa-IR"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43337" y="4008728"/>
            <a:ext cx="2601595" cy="113941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indent="633095">
              <a:lnSpc>
                <a:spcPts val="3900"/>
              </a:lnSpc>
              <a:spcBef>
                <a:spcPts val="89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  <a:endParaRPr lang="fa-IR"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81419" y="4008728"/>
            <a:ext cx="2601595" cy="113941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 marR="5080" indent="633095">
              <a:lnSpc>
                <a:spcPts val="3900"/>
              </a:lnSpc>
              <a:spcBef>
                <a:spcPts val="890"/>
              </a:spcBef>
            </a:pPr>
            <a:r>
              <a:rPr lang="fa-IR" sz="3900" b="1" spc="-310" dirty="0">
                <a:solidFill>
                  <a:srgbClr val="2F1805"/>
                </a:solidFill>
                <a:latin typeface="Trebuchet MS"/>
                <a:cs typeface="B Nazanin" panose="00000400000000000000" pitchFamily="2" charset="-78"/>
              </a:rPr>
              <a:t>یک نکته اصلی را اضافه کنید</a:t>
            </a:r>
            <a:endParaRPr sz="39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69046" y="8279005"/>
            <a:ext cx="3248025" cy="188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8460">
              <a:lnSpc>
                <a:spcPct val="116100"/>
              </a:lnSpc>
              <a:spcBef>
                <a:spcPts val="100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، این قالب پاورپوینت به شما کمک می کند تا با استفاده از تصاویر جذاب و متحرک، مفاهیم خود را به صورت واضح و قابل فهمی به مخاطبان خود منتقل کنید.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20206" y="8279005"/>
            <a:ext cx="3248025" cy="188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8460">
              <a:lnSpc>
                <a:spcPct val="116100"/>
              </a:lnSpc>
              <a:spcBef>
                <a:spcPts val="100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، این قالب پاورپوینت به شما کمک می کند تا با استفاده از تصاویر جذاب و متحرک، مفاهیم خود را به صورت واضح و قابل فهمی به مخاطبان خود منتقل کنید.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58286" y="8279005"/>
            <a:ext cx="3248025" cy="188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8460">
              <a:lnSpc>
                <a:spcPct val="116100"/>
              </a:lnSpc>
              <a:spcBef>
                <a:spcPts val="100"/>
              </a:spcBef>
            </a:pPr>
            <a:r>
              <a:rPr lang="fa-IR" sz="2100" b="1" spc="-5" dirty="0">
                <a:solidFill>
                  <a:srgbClr val="1B233F"/>
                </a:solidFill>
                <a:latin typeface="Trebuchet MS"/>
                <a:cs typeface="B Nazanin" panose="00000400000000000000" pitchFamily="2" charset="-78"/>
              </a:rPr>
              <a:t>، این قالب پاورپوینت به شما کمک می کند تا با استفاده از تصاویر جذاب و متحرک، مفاهیم خود را به صورت واضح و قابل فهمی به مخاطبان خود منتقل کنید.</a:t>
            </a:r>
            <a:endParaRPr sz="2100" dirty="0">
              <a:latin typeface="Trebuchet MS"/>
              <a:cs typeface="B Nazanin" panose="00000400000000000000" pitchFamily="2" charset="-78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227262" cy="335598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32620" y="2820435"/>
            <a:ext cx="3644275" cy="2031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49291" y="390679"/>
            <a:ext cx="3738708" cy="10001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290611" y="1716283"/>
            <a:ext cx="1997388" cy="5257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1396</Words>
  <Application>Microsoft Office PowerPoint</Application>
  <PresentationFormat>Custom</PresentationFormat>
  <Paragraphs>121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Trebuchet MS</vt:lpstr>
      <vt:lpstr>Office Theme</vt:lpstr>
      <vt:lpstr>تم : حیوانات جنگل</vt:lpstr>
      <vt:lpstr>نحوه استفاده از  این ارائه</vt:lpstr>
      <vt:lpstr>PowerPoint Presentation</vt:lpstr>
      <vt:lpstr>PowerPoint Presentation</vt:lpstr>
      <vt:lpstr>یک صفحه دستور کار اضافه کنید</vt:lpstr>
      <vt:lpstr>سلام!</vt:lpstr>
      <vt:lpstr>PowerPoint Presentation</vt:lpstr>
      <vt:lpstr>PowerPoint Presentation</vt:lpstr>
      <vt:lpstr>حیوانات مهره دار</vt:lpstr>
      <vt:lpstr>PowerPoint Presentation</vt:lpstr>
      <vt:lpstr>2 از 5در مورد آمار برجسته توضیح دهید.</vt:lpstr>
      <vt:lpstr>حیوانات بی مهرگان</vt:lpstr>
      <vt:lpstr>PowerPoint Presentation</vt:lpstr>
      <vt:lpstr>موضوع یا ایده خود را بنویسید</vt:lpstr>
      <vt:lpstr>زیستگاه ها</vt:lpstr>
      <vt:lpstr>یک صفحه اعضای تیم را اضافه کنید</vt:lpstr>
      <vt:lpstr>با تشکر از شما دوستان عزیز ...!</vt:lpstr>
      <vt:lpstr>مبارک باشه</vt:lpstr>
      <vt:lpstr>صفحه منبع</vt:lpstr>
      <vt:lpstr>قالب های رایگان برای همه نیازهای ارائه شما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2024-01-04T16:48:32Z</dcterms:created>
  <dcterms:modified xsi:type="dcterms:W3CDTF">2024-01-15T09:21:34Z</dcterms:modified>
</cp:coreProperties>
</file>